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2.xml" ContentType="application/vnd.openxmlformats-officedocument.drawingml.chart+xml"/>
  <Override PartName="/ppt/notesSlides/notesSlide19.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314" r:id="rId2"/>
    <p:sldId id="265" r:id="rId3"/>
    <p:sldId id="258" r:id="rId4"/>
    <p:sldId id="264" r:id="rId5"/>
    <p:sldId id="289" r:id="rId6"/>
    <p:sldId id="306" r:id="rId7"/>
    <p:sldId id="307" r:id="rId8"/>
    <p:sldId id="308" r:id="rId9"/>
    <p:sldId id="309" r:id="rId10"/>
    <p:sldId id="260" r:id="rId11"/>
    <p:sldId id="294" r:id="rId12"/>
    <p:sldId id="290" r:id="rId13"/>
    <p:sldId id="261" r:id="rId14"/>
    <p:sldId id="310" r:id="rId15"/>
    <p:sldId id="311" r:id="rId16"/>
    <p:sldId id="291" r:id="rId17"/>
    <p:sldId id="297" r:id="rId18"/>
    <p:sldId id="298" r:id="rId19"/>
    <p:sldId id="299" r:id="rId20"/>
    <p:sldId id="262" r:id="rId21"/>
    <p:sldId id="292" r:id="rId22"/>
    <p:sldId id="312" r:id="rId23"/>
    <p:sldId id="301" r:id="rId24"/>
    <p:sldId id="300" r:id="rId25"/>
    <p:sldId id="302" r:id="rId26"/>
    <p:sldId id="313" r:id="rId27"/>
    <p:sldId id="263" r:id="rId28"/>
    <p:sldId id="293" r:id="rId29"/>
    <p:sldId id="303" r:id="rId30"/>
    <p:sldId id="305" r:id="rId31"/>
    <p:sldId id="304" r:id="rId32"/>
    <p:sldId id="285" r:id="rId33"/>
    <p:sldId id="315" r:id="rId34"/>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3">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554D"/>
    <a:srgbClr val="3D383F"/>
    <a:srgbClr val="0973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64" autoAdjust="0"/>
    <p:restoredTop sz="94660"/>
  </p:normalViewPr>
  <p:slideViewPr>
    <p:cSldViewPr showGuides="1">
      <p:cViewPr varScale="1">
        <p:scale>
          <a:sx n="111" d="100"/>
          <a:sy n="111" d="100"/>
        </p:scale>
        <p:origin x="396" y="108"/>
      </p:cViewPr>
      <p:guideLst>
        <p:guide orient="horz" pos="217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spPr>
            <a:solidFill>
              <a:srgbClr val="B5554D"/>
            </a:solidFill>
            <a:ln>
              <a:noFill/>
            </a:ln>
          </c:spPr>
          <c:invertIfNegative val="0"/>
          <c:dPt>
            <c:idx val="0"/>
            <c:invertIfNegative val="0"/>
            <c:bubble3D val="0"/>
          </c:dPt>
          <c:dPt>
            <c:idx val="1"/>
            <c:invertIfNegative val="0"/>
            <c:bubble3D val="0"/>
          </c:dPt>
          <c:dPt>
            <c:idx val="2"/>
            <c:invertIfNegative val="0"/>
            <c:bubble3D val="0"/>
          </c:dPt>
          <c:val>
            <c:numRef>
              <c:f>Sheet1!$B$2:$B$5</c:f>
              <c:numCache>
                <c:formatCode>0%</c:formatCode>
                <c:ptCount val="4"/>
                <c:pt idx="0">
                  <c:v>0.8</c:v>
                </c:pt>
                <c:pt idx="1">
                  <c:v>0.65</c:v>
                </c:pt>
                <c:pt idx="2">
                  <c:v>0.7</c:v>
                </c:pt>
                <c:pt idx="3">
                  <c:v>0.6</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InDesign</c:v>
                      </c:pt>
                      <c:pt idx="1">
                        <c:v>Illustrator</c:v>
                      </c:pt>
                      <c:pt idx="2">
                        <c:v>Photoshop</c:v>
                      </c:pt>
                      <c:pt idx="3">
                        <c:v>HTML 5</c:v>
                      </c:pt>
                    </c:strCache>
                  </c:strRef>
                </c15:cat>
              </c15:filteredCategoryTitle>
            </c:ext>
          </c:extLst>
        </c:ser>
        <c:ser>
          <c:idx val="1"/>
          <c:order val="1"/>
          <c:spPr>
            <a:solidFill>
              <a:schemeClr val="bg1">
                <a:lumMod val="85000"/>
              </a:schemeClr>
            </a:solidFill>
          </c:spPr>
          <c:invertIfNegative val="0"/>
          <c:val>
            <c:numRef>
              <c:f>Sheet1!$C$2:$C$5</c:f>
              <c:numCache>
                <c:formatCode>0%</c:formatCode>
                <c:ptCount val="4"/>
                <c:pt idx="0">
                  <c:v>0.2</c:v>
                </c:pt>
                <c:pt idx="1">
                  <c:v>0.35</c:v>
                </c:pt>
                <c:pt idx="2">
                  <c:v>0.3</c:v>
                </c:pt>
                <c:pt idx="3">
                  <c:v>0.4</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InDesign</c:v>
                      </c:pt>
                      <c:pt idx="1">
                        <c:v>Illustrator</c:v>
                      </c:pt>
                      <c:pt idx="2">
                        <c:v>Photoshop</c:v>
                      </c:pt>
                      <c:pt idx="3">
                        <c:v>HTML 5</c:v>
                      </c:pt>
                    </c:strCache>
                  </c:strRef>
                </c15:cat>
              </c15:filteredCategoryTitle>
            </c:ext>
          </c:extLst>
        </c:ser>
        <c:dLbls>
          <c:showLegendKey val="0"/>
          <c:showVal val="0"/>
          <c:showCatName val="0"/>
          <c:showSerName val="0"/>
          <c:showPercent val="0"/>
          <c:showBubbleSize val="0"/>
        </c:dLbls>
        <c:gapWidth val="110"/>
        <c:overlap val="100"/>
        <c:axId val="-2007576544"/>
        <c:axId val="-2007574912"/>
      </c:barChart>
      <c:catAx>
        <c:axId val="-2007576544"/>
        <c:scaling>
          <c:orientation val="minMax"/>
        </c:scaling>
        <c:delete val="1"/>
        <c:axPos val="l"/>
        <c:numFmt formatCode="g/&quot;通&quot;&quot;用&quot;&quot;格&quot;&quot;式&quot;" sourceLinked="0"/>
        <c:majorTickMark val="none"/>
        <c:minorTickMark val="none"/>
        <c:tickLblPos val="nextTo"/>
        <c:crossAx val="-2007574912"/>
        <c:crosses val="autoZero"/>
        <c:auto val="1"/>
        <c:lblAlgn val="ctr"/>
        <c:lblOffset val="100"/>
        <c:noMultiLvlLbl val="0"/>
      </c:catAx>
      <c:valAx>
        <c:axId val="-2007574912"/>
        <c:scaling>
          <c:orientation val="minMax"/>
        </c:scaling>
        <c:delete val="1"/>
        <c:axPos val="b"/>
        <c:numFmt formatCode="0%" sourceLinked="1"/>
        <c:majorTickMark val="out"/>
        <c:minorTickMark val="none"/>
        <c:tickLblPos val="nextTo"/>
        <c:crossAx val="-2007576544"/>
        <c:crosses val="autoZero"/>
        <c:crossBetween val="between"/>
      </c:valAx>
    </c:plotArea>
    <c:plotVisOnly val="1"/>
    <c:dispBlanksAs val="gap"/>
    <c:showDLblsOverMax val="0"/>
  </c:chart>
  <c:txPr>
    <a:bodyPr/>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1" i="0" u="none" strike="noStrike" kern="1200" spc="0" baseline="0">
                <a:solidFill>
                  <a:schemeClr val="accent2"/>
                </a:solidFill>
                <a:latin typeface="微软雅黑" panose="020B0503020204020204" pitchFamily="34" charset="-122"/>
                <a:ea typeface="微软雅黑" panose="020B0503020204020204" pitchFamily="34" charset="-122"/>
                <a:cs typeface="+mn-cs"/>
              </a:defRPr>
            </a:pPr>
            <a:r>
              <a:rPr lang="zh-CN" altLang="en-US" b="1" dirty="0" smtClean="0">
                <a:solidFill>
                  <a:schemeClr val="accent2"/>
                </a:solidFill>
                <a:latin typeface="微软雅黑" panose="020B0503020204020204" pitchFamily="34" charset="-122"/>
                <a:ea typeface="微软雅黑" panose="020B0503020204020204" pitchFamily="34" charset="-122"/>
              </a:rPr>
              <a:t>产品数据增长</a:t>
            </a:r>
            <a:endParaRPr lang="zh-CN" altLang="en-US" b="1" dirty="0">
              <a:solidFill>
                <a:schemeClr val="accent2"/>
              </a:solidFill>
              <a:latin typeface="微软雅黑" panose="020B0503020204020204" pitchFamily="34" charset="-122"/>
              <a:ea typeface="微软雅黑" panose="020B0503020204020204" pitchFamily="34" charset="-122"/>
            </a:endParaRPr>
          </a:p>
        </c:rich>
      </c:tx>
      <c:layout>
        <c:manualLayout>
          <c:xMode val="edge"/>
          <c:yMode val="edge"/>
          <c:x val="0.34419489303328998"/>
          <c:y val="0.41919033381380499"/>
        </c:manualLayout>
      </c:layout>
      <c:overlay val="0"/>
      <c:spPr>
        <a:noFill/>
        <a:ln>
          <a:noFill/>
        </a:ln>
        <a:effectLst/>
      </c:spPr>
    </c:title>
    <c:autoTitleDeleted val="0"/>
    <c:plotArea>
      <c:layout>
        <c:manualLayout>
          <c:layoutTarget val="inner"/>
          <c:xMode val="edge"/>
          <c:yMode val="edge"/>
          <c:x val="0.17624623711601101"/>
          <c:y val="6.6135216280338499E-2"/>
          <c:w val="0.61367933664412599"/>
          <c:h val="0.81392179296499001"/>
        </c:manualLayout>
      </c:layout>
      <c:doughnutChart>
        <c:varyColors val="1"/>
        <c:ser>
          <c:idx val="0"/>
          <c:order val="0"/>
          <c:dPt>
            <c:idx val="0"/>
            <c:bubble3D val="0"/>
            <c:spPr>
              <a:solidFill>
                <a:srgbClr val="B5554D"/>
              </a:solidFill>
              <a:ln w="19050">
                <a:noFill/>
              </a:ln>
              <a:effectLst/>
            </c:spPr>
          </c:dPt>
          <c:dPt>
            <c:idx val="1"/>
            <c:bubble3D val="0"/>
            <c:spPr>
              <a:noFill/>
              <a:ln w="19050">
                <a:noFill/>
              </a:ln>
              <a:effectLst/>
            </c:spPr>
          </c:dPt>
          <c:val>
            <c:numRef>
              <c:f>Sheet1!$B$2:$B$3</c:f>
              <c:numCache>
                <c:formatCode>0%</c:formatCode>
                <c:ptCount val="2"/>
                <c:pt idx="0">
                  <c:v>0.17</c:v>
                </c:pt>
                <c:pt idx="1">
                  <c:v>0.83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1</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占比</c:v>
                      </c:pt>
                      <c:pt idx="1">
                        <c:v>辅助</c:v>
                      </c:pt>
                    </c:strCache>
                  </c:strRef>
                </c15:cat>
              </c15:filteredCategoryTitle>
            </c:ext>
          </c:extLst>
        </c:ser>
        <c:ser>
          <c:idx val="1"/>
          <c:order val="1"/>
          <c:dPt>
            <c:idx val="0"/>
            <c:bubble3D val="0"/>
            <c:spPr>
              <a:solidFill>
                <a:schemeClr val="bg1">
                  <a:lumMod val="65000"/>
                </a:schemeClr>
              </a:solidFill>
              <a:ln w="19050">
                <a:noFill/>
              </a:ln>
              <a:effectLst/>
            </c:spPr>
          </c:dPt>
          <c:dPt>
            <c:idx val="1"/>
            <c:bubble3D val="0"/>
            <c:spPr>
              <a:noFill/>
              <a:ln w="19050">
                <a:noFill/>
              </a:ln>
              <a:effectLst/>
            </c:spPr>
          </c:dPt>
          <c:val>
            <c:numRef>
              <c:f>Sheet1!$C$2:$C$3</c:f>
              <c:numCache>
                <c:formatCode>0%</c:formatCode>
                <c:ptCount val="2"/>
                <c:pt idx="0">
                  <c:v>0.33</c:v>
                </c:pt>
                <c:pt idx="1">
                  <c:v>0.67</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2</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占比</c:v>
                      </c:pt>
                      <c:pt idx="1">
                        <c:v>辅助</c:v>
                      </c:pt>
                    </c:strCache>
                  </c:strRef>
                </c15:cat>
              </c15:filteredCategoryTitle>
            </c:ext>
          </c:extLst>
        </c:ser>
        <c:ser>
          <c:idx val="2"/>
          <c:order val="2"/>
          <c:dPt>
            <c:idx val="0"/>
            <c:bubble3D val="0"/>
            <c:spPr>
              <a:solidFill>
                <a:schemeClr val="bg1">
                  <a:lumMod val="75000"/>
                </a:schemeClr>
              </a:solidFill>
              <a:ln w="19050">
                <a:noFill/>
              </a:ln>
              <a:effectLst/>
            </c:spPr>
          </c:dPt>
          <c:dPt>
            <c:idx val="1"/>
            <c:bubble3D val="0"/>
            <c:spPr>
              <a:noFill/>
              <a:ln w="19050">
                <a:noFill/>
              </a:ln>
              <a:effectLst/>
            </c:spPr>
          </c:dPt>
          <c:val>
            <c:numRef>
              <c:f>Sheet1!$D$2:$D$3</c:f>
              <c:numCache>
                <c:formatCode>0%</c:formatCode>
                <c:ptCount val="2"/>
                <c:pt idx="0">
                  <c:v>0.5</c:v>
                </c:pt>
                <c:pt idx="1">
                  <c:v>0.5</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3</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占比</c:v>
                      </c:pt>
                      <c:pt idx="1">
                        <c:v>辅助</c:v>
                      </c:pt>
                    </c:strCache>
                  </c:strRef>
                </c15:cat>
              </c15:filteredCategoryTitle>
            </c:ext>
          </c:extLst>
        </c:ser>
        <c:ser>
          <c:idx val="3"/>
          <c:order val="3"/>
          <c:dPt>
            <c:idx val="0"/>
            <c:bubble3D val="0"/>
            <c:spPr>
              <a:solidFill>
                <a:schemeClr val="bg1">
                  <a:lumMod val="85000"/>
                </a:schemeClr>
              </a:solidFill>
              <a:ln w="19050">
                <a:noFill/>
              </a:ln>
              <a:effectLst/>
            </c:spPr>
          </c:dPt>
          <c:dPt>
            <c:idx val="1"/>
            <c:bubble3D val="0"/>
            <c:spPr>
              <a:noFill/>
              <a:ln w="19050">
                <a:noFill/>
              </a:ln>
              <a:effectLst/>
            </c:spPr>
          </c:dPt>
          <c:val>
            <c:numRef>
              <c:f>Sheet1!$E$2:$E$3</c:f>
              <c:numCache>
                <c:formatCode>0%</c:formatCode>
                <c:ptCount val="2"/>
                <c:pt idx="0">
                  <c:v>0.51</c:v>
                </c:pt>
                <c:pt idx="1">
                  <c:v>0.49</c:v>
                </c:pt>
              </c:numCache>
            </c:numRef>
          </c:val>
          <c:extLst>
            <c:ext xmlns:c15="http://schemas.microsoft.com/office/drawing/2012/chart" uri="{02D57815-91ED-43cb-92C2-25804820EDAC}">
              <c15:filteredSeriesTitle>
                <c15:tx>
                  <c:strRef>
                    <c:extLst>
                      <c:ext uri="{02D57815-91ED-43cb-92C2-25804820EDAC}">
                        <c15:formulaRef>
                          <c15:sqref>Sheet1!$E$1</c15:sqref>
                        </c15:formulaRef>
                      </c:ext>
                    </c:extLst>
                    <c:strCache>
                      <c:ptCount val="1"/>
                      <c:pt idx="0">
                        <c:v>4</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占比</c:v>
                      </c:pt>
                      <c:pt idx="1">
                        <c:v>辅助</c:v>
                      </c:pt>
                    </c:strCache>
                  </c:strRef>
                </c15:cat>
              </c15:filteredCategoryTitle>
            </c:ext>
          </c:extLst>
        </c:ser>
        <c:dLbls>
          <c:showLegendKey val="0"/>
          <c:showVal val="0"/>
          <c:showCatName val="0"/>
          <c:showSerName val="0"/>
          <c:showPercent val="0"/>
          <c:showBubbleSize val="0"/>
          <c:showLeaderLines val="1"/>
        </c:dLbls>
        <c:firstSliceAng val="90"/>
        <c:holeSize val="43"/>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chemeClr val="bg1"/>
              </a:solidFill>
              <a:ln w="19050">
                <a:noFill/>
              </a:ln>
              <a:effectLst/>
            </c:spPr>
          </c:dPt>
          <c:dPt>
            <c:idx val="1"/>
            <c:bubble3D val="0"/>
            <c:spPr>
              <a:noFill/>
              <a:ln w="19050">
                <a:noFill/>
              </a:ln>
              <a:effectLst/>
            </c:spPr>
          </c:dPt>
          <c:dLbls>
            <c:dLbl>
              <c:idx val="0"/>
              <c:layout>
                <c:manualLayout>
                  <c:x val="-4.4796589055621998E-2"/>
                  <c:y val="-0.31714758662478998"/>
                </c:manualLayout>
              </c:layout>
              <c:spPr>
                <a:noFill/>
                <a:ln>
                  <a:noFill/>
                </a:ln>
                <a:effectLst/>
              </c:spPr>
              <c:txPr>
                <a:bodyPr rot="0" spcFirstLastPara="1" vertOverflow="ellipsis" vert="horz" wrap="square" lIns="38100" tIns="19050" rIns="38100" bIns="19050" anchor="ctr" anchorCtr="1">
                  <a:spAutoFit/>
                </a:bodyPr>
                <a:lstStyle/>
                <a:p>
                  <a:pPr>
                    <a:defRPr lang="zh-CN" sz="18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showLegendKey val="0"/>
              <c:showVal val="0"/>
              <c:showCatName val="0"/>
              <c:showSerName val="0"/>
              <c:showPercent val="1"/>
              <c:showBubbleSize val="0"/>
              <c:extLst>
                <c:ext xmlns:c15="http://schemas.microsoft.com/office/drawing/2012/chart" uri="{CE6537A1-D6FC-4f65-9D91-7224C49458BB}">
                  <c15:layout>
                    <c:manualLayout>
                      <c:w val="0.37646332680814198"/>
                      <c:h val="0.338265952573024"/>
                    </c:manualLayout>
                  </c15:layout>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val>
            <c:numRef>
              <c:f>Sheet1!$B$2:$B$3</c:f>
              <c:numCache>
                <c:formatCode>0%</c:formatCode>
                <c:ptCount val="2"/>
                <c:pt idx="0">
                  <c:v>0.93</c:v>
                </c:pt>
                <c:pt idx="1">
                  <c:v>7.0000000000000007E-2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数据</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主数据</c:v>
                      </c:pt>
                      <c:pt idx="1">
                        <c:v>辅助数据</c:v>
                      </c:pt>
                    </c:strCache>
                  </c:strRef>
                </c15:cat>
              </c15:filteredCategoryTitle>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chemeClr val="bg1"/>
              </a:solidFill>
              <a:ln w="19050">
                <a:noFill/>
              </a:ln>
              <a:effectLst/>
            </c:spPr>
          </c:dPt>
          <c:dPt>
            <c:idx val="1"/>
            <c:bubble3D val="0"/>
            <c:spPr>
              <a:noFill/>
              <a:ln w="19050">
                <a:noFill/>
              </a:ln>
              <a:effectLst/>
            </c:spPr>
          </c:dPt>
          <c:dLbls>
            <c:dLbl>
              <c:idx val="0"/>
              <c:layout>
                <c:manualLayout>
                  <c:x val="-0.169319394623066"/>
                  <c:y val="0.140661642126132"/>
                </c:manualLayout>
              </c:layout>
              <c:spPr>
                <a:noFill/>
                <a:ln>
                  <a:noFill/>
                </a:ln>
                <a:effectLst/>
              </c:spPr>
              <c:txPr>
                <a:bodyPr rot="0" spcFirstLastPara="1" vertOverflow="ellipsis" vert="horz" wrap="square" lIns="38100" tIns="19050" rIns="38100" bIns="19050" anchor="ctr" anchorCtr="1">
                  <a:spAutoFit/>
                </a:bodyPr>
                <a:lstStyle/>
                <a:p>
                  <a:pPr>
                    <a:defRPr lang="zh-CN" sz="18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showLegendKey val="0"/>
              <c:showVal val="0"/>
              <c:showCatName val="0"/>
              <c:showSerName val="0"/>
              <c:showPercent val="1"/>
              <c:showBubbleSize val="0"/>
              <c:extLst>
                <c:ext xmlns:c15="http://schemas.microsoft.com/office/drawing/2012/chart" uri="{CE6537A1-D6FC-4f65-9D91-7224C49458BB}">
                  <c15:layout>
                    <c:manualLayout>
                      <c:w val="0.37646332680814198"/>
                      <c:h val="0.338265952573024"/>
                    </c:manualLayout>
                  </c15:layout>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val>
            <c:numRef>
              <c:f>Sheet1!$B$2:$B$3</c:f>
              <c:numCache>
                <c:formatCode>0%</c:formatCode>
                <c:ptCount val="2"/>
                <c:pt idx="0">
                  <c:v>0.3</c:v>
                </c:pt>
                <c:pt idx="1">
                  <c:v>0.7</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数据</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主数据</c:v>
                      </c:pt>
                      <c:pt idx="1">
                        <c:v>辅助数据</c:v>
                      </c:pt>
                    </c:strCache>
                  </c:strRef>
                </c15:cat>
              </c15:filteredCategoryTitle>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chemeClr val="bg1"/>
              </a:solidFill>
              <a:ln w="19050">
                <a:noFill/>
              </a:ln>
              <a:effectLst/>
            </c:spPr>
          </c:dPt>
          <c:dPt>
            <c:idx val="1"/>
            <c:bubble3D val="0"/>
            <c:spPr>
              <a:noFill/>
              <a:ln w="19050">
                <a:noFill/>
              </a:ln>
              <a:effectLst/>
            </c:spPr>
          </c:dPt>
          <c:dLbls>
            <c:dLbl>
              <c:idx val="0"/>
              <c:layout>
                <c:manualLayout>
                  <c:x val="-0.22342355021553501"/>
                  <c:y val="-4.3243243243243197E-2"/>
                </c:manualLayout>
              </c:layout>
              <c:spPr>
                <a:noFill/>
                <a:ln>
                  <a:noFill/>
                </a:ln>
                <a:effectLst/>
              </c:spPr>
              <c:txPr>
                <a:bodyPr rot="0" spcFirstLastPara="1" vertOverflow="overflow" horzOverflow="overflow" vert="horz" wrap="square" lIns="38100" tIns="19050" rIns="38100" bIns="19050" anchor="ctr" anchorCtr="1">
                  <a:noAutofit/>
                </a:bodyPr>
                <a:lstStyle/>
                <a:p>
                  <a:pPr>
                    <a:defRPr lang="zh-CN" sz="20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showLegendKey val="0"/>
              <c:showVal val="0"/>
              <c:showCatName val="0"/>
              <c:showSerName val="0"/>
              <c:showPercent val="1"/>
              <c:showBubbleSize val="0"/>
              <c:extLst>
                <c:ext xmlns:c15="http://schemas.microsoft.com/office/drawing/2012/chart" uri="{CE6537A1-D6FC-4f65-9D91-7224C49458BB}">
                  <c15:layout>
                    <c:manualLayout>
                      <c:w val="0.32732732391893699"/>
                      <c:h val="0.261045045045045"/>
                    </c:manualLayout>
                  </c15:layout>
                </c:ext>
              </c:extLst>
            </c:dLbl>
            <c:spPr>
              <a:noFill/>
              <a:ln>
                <a:noFill/>
              </a:ln>
              <a:effectLst/>
            </c:spPr>
            <c:txPr>
              <a:bodyPr rot="0" spcFirstLastPara="1" vertOverflow="overflow" horzOverflow="overflow" vert="horz" wrap="square" lIns="38100" tIns="19050" rIns="38100" bIns="19050" anchor="ctr" anchorCtr="1">
                <a:no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val>
            <c:numRef>
              <c:f>Sheet1!$B$2:$B$3</c:f>
              <c:numCache>
                <c:formatCode>0%</c:formatCode>
                <c:ptCount val="2"/>
                <c:pt idx="0">
                  <c:v>0.55000000000000004</c:v>
                </c:pt>
                <c:pt idx="1">
                  <c:v>0.45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数据</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主数据</c:v>
                      </c:pt>
                      <c:pt idx="1">
                        <c:v>辅助数据</c:v>
                      </c:pt>
                    </c:strCache>
                  </c:strRef>
                </c15:cat>
              </c15:filteredCategoryTitle>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diagrams/_rels/data1.xml.rels><?xml version="1.0" encoding="UTF-8" standalone="yes"?>
<Relationships xmlns="http://schemas.openxmlformats.org/package/2006/relationships"><Relationship Id="rId1" Type="http://schemas.openxmlformats.org/officeDocument/2006/relationships/image" Target="../media/image23.jpeg"/></Relationships>
</file>

<file path=ppt/diagrams/_rels/data2.xml.rels><?xml version="1.0" encoding="UTF-8" standalone="yes"?>
<Relationships xmlns="http://schemas.openxmlformats.org/package/2006/relationships"><Relationship Id="rId1" Type="http://schemas.openxmlformats.org/officeDocument/2006/relationships/image" Target="../media/image24.jpeg"/></Relationships>
</file>

<file path=ppt/diagrams/_rels/data3.xml.rels><?xml version="1.0" encoding="UTF-8" standalone="yes"?>
<Relationships xmlns="http://schemas.openxmlformats.org/package/2006/relationships"><Relationship Id="rId1" Type="http://schemas.openxmlformats.org/officeDocument/2006/relationships/image" Target="../media/image25.jpeg"/></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0B4E3E7-92BD-4BA3-8C93-826D98F65609}" type="doc">
      <dgm:prSet loTypeId="urn:microsoft.com/office/officeart/2011/layout/ThemePictureAlternatingAccent" loCatId="picture" qsTypeId="urn:microsoft.com/office/officeart/2005/8/quickstyle/simple1#1" qsCatId="simple" csTypeId="urn:microsoft.com/office/officeart/2005/8/colors/accent1_2#1" csCatId="accent1" phldr="1"/>
      <dgm:spPr/>
      <dgm:t>
        <a:bodyPr/>
        <a:lstStyle/>
        <a:p>
          <a:endParaRPr lang="en-US"/>
        </a:p>
      </dgm:t>
    </dgm:pt>
    <dgm:pt modelId="{EF85E227-2C46-46B0-8C25-15ED58A3377E}">
      <dgm:prSet phldrT="[Text]"/>
      <dgm:spPr/>
      <dgm:t>
        <a:bodyPr/>
        <a:lstStyle/>
        <a:p>
          <a:endParaRPr lang="en-US" dirty="0"/>
        </a:p>
      </dgm:t>
    </dgm:pt>
    <dgm:pt modelId="{7F9D886D-9CFA-4563-A162-D72A4054237D}" type="parTrans" cxnId="{A19CA0E6-55BD-4F0C-8CDC-0110F4AD5309}">
      <dgm:prSet/>
      <dgm:spPr/>
      <dgm:t>
        <a:bodyPr/>
        <a:lstStyle/>
        <a:p>
          <a:endParaRPr lang="en-US"/>
        </a:p>
      </dgm:t>
    </dgm:pt>
    <dgm:pt modelId="{1136A496-F399-4DBF-9A3B-5C59A41A4C20}" type="sibTrans" cxnId="{A19CA0E6-55BD-4F0C-8CDC-0110F4AD5309}">
      <dgm:prSet/>
      <dgm:spPr/>
      <dgm:t>
        <a:bodyPr/>
        <a:lstStyle/>
        <a:p>
          <a:endParaRPr lang="en-US"/>
        </a:p>
      </dgm:t>
    </dgm:pt>
    <dgm:pt modelId="{402BF6D5-BC22-4BEB-9027-2D822CD0A19A}" type="pres">
      <dgm:prSet presAssocID="{70B4E3E7-92BD-4BA3-8C93-826D98F65609}" presName="Name0" presStyleCnt="0">
        <dgm:presLayoutVars>
          <dgm:chMax val="9"/>
          <dgm:chPref val="9"/>
        </dgm:presLayoutVars>
      </dgm:prSet>
      <dgm:spPr/>
      <dgm:t>
        <a:bodyPr/>
        <a:lstStyle/>
        <a:p>
          <a:endParaRPr lang="en-US"/>
        </a:p>
      </dgm:t>
    </dgm:pt>
    <dgm:pt modelId="{7F383395-A406-466B-9E8C-672150081A67}" type="pres">
      <dgm:prSet presAssocID="{EF85E227-2C46-46B0-8C25-15ED58A3377E}" presName="picture1" presStyleCnt="0"/>
      <dgm:spPr/>
    </dgm:pt>
    <dgm:pt modelId="{63E8F094-BB29-4F1C-8DE8-869308440306}" type="pres">
      <dgm:prSet presAssocID="{EF85E227-2C46-46B0-8C25-15ED58A3377E}" presName="picture" presStyleLbl="alignImgPlace1" presStyleIdx="0" presStyleCnt="1" custScaleY="200821" custLinFactNeighborX="-229" custLinFactNeighborY="-400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noFill/>
        </a:ln>
      </dgm:spPr>
      <dgm:t>
        <a:bodyPr/>
        <a:lstStyle/>
        <a:p>
          <a:endParaRPr lang="en-US"/>
        </a:p>
      </dgm:t>
    </dgm:pt>
    <dgm:pt modelId="{BF7C867C-0ECC-4DC7-8F13-5617889C754B}" type="pres">
      <dgm:prSet presAssocID="{EF85E227-2C46-46B0-8C25-15ED58A3377E}" presName="parent1" presStyleLbl="node1" presStyleIdx="0" presStyleCnt="0">
        <dgm:presLayoutVars>
          <dgm:chMax val="0"/>
          <dgm:chPref val="0"/>
          <dgm:bulletEnabled val="1"/>
        </dgm:presLayoutVars>
      </dgm:prSet>
      <dgm:spPr/>
      <dgm:t>
        <a:bodyPr/>
        <a:lstStyle/>
        <a:p>
          <a:endParaRPr lang="en-US"/>
        </a:p>
      </dgm:t>
    </dgm:pt>
  </dgm:ptLst>
  <dgm:cxnLst>
    <dgm:cxn modelId="{06C867E4-5B25-4193-A106-C4AB6E04ABE2}" type="presOf" srcId="{EF85E227-2C46-46B0-8C25-15ED58A3377E}" destId="{BF7C867C-0ECC-4DC7-8F13-5617889C754B}" srcOrd="0" destOrd="0" presId="urn:microsoft.com/office/officeart/2011/layout/ThemePictureAlternatingAccent"/>
    <dgm:cxn modelId="{A19CA0E6-55BD-4F0C-8CDC-0110F4AD5309}" srcId="{70B4E3E7-92BD-4BA3-8C93-826D98F65609}" destId="{EF85E227-2C46-46B0-8C25-15ED58A3377E}" srcOrd="0" destOrd="0" parTransId="{7F9D886D-9CFA-4563-A162-D72A4054237D}" sibTransId="{1136A496-F399-4DBF-9A3B-5C59A41A4C20}"/>
    <dgm:cxn modelId="{4820D410-B46E-4F81-81A7-81CEA31B9708}" type="presOf" srcId="{70B4E3E7-92BD-4BA3-8C93-826D98F65609}" destId="{402BF6D5-BC22-4BEB-9027-2D822CD0A19A}" srcOrd="0" destOrd="0" presId="urn:microsoft.com/office/officeart/2011/layout/ThemePictureAlternatingAccent"/>
    <dgm:cxn modelId="{14F269BF-C897-4D5B-9A03-A07C0F31E31E}" type="presParOf" srcId="{402BF6D5-BC22-4BEB-9027-2D822CD0A19A}" destId="{7F383395-A406-466B-9E8C-672150081A67}" srcOrd="0" destOrd="0" presId="urn:microsoft.com/office/officeart/2011/layout/ThemePictureAlternatingAccent"/>
    <dgm:cxn modelId="{2A19D4EA-3BEA-4886-BEB2-17C6132AF18C}" type="presParOf" srcId="{7F383395-A406-466B-9E8C-672150081A67}" destId="{63E8F094-BB29-4F1C-8DE8-869308440306}" srcOrd="0" destOrd="0" presId="urn:microsoft.com/office/officeart/2011/layout/ThemePictureAlternatingAccent"/>
    <dgm:cxn modelId="{26D0D1AA-6CCD-478B-BBF7-114247FC0D0A}" type="presParOf" srcId="{402BF6D5-BC22-4BEB-9027-2D822CD0A19A}" destId="{BF7C867C-0ECC-4DC7-8F13-5617889C754B}" srcOrd="1" destOrd="0" presId="urn:microsoft.com/office/officeart/2011/layout/ThemePictureAlternatingAccent"/>
  </dgm:cxnLst>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B4E3E7-92BD-4BA3-8C93-826D98F65609}" type="doc">
      <dgm:prSet loTypeId="urn:microsoft.com/office/officeart/2011/layout/ThemePictureAlternatingAccent" loCatId="picture" qsTypeId="urn:microsoft.com/office/officeart/2005/8/quickstyle/simple1#2" qsCatId="simple" csTypeId="urn:microsoft.com/office/officeart/2005/8/colors/accent1_2#2" csCatId="accent1" phldr="1"/>
      <dgm:spPr/>
      <dgm:t>
        <a:bodyPr/>
        <a:lstStyle/>
        <a:p>
          <a:endParaRPr lang="en-US"/>
        </a:p>
      </dgm:t>
    </dgm:pt>
    <dgm:pt modelId="{EF85E227-2C46-46B0-8C25-15ED58A3377E}">
      <dgm:prSet phldrT="[Text]"/>
      <dgm:spPr/>
      <dgm:t>
        <a:bodyPr/>
        <a:lstStyle/>
        <a:p>
          <a:endParaRPr lang="en-US" dirty="0"/>
        </a:p>
      </dgm:t>
    </dgm:pt>
    <dgm:pt modelId="{7F9D886D-9CFA-4563-A162-D72A4054237D}" type="parTrans" cxnId="{A19CA0E6-55BD-4F0C-8CDC-0110F4AD5309}">
      <dgm:prSet/>
      <dgm:spPr/>
      <dgm:t>
        <a:bodyPr/>
        <a:lstStyle/>
        <a:p>
          <a:endParaRPr lang="en-US"/>
        </a:p>
      </dgm:t>
    </dgm:pt>
    <dgm:pt modelId="{1136A496-F399-4DBF-9A3B-5C59A41A4C20}" type="sibTrans" cxnId="{A19CA0E6-55BD-4F0C-8CDC-0110F4AD5309}">
      <dgm:prSet/>
      <dgm:spPr/>
      <dgm:t>
        <a:bodyPr/>
        <a:lstStyle/>
        <a:p>
          <a:endParaRPr lang="en-US"/>
        </a:p>
      </dgm:t>
    </dgm:pt>
    <dgm:pt modelId="{402BF6D5-BC22-4BEB-9027-2D822CD0A19A}" type="pres">
      <dgm:prSet presAssocID="{70B4E3E7-92BD-4BA3-8C93-826D98F65609}" presName="Name0" presStyleCnt="0">
        <dgm:presLayoutVars>
          <dgm:chMax val="9"/>
          <dgm:chPref val="9"/>
        </dgm:presLayoutVars>
      </dgm:prSet>
      <dgm:spPr/>
      <dgm:t>
        <a:bodyPr/>
        <a:lstStyle/>
        <a:p>
          <a:endParaRPr lang="en-US"/>
        </a:p>
      </dgm:t>
    </dgm:pt>
    <dgm:pt modelId="{7F383395-A406-466B-9E8C-672150081A67}" type="pres">
      <dgm:prSet presAssocID="{EF85E227-2C46-46B0-8C25-15ED58A3377E}" presName="picture1" presStyleCnt="0"/>
      <dgm:spPr/>
    </dgm:pt>
    <dgm:pt modelId="{63E8F094-BB29-4F1C-8DE8-869308440306}" type="pres">
      <dgm:prSet presAssocID="{EF85E227-2C46-46B0-8C25-15ED58A3377E}" presName="picture" presStyleLbl="alignImgPlace1" presStyleIdx="0" presStyleCnt="1" custScaleY="200821" custLinFactNeighborX="-229" custLinFactNeighborY="-400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noFill/>
        </a:ln>
      </dgm:spPr>
      <dgm:t>
        <a:bodyPr/>
        <a:lstStyle/>
        <a:p>
          <a:endParaRPr lang="en-US"/>
        </a:p>
      </dgm:t>
    </dgm:pt>
    <dgm:pt modelId="{BF7C867C-0ECC-4DC7-8F13-5617889C754B}" type="pres">
      <dgm:prSet presAssocID="{EF85E227-2C46-46B0-8C25-15ED58A3377E}" presName="parent1" presStyleLbl="node1" presStyleIdx="0" presStyleCnt="0">
        <dgm:presLayoutVars>
          <dgm:chMax val="0"/>
          <dgm:chPref val="0"/>
          <dgm:bulletEnabled val="1"/>
        </dgm:presLayoutVars>
      </dgm:prSet>
      <dgm:spPr/>
      <dgm:t>
        <a:bodyPr/>
        <a:lstStyle/>
        <a:p>
          <a:endParaRPr lang="en-US"/>
        </a:p>
      </dgm:t>
    </dgm:pt>
  </dgm:ptLst>
  <dgm:cxnLst>
    <dgm:cxn modelId="{3981A6EA-3D42-46D1-8084-59C8C6932E29}" type="presOf" srcId="{70B4E3E7-92BD-4BA3-8C93-826D98F65609}" destId="{402BF6D5-BC22-4BEB-9027-2D822CD0A19A}" srcOrd="0" destOrd="0" presId="urn:microsoft.com/office/officeart/2011/layout/ThemePictureAlternatingAccent"/>
    <dgm:cxn modelId="{A19CA0E6-55BD-4F0C-8CDC-0110F4AD5309}" srcId="{70B4E3E7-92BD-4BA3-8C93-826D98F65609}" destId="{EF85E227-2C46-46B0-8C25-15ED58A3377E}" srcOrd="0" destOrd="0" parTransId="{7F9D886D-9CFA-4563-A162-D72A4054237D}" sibTransId="{1136A496-F399-4DBF-9A3B-5C59A41A4C20}"/>
    <dgm:cxn modelId="{CA7967C1-6C98-4852-A916-CC26F678A5DB}" type="presOf" srcId="{EF85E227-2C46-46B0-8C25-15ED58A3377E}" destId="{BF7C867C-0ECC-4DC7-8F13-5617889C754B}" srcOrd="0" destOrd="0" presId="urn:microsoft.com/office/officeart/2011/layout/ThemePictureAlternatingAccent"/>
    <dgm:cxn modelId="{36A36969-C8ED-42A8-8808-135CFFD85C9B}" type="presParOf" srcId="{402BF6D5-BC22-4BEB-9027-2D822CD0A19A}" destId="{7F383395-A406-466B-9E8C-672150081A67}" srcOrd="0" destOrd="0" presId="urn:microsoft.com/office/officeart/2011/layout/ThemePictureAlternatingAccent"/>
    <dgm:cxn modelId="{00521EC5-5E45-4516-9405-2BFFFB459C5E}" type="presParOf" srcId="{7F383395-A406-466B-9E8C-672150081A67}" destId="{63E8F094-BB29-4F1C-8DE8-869308440306}" srcOrd="0" destOrd="0" presId="urn:microsoft.com/office/officeart/2011/layout/ThemePictureAlternatingAccent"/>
    <dgm:cxn modelId="{084FC897-D9E9-45C5-A035-E9F420EA5C59}" type="presParOf" srcId="{402BF6D5-BC22-4BEB-9027-2D822CD0A19A}" destId="{BF7C867C-0ECC-4DC7-8F13-5617889C754B}" srcOrd="1" destOrd="0" presId="urn:microsoft.com/office/officeart/2011/layout/ThemePictureAlternatingAccent"/>
  </dgm:cxnLst>
  <dgm:bg/>
  <dgm:whole>
    <a:ln>
      <a:noFill/>
    </a:ln>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0B4E3E7-92BD-4BA3-8C93-826D98F65609}" type="doc">
      <dgm:prSet loTypeId="urn:microsoft.com/office/officeart/2011/layout/ThemePictureAlternatingAccent" loCatId="picture" qsTypeId="urn:microsoft.com/office/officeart/2005/8/quickstyle/simple1#3" qsCatId="simple" csTypeId="urn:microsoft.com/office/officeart/2005/8/colors/accent1_2#3" csCatId="accent1" phldr="1"/>
      <dgm:spPr/>
      <dgm:t>
        <a:bodyPr/>
        <a:lstStyle/>
        <a:p>
          <a:endParaRPr lang="en-US"/>
        </a:p>
      </dgm:t>
    </dgm:pt>
    <dgm:pt modelId="{EF85E227-2C46-46B0-8C25-15ED58A3377E}">
      <dgm:prSet phldrT="[Text]"/>
      <dgm:spPr/>
      <dgm:t>
        <a:bodyPr/>
        <a:lstStyle/>
        <a:p>
          <a:endParaRPr lang="en-US" dirty="0"/>
        </a:p>
      </dgm:t>
    </dgm:pt>
    <dgm:pt modelId="{7F9D886D-9CFA-4563-A162-D72A4054237D}" type="parTrans" cxnId="{A19CA0E6-55BD-4F0C-8CDC-0110F4AD5309}">
      <dgm:prSet/>
      <dgm:spPr/>
      <dgm:t>
        <a:bodyPr/>
        <a:lstStyle/>
        <a:p>
          <a:endParaRPr lang="en-US"/>
        </a:p>
      </dgm:t>
    </dgm:pt>
    <dgm:pt modelId="{1136A496-F399-4DBF-9A3B-5C59A41A4C20}" type="sibTrans" cxnId="{A19CA0E6-55BD-4F0C-8CDC-0110F4AD5309}">
      <dgm:prSet/>
      <dgm:spPr/>
      <dgm:t>
        <a:bodyPr/>
        <a:lstStyle/>
        <a:p>
          <a:endParaRPr lang="en-US"/>
        </a:p>
      </dgm:t>
    </dgm:pt>
    <dgm:pt modelId="{402BF6D5-BC22-4BEB-9027-2D822CD0A19A}" type="pres">
      <dgm:prSet presAssocID="{70B4E3E7-92BD-4BA3-8C93-826D98F65609}" presName="Name0" presStyleCnt="0">
        <dgm:presLayoutVars>
          <dgm:chMax val="9"/>
          <dgm:chPref val="9"/>
        </dgm:presLayoutVars>
      </dgm:prSet>
      <dgm:spPr/>
      <dgm:t>
        <a:bodyPr/>
        <a:lstStyle/>
        <a:p>
          <a:endParaRPr lang="en-US"/>
        </a:p>
      </dgm:t>
    </dgm:pt>
    <dgm:pt modelId="{7F383395-A406-466B-9E8C-672150081A67}" type="pres">
      <dgm:prSet presAssocID="{EF85E227-2C46-46B0-8C25-15ED58A3377E}" presName="picture1" presStyleCnt="0"/>
      <dgm:spPr/>
    </dgm:pt>
    <dgm:pt modelId="{63E8F094-BB29-4F1C-8DE8-869308440306}" type="pres">
      <dgm:prSet presAssocID="{EF85E227-2C46-46B0-8C25-15ED58A3377E}" presName="picture" presStyleLbl="alignImgPlace1" presStyleIdx="0" presStyleCnt="1" custScaleY="200821" custLinFactNeighborX="-229" custLinFactNeighborY="-400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noFill/>
        </a:ln>
      </dgm:spPr>
      <dgm:t>
        <a:bodyPr/>
        <a:lstStyle/>
        <a:p>
          <a:endParaRPr lang="en-US"/>
        </a:p>
      </dgm:t>
    </dgm:pt>
    <dgm:pt modelId="{BF7C867C-0ECC-4DC7-8F13-5617889C754B}" type="pres">
      <dgm:prSet presAssocID="{EF85E227-2C46-46B0-8C25-15ED58A3377E}" presName="parent1" presStyleLbl="node1" presStyleIdx="0" presStyleCnt="0">
        <dgm:presLayoutVars>
          <dgm:chMax val="0"/>
          <dgm:chPref val="0"/>
          <dgm:bulletEnabled val="1"/>
        </dgm:presLayoutVars>
      </dgm:prSet>
      <dgm:spPr/>
      <dgm:t>
        <a:bodyPr/>
        <a:lstStyle/>
        <a:p>
          <a:endParaRPr lang="en-US"/>
        </a:p>
      </dgm:t>
    </dgm:pt>
  </dgm:ptLst>
  <dgm:cxnLst>
    <dgm:cxn modelId="{FE57C1FB-EAEB-486F-8F42-342AE0054DB0}" type="presOf" srcId="{70B4E3E7-92BD-4BA3-8C93-826D98F65609}" destId="{402BF6D5-BC22-4BEB-9027-2D822CD0A19A}" srcOrd="0" destOrd="0" presId="urn:microsoft.com/office/officeart/2011/layout/ThemePictureAlternatingAccent"/>
    <dgm:cxn modelId="{DC3F1214-7B0E-4092-A8C9-7B53F2BBBC08}" type="presOf" srcId="{EF85E227-2C46-46B0-8C25-15ED58A3377E}" destId="{BF7C867C-0ECC-4DC7-8F13-5617889C754B}" srcOrd="0" destOrd="0" presId="urn:microsoft.com/office/officeart/2011/layout/ThemePictureAlternatingAccent"/>
    <dgm:cxn modelId="{A19CA0E6-55BD-4F0C-8CDC-0110F4AD5309}" srcId="{70B4E3E7-92BD-4BA3-8C93-826D98F65609}" destId="{EF85E227-2C46-46B0-8C25-15ED58A3377E}" srcOrd="0" destOrd="0" parTransId="{7F9D886D-9CFA-4563-A162-D72A4054237D}" sibTransId="{1136A496-F399-4DBF-9A3B-5C59A41A4C20}"/>
    <dgm:cxn modelId="{0438D1F0-384D-471E-AB90-F430558B44C3}" type="presParOf" srcId="{402BF6D5-BC22-4BEB-9027-2D822CD0A19A}" destId="{7F383395-A406-466B-9E8C-672150081A67}" srcOrd="0" destOrd="0" presId="urn:microsoft.com/office/officeart/2011/layout/ThemePictureAlternatingAccent"/>
    <dgm:cxn modelId="{D79EFD69-69F7-4579-876F-8B0104E85A86}" type="presParOf" srcId="{7F383395-A406-466B-9E8C-672150081A67}" destId="{63E8F094-BB29-4F1C-8DE8-869308440306}" srcOrd="0" destOrd="0" presId="urn:microsoft.com/office/officeart/2011/layout/ThemePictureAlternatingAccent"/>
    <dgm:cxn modelId="{F35176C2-72B1-48AA-97EE-2F8F5D1FC70C}" type="presParOf" srcId="{402BF6D5-BC22-4BEB-9027-2D822CD0A19A}" destId="{BF7C867C-0ECC-4DC7-8F13-5617889C754B}" srcOrd="1" destOrd="0" presId="urn:microsoft.com/office/officeart/2011/layout/ThemePictureAlternatingAccent"/>
  </dgm:cxnLst>
  <dgm:bg/>
  <dgm:whole>
    <a:ln>
      <a:noFill/>
    </a:ln>
  </dgm:whole>
  <dgm:extLst>
    <a:ext uri="http://schemas.microsoft.com/office/drawing/2008/diagram">
      <dsp:dataModelExt xmlns:dsp="http://schemas.microsoft.com/office/drawing/2008/diagram" relId="rId1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11/layout/ThemePictureAlternatingAccent">
  <dgm:title val="Theme Picture Alternating Accent"/>
  <dgm:desc val="Use to show a group of pictures with the first picture being the largest and on top. Additional Level 1 pictures alternate between squares and rectangles with a limit of nine Level 1 pictures. Works best with small amounts of text. Unused text does not appear, but remains available if you switch layouts."/>
  <dgm:catLst>
    <dgm:cat type="picture" pri="13750"/>
    <dgm:cat type="officeonline" pri="7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9"/>
      <dgm:chPref val="9"/>
    </dgm:varLst>
    <dgm:shape xmlns:r="http://schemas.openxmlformats.org/officeDocument/2006/relationships" r:blip="">
      <dgm:adjLst/>
    </dgm:shape>
    <dgm:choose name="Name1">
      <dgm:if name="Name2" axis="ch" ptType="node" func="cnt" op="equ" val="1">
        <dgm:alg type="composite">
          <dgm:param type="ar" val="1.62"/>
        </dgm:alg>
        <dgm:constrLst>
          <dgm:constr type="primFontSz" for="des" forName="parent1" val="65"/>
          <dgm:constr type="l" for="ch" forName="picture1" refType="w" fact="0"/>
          <dgm:constr type="t" for="ch" forName="picture1" refType="h" fact="0"/>
          <dgm:constr type="w" for="ch" forName="picture1" refType="w"/>
          <dgm:constr type="h" for="ch" forName="picture1" refType="h"/>
          <dgm:constr type="l" for="ch" forName="parent1" refType="w" fact="0"/>
          <dgm:constr type="t" for="ch" forName="parent1" refType="h" fact="0.8776"/>
          <dgm:constr type="w" for="ch" forName="parent1" refType="w"/>
          <dgm:constr type="h" for="ch" forName="parent1" refType="h" fact="0.1166"/>
        </dgm:constrLst>
      </dgm:if>
      <dgm:if name="Name3" axis="ch" ptType="node" func="cnt" op="equ" val="2">
        <dgm:alg type="composite">
          <dgm:param type="ar" val="1.0352"/>
        </dgm:alg>
        <dgm:constrLst>
          <dgm:constr type="primFontSz" for="des" forName="parent1" val="65"/>
          <dgm:constr type="primFontSz" for="des" forName="parent2" val="65"/>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Lst>
      </dgm:if>
      <dgm:if name="Name4" axis="ch" ptType="node" func="cnt" op="equ" val="3">
        <dgm:alg type="composite">
          <dgm:param type="ar" val="1.035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 type="l" for="ch" forName="picture3" refType="w" fact="0.6501"/>
          <dgm:constr type="t" for="ch" forName="picture3" refType="h" fact="0.6589"/>
          <dgm:constr type="w" for="ch" forName="picture3" refType="w" fact="0.3499"/>
          <dgm:constr type="h" for="ch" forName="picture3" refType="h" fact="0.3411"/>
          <dgm:constr type="l" for="ch" forName="parent3" refType="w" fact="0.6501"/>
          <dgm:constr type="t" for="ch" forName="parent3" refType="h" fact="0.9525"/>
          <dgm:constr type="w" for="ch" forName="parent3" refType="w" fact="0.3499"/>
          <dgm:constr type="h" for="ch" forName="parent3" refType="h" fact="0.043"/>
        </dgm:constrLst>
      </dgm:if>
      <dgm:if name="Name5" axis="ch" ptType="node" func="cnt" op="equ" val="4">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Lst>
      </dgm:if>
      <dgm:if name="Name6" axis="ch" ptType="node" func="cnt" op="equ" val="5">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 type="l" for="ch" forName="picture5" refType="w" fact="0.369"/>
          <dgm:constr type="t" for="ch" forName="picture5" refType="h" fact="0.7496"/>
          <dgm:constr type="w" for="ch" forName="picture5" refType="w" fact="0.631"/>
          <dgm:constr type="h" for="ch" forName="picture5" refType="h" fact="0.2504"/>
          <dgm:constr type="l" for="ch" forName="parent5" refType="w" fact="0.369"/>
          <dgm:constr type="t" for="ch" forName="parent5" refType="h" fact="0.9656"/>
          <dgm:constr type="w" for="ch" forName="parent5" refType="w" fact="0.631"/>
          <dgm:constr type="h" for="ch" forName="parent5" refType="h" fact="0.0313"/>
        </dgm:constrLst>
      </dgm:if>
      <dgm:if name="Name7" axis="ch" ptType="node" func="cnt" op="equ" val="6">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Lst>
      </dgm:if>
      <dgm:if name="Name8" axis="ch" ptType="node" func="cnt" op="equ" val="7">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 type="l" for="ch" forName="picture7" refType="w" fact="0.6504"/>
          <dgm:constr type="t" for="ch" forName="picture7" refType="h" fact="0.8021"/>
          <dgm:constr type="w" for="ch" forName="picture7" refType="w" fact="0.3496"/>
          <dgm:constr type="h" for="ch" forName="picture7" refType="h" fact="0.1979"/>
          <dgm:constr type="l" for="ch" forName="parent7" refType="w" fact="0.6504"/>
          <dgm:constr type="t" for="ch" forName="parent7" refType="h" fact="0.9724"/>
          <dgm:constr type="w" for="ch" forName="parent7" refType="w" fact="0.3496"/>
          <dgm:constr type="h" for="ch" forName="parent7" refType="h" fact="0.025"/>
        </dgm:constrLst>
      </dgm:if>
      <dgm:if name="Name9" axis="ch" ptType="node" func="cnt" op="equ" val="8">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Lst>
      </dgm:if>
      <dgm:else name="Name10">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primFontSz" for="des" forName="parent9"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 type="l" for="ch" forName="picture9" refType="w" fact="0.3689"/>
          <dgm:constr type="t" for="ch" forName="picture9" refType="h" fact="0.8362"/>
          <dgm:constr type="w" for="ch" forName="picture9" refType="w" fact="0.6307"/>
          <dgm:constr type="h" for="ch" forName="picture9" refType="h" fact="0.1638"/>
          <dgm:constr type="l" for="ch" forName="parent9" refType="w" fact="0.3689"/>
          <dgm:constr type="t" for="ch" forName="parent9" refType="h" fact="0.9775"/>
          <dgm:constr type="w" for="ch" forName="parent9" refType="w" fact="0.6307"/>
          <dgm:constr type="h" for="ch" forName="parent9" refType="h" fact="0.0205"/>
        </dgm:constrLst>
      </dgm:else>
    </dgm:choose>
    <dgm:forEach name="Name11" axis="ch" ptType="node" cnt="1">
      <dgm:layoutNode name="picture1">
        <dgm:alg type="sp"/>
        <dgm:shape xmlns:r="http://schemas.openxmlformats.org/officeDocument/2006/relationships" r:blip="">
          <dgm:adjLst/>
        </dgm:shape>
        <dgm:presOf/>
        <dgm:forEach name="Name12" ref="pictureWrapper"/>
      </dgm:layoutNode>
      <dgm:layoutNode name="parent1">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3" axis="ch" ptType="node" st="2" cnt="1">
      <dgm:layoutNode name="picture2">
        <dgm:alg type="sp"/>
        <dgm:shape xmlns:r="http://schemas.openxmlformats.org/officeDocument/2006/relationships" r:blip="">
          <dgm:adjLst/>
        </dgm:shape>
        <dgm:presOf/>
        <dgm:forEach name="Name14" ref="pictureWrapper"/>
      </dgm:layoutNode>
      <dgm:layoutNode name="parent2">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5" axis="ch" ptType="node" st="3" cnt="1">
      <dgm:layoutNode name="picture3">
        <dgm:alg type="sp"/>
        <dgm:shape xmlns:r="http://schemas.openxmlformats.org/officeDocument/2006/relationships" r:blip="">
          <dgm:adjLst/>
        </dgm:shape>
        <dgm:presOf/>
        <dgm:forEach name="Name16" ref="pictureWrapper"/>
      </dgm:layoutNode>
      <dgm:layoutNode name="parent3">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7" axis="ch" ptType="node" st="4" cnt="1">
      <dgm:layoutNode name="picture4">
        <dgm:alg type="sp"/>
        <dgm:shape xmlns:r="http://schemas.openxmlformats.org/officeDocument/2006/relationships" r:blip="">
          <dgm:adjLst/>
        </dgm:shape>
        <dgm:presOf/>
        <dgm:forEach name="Name18" ref="pictureWrapper"/>
      </dgm:layoutNode>
      <dgm:layoutNode name="parent4">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9" axis="ch" ptType="node" st="5" cnt="1">
      <dgm:layoutNode name="picture5">
        <dgm:alg type="sp"/>
        <dgm:shape xmlns:r="http://schemas.openxmlformats.org/officeDocument/2006/relationships" r:blip="">
          <dgm:adjLst/>
        </dgm:shape>
        <dgm:presOf/>
        <dgm:forEach name="Name20" ref="pictureWrapper"/>
      </dgm:layoutNode>
      <dgm:layoutNode name="parent5">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1" axis="ch" ptType="node" st="6" cnt="1">
      <dgm:layoutNode name="picture6">
        <dgm:alg type="sp"/>
        <dgm:shape xmlns:r="http://schemas.openxmlformats.org/officeDocument/2006/relationships" r:blip="">
          <dgm:adjLst/>
        </dgm:shape>
        <dgm:presOf/>
        <dgm:forEach name="Name22" ref="pictureWrapper"/>
      </dgm:layoutNode>
      <dgm:layoutNode name="parent6">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3" axis="ch" ptType="node" st="7" cnt="1">
      <dgm:layoutNode name="picture7">
        <dgm:alg type="sp"/>
        <dgm:shape xmlns:r="http://schemas.openxmlformats.org/officeDocument/2006/relationships" r:blip="">
          <dgm:adjLst/>
        </dgm:shape>
        <dgm:presOf/>
        <dgm:forEach name="Name24" ref="pictureWrapper"/>
      </dgm:layoutNode>
      <dgm:layoutNode name="parent7">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5" axis="ch" ptType="node" st="8" cnt="1">
      <dgm:layoutNode name="picture8">
        <dgm:alg type="sp"/>
        <dgm:shape xmlns:r="http://schemas.openxmlformats.org/officeDocument/2006/relationships" r:blip="">
          <dgm:adjLst/>
        </dgm:shape>
        <dgm:presOf/>
        <dgm:forEach name="Name26" ref="pictureWrapper"/>
      </dgm:layoutNode>
      <dgm:layoutNode name="parent8">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7" axis="ch" ptType="node" st="9" cnt="1">
      <dgm:layoutNode name="picture9">
        <dgm:alg type="sp"/>
        <dgm:shape xmlns:r="http://schemas.openxmlformats.org/officeDocument/2006/relationships" r:blip="">
          <dgm:adjLst/>
        </dgm:shape>
        <dgm:presOf/>
        <dgm:forEach name="Name28" ref="pictureWrapper"/>
      </dgm:layoutNode>
      <dgm:layoutNode name="parent9">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wrapper" axis="self" ptType="parTrans">
      <dgm:forEach name="pictureWrapper" axis="self">
        <dgm:layoutNode name="picture" styleLbl="alignImgPlace1">
          <dgm:alg type="sp"/>
          <dgm:shape xmlns:r="http://schemas.openxmlformats.org/officeDocument/2006/relationships" type="rect" r:blip="" blipPhldr="1">
            <dgm:adjLst/>
          </dgm:shape>
          <dgm:presOf/>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ThemePictureAlternatingAccent">
  <dgm:title val="Theme Picture Alternating Accent"/>
  <dgm:desc val="Use to show a group of pictures with the first picture being the largest and on top. Additional Level 1 pictures alternate between squares and rectangles with a limit of nine Level 1 pictures. Works best with small amounts of text. Unused text does not appear, but remains available if you switch layouts."/>
  <dgm:catLst>
    <dgm:cat type="picture" pri="13750"/>
    <dgm:cat type="officeonline" pri="7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9"/>
      <dgm:chPref val="9"/>
    </dgm:varLst>
    <dgm:shape xmlns:r="http://schemas.openxmlformats.org/officeDocument/2006/relationships" r:blip="">
      <dgm:adjLst/>
    </dgm:shape>
    <dgm:choose name="Name1">
      <dgm:if name="Name2" axis="ch" ptType="node" func="cnt" op="equ" val="1">
        <dgm:alg type="composite">
          <dgm:param type="ar" val="1.62"/>
        </dgm:alg>
        <dgm:constrLst>
          <dgm:constr type="primFontSz" for="des" forName="parent1" val="65"/>
          <dgm:constr type="l" for="ch" forName="picture1" refType="w" fact="0"/>
          <dgm:constr type="t" for="ch" forName="picture1" refType="h" fact="0"/>
          <dgm:constr type="w" for="ch" forName="picture1" refType="w"/>
          <dgm:constr type="h" for="ch" forName="picture1" refType="h"/>
          <dgm:constr type="l" for="ch" forName="parent1" refType="w" fact="0"/>
          <dgm:constr type="t" for="ch" forName="parent1" refType="h" fact="0.8776"/>
          <dgm:constr type="w" for="ch" forName="parent1" refType="w"/>
          <dgm:constr type="h" for="ch" forName="parent1" refType="h" fact="0.1166"/>
        </dgm:constrLst>
      </dgm:if>
      <dgm:if name="Name3" axis="ch" ptType="node" func="cnt" op="equ" val="2">
        <dgm:alg type="composite">
          <dgm:param type="ar" val="1.0352"/>
        </dgm:alg>
        <dgm:constrLst>
          <dgm:constr type="primFontSz" for="des" forName="parent1" val="65"/>
          <dgm:constr type="primFontSz" for="des" forName="parent2" val="65"/>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Lst>
      </dgm:if>
      <dgm:if name="Name4" axis="ch" ptType="node" func="cnt" op="equ" val="3">
        <dgm:alg type="composite">
          <dgm:param type="ar" val="1.035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 type="l" for="ch" forName="picture3" refType="w" fact="0.6501"/>
          <dgm:constr type="t" for="ch" forName="picture3" refType="h" fact="0.6589"/>
          <dgm:constr type="w" for="ch" forName="picture3" refType="w" fact="0.3499"/>
          <dgm:constr type="h" for="ch" forName="picture3" refType="h" fact="0.3411"/>
          <dgm:constr type="l" for="ch" forName="parent3" refType="w" fact="0.6501"/>
          <dgm:constr type="t" for="ch" forName="parent3" refType="h" fact="0.9525"/>
          <dgm:constr type="w" for="ch" forName="parent3" refType="w" fact="0.3499"/>
          <dgm:constr type="h" for="ch" forName="parent3" refType="h" fact="0.043"/>
        </dgm:constrLst>
      </dgm:if>
      <dgm:if name="Name5" axis="ch" ptType="node" func="cnt" op="equ" val="4">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Lst>
      </dgm:if>
      <dgm:if name="Name6" axis="ch" ptType="node" func="cnt" op="equ" val="5">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 type="l" for="ch" forName="picture5" refType="w" fact="0.369"/>
          <dgm:constr type="t" for="ch" forName="picture5" refType="h" fact="0.7496"/>
          <dgm:constr type="w" for="ch" forName="picture5" refType="w" fact="0.631"/>
          <dgm:constr type="h" for="ch" forName="picture5" refType="h" fact="0.2504"/>
          <dgm:constr type="l" for="ch" forName="parent5" refType="w" fact="0.369"/>
          <dgm:constr type="t" for="ch" forName="parent5" refType="h" fact="0.9656"/>
          <dgm:constr type="w" for="ch" forName="parent5" refType="w" fact="0.631"/>
          <dgm:constr type="h" for="ch" forName="parent5" refType="h" fact="0.0313"/>
        </dgm:constrLst>
      </dgm:if>
      <dgm:if name="Name7" axis="ch" ptType="node" func="cnt" op="equ" val="6">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Lst>
      </dgm:if>
      <dgm:if name="Name8" axis="ch" ptType="node" func="cnt" op="equ" val="7">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 type="l" for="ch" forName="picture7" refType="w" fact="0.6504"/>
          <dgm:constr type="t" for="ch" forName="picture7" refType="h" fact="0.8021"/>
          <dgm:constr type="w" for="ch" forName="picture7" refType="w" fact="0.3496"/>
          <dgm:constr type="h" for="ch" forName="picture7" refType="h" fact="0.1979"/>
          <dgm:constr type="l" for="ch" forName="parent7" refType="w" fact="0.6504"/>
          <dgm:constr type="t" for="ch" forName="parent7" refType="h" fact="0.9724"/>
          <dgm:constr type="w" for="ch" forName="parent7" refType="w" fact="0.3496"/>
          <dgm:constr type="h" for="ch" forName="parent7" refType="h" fact="0.025"/>
        </dgm:constrLst>
      </dgm:if>
      <dgm:if name="Name9" axis="ch" ptType="node" func="cnt" op="equ" val="8">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Lst>
      </dgm:if>
      <dgm:else name="Name10">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primFontSz" for="des" forName="parent9"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 type="l" for="ch" forName="picture9" refType="w" fact="0.3689"/>
          <dgm:constr type="t" for="ch" forName="picture9" refType="h" fact="0.8362"/>
          <dgm:constr type="w" for="ch" forName="picture9" refType="w" fact="0.6307"/>
          <dgm:constr type="h" for="ch" forName="picture9" refType="h" fact="0.1638"/>
          <dgm:constr type="l" for="ch" forName="parent9" refType="w" fact="0.3689"/>
          <dgm:constr type="t" for="ch" forName="parent9" refType="h" fact="0.9775"/>
          <dgm:constr type="w" for="ch" forName="parent9" refType="w" fact="0.6307"/>
          <dgm:constr type="h" for="ch" forName="parent9" refType="h" fact="0.0205"/>
        </dgm:constrLst>
      </dgm:else>
    </dgm:choose>
    <dgm:forEach name="Name11" axis="ch" ptType="node" cnt="1">
      <dgm:layoutNode name="picture1">
        <dgm:alg type="sp"/>
        <dgm:shape xmlns:r="http://schemas.openxmlformats.org/officeDocument/2006/relationships" r:blip="">
          <dgm:adjLst/>
        </dgm:shape>
        <dgm:presOf/>
        <dgm:forEach name="Name12" ref="pictureWrapper"/>
      </dgm:layoutNode>
      <dgm:layoutNode name="parent1">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3" axis="ch" ptType="node" st="2" cnt="1">
      <dgm:layoutNode name="picture2">
        <dgm:alg type="sp"/>
        <dgm:shape xmlns:r="http://schemas.openxmlformats.org/officeDocument/2006/relationships" r:blip="">
          <dgm:adjLst/>
        </dgm:shape>
        <dgm:presOf/>
        <dgm:forEach name="Name14" ref="pictureWrapper"/>
      </dgm:layoutNode>
      <dgm:layoutNode name="parent2">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5" axis="ch" ptType="node" st="3" cnt="1">
      <dgm:layoutNode name="picture3">
        <dgm:alg type="sp"/>
        <dgm:shape xmlns:r="http://schemas.openxmlformats.org/officeDocument/2006/relationships" r:blip="">
          <dgm:adjLst/>
        </dgm:shape>
        <dgm:presOf/>
        <dgm:forEach name="Name16" ref="pictureWrapper"/>
      </dgm:layoutNode>
      <dgm:layoutNode name="parent3">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7" axis="ch" ptType="node" st="4" cnt="1">
      <dgm:layoutNode name="picture4">
        <dgm:alg type="sp"/>
        <dgm:shape xmlns:r="http://schemas.openxmlformats.org/officeDocument/2006/relationships" r:blip="">
          <dgm:adjLst/>
        </dgm:shape>
        <dgm:presOf/>
        <dgm:forEach name="Name18" ref="pictureWrapper"/>
      </dgm:layoutNode>
      <dgm:layoutNode name="parent4">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9" axis="ch" ptType="node" st="5" cnt="1">
      <dgm:layoutNode name="picture5">
        <dgm:alg type="sp"/>
        <dgm:shape xmlns:r="http://schemas.openxmlformats.org/officeDocument/2006/relationships" r:blip="">
          <dgm:adjLst/>
        </dgm:shape>
        <dgm:presOf/>
        <dgm:forEach name="Name20" ref="pictureWrapper"/>
      </dgm:layoutNode>
      <dgm:layoutNode name="parent5">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1" axis="ch" ptType="node" st="6" cnt="1">
      <dgm:layoutNode name="picture6">
        <dgm:alg type="sp"/>
        <dgm:shape xmlns:r="http://schemas.openxmlformats.org/officeDocument/2006/relationships" r:blip="">
          <dgm:adjLst/>
        </dgm:shape>
        <dgm:presOf/>
        <dgm:forEach name="Name22" ref="pictureWrapper"/>
      </dgm:layoutNode>
      <dgm:layoutNode name="parent6">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3" axis="ch" ptType="node" st="7" cnt="1">
      <dgm:layoutNode name="picture7">
        <dgm:alg type="sp"/>
        <dgm:shape xmlns:r="http://schemas.openxmlformats.org/officeDocument/2006/relationships" r:blip="">
          <dgm:adjLst/>
        </dgm:shape>
        <dgm:presOf/>
        <dgm:forEach name="Name24" ref="pictureWrapper"/>
      </dgm:layoutNode>
      <dgm:layoutNode name="parent7">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5" axis="ch" ptType="node" st="8" cnt="1">
      <dgm:layoutNode name="picture8">
        <dgm:alg type="sp"/>
        <dgm:shape xmlns:r="http://schemas.openxmlformats.org/officeDocument/2006/relationships" r:blip="">
          <dgm:adjLst/>
        </dgm:shape>
        <dgm:presOf/>
        <dgm:forEach name="Name26" ref="pictureWrapper"/>
      </dgm:layoutNode>
      <dgm:layoutNode name="parent8">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7" axis="ch" ptType="node" st="9" cnt="1">
      <dgm:layoutNode name="picture9">
        <dgm:alg type="sp"/>
        <dgm:shape xmlns:r="http://schemas.openxmlformats.org/officeDocument/2006/relationships" r:blip="">
          <dgm:adjLst/>
        </dgm:shape>
        <dgm:presOf/>
        <dgm:forEach name="Name28" ref="pictureWrapper"/>
      </dgm:layoutNode>
      <dgm:layoutNode name="parent9">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wrapper" axis="self" ptType="parTrans">
      <dgm:forEach name="pictureWrapper" axis="self">
        <dgm:layoutNode name="picture" styleLbl="alignImgPlace1">
          <dgm:alg type="sp"/>
          <dgm:shape xmlns:r="http://schemas.openxmlformats.org/officeDocument/2006/relationships" type="rect" r:blip="" blipPhldr="1">
            <dgm:adjLst/>
          </dgm:shape>
          <dgm:presOf/>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1/layout/ThemePictureAlternatingAccent">
  <dgm:title val="Theme Picture Alternating Accent"/>
  <dgm:desc val="Use to show a group of pictures with the first picture being the largest and on top. Additional Level 1 pictures alternate between squares and rectangles with a limit of nine Level 1 pictures. Works best with small amounts of text. Unused text does not appear, but remains available if you switch layouts."/>
  <dgm:catLst>
    <dgm:cat type="picture" pri="13750"/>
    <dgm:cat type="officeonline" pri="7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9"/>
      <dgm:chPref val="9"/>
    </dgm:varLst>
    <dgm:shape xmlns:r="http://schemas.openxmlformats.org/officeDocument/2006/relationships" r:blip="">
      <dgm:adjLst/>
    </dgm:shape>
    <dgm:choose name="Name1">
      <dgm:if name="Name2" axis="ch" ptType="node" func="cnt" op="equ" val="1">
        <dgm:alg type="composite">
          <dgm:param type="ar" val="1.62"/>
        </dgm:alg>
        <dgm:constrLst>
          <dgm:constr type="primFontSz" for="des" forName="parent1" val="65"/>
          <dgm:constr type="l" for="ch" forName="picture1" refType="w" fact="0"/>
          <dgm:constr type="t" for="ch" forName="picture1" refType="h" fact="0"/>
          <dgm:constr type="w" for="ch" forName="picture1" refType="w"/>
          <dgm:constr type="h" for="ch" forName="picture1" refType="h"/>
          <dgm:constr type="l" for="ch" forName="parent1" refType="w" fact="0"/>
          <dgm:constr type="t" for="ch" forName="parent1" refType="h" fact="0.8776"/>
          <dgm:constr type="w" for="ch" forName="parent1" refType="w"/>
          <dgm:constr type="h" for="ch" forName="parent1" refType="h" fact="0.1166"/>
        </dgm:constrLst>
      </dgm:if>
      <dgm:if name="Name3" axis="ch" ptType="node" func="cnt" op="equ" val="2">
        <dgm:alg type="composite">
          <dgm:param type="ar" val="1.0352"/>
        </dgm:alg>
        <dgm:constrLst>
          <dgm:constr type="primFontSz" for="des" forName="parent1" val="65"/>
          <dgm:constr type="primFontSz" for="des" forName="parent2" val="65"/>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Lst>
      </dgm:if>
      <dgm:if name="Name4" axis="ch" ptType="node" func="cnt" op="equ" val="3">
        <dgm:alg type="composite">
          <dgm:param type="ar" val="1.035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 type="l" for="ch" forName="picture3" refType="w" fact="0.6501"/>
          <dgm:constr type="t" for="ch" forName="picture3" refType="h" fact="0.6589"/>
          <dgm:constr type="w" for="ch" forName="picture3" refType="w" fact="0.3499"/>
          <dgm:constr type="h" for="ch" forName="picture3" refType="h" fact="0.3411"/>
          <dgm:constr type="l" for="ch" forName="parent3" refType="w" fact="0.6501"/>
          <dgm:constr type="t" for="ch" forName="parent3" refType="h" fact="0.9525"/>
          <dgm:constr type="w" for="ch" forName="parent3" refType="w" fact="0.3499"/>
          <dgm:constr type="h" for="ch" forName="parent3" refType="h" fact="0.043"/>
        </dgm:constrLst>
      </dgm:if>
      <dgm:if name="Name5" axis="ch" ptType="node" func="cnt" op="equ" val="4">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Lst>
      </dgm:if>
      <dgm:if name="Name6" axis="ch" ptType="node" func="cnt" op="equ" val="5">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 type="l" for="ch" forName="picture5" refType="w" fact="0.369"/>
          <dgm:constr type="t" for="ch" forName="picture5" refType="h" fact="0.7496"/>
          <dgm:constr type="w" for="ch" forName="picture5" refType="w" fact="0.631"/>
          <dgm:constr type="h" for="ch" forName="picture5" refType="h" fact="0.2504"/>
          <dgm:constr type="l" for="ch" forName="parent5" refType="w" fact="0.369"/>
          <dgm:constr type="t" for="ch" forName="parent5" refType="h" fact="0.9656"/>
          <dgm:constr type="w" for="ch" forName="parent5" refType="w" fact="0.631"/>
          <dgm:constr type="h" for="ch" forName="parent5" refType="h" fact="0.0313"/>
        </dgm:constrLst>
      </dgm:if>
      <dgm:if name="Name7" axis="ch" ptType="node" func="cnt" op="equ" val="6">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Lst>
      </dgm:if>
      <dgm:if name="Name8" axis="ch" ptType="node" func="cnt" op="equ" val="7">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 type="l" for="ch" forName="picture7" refType="w" fact="0.6504"/>
          <dgm:constr type="t" for="ch" forName="picture7" refType="h" fact="0.8021"/>
          <dgm:constr type="w" for="ch" forName="picture7" refType="w" fact="0.3496"/>
          <dgm:constr type="h" for="ch" forName="picture7" refType="h" fact="0.1979"/>
          <dgm:constr type="l" for="ch" forName="parent7" refType="w" fact="0.6504"/>
          <dgm:constr type="t" for="ch" forName="parent7" refType="h" fact="0.9724"/>
          <dgm:constr type="w" for="ch" forName="parent7" refType="w" fact="0.3496"/>
          <dgm:constr type="h" for="ch" forName="parent7" refType="h" fact="0.025"/>
        </dgm:constrLst>
      </dgm:if>
      <dgm:if name="Name9" axis="ch" ptType="node" func="cnt" op="equ" val="8">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Lst>
      </dgm:if>
      <dgm:else name="Name10">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primFontSz" for="des" forName="parent9"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 type="l" for="ch" forName="picture9" refType="w" fact="0.3689"/>
          <dgm:constr type="t" for="ch" forName="picture9" refType="h" fact="0.8362"/>
          <dgm:constr type="w" for="ch" forName="picture9" refType="w" fact="0.6307"/>
          <dgm:constr type="h" for="ch" forName="picture9" refType="h" fact="0.1638"/>
          <dgm:constr type="l" for="ch" forName="parent9" refType="w" fact="0.3689"/>
          <dgm:constr type="t" for="ch" forName="parent9" refType="h" fact="0.9775"/>
          <dgm:constr type="w" for="ch" forName="parent9" refType="w" fact="0.6307"/>
          <dgm:constr type="h" for="ch" forName="parent9" refType="h" fact="0.0205"/>
        </dgm:constrLst>
      </dgm:else>
    </dgm:choose>
    <dgm:forEach name="Name11" axis="ch" ptType="node" cnt="1">
      <dgm:layoutNode name="picture1">
        <dgm:alg type="sp"/>
        <dgm:shape xmlns:r="http://schemas.openxmlformats.org/officeDocument/2006/relationships" r:blip="">
          <dgm:adjLst/>
        </dgm:shape>
        <dgm:presOf/>
        <dgm:forEach name="Name12" ref="pictureWrapper"/>
      </dgm:layoutNode>
      <dgm:layoutNode name="parent1">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3" axis="ch" ptType="node" st="2" cnt="1">
      <dgm:layoutNode name="picture2">
        <dgm:alg type="sp"/>
        <dgm:shape xmlns:r="http://schemas.openxmlformats.org/officeDocument/2006/relationships" r:blip="">
          <dgm:adjLst/>
        </dgm:shape>
        <dgm:presOf/>
        <dgm:forEach name="Name14" ref="pictureWrapper"/>
      </dgm:layoutNode>
      <dgm:layoutNode name="parent2">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5" axis="ch" ptType="node" st="3" cnt="1">
      <dgm:layoutNode name="picture3">
        <dgm:alg type="sp"/>
        <dgm:shape xmlns:r="http://schemas.openxmlformats.org/officeDocument/2006/relationships" r:blip="">
          <dgm:adjLst/>
        </dgm:shape>
        <dgm:presOf/>
        <dgm:forEach name="Name16" ref="pictureWrapper"/>
      </dgm:layoutNode>
      <dgm:layoutNode name="parent3">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7" axis="ch" ptType="node" st="4" cnt="1">
      <dgm:layoutNode name="picture4">
        <dgm:alg type="sp"/>
        <dgm:shape xmlns:r="http://schemas.openxmlformats.org/officeDocument/2006/relationships" r:blip="">
          <dgm:adjLst/>
        </dgm:shape>
        <dgm:presOf/>
        <dgm:forEach name="Name18" ref="pictureWrapper"/>
      </dgm:layoutNode>
      <dgm:layoutNode name="parent4">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9" axis="ch" ptType="node" st="5" cnt="1">
      <dgm:layoutNode name="picture5">
        <dgm:alg type="sp"/>
        <dgm:shape xmlns:r="http://schemas.openxmlformats.org/officeDocument/2006/relationships" r:blip="">
          <dgm:adjLst/>
        </dgm:shape>
        <dgm:presOf/>
        <dgm:forEach name="Name20" ref="pictureWrapper"/>
      </dgm:layoutNode>
      <dgm:layoutNode name="parent5">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1" axis="ch" ptType="node" st="6" cnt="1">
      <dgm:layoutNode name="picture6">
        <dgm:alg type="sp"/>
        <dgm:shape xmlns:r="http://schemas.openxmlformats.org/officeDocument/2006/relationships" r:blip="">
          <dgm:adjLst/>
        </dgm:shape>
        <dgm:presOf/>
        <dgm:forEach name="Name22" ref="pictureWrapper"/>
      </dgm:layoutNode>
      <dgm:layoutNode name="parent6">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3" axis="ch" ptType="node" st="7" cnt="1">
      <dgm:layoutNode name="picture7">
        <dgm:alg type="sp"/>
        <dgm:shape xmlns:r="http://schemas.openxmlformats.org/officeDocument/2006/relationships" r:blip="">
          <dgm:adjLst/>
        </dgm:shape>
        <dgm:presOf/>
        <dgm:forEach name="Name24" ref="pictureWrapper"/>
      </dgm:layoutNode>
      <dgm:layoutNode name="parent7">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5" axis="ch" ptType="node" st="8" cnt="1">
      <dgm:layoutNode name="picture8">
        <dgm:alg type="sp"/>
        <dgm:shape xmlns:r="http://schemas.openxmlformats.org/officeDocument/2006/relationships" r:blip="">
          <dgm:adjLst/>
        </dgm:shape>
        <dgm:presOf/>
        <dgm:forEach name="Name26" ref="pictureWrapper"/>
      </dgm:layoutNode>
      <dgm:layoutNode name="parent8">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7" axis="ch" ptType="node" st="9" cnt="1">
      <dgm:layoutNode name="picture9">
        <dgm:alg type="sp"/>
        <dgm:shape xmlns:r="http://schemas.openxmlformats.org/officeDocument/2006/relationships" r:blip="">
          <dgm:adjLst/>
        </dgm:shape>
        <dgm:presOf/>
        <dgm:forEach name="Name28" ref="pictureWrapper"/>
      </dgm:layoutNode>
      <dgm:layoutNode name="parent9">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wrapper" axis="self" ptType="parTrans">
      <dgm:forEach name="pictureWrapper" axis="self">
        <dgm:layoutNode name="picture" styleLbl="alignImgPlace1">
          <dgm:alg type="sp"/>
          <dgm:shape xmlns:r="http://schemas.openxmlformats.org/officeDocument/2006/relationships" type="rect" r:blip="" blipPhldr="1">
            <dgm:adjLst/>
          </dgm:shape>
          <dgm:presOf/>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F47D68-DECF-493A-AB3B-B6075FBD471F}" type="datetimeFigureOut">
              <a:rPr lang="zh-CN" altLang="en-US" smtClean="0"/>
              <a:t>2019/6/24</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0E0789-BD9A-4312-93F3-CABFA1456AAC}" type="slidenum">
              <a:rPr lang="zh-CN" altLang="en-US" smtClean="0"/>
              <a:t>‹#›</a:t>
            </a:fld>
            <a:endParaRPr lang="zh-CN" altLang="en-US"/>
          </a:p>
        </p:txBody>
      </p:sp>
    </p:spTree>
    <p:extLst>
      <p:ext uri="{BB962C8B-B14F-4D97-AF65-F5344CB8AC3E}">
        <p14:creationId xmlns:p14="http://schemas.microsoft.com/office/powerpoint/2010/main" val="157594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a:t>
            </a:fld>
            <a:endParaRPr lang="zh-CN" altLang="en-US"/>
          </a:p>
        </p:txBody>
      </p:sp>
    </p:spTree>
    <p:extLst>
      <p:ext uri="{BB962C8B-B14F-4D97-AF65-F5344CB8AC3E}">
        <p14:creationId xmlns:p14="http://schemas.microsoft.com/office/powerpoint/2010/main" val="35942522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10</a:t>
            </a:fld>
            <a:endParaRPr lang="zh-CN" altLang="en-US"/>
          </a:p>
        </p:txBody>
      </p:sp>
    </p:spTree>
    <p:extLst>
      <p:ext uri="{BB962C8B-B14F-4D97-AF65-F5344CB8AC3E}">
        <p14:creationId xmlns:p14="http://schemas.microsoft.com/office/powerpoint/2010/main" val="42241855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11</a:t>
            </a:fld>
            <a:endParaRPr lang="zh-CN" altLang="en-US"/>
          </a:p>
        </p:txBody>
      </p:sp>
    </p:spTree>
    <p:extLst>
      <p:ext uri="{BB962C8B-B14F-4D97-AF65-F5344CB8AC3E}">
        <p14:creationId xmlns:p14="http://schemas.microsoft.com/office/powerpoint/2010/main" val="14173692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12</a:t>
            </a:fld>
            <a:endParaRPr lang="zh-CN" altLang="en-US"/>
          </a:p>
        </p:txBody>
      </p:sp>
    </p:spTree>
    <p:extLst>
      <p:ext uri="{BB962C8B-B14F-4D97-AF65-F5344CB8AC3E}">
        <p14:creationId xmlns:p14="http://schemas.microsoft.com/office/powerpoint/2010/main" val="19244331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13</a:t>
            </a:fld>
            <a:endParaRPr lang="zh-CN" altLang="en-US"/>
          </a:p>
        </p:txBody>
      </p:sp>
    </p:spTree>
    <p:extLst>
      <p:ext uri="{BB962C8B-B14F-4D97-AF65-F5344CB8AC3E}">
        <p14:creationId xmlns:p14="http://schemas.microsoft.com/office/powerpoint/2010/main" val="13841760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14</a:t>
            </a:fld>
            <a:endParaRPr lang="zh-CN" altLang="en-US"/>
          </a:p>
        </p:txBody>
      </p:sp>
    </p:spTree>
    <p:extLst>
      <p:ext uri="{BB962C8B-B14F-4D97-AF65-F5344CB8AC3E}">
        <p14:creationId xmlns:p14="http://schemas.microsoft.com/office/powerpoint/2010/main" val="7826973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15</a:t>
            </a:fld>
            <a:endParaRPr lang="zh-CN" altLang="en-US"/>
          </a:p>
        </p:txBody>
      </p:sp>
    </p:spTree>
    <p:extLst>
      <p:ext uri="{BB962C8B-B14F-4D97-AF65-F5344CB8AC3E}">
        <p14:creationId xmlns:p14="http://schemas.microsoft.com/office/powerpoint/2010/main" val="12195644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16</a:t>
            </a:fld>
            <a:endParaRPr lang="zh-CN" altLang="en-US"/>
          </a:p>
        </p:txBody>
      </p:sp>
    </p:spTree>
    <p:extLst>
      <p:ext uri="{BB962C8B-B14F-4D97-AF65-F5344CB8AC3E}">
        <p14:creationId xmlns:p14="http://schemas.microsoft.com/office/powerpoint/2010/main" val="41894233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17</a:t>
            </a:fld>
            <a:endParaRPr lang="zh-CN" altLang="en-US"/>
          </a:p>
        </p:txBody>
      </p:sp>
    </p:spTree>
    <p:extLst>
      <p:ext uri="{BB962C8B-B14F-4D97-AF65-F5344CB8AC3E}">
        <p14:creationId xmlns:p14="http://schemas.microsoft.com/office/powerpoint/2010/main" val="36675562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18</a:t>
            </a:fld>
            <a:endParaRPr lang="zh-CN" altLang="en-US"/>
          </a:p>
        </p:txBody>
      </p:sp>
    </p:spTree>
    <p:extLst>
      <p:ext uri="{BB962C8B-B14F-4D97-AF65-F5344CB8AC3E}">
        <p14:creationId xmlns:p14="http://schemas.microsoft.com/office/powerpoint/2010/main" val="11889061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19</a:t>
            </a:fld>
            <a:endParaRPr lang="zh-CN" altLang="en-US"/>
          </a:p>
        </p:txBody>
      </p:sp>
    </p:spTree>
    <p:extLst>
      <p:ext uri="{BB962C8B-B14F-4D97-AF65-F5344CB8AC3E}">
        <p14:creationId xmlns:p14="http://schemas.microsoft.com/office/powerpoint/2010/main" val="1591282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a:t>
            </a:fld>
            <a:endParaRPr lang="zh-CN" altLang="en-US"/>
          </a:p>
        </p:txBody>
      </p:sp>
    </p:spTree>
    <p:extLst>
      <p:ext uri="{BB962C8B-B14F-4D97-AF65-F5344CB8AC3E}">
        <p14:creationId xmlns:p14="http://schemas.microsoft.com/office/powerpoint/2010/main" val="41687206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20</a:t>
            </a:fld>
            <a:endParaRPr lang="zh-CN" altLang="en-US"/>
          </a:p>
        </p:txBody>
      </p:sp>
    </p:spTree>
    <p:extLst>
      <p:ext uri="{BB962C8B-B14F-4D97-AF65-F5344CB8AC3E}">
        <p14:creationId xmlns:p14="http://schemas.microsoft.com/office/powerpoint/2010/main" val="41140906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21</a:t>
            </a:fld>
            <a:endParaRPr lang="zh-CN" altLang="en-US"/>
          </a:p>
        </p:txBody>
      </p:sp>
    </p:spTree>
    <p:extLst>
      <p:ext uri="{BB962C8B-B14F-4D97-AF65-F5344CB8AC3E}">
        <p14:creationId xmlns:p14="http://schemas.microsoft.com/office/powerpoint/2010/main" val="2460913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22</a:t>
            </a:fld>
            <a:endParaRPr lang="zh-CN" altLang="en-US"/>
          </a:p>
        </p:txBody>
      </p:sp>
    </p:spTree>
    <p:extLst>
      <p:ext uri="{BB962C8B-B14F-4D97-AF65-F5344CB8AC3E}">
        <p14:creationId xmlns:p14="http://schemas.microsoft.com/office/powerpoint/2010/main" val="20208152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23</a:t>
            </a:fld>
            <a:endParaRPr lang="zh-CN" altLang="en-US"/>
          </a:p>
        </p:txBody>
      </p:sp>
    </p:spTree>
    <p:extLst>
      <p:ext uri="{BB962C8B-B14F-4D97-AF65-F5344CB8AC3E}">
        <p14:creationId xmlns:p14="http://schemas.microsoft.com/office/powerpoint/2010/main" val="15135084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24</a:t>
            </a:fld>
            <a:endParaRPr lang="zh-CN" altLang="en-US"/>
          </a:p>
        </p:txBody>
      </p:sp>
    </p:spTree>
    <p:extLst>
      <p:ext uri="{BB962C8B-B14F-4D97-AF65-F5344CB8AC3E}">
        <p14:creationId xmlns:p14="http://schemas.microsoft.com/office/powerpoint/2010/main" val="14114141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25</a:t>
            </a:fld>
            <a:endParaRPr lang="zh-CN" altLang="en-US"/>
          </a:p>
        </p:txBody>
      </p:sp>
    </p:spTree>
    <p:extLst>
      <p:ext uri="{BB962C8B-B14F-4D97-AF65-F5344CB8AC3E}">
        <p14:creationId xmlns:p14="http://schemas.microsoft.com/office/powerpoint/2010/main" val="1553804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26</a:t>
            </a:fld>
            <a:endParaRPr lang="zh-CN" altLang="en-US"/>
          </a:p>
        </p:txBody>
      </p:sp>
    </p:spTree>
    <p:extLst>
      <p:ext uri="{BB962C8B-B14F-4D97-AF65-F5344CB8AC3E}">
        <p14:creationId xmlns:p14="http://schemas.microsoft.com/office/powerpoint/2010/main" val="22873231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27</a:t>
            </a:fld>
            <a:endParaRPr lang="zh-CN" altLang="en-US"/>
          </a:p>
        </p:txBody>
      </p:sp>
    </p:spTree>
    <p:extLst>
      <p:ext uri="{BB962C8B-B14F-4D97-AF65-F5344CB8AC3E}">
        <p14:creationId xmlns:p14="http://schemas.microsoft.com/office/powerpoint/2010/main" val="7390232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28</a:t>
            </a:fld>
            <a:endParaRPr lang="zh-CN" altLang="en-US"/>
          </a:p>
        </p:txBody>
      </p:sp>
    </p:spTree>
    <p:extLst>
      <p:ext uri="{BB962C8B-B14F-4D97-AF65-F5344CB8AC3E}">
        <p14:creationId xmlns:p14="http://schemas.microsoft.com/office/powerpoint/2010/main" val="26166543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29</a:t>
            </a:fld>
            <a:endParaRPr lang="zh-CN" altLang="en-US"/>
          </a:p>
        </p:txBody>
      </p:sp>
    </p:spTree>
    <p:extLst>
      <p:ext uri="{BB962C8B-B14F-4D97-AF65-F5344CB8AC3E}">
        <p14:creationId xmlns:p14="http://schemas.microsoft.com/office/powerpoint/2010/main" val="3555234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3</a:t>
            </a:fld>
            <a:endParaRPr lang="zh-CN" altLang="en-US"/>
          </a:p>
        </p:txBody>
      </p:sp>
    </p:spTree>
    <p:extLst>
      <p:ext uri="{BB962C8B-B14F-4D97-AF65-F5344CB8AC3E}">
        <p14:creationId xmlns:p14="http://schemas.microsoft.com/office/powerpoint/2010/main" val="16098623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30</a:t>
            </a:fld>
            <a:endParaRPr lang="zh-CN" altLang="en-US"/>
          </a:p>
        </p:txBody>
      </p:sp>
    </p:spTree>
    <p:extLst>
      <p:ext uri="{BB962C8B-B14F-4D97-AF65-F5344CB8AC3E}">
        <p14:creationId xmlns:p14="http://schemas.microsoft.com/office/powerpoint/2010/main" val="31912777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31</a:t>
            </a:fld>
            <a:endParaRPr lang="zh-CN" altLang="en-US"/>
          </a:p>
        </p:txBody>
      </p:sp>
    </p:spTree>
    <p:extLst>
      <p:ext uri="{BB962C8B-B14F-4D97-AF65-F5344CB8AC3E}">
        <p14:creationId xmlns:p14="http://schemas.microsoft.com/office/powerpoint/2010/main" val="19689041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32</a:t>
            </a:fld>
            <a:endParaRPr lang="zh-CN" altLang="en-US"/>
          </a:p>
        </p:txBody>
      </p:sp>
    </p:spTree>
    <p:extLst>
      <p:ext uri="{BB962C8B-B14F-4D97-AF65-F5344CB8AC3E}">
        <p14:creationId xmlns:p14="http://schemas.microsoft.com/office/powerpoint/2010/main" val="11784181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4</a:t>
            </a:fld>
            <a:endParaRPr lang="zh-CN" altLang="en-US"/>
          </a:p>
        </p:txBody>
      </p:sp>
    </p:spTree>
    <p:extLst>
      <p:ext uri="{BB962C8B-B14F-4D97-AF65-F5344CB8AC3E}">
        <p14:creationId xmlns:p14="http://schemas.microsoft.com/office/powerpoint/2010/main" val="2853315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5</a:t>
            </a:fld>
            <a:endParaRPr lang="zh-CN" altLang="en-US"/>
          </a:p>
        </p:txBody>
      </p:sp>
    </p:spTree>
    <p:extLst>
      <p:ext uri="{BB962C8B-B14F-4D97-AF65-F5344CB8AC3E}">
        <p14:creationId xmlns:p14="http://schemas.microsoft.com/office/powerpoint/2010/main" val="287872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6</a:t>
            </a:fld>
            <a:endParaRPr lang="zh-CN" altLang="en-US"/>
          </a:p>
        </p:txBody>
      </p:sp>
    </p:spTree>
    <p:extLst>
      <p:ext uri="{BB962C8B-B14F-4D97-AF65-F5344CB8AC3E}">
        <p14:creationId xmlns:p14="http://schemas.microsoft.com/office/powerpoint/2010/main" val="42000301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7</a:t>
            </a:fld>
            <a:endParaRPr lang="zh-CN" altLang="en-US"/>
          </a:p>
        </p:txBody>
      </p:sp>
    </p:spTree>
    <p:extLst>
      <p:ext uri="{BB962C8B-B14F-4D97-AF65-F5344CB8AC3E}">
        <p14:creationId xmlns:p14="http://schemas.microsoft.com/office/powerpoint/2010/main" val="35884793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8</a:t>
            </a:fld>
            <a:endParaRPr lang="zh-CN" altLang="en-US"/>
          </a:p>
        </p:txBody>
      </p:sp>
    </p:spTree>
    <p:extLst>
      <p:ext uri="{BB962C8B-B14F-4D97-AF65-F5344CB8AC3E}">
        <p14:creationId xmlns:p14="http://schemas.microsoft.com/office/powerpoint/2010/main" val="764118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0E0789-BD9A-4312-93F3-CABFA1456AAC}" type="slidenum">
              <a:rPr lang="zh-CN" altLang="en-US" smtClean="0"/>
              <a:t>9</a:t>
            </a:fld>
            <a:endParaRPr lang="zh-CN" altLang="en-US"/>
          </a:p>
        </p:txBody>
      </p:sp>
    </p:spTree>
    <p:extLst>
      <p:ext uri="{BB962C8B-B14F-4D97-AF65-F5344CB8AC3E}">
        <p14:creationId xmlns:p14="http://schemas.microsoft.com/office/powerpoint/2010/main" val="25907278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BDB6632-B1E8-4C15-BD74-6385900043E9}"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E53343-C29B-48F0-A626-89175333E8C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DB6632-B1E8-4C15-BD74-6385900043E9}"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E53343-C29B-48F0-A626-89175333E8C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DB6632-B1E8-4C15-BD74-6385900043E9}"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E53343-C29B-48F0-A626-89175333E8C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DB6632-B1E8-4C15-BD74-6385900043E9}"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E53343-C29B-48F0-A626-89175333E8C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BDB6632-B1E8-4C15-BD74-6385900043E9}" type="datetimeFigureOut">
              <a:rPr lang="zh-CN" altLang="en-US" smtClean="0"/>
              <a:t>2019/6/24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E53343-C29B-48F0-A626-89175333E8CF}"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BDB6632-B1E8-4C15-BD74-6385900043E9}" type="datetimeFigureOut">
              <a:rPr lang="zh-CN" altLang="en-US" smtClean="0"/>
              <a:t>2019/6/24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E53343-C29B-48F0-A626-89175333E8C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BDB6632-B1E8-4C15-BD74-6385900043E9}" type="datetimeFigureOut">
              <a:rPr lang="zh-CN" altLang="en-US" smtClean="0"/>
              <a:t>2019/6/24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AE53343-C29B-48F0-A626-89175333E8C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BDB6632-B1E8-4C15-BD74-6385900043E9}" type="datetimeFigureOut">
              <a:rPr lang="zh-CN" altLang="en-US" smtClean="0"/>
              <a:t>2019/6/24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AE53343-C29B-48F0-A626-89175333E8C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BDB6632-B1E8-4C15-BD74-6385900043E9}" type="datetimeFigureOut">
              <a:rPr lang="zh-CN" altLang="en-US" smtClean="0"/>
              <a:t>2019/6/24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AE53343-C29B-48F0-A626-89175333E8C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BDB6632-B1E8-4C15-BD74-6385900043E9}" type="datetimeFigureOut">
              <a:rPr lang="zh-CN" altLang="en-US" smtClean="0"/>
              <a:t>2019/6/24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E53343-C29B-48F0-A626-89175333E8C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BDB6632-B1E8-4C15-BD74-6385900043E9}" type="datetimeFigureOut">
              <a:rPr lang="zh-CN" altLang="en-US" smtClean="0"/>
              <a:t>2019/6/24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E53343-C29B-48F0-A626-89175333E8C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DB6632-B1E8-4C15-BD74-6385900043E9}" type="datetimeFigureOut">
              <a:rPr lang="zh-CN" altLang="en-US" smtClean="0"/>
              <a:t>2019/6/24</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E53343-C29B-48F0-A626-89175333E8C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3.wdp"/><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2.jpeg"/><Relationship Id="rId5" Type="http://schemas.microsoft.com/office/2007/relationships/hdphoto" Target="../media/hdphoto2.wdp"/><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1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1.xml"/><Relationship Id="rId12" Type="http://schemas.openxmlformats.org/officeDocument/2006/relationships/diagramColors" Target="../diagrams/colors2.xml"/><Relationship Id="rId17" Type="http://schemas.openxmlformats.org/officeDocument/2006/relationships/diagramColors" Target="../diagrams/colors3.xml"/><Relationship Id="rId2" Type="http://schemas.openxmlformats.org/officeDocument/2006/relationships/notesSlide" Target="../notesSlides/notesSlide16.xml"/><Relationship Id="rId16" Type="http://schemas.openxmlformats.org/officeDocument/2006/relationships/diagramQuickStyle" Target="../diagrams/quickStyle3.xml"/><Relationship Id="rId1" Type="http://schemas.openxmlformats.org/officeDocument/2006/relationships/slideLayout" Target="../slideLayouts/slideLayout7.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5" Type="http://schemas.openxmlformats.org/officeDocument/2006/relationships/diagramLayout" Target="../diagrams/layout3.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 Id="rId14" Type="http://schemas.openxmlformats.org/officeDocument/2006/relationships/diagramData" Target="../diagrams/data3.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jpe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2.png"/><Relationship Id="rId7"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chart" Target="../charts/chart1.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png"/><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email">
            <a:duotone>
              <a:prstClr val="black"/>
              <a:schemeClr val="accent2">
                <a:tint val="45000"/>
                <a:satMod val="400000"/>
              </a:schemeClr>
            </a:duotone>
            <a:extLst>
              <a:ext uri="{28A0092B-C50C-407E-A947-70E740481C1C}">
                <a14:useLocalDpi xmlns:a14="http://schemas.microsoft.com/office/drawing/2010/main"/>
              </a:ext>
            </a:extLst>
          </a:blip>
          <a:srcRect/>
          <a:stretch/>
        </p:blipFill>
        <p:spPr>
          <a:xfrm>
            <a:off x="0" y="1"/>
            <a:ext cx="12232261" cy="6885384"/>
          </a:xfrm>
          <a:prstGeom prst="rect">
            <a:avLst/>
          </a:prstGeom>
        </p:spPr>
      </p:pic>
      <p:sp>
        <p:nvSpPr>
          <p:cNvPr id="2" name="矩形 1"/>
          <p:cNvSpPr/>
          <p:nvPr/>
        </p:nvSpPr>
        <p:spPr>
          <a:xfrm>
            <a:off x="1342678" y="1556792"/>
            <a:ext cx="9649072" cy="3672408"/>
          </a:xfrm>
          <a:prstGeom prst="rect">
            <a:avLst/>
          </a:prstGeom>
          <a:solidFill>
            <a:srgbClr val="B5554D">
              <a:alpha val="90980"/>
            </a:srgbClr>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59"/>
          <p:cNvSpPr>
            <a:spLocks noChangeArrowheads="1"/>
          </p:cNvSpPr>
          <p:nvPr/>
        </p:nvSpPr>
        <p:spPr bwMode="auto">
          <a:xfrm flipH="1">
            <a:off x="3790950" y="1947609"/>
            <a:ext cx="66247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chemeClr val="bg1"/>
                </a:solidFill>
                <a:latin typeface="微软雅黑" panose="020B0503020204020204" pitchFamily="34" charset="-122"/>
                <a:ea typeface="微软雅黑" panose="020B0503020204020204" pitchFamily="34" charset="-122"/>
              </a:rPr>
              <a:t>请</a:t>
            </a:r>
            <a:r>
              <a:rPr lang="zh-CN" altLang="en-US" sz="2800" dirty="0" smtClean="0">
                <a:solidFill>
                  <a:schemeClr val="bg1"/>
                </a:solidFill>
                <a:latin typeface="微软雅黑" panose="020B0503020204020204" pitchFamily="34" charset="-122"/>
                <a:ea typeface="微软雅黑" panose="020B0503020204020204" pitchFamily="34" charset="-122"/>
              </a:rPr>
              <a:t>在此输入公司名称</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39" name="圆角矩形 38"/>
          <p:cNvSpPr/>
          <p:nvPr/>
        </p:nvSpPr>
        <p:spPr>
          <a:xfrm>
            <a:off x="7319342" y="1993195"/>
            <a:ext cx="1152128" cy="4320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0" name="TextBox 59"/>
          <p:cNvSpPr>
            <a:spLocks noChangeArrowheads="1"/>
          </p:cNvSpPr>
          <p:nvPr/>
        </p:nvSpPr>
        <p:spPr bwMode="auto">
          <a:xfrm flipH="1">
            <a:off x="7319342" y="1916832"/>
            <a:ext cx="18002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smtClean="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201X</a:t>
            </a:r>
            <a:endParaRPr lang="en-US" altLang="zh-CN" sz="320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1" name="TextBox 59"/>
          <p:cNvSpPr>
            <a:spLocks noChangeArrowheads="1"/>
          </p:cNvSpPr>
          <p:nvPr/>
        </p:nvSpPr>
        <p:spPr bwMode="auto">
          <a:xfrm flipH="1">
            <a:off x="1198662" y="2420888"/>
            <a:ext cx="9937104"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8000" b="1"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完整版公司介绍</a:t>
            </a:r>
            <a:endParaRPr lang="en-US" altLang="zh-CN" sz="8000" b="1"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2" name="矩形 41"/>
          <p:cNvSpPr/>
          <p:nvPr/>
        </p:nvSpPr>
        <p:spPr>
          <a:xfrm flipH="1">
            <a:off x="3510129" y="3717032"/>
            <a:ext cx="5242162" cy="307777"/>
          </a:xfrm>
          <a:prstGeom prst="rect">
            <a:avLst/>
          </a:prstGeom>
        </p:spPr>
        <p:txBody>
          <a:bodyPr wrap="square">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部门培训</a:t>
            </a:r>
            <a:r>
              <a:rPr lang="zh-CN" altLang="en-US" sz="1400" dirty="0" smtClean="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 商务报告 </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 </a:t>
            </a:r>
            <a:r>
              <a:rPr lang="zh-CN" altLang="en-US" sz="1400" dirty="0" smtClean="0">
                <a:solidFill>
                  <a:schemeClr val="bg1"/>
                </a:solidFill>
                <a:latin typeface="微软雅黑" panose="020B0503020204020204" pitchFamily="34" charset="-122"/>
                <a:ea typeface="微软雅黑" panose="020B0503020204020204" pitchFamily="34" charset="-122"/>
              </a:rPr>
              <a:t>项目展示</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商务展示 </a:t>
            </a:r>
            <a:r>
              <a:rPr lang="en-US" altLang="zh-CN" sz="1400" dirty="0">
                <a:solidFill>
                  <a:schemeClr val="bg1"/>
                </a:solidFill>
                <a:latin typeface="微软雅黑" panose="020B0503020204020204" pitchFamily="34" charset="-122"/>
                <a:ea typeface="微软雅黑" panose="020B0503020204020204" pitchFamily="34" charset="-122"/>
              </a:rPr>
              <a:t>| </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43" name="Group 5"/>
          <p:cNvGrpSpPr/>
          <p:nvPr/>
        </p:nvGrpSpPr>
        <p:grpSpPr>
          <a:xfrm>
            <a:off x="3790950" y="4598623"/>
            <a:ext cx="379414" cy="354993"/>
            <a:chOff x="6964363" y="2108200"/>
            <a:chExt cx="690562" cy="646113"/>
          </a:xfrm>
          <a:solidFill>
            <a:schemeClr val="bg1"/>
          </a:solidFill>
        </p:grpSpPr>
        <p:sp>
          <p:nvSpPr>
            <p:cNvPr id="44"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45"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grpSp>
      <p:grpSp>
        <p:nvGrpSpPr>
          <p:cNvPr id="46" name="Group 10"/>
          <p:cNvGrpSpPr/>
          <p:nvPr/>
        </p:nvGrpSpPr>
        <p:grpSpPr>
          <a:xfrm>
            <a:off x="4888952" y="4589438"/>
            <a:ext cx="342158" cy="341371"/>
            <a:chOff x="4594225" y="2119313"/>
            <a:chExt cx="690563" cy="688975"/>
          </a:xfrm>
          <a:solidFill>
            <a:schemeClr val="bg1"/>
          </a:solidFill>
        </p:grpSpPr>
        <p:sp>
          <p:nvSpPr>
            <p:cNvPr id="47"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48"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49"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grpSp>
      <p:grpSp>
        <p:nvGrpSpPr>
          <p:cNvPr id="50" name="Group 25"/>
          <p:cNvGrpSpPr/>
          <p:nvPr/>
        </p:nvGrpSpPr>
        <p:grpSpPr>
          <a:xfrm>
            <a:off x="7160769" y="4595012"/>
            <a:ext cx="345331" cy="345331"/>
            <a:chOff x="2005013" y="1077913"/>
            <a:chExt cx="688975" cy="688975"/>
          </a:xfrm>
          <a:solidFill>
            <a:schemeClr val="bg1"/>
          </a:solidFill>
        </p:grpSpPr>
        <p:sp>
          <p:nvSpPr>
            <p:cNvPr id="51"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52" name="Freeform 6"/>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grpSp>
      <p:sp>
        <p:nvSpPr>
          <p:cNvPr id="53" name="Freeform 286"/>
          <p:cNvSpPr>
            <a:spLocks noEditPoints="1"/>
          </p:cNvSpPr>
          <p:nvPr/>
        </p:nvSpPr>
        <p:spPr bwMode="auto">
          <a:xfrm>
            <a:off x="6023198" y="4587352"/>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grpSp>
        <p:nvGrpSpPr>
          <p:cNvPr id="54" name="Group 32"/>
          <p:cNvGrpSpPr/>
          <p:nvPr/>
        </p:nvGrpSpPr>
        <p:grpSpPr>
          <a:xfrm>
            <a:off x="8286337" y="4598924"/>
            <a:ext cx="399003" cy="324706"/>
            <a:chOff x="5245100" y="5103813"/>
            <a:chExt cx="690563" cy="561975"/>
          </a:xfrm>
          <a:solidFill>
            <a:schemeClr val="bg1"/>
          </a:solidFill>
        </p:grpSpPr>
        <p:sp>
          <p:nvSpPr>
            <p:cNvPr id="55"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56"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grpSp>
      <p:cxnSp>
        <p:nvCxnSpPr>
          <p:cNvPr id="57" name="直接连接符 56"/>
          <p:cNvCxnSpPr/>
          <p:nvPr/>
        </p:nvCxnSpPr>
        <p:spPr>
          <a:xfrm>
            <a:off x="7895406" y="4587352"/>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6743278" y="4593576"/>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5591150" y="4593576"/>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4511030" y="4593576"/>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1000"/>
                                        <p:tgtEl>
                                          <p:spTgt spid="38"/>
                                        </p:tgtEl>
                                      </p:cBhvr>
                                    </p:animEffect>
                                    <p:anim calcmode="lin" valueType="num">
                                      <p:cBhvr>
                                        <p:cTn id="12" dur="1000" fill="hold"/>
                                        <p:tgtEl>
                                          <p:spTgt spid="38"/>
                                        </p:tgtEl>
                                        <p:attrNameLst>
                                          <p:attrName>ppt_x</p:attrName>
                                        </p:attrNameLst>
                                      </p:cBhvr>
                                      <p:tavLst>
                                        <p:tav tm="0">
                                          <p:val>
                                            <p:strVal val="#ppt_x"/>
                                          </p:val>
                                        </p:tav>
                                        <p:tav tm="100000">
                                          <p:val>
                                            <p:strVal val="#ppt_x"/>
                                          </p:val>
                                        </p:tav>
                                      </p:tavLst>
                                    </p:anim>
                                    <p:anim calcmode="lin" valueType="num">
                                      <p:cBhvr>
                                        <p:cTn id="13" dur="1000" fill="hold"/>
                                        <p:tgtEl>
                                          <p:spTgt spid="3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barn(inVertical)">
                                      <p:cBhvr>
                                        <p:cTn id="17" dur="500"/>
                                        <p:tgtEl>
                                          <p:spTgt spid="39"/>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childTnLst>
                          </p:cTn>
                        </p:par>
                        <p:par>
                          <p:cTn id="22" fill="hold">
                            <p:stCondLst>
                              <p:cond delay="2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41"/>
                                        </p:tgtEl>
                                        <p:attrNameLst>
                                          <p:attrName>style.visibility</p:attrName>
                                        </p:attrNameLst>
                                      </p:cBhvr>
                                      <p:to>
                                        <p:strVal val="visible"/>
                                      </p:to>
                                    </p:set>
                                    <p:anim by="(-#ppt_w*2)" calcmode="lin" valueType="num">
                                      <p:cBhvr rctx="PPT">
                                        <p:cTn id="25" dur="500" autoRev="1" fill="hold">
                                          <p:stCondLst>
                                            <p:cond delay="0"/>
                                          </p:stCondLst>
                                        </p:cTn>
                                        <p:tgtEl>
                                          <p:spTgt spid="41"/>
                                        </p:tgtEl>
                                        <p:attrNameLst>
                                          <p:attrName>ppt_w</p:attrName>
                                        </p:attrNameLst>
                                      </p:cBhvr>
                                    </p:anim>
                                    <p:anim by="(#ppt_w*0.50)" calcmode="lin" valueType="num">
                                      <p:cBhvr>
                                        <p:cTn id="26" dur="500" decel="50000" autoRev="1" fill="hold">
                                          <p:stCondLst>
                                            <p:cond delay="0"/>
                                          </p:stCondLst>
                                        </p:cTn>
                                        <p:tgtEl>
                                          <p:spTgt spid="41"/>
                                        </p:tgtEl>
                                        <p:attrNameLst>
                                          <p:attrName>ppt_x</p:attrName>
                                        </p:attrNameLst>
                                      </p:cBhvr>
                                    </p:anim>
                                    <p:anim from="(-#ppt_h/2)" to="(#ppt_y)" calcmode="lin" valueType="num">
                                      <p:cBhvr>
                                        <p:cTn id="27" dur="1000" fill="hold">
                                          <p:stCondLst>
                                            <p:cond delay="0"/>
                                          </p:stCondLst>
                                        </p:cTn>
                                        <p:tgtEl>
                                          <p:spTgt spid="41"/>
                                        </p:tgtEl>
                                        <p:attrNameLst>
                                          <p:attrName>ppt_y</p:attrName>
                                        </p:attrNameLst>
                                      </p:cBhvr>
                                    </p:anim>
                                    <p:animRot by="21600000">
                                      <p:cBhvr>
                                        <p:cTn id="28" dur="1000" fill="hold">
                                          <p:stCondLst>
                                            <p:cond delay="0"/>
                                          </p:stCondLst>
                                        </p:cTn>
                                        <p:tgtEl>
                                          <p:spTgt spid="41"/>
                                        </p:tgtEl>
                                        <p:attrNameLst>
                                          <p:attrName>r</p:attrName>
                                        </p:attrNameLst>
                                      </p:cBhvr>
                                    </p:animRot>
                                  </p:childTnLst>
                                </p:cTn>
                              </p:par>
                            </p:childTnLst>
                          </p:cTn>
                        </p:par>
                        <p:par>
                          <p:cTn id="29" fill="hold">
                            <p:stCondLst>
                              <p:cond delay="4100"/>
                            </p:stCondLst>
                            <p:childTnLst>
                              <p:par>
                                <p:cTn id="30" presetID="16" presetClass="entr" presetSubtype="21"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arn(inVertical)">
                                      <p:cBhvr>
                                        <p:cTn id="32" dur="750"/>
                                        <p:tgtEl>
                                          <p:spTgt spid="42"/>
                                        </p:tgtEl>
                                      </p:cBhvr>
                                    </p:animEffect>
                                  </p:childTnLst>
                                </p:cTn>
                              </p:par>
                              <p:par>
                                <p:cTn id="33" presetID="10" presetClass="entr" presetSubtype="0" fill="hold" nodeType="withEffect">
                                  <p:stCondLst>
                                    <p:cond delay="50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par>
                                <p:cTn id="36" presetID="10" presetClass="entr" presetSubtype="0" fill="hold" nodeType="withEffect">
                                  <p:stCondLst>
                                    <p:cond delay="50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500"/>
                                        <p:tgtEl>
                                          <p:spTgt spid="46"/>
                                        </p:tgtEl>
                                      </p:cBhvr>
                                    </p:animEffect>
                                  </p:childTnLst>
                                </p:cTn>
                              </p:par>
                              <p:par>
                                <p:cTn id="39" presetID="10" presetClass="entr" presetSubtype="0" fill="hold" nodeType="withEffect">
                                  <p:stCondLst>
                                    <p:cond delay="5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500"/>
                                        <p:tgtEl>
                                          <p:spTgt spid="50"/>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10" presetClass="entr" presetSubtype="0" fill="hold" nodeType="withEffect">
                                  <p:stCondLst>
                                    <p:cond delay="50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tgtEl>
                                          <p:spTgt spid="54"/>
                                        </p:tgtEl>
                                      </p:cBhvr>
                                    </p:animEffect>
                                  </p:childTnLst>
                                </p:cTn>
                              </p:par>
                              <p:par>
                                <p:cTn id="48" presetID="16" presetClass="entr" presetSubtype="42" fill="hold" nodeType="withEffect">
                                  <p:stCondLst>
                                    <p:cond delay="1000"/>
                                  </p:stCondLst>
                                  <p:childTnLst>
                                    <p:set>
                                      <p:cBhvr>
                                        <p:cTn id="49" dur="1" fill="hold">
                                          <p:stCondLst>
                                            <p:cond delay="0"/>
                                          </p:stCondLst>
                                        </p:cTn>
                                        <p:tgtEl>
                                          <p:spTgt spid="60"/>
                                        </p:tgtEl>
                                        <p:attrNameLst>
                                          <p:attrName>style.visibility</p:attrName>
                                        </p:attrNameLst>
                                      </p:cBhvr>
                                      <p:to>
                                        <p:strVal val="visible"/>
                                      </p:to>
                                    </p:set>
                                    <p:animEffect transition="in" filter="barn(outHorizontal)">
                                      <p:cBhvr>
                                        <p:cTn id="50" dur="500"/>
                                        <p:tgtEl>
                                          <p:spTgt spid="60"/>
                                        </p:tgtEl>
                                      </p:cBhvr>
                                    </p:animEffect>
                                  </p:childTnLst>
                                </p:cTn>
                              </p:par>
                              <p:par>
                                <p:cTn id="51" presetID="16" presetClass="entr" presetSubtype="42" fill="hold" nodeType="withEffect">
                                  <p:stCondLst>
                                    <p:cond delay="1000"/>
                                  </p:stCondLst>
                                  <p:childTnLst>
                                    <p:set>
                                      <p:cBhvr>
                                        <p:cTn id="52" dur="1" fill="hold">
                                          <p:stCondLst>
                                            <p:cond delay="0"/>
                                          </p:stCondLst>
                                        </p:cTn>
                                        <p:tgtEl>
                                          <p:spTgt spid="59"/>
                                        </p:tgtEl>
                                        <p:attrNameLst>
                                          <p:attrName>style.visibility</p:attrName>
                                        </p:attrNameLst>
                                      </p:cBhvr>
                                      <p:to>
                                        <p:strVal val="visible"/>
                                      </p:to>
                                    </p:set>
                                    <p:animEffect transition="in" filter="barn(outHorizontal)">
                                      <p:cBhvr>
                                        <p:cTn id="53" dur="500"/>
                                        <p:tgtEl>
                                          <p:spTgt spid="59"/>
                                        </p:tgtEl>
                                      </p:cBhvr>
                                    </p:animEffect>
                                  </p:childTnLst>
                                </p:cTn>
                              </p:par>
                              <p:par>
                                <p:cTn id="54" presetID="16" presetClass="entr" presetSubtype="42" fill="hold" nodeType="withEffect">
                                  <p:stCondLst>
                                    <p:cond delay="1000"/>
                                  </p:stCondLst>
                                  <p:childTnLst>
                                    <p:set>
                                      <p:cBhvr>
                                        <p:cTn id="55" dur="1" fill="hold">
                                          <p:stCondLst>
                                            <p:cond delay="0"/>
                                          </p:stCondLst>
                                        </p:cTn>
                                        <p:tgtEl>
                                          <p:spTgt spid="58"/>
                                        </p:tgtEl>
                                        <p:attrNameLst>
                                          <p:attrName>style.visibility</p:attrName>
                                        </p:attrNameLst>
                                      </p:cBhvr>
                                      <p:to>
                                        <p:strVal val="visible"/>
                                      </p:to>
                                    </p:set>
                                    <p:animEffect transition="in" filter="barn(outHorizontal)">
                                      <p:cBhvr>
                                        <p:cTn id="56" dur="500"/>
                                        <p:tgtEl>
                                          <p:spTgt spid="58"/>
                                        </p:tgtEl>
                                      </p:cBhvr>
                                    </p:animEffect>
                                  </p:childTnLst>
                                </p:cTn>
                              </p:par>
                              <p:par>
                                <p:cTn id="57" presetID="16" presetClass="entr" presetSubtype="42" fill="hold" nodeType="withEffect">
                                  <p:stCondLst>
                                    <p:cond delay="1000"/>
                                  </p:stCondLst>
                                  <p:childTnLst>
                                    <p:set>
                                      <p:cBhvr>
                                        <p:cTn id="58" dur="1" fill="hold">
                                          <p:stCondLst>
                                            <p:cond delay="0"/>
                                          </p:stCondLst>
                                        </p:cTn>
                                        <p:tgtEl>
                                          <p:spTgt spid="57"/>
                                        </p:tgtEl>
                                        <p:attrNameLst>
                                          <p:attrName>style.visibility</p:attrName>
                                        </p:attrNameLst>
                                      </p:cBhvr>
                                      <p:to>
                                        <p:strVal val="visible"/>
                                      </p:to>
                                    </p:set>
                                    <p:animEffect transition="in" filter="barn(outHorizontal)">
                                      <p:cBhvr>
                                        <p:cTn id="59"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8" grpId="0"/>
      <p:bldP spid="39" grpId="0" animBg="1"/>
      <p:bldP spid="40" grpId="0"/>
      <p:bldP spid="41" grpId="0"/>
      <p:bldP spid="42" grpId="0"/>
      <p:bldP spid="5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27" name="圆角矩形 26"/>
          <p:cNvSpPr/>
          <p:nvPr/>
        </p:nvSpPr>
        <p:spPr>
          <a:xfrm>
            <a:off x="4871070" y="-1323528"/>
            <a:ext cx="2484278" cy="397856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59"/>
          <p:cNvSpPr>
            <a:spLocks noChangeArrowheads="1"/>
          </p:cNvSpPr>
          <p:nvPr/>
        </p:nvSpPr>
        <p:spPr bwMode="auto">
          <a:xfrm flipH="1">
            <a:off x="4943078" y="1628800"/>
            <a:ext cx="23402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第二章</a:t>
            </a:r>
            <a:endParaRPr lang="en-US" altLang="zh-CN"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anose="02000000000000000000" pitchFamily="2" charset="-122"/>
            </a:endParaRPr>
          </a:p>
        </p:txBody>
      </p:sp>
      <p:sp>
        <p:nvSpPr>
          <p:cNvPr id="29" name="TextBox 28"/>
          <p:cNvSpPr txBox="1"/>
          <p:nvPr/>
        </p:nvSpPr>
        <p:spPr>
          <a:xfrm>
            <a:off x="3711731" y="2708920"/>
            <a:ext cx="4733400" cy="1015663"/>
          </a:xfrm>
          <a:prstGeom prst="rect">
            <a:avLst/>
          </a:prstGeom>
          <a:noFill/>
        </p:spPr>
        <p:txBody>
          <a:bodyPr wrap="square" rtlCol="0">
            <a:spAutoFit/>
          </a:bodyPr>
          <a:lstStyle/>
          <a:p>
            <a:pPr algn="ctr"/>
            <a:r>
              <a:rPr lang="zh-CN" altLang="en-US" sz="6000" b="1" dirty="0" smtClean="0">
                <a:solidFill>
                  <a:schemeClr val="tx1">
                    <a:lumMod val="75000"/>
                    <a:lumOff val="25000"/>
                  </a:schemeClr>
                </a:solidFill>
                <a:latin typeface="微软雅黑" panose="020B0503020204020204" pitchFamily="34" charset="-122"/>
                <a:ea typeface="微软雅黑" panose="020B0503020204020204" pitchFamily="34" charset="-122"/>
              </a:rPr>
              <a:t>企业文化</a:t>
            </a:r>
            <a:endParaRPr lang="en-US" sz="6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flipH="1">
            <a:off x="3430910" y="3933056"/>
            <a:ext cx="5242162" cy="307777"/>
          </a:xfrm>
          <a:prstGeom prst="rect">
            <a:avLst/>
          </a:prstGeom>
        </p:spPr>
        <p:txBody>
          <a:bodyPr wrap="square">
            <a:spAutoFit/>
          </a:bodyPr>
          <a:lstStyle/>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rPr>
              <a:t>适用于企业工作汇报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部门培训</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工作总结</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业绩汇报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项目汇报</a:t>
            </a:r>
          </a:p>
        </p:txBody>
      </p:sp>
      <p:sp>
        <p:nvSpPr>
          <p:cNvPr id="31" name="Rectangle 4"/>
          <p:cNvSpPr txBox="1">
            <a:spLocks noChangeArrowheads="1"/>
          </p:cNvSpPr>
          <p:nvPr/>
        </p:nvSpPr>
        <p:spPr bwMode="auto">
          <a:xfrm>
            <a:off x="4179783" y="4581128"/>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grpSp>
        <p:nvGrpSpPr>
          <p:cNvPr id="32" name="Group 5"/>
          <p:cNvGrpSpPr/>
          <p:nvPr/>
        </p:nvGrpSpPr>
        <p:grpSpPr>
          <a:xfrm>
            <a:off x="3711731" y="5450271"/>
            <a:ext cx="379414" cy="354993"/>
            <a:chOff x="6964363" y="2108200"/>
            <a:chExt cx="690562" cy="646113"/>
          </a:xfrm>
          <a:solidFill>
            <a:schemeClr val="bg1">
              <a:lumMod val="65000"/>
            </a:schemeClr>
          </a:solidFill>
        </p:grpSpPr>
        <p:sp>
          <p:nvSpPr>
            <p:cNvPr id="33"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34"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grpSp>
        <p:nvGrpSpPr>
          <p:cNvPr id="35" name="Group 10"/>
          <p:cNvGrpSpPr/>
          <p:nvPr/>
        </p:nvGrpSpPr>
        <p:grpSpPr>
          <a:xfrm>
            <a:off x="4809733" y="5441086"/>
            <a:ext cx="342158" cy="341371"/>
            <a:chOff x="4594225" y="2119313"/>
            <a:chExt cx="690563" cy="688975"/>
          </a:xfrm>
          <a:solidFill>
            <a:schemeClr val="bg1">
              <a:lumMod val="65000"/>
            </a:schemeClr>
          </a:solidFill>
        </p:grpSpPr>
        <p:sp>
          <p:nvSpPr>
            <p:cNvPr id="36"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37"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38"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grpSp>
        <p:nvGrpSpPr>
          <p:cNvPr id="39" name="Group 25"/>
          <p:cNvGrpSpPr/>
          <p:nvPr/>
        </p:nvGrpSpPr>
        <p:grpSpPr>
          <a:xfrm>
            <a:off x="7081550" y="5446660"/>
            <a:ext cx="345331" cy="345331"/>
            <a:chOff x="2005013" y="1077913"/>
            <a:chExt cx="688975" cy="688975"/>
          </a:xfrm>
          <a:solidFill>
            <a:schemeClr val="bg1">
              <a:lumMod val="65000"/>
            </a:schemeClr>
          </a:solidFill>
        </p:grpSpPr>
        <p:sp>
          <p:nvSpPr>
            <p:cNvPr id="40"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1" name="Freeform 6"/>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sp>
        <p:nvSpPr>
          <p:cNvPr id="42" name="Freeform 286"/>
          <p:cNvSpPr>
            <a:spLocks noEditPoints="1"/>
          </p:cNvSpPr>
          <p:nvPr/>
        </p:nvSpPr>
        <p:spPr bwMode="auto">
          <a:xfrm>
            <a:off x="5943979" y="5439000"/>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lumMod val="65000"/>
            </a:schemeClr>
          </a:solidFill>
          <a:ln>
            <a:noFill/>
          </a:ln>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nvGrpSpPr>
          <p:cNvPr id="43" name="Group 32"/>
          <p:cNvGrpSpPr/>
          <p:nvPr/>
        </p:nvGrpSpPr>
        <p:grpSpPr>
          <a:xfrm>
            <a:off x="8207118" y="5450572"/>
            <a:ext cx="399003" cy="324706"/>
            <a:chOff x="5245100" y="5103813"/>
            <a:chExt cx="690563" cy="561975"/>
          </a:xfrm>
          <a:solidFill>
            <a:schemeClr val="bg1">
              <a:lumMod val="65000"/>
            </a:schemeClr>
          </a:solidFill>
        </p:grpSpPr>
        <p:sp>
          <p:nvSpPr>
            <p:cNvPr id="44"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5"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cxnSp>
        <p:nvCxnSpPr>
          <p:cNvPr id="46" name="直接连接符 45"/>
          <p:cNvCxnSpPr/>
          <p:nvPr/>
        </p:nvCxnSpPr>
        <p:spPr>
          <a:xfrm>
            <a:off x="7816187" y="54390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664059"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511931"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359803"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0" y="6254873"/>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12" presetClass="entr" presetSubtype="4" fill="hold" grpId="0" nodeType="withEffect">
                                  <p:stCondLst>
                                    <p:cond delay="100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up)">
                                      <p:cBhvr>
                                        <p:cTn id="13" dur="500"/>
                                        <p:tgtEl>
                                          <p:spTgt spid="28"/>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arn(inVertical)">
                                      <p:cBhvr>
                                        <p:cTn id="23" dur="750"/>
                                        <p:tgtEl>
                                          <p:spTgt spid="30"/>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par>
                                <p:cTn id="28" presetID="10" presetClass="entr" presetSubtype="0" fill="hold" nodeType="withEffect">
                                  <p:stCondLst>
                                    <p:cond delay="5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nodeType="withEffect">
                                  <p:stCondLst>
                                    <p:cond delay="50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par>
                                <p:cTn id="34" presetID="10" presetClass="entr" presetSubtype="0" fill="hold" nodeType="withEffect">
                                  <p:stCondLst>
                                    <p:cond delay="5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nodeType="withEffect">
                                  <p:stCondLst>
                                    <p:cond delay="50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par>
                                <p:cTn id="43" presetID="16" presetClass="entr" presetSubtype="42" fill="hold" nodeType="withEffect">
                                  <p:stCondLst>
                                    <p:cond delay="1000"/>
                                  </p:stCondLst>
                                  <p:childTnLst>
                                    <p:set>
                                      <p:cBhvr>
                                        <p:cTn id="44" dur="1" fill="hold">
                                          <p:stCondLst>
                                            <p:cond delay="0"/>
                                          </p:stCondLst>
                                        </p:cTn>
                                        <p:tgtEl>
                                          <p:spTgt spid="49"/>
                                        </p:tgtEl>
                                        <p:attrNameLst>
                                          <p:attrName>style.visibility</p:attrName>
                                        </p:attrNameLst>
                                      </p:cBhvr>
                                      <p:to>
                                        <p:strVal val="visible"/>
                                      </p:to>
                                    </p:set>
                                    <p:animEffect transition="in" filter="barn(outHorizontal)">
                                      <p:cBhvr>
                                        <p:cTn id="45" dur="500"/>
                                        <p:tgtEl>
                                          <p:spTgt spid="49"/>
                                        </p:tgtEl>
                                      </p:cBhvr>
                                    </p:animEffect>
                                  </p:childTnLst>
                                </p:cTn>
                              </p:par>
                              <p:par>
                                <p:cTn id="46" presetID="16" presetClass="entr" presetSubtype="42" fill="hold" nodeType="withEffect">
                                  <p:stCondLst>
                                    <p:cond delay="1000"/>
                                  </p:stCondLst>
                                  <p:childTnLst>
                                    <p:set>
                                      <p:cBhvr>
                                        <p:cTn id="47" dur="1" fill="hold">
                                          <p:stCondLst>
                                            <p:cond delay="0"/>
                                          </p:stCondLst>
                                        </p:cTn>
                                        <p:tgtEl>
                                          <p:spTgt spid="48"/>
                                        </p:tgtEl>
                                        <p:attrNameLst>
                                          <p:attrName>style.visibility</p:attrName>
                                        </p:attrNameLst>
                                      </p:cBhvr>
                                      <p:to>
                                        <p:strVal val="visible"/>
                                      </p:to>
                                    </p:set>
                                    <p:animEffect transition="in" filter="barn(outHorizontal)">
                                      <p:cBhvr>
                                        <p:cTn id="48" dur="500"/>
                                        <p:tgtEl>
                                          <p:spTgt spid="48"/>
                                        </p:tgtEl>
                                      </p:cBhvr>
                                    </p:animEffect>
                                  </p:childTnLst>
                                </p:cTn>
                              </p:par>
                              <p:par>
                                <p:cTn id="49" presetID="16" presetClass="entr" presetSubtype="42" fill="hold" nodeType="withEffect">
                                  <p:stCondLst>
                                    <p:cond delay="1000"/>
                                  </p:stCondLst>
                                  <p:childTnLst>
                                    <p:set>
                                      <p:cBhvr>
                                        <p:cTn id="50" dur="1" fill="hold">
                                          <p:stCondLst>
                                            <p:cond delay="0"/>
                                          </p:stCondLst>
                                        </p:cTn>
                                        <p:tgtEl>
                                          <p:spTgt spid="47"/>
                                        </p:tgtEl>
                                        <p:attrNameLst>
                                          <p:attrName>style.visibility</p:attrName>
                                        </p:attrNameLst>
                                      </p:cBhvr>
                                      <p:to>
                                        <p:strVal val="visible"/>
                                      </p:to>
                                    </p:set>
                                    <p:animEffect transition="in" filter="barn(outHorizontal)">
                                      <p:cBhvr>
                                        <p:cTn id="51" dur="500"/>
                                        <p:tgtEl>
                                          <p:spTgt spid="47"/>
                                        </p:tgtEl>
                                      </p:cBhvr>
                                    </p:animEffect>
                                  </p:childTnLst>
                                </p:cTn>
                              </p:par>
                              <p:par>
                                <p:cTn id="52" presetID="16" presetClass="entr" presetSubtype="42"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barn(outHorizontal)">
                                      <p:cBhvr>
                                        <p:cTn id="54" dur="500"/>
                                        <p:tgtEl>
                                          <p:spTgt spid="46"/>
                                        </p:tgtEl>
                                      </p:cBhvr>
                                    </p:animEffect>
                                  </p:childTnLst>
                                </p:cTn>
                              </p:par>
                            </p:childTnLst>
                          </p:cTn>
                        </p:par>
                        <p:par>
                          <p:cTn id="55" fill="hold">
                            <p:stCondLst>
                              <p:cond delay="3500"/>
                            </p:stCondLst>
                            <p:childTnLst>
                              <p:par>
                                <p:cTn id="56" presetID="42" presetClass="entr" presetSubtype="0"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1000"/>
                                        <p:tgtEl>
                                          <p:spTgt spid="26"/>
                                        </p:tgtEl>
                                      </p:cBhvr>
                                    </p:animEffect>
                                    <p:anim calcmode="lin" valueType="num">
                                      <p:cBhvr>
                                        <p:cTn id="59" dur="1000" fill="hold"/>
                                        <p:tgtEl>
                                          <p:spTgt spid="26"/>
                                        </p:tgtEl>
                                        <p:attrNameLst>
                                          <p:attrName>ppt_x</p:attrName>
                                        </p:attrNameLst>
                                      </p:cBhvr>
                                      <p:tavLst>
                                        <p:tav tm="0">
                                          <p:val>
                                            <p:strVal val="#ppt_x"/>
                                          </p:val>
                                        </p:tav>
                                        <p:tav tm="100000">
                                          <p:val>
                                            <p:strVal val="#ppt_x"/>
                                          </p:val>
                                        </p:tav>
                                      </p:tavLst>
                                    </p:anim>
                                    <p:anim calcmode="lin" valueType="num">
                                      <p:cBhvr>
                                        <p:cTn id="6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p:bldP spid="30" grpId="0"/>
      <p:bldP spid="31" grpId="0"/>
      <p:bldP spid="42" grpId="0" animBg="1"/>
      <p:bldP spid="2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企业文化</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企业文化</a:t>
            </a:r>
            <a:endParaRPr lang="en-US" sz="2000" b="1" dirty="0">
              <a:solidFill>
                <a:schemeClr val="accent2"/>
              </a:solidFill>
              <a:latin typeface="微软雅黑" panose="020B0503020204020204" pitchFamily="34" charset="-122"/>
              <a:ea typeface="微软雅黑" panose="020B0503020204020204" pitchFamily="34" charset="-122"/>
            </a:endParaRPr>
          </a:p>
        </p:txBody>
      </p:sp>
      <p:pic>
        <p:nvPicPr>
          <p:cNvPr id="17" name="Picture 2"/>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5207520" y="1270334"/>
            <a:ext cx="5220072" cy="3570530"/>
          </a:xfrm>
          <a:prstGeom prst="rect">
            <a:avLst/>
          </a:prstGeom>
          <a:noFill/>
          <a:ln w="9525">
            <a:noFill/>
            <a:miter lim="800000"/>
            <a:headEnd/>
            <a:tailEnd/>
          </a:ln>
        </p:spPr>
      </p:pic>
      <p:pic>
        <p:nvPicPr>
          <p:cNvPr id="19" name="图片 1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16069" y="2255820"/>
            <a:ext cx="783102" cy="676012"/>
          </a:xfrm>
          <a:prstGeom prst="rect">
            <a:avLst/>
          </a:prstGeom>
        </p:spPr>
      </p:pic>
      <p:sp>
        <p:nvSpPr>
          <p:cNvPr id="20" name="矩形 19"/>
          <p:cNvSpPr/>
          <p:nvPr/>
        </p:nvSpPr>
        <p:spPr>
          <a:xfrm flipH="1">
            <a:off x="1607120" y="2256524"/>
            <a:ext cx="2313454" cy="430374"/>
          </a:xfrm>
          <a:prstGeom prst="rect">
            <a:avLst/>
          </a:prstGeom>
        </p:spPr>
        <p:txBody>
          <a:bodyPr wrap="none">
            <a:spAutoFit/>
          </a:bodyPr>
          <a:lstStyle/>
          <a:p>
            <a:pPr fontAlgn="base">
              <a:lnSpc>
                <a:spcPct val="120000"/>
              </a:lnSpc>
            </a:pPr>
            <a:r>
              <a:rPr lang="zh-CN" altLang="en-US" sz="20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以人为</a:t>
            </a:r>
            <a:r>
              <a:rPr lang="zh-CN" altLang="en-US" sz="2000" b="1"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本 科技创新</a:t>
            </a:r>
            <a:endParaRPr lang="zh-CN" altLang="en-US" sz="20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1" name="组合 20"/>
          <p:cNvGrpSpPr/>
          <p:nvPr/>
        </p:nvGrpSpPr>
        <p:grpSpPr>
          <a:xfrm flipH="1">
            <a:off x="1647150" y="2789280"/>
            <a:ext cx="4572000" cy="827942"/>
            <a:chOff x="-107776" y="1594012"/>
            <a:chExt cx="4572000" cy="827942"/>
          </a:xfrm>
        </p:grpSpPr>
        <p:sp>
          <p:nvSpPr>
            <p:cNvPr id="22" name="矩形 21"/>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点击增加小标题</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椭圆 22"/>
            <p:cNvSpPr/>
            <p:nvPr/>
          </p:nvSpPr>
          <p:spPr>
            <a:xfrm>
              <a:off x="4283968" y="1722476"/>
              <a:ext cx="72008" cy="72008"/>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24" name="矩形 23"/>
            <p:cNvSpPr/>
            <p:nvPr/>
          </p:nvSpPr>
          <p:spPr>
            <a:xfrm>
              <a:off x="-107776" y="1851670"/>
              <a:ext cx="4572000" cy="570284"/>
            </a:xfrm>
            <a:prstGeom prst="rect">
              <a:avLst/>
            </a:prstGeom>
          </p:spPr>
          <p:txBody>
            <a:bodyPr>
              <a:spAutoFit/>
            </a:bodyPr>
            <a:lstStyle/>
            <a:p>
              <a:pPr>
                <a:lnSpc>
                  <a:spcPct val="15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请输入相关内容请输入相关内容请输入相关内容请输入相关内容</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请输入相关内容请输入相关内容请输入相关</a:t>
              </a:r>
              <a:r>
                <a:rPr lang="zh-CN" altLang="en-US" sz="11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flipH="1">
            <a:off x="1648765" y="3695010"/>
            <a:ext cx="4572000" cy="827942"/>
            <a:chOff x="-107776" y="1594012"/>
            <a:chExt cx="4572000" cy="827942"/>
          </a:xfrm>
        </p:grpSpPr>
        <p:sp>
          <p:nvSpPr>
            <p:cNvPr id="26" name="矩形 25"/>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点击增加小标题</a:t>
              </a:r>
              <a:endParaRPr lang="zh-CN" altLang="en-US" sz="1400" b="1"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椭圆 26"/>
            <p:cNvSpPr/>
            <p:nvPr/>
          </p:nvSpPr>
          <p:spPr>
            <a:xfrm>
              <a:off x="4283968" y="1722476"/>
              <a:ext cx="72008" cy="72008"/>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28" name="矩形 27"/>
            <p:cNvSpPr/>
            <p:nvPr/>
          </p:nvSpPr>
          <p:spPr>
            <a:xfrm>
              <a:off x="-107776" y="1851670"/>
              <a:ext cx="4572000" cy="570284"/>
            </a:xfrm>
            <a:prstGeom prst="rect">
              <a:avLst/>
            </a:prstGeom>
          </p:spPr>
          <p:txBody>
            <a:bodyPr>
              <a:spAutoFit/>
            </a:bodyPr>
            <a:lstStyle/>
            <a:p>
              <a:pPr>
                <a:lnSpc>
                  <a:spcPct val="15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请输入相关内容请输入相关内容请输入相关内容请输入相关内容</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请输入相关内容请输入相关内容请输入相关</a:t>
              </a:r>
              <a:r>
                <a:rPr lang="zh-CN" altLang="en-US" sz="11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29" name="矩形 28"/>
          <p:cNvSpPr>
            <a:spLocks noChangeArrowheads="1"/>
          </p:cNvSpPr>
          <p:nvPr/>
        </p:nvSpPr>
        <p:spPr bwMode="auto">
          <a:xfrm>
            <a:off x="1649032" y="4966737"/>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15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750"/>
                                            <p:tgtEl>
                                              <p:spTgt spid="17"/>
                                            </p:tgtEl>
                                          </p:cBhvr>
                                        </p:animEffect>
                                      </p:childTnLst>
                                    </p:cTn>
                                  </p:par>
                                  <p:par>
                                    <p:cTn id="11" presetID="2" presetClass="entr" presetSubtype="6" accel="74000" fill="hold" nodeType="withEffect" p14:presetBounceEnd="26000">
                                      <p:stCondLst>
                                        <p:cond delay="1500"/>
                                      </p:stCondLst>
                                      <p:childTnLst>
                                        <p:set>
                                          <p:cBhvr>
                                            <p:cTn id="12" dur="1" fill="hold">
                                              <p:stCondLst>
                                                <p:cond delay="0"/>
                                              </p:stCondLst>
                                            </p:cTn>
                                            <p:tgtEl>
                                              <p:spTgt spid="19"/>
                                            </p:tgtEl>
                                            <p:attrNameLst>
                                              <p:attrName>style.visibility</p:attrName>
                                            </p:attrNameLst>
                                          </p:cBhvr>
                                          <p:to>
                                            <p:strVal val="visible"/>
                                          </p:to>
                                        </p:set>
                                        <p:anim calcmode="lin" valueType="num" p14:bounceEnd="26000">
                                          <p:cBhvr additive="base">
                                            <p:cTn id="13" dur="1500" fill="hold"/>
                                            <p:tgtEl>
                                              <p:spTgt spid="19"/>
                                            </p:tgtEl>
                                            <p:attrNameLst>
                                              <p:attrName>ppt_x</p:attrName>
                                            </p:attrNameLst>
                                          </p:cBhvr>
                                          <p:tavLst>
                                            <p:tav tm="0">
                                              <p:val>
                                                <p:strVal val="1+#ppt_w/2"/>
                                              </p:val>
                                            </p:tav>
                                            <p:tav tm="100000">
                                              <p:val>
                                                <p:strVal val="#ppt_x"/>
                                              </p:val>
                                            </p:tav>
                                          </p:tavLst>
                                        </p:anim>
                                        <p:anim calcmode="lin" valueType="num" p14:bounceEnd="26000">
                                          <p:cBhvr additive="base">
                                            <p:cTn id="14" dur="1500" fill="hold"/>
                                            <p:tgtEl>
                                              <p:spTgt spid="19"/>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1000"/>
                                            <p:tgtEl>
                                              <p:spTgt spid="29"/>
                                            </p:tgtEl>
                                          </p:cBhvr>
                                        </p:animEffect>
                                        <p:anim calcmode="lin" valueType="num">
                                          <p:cBhvr>
                                            <p:cTn id="31" dur="1000" fill="hold"/>
                                            <p:tgtEl>
                                              <p:spTgt spid="29"/>
                                            </p:tgtEl>
                                            <p:attrNameLst>
                                              <p:attrName>ppt_x</p:attrName>
                                            </p:attrNameLst>
                                          </p:cBhvr>
                                          <p:tavLst>
                                            <p:tav tm="0">
                                              <p:val>
                                                <p:strVal val="#ppt_x"/>
                                              </p:val>
                                            </p:tav>
                                            <p:tav tm="100000">
                                              <p:val>
                                                <p:strVal val="#ppt_x"/>
                                              </p:val>
                                            </p:tav>
                                          </p:tavLst>
                                        </p:anim>
                                        <p:anim calcmode="lin" valueType="num">
                                          <p:cBhvr>
                                            <p:cTn id="3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15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750"/>
                                            <p:tgtEl>
                                              <p:spTgt spid="17"/>
                                            </p:tgtEl>
                                          </p:cBhvr>
                                        </p:animEffect>
                                      </p:childTnLst>
                                    </p:cTn>
                                  </p:par>
                                  <p:par>
                                    <p:cTn id="11" presetID="2" presetClass="entr" presetSubtype="6" accel="74000" fill="hold" nodeType="withEffect">
                                      <p:stCondLst>
                                        <p:cond delay="150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1500" fill="hold"/>
                                            <p:tgtEl>
                                              <p:spTgt spid="19"/>
                                            </p:tgtEl>
                                            <p:attrNameLst>
                                              <p:attrName>ppt_x</p:attrName>
                                            </p:attrNameLst>
                                          </p:cBhvr>
                                          <p:tavLst>
                                            <p:tav tm="0">
                                              <p:val>
                                                <p:strVal val="1+#ppt_w/2"/>
                                              </p:val>
                                            </p:tav>
                                            <p:tav tm="100000">
                                              <p:val>
                                                <p:strVal val="#ppt_x"/>
                                              </p:val>
                                            </p:tav>
                                          </p:tavLst>
                                        </p:anim>
                                        <p:anim calcmode="lin" valueType="num">
                                          <p:cBhvr additive="base">
                                            <p:cTn id="14" dur="1500" fill="hold"/>
                                            <p:tgtEl>
                                              <p:spTgt spid="19"/>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1000"/>
                                            <p:tgtEl>
                                              <p:spTgt spid="29"/>
                                            </p:tgtEl>
                                          </p:cBhvr>
                                        </p:animEffect>
                                        <p:anim calcmode="lin" valueType="num">
                                          <p:cBhvr>
                                            <p:cTn id="31" dur="1000" fill="hold"/>
                                            <p:tgtEl>
                                              <p:spTgt spid="29"/>
                                            </p:tgtEl>
                                            <p:attrNameLst>
                                              <p:attrName>ppt_x</p:attrName>
                                            </p:attrNameLst>
                                          </p:cBhvr>
                                          <p:tavLst>
                                            <p:tav tm="0">
                                              <p:val>
                                                <p:strVal val="#ppt_x"/>
                                              </p:val>
                                            </p:tav>
                                            <p:tav tm="100000">
                                              <p:val>
                                                <p:strVal val="#ppt_x"/>
                                              </p:val>
                                            </p:tav>
                                          </p:tavLst>
                                        </p:anim>
                                        <p:anim calcmode="lin" valueType="num">
                                          <p:cBhvr>
                                            <p:cTn id="3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9"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企业文化</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企业形象</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7" name="Freeform 6"/>
          <p:cNvSpPr>
            <a:spLocks noEditPoints="1"/>
          </p:cNvSpPr>
          <p:nvPr/>
        </p:nvSpPr>
        <p:spPr bwMode="auto">
          <a:xfrm>
            <a:off x="1190244" y="2056088"/>
            <a:ext cx="1012122" cy="962750"/>
          </a:xfrm>
          <a:custGeom>
            <a:avLst/>
            <a:gdLst>
              <a:gd name="T0" fmla="*/ 27 w 139"/>
              <a:gd name="T1" fmla="*/ 16 h 132"/>
              <a:gd name="T2" fmla="*/ 111 w 139"/>
              <a:gd name="T3" fmla="*/ 16 h 132"/>
              <a:gd name="T4" fmla="*/ 123 w 139"/>
              <a:gd name="T5" fmla="*/ 28 h 132"/>
              <a:gd name="T6" fmla="*/ 123 w 139"/>
              <a:gd name="T7" fmla="*/ 104 h 132"/>
              <a:gd name="T8" fmla="*/ 111 w 139"/>
              <a:gd name="T9" fmla="*/ 116 h 132"/>
              <a:gd name="T10" fmla="*/ 27 w 139"/>
              <a:gd name="T11" fmla="*/ 116 h 132"/>
              <a:gd name="T12" fmla="*/ 15 w 139"/>
              <a:gd name="T13" fmla="*/ 104 h 132"/>
              <a:gd name="T14" fmla="*/ 15 w 139"/>
              <a:gd name="T15" fmla="*/ 28 h 132"/>
              <a:gd name="T16" fmla="*/ 27 w 139"/>
              <a:gd name="T17" fmla="*/ 16 h 132"/>
              <a:gd name="T18" fmla="*/ 27 w 139"/>
              <a:gd name="T19" fmla="*/ 0 h 132"/>
              <a:gd name="T20" fmla="*/ 111 w 139"/>
              <a:gd name="T21" fmla="*/ 0 h 132"/>
              <a:gd name="T22" fmla="*/ 139 w 139"/>
              <a:gd name="T23" fmla="*/ 28 h 132"/>
              <a:gd name="T24" fmla="*/ 139 w 139"/>
              <a:gd name="T25" fmla="*/ 104 h 132"/>
              <a:gd name="T26" fmla="*/ 111 w 139"/>
              <a:gd name="T27" fmla="*/ 132 h 132"/>
              <a:gd name="T28" fmla="*/ 27 w 139"/>
              <a:gd name="T29" fmla="*/ 132 h 132"/>
              <a:gd name="T30" fmla="*/ 0 w 139"/>
              <a:gd name="T31" fmla="*/ 104 h 132"/>
              <a:gd name="T32" fmla="*/ 0 w 139"/>
              <a:gd name="T33" fmla="*/ 28 h 132"/>
              <a:gd name="T34" fmla="*/ 27 w 139"/>
              <a:gd name="T35"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9" h="132">
                <a:moveTo>
                  <a:pt x="27" y="16"/>
                </a:moveTo>
                <a:cubicBezTo>
                  <a:pt x="111" y="16"/>
                  <a:pt x="111" y="16"/>
                  <a:pt x="111" y="16"/>
                </a:cubicBezTo>
                <a:cubicBezTo>
                  <a:pt x="117" y="16"/>
                  <a:pt x="123" y="21"/>
                  <a:pt x="123" y="28"/>
                </a:cubicBezTo>
                <a:cubicBezTo>
                  <a:pt x="123" y="104"/>
                  <a:pt x="123" y="104"/>
                  <a:pt x="123" y="104"/>
                </a:cubicBezTo>
                <a:cubicBezTo>
                  <a:pt x="123" y="110"/>
                  <a:pt x="117" y="116"/>
                  <a:pt x="111" y="116"/>
                </a:cubicBezTo>
                <a:cubicBezTo>
                  <a:pt x="27" y="116"/>
                  <a:pt x="27" y="116"/>
                  <a:pt x="27" y="116"/>
                </a:cubicBezTo>
                <a:cubicBezTo>
                  <a:pt x="21" y="116"/>
                  <a:pt x="15" y="110"/>
                  <a:pt x="15" y="104"/>
                </a:cubicBezTo>
                <a:cubicBezTo>
                  <a:pt x="15" y="28"/>
                  <a:pt x="15" y="28"/>
                  <a:pt x="15" y="28"/>
                </a:cubicBezTo>
                <a:cubicBezTo>
                  <a:pt x="15" y="21"/>
                  <a:pt x="21" y="16"/>
                  <a:pt x="27" y="16"/>
                </a:cubicBezTo>
                <a:close/>
                <a:moveTo>
                  <a:pt x="27" y="0"/>
                </a:moveTo>
                <a:cubicBezTo>
                  <a:pt x="111" y="0"/>
                  <a:pt x="111" y="0"/>
                  <a:pt x="111" y="0"/>
                </a:cubicBezTo>
                <a:cubicBezTo>
                  <a:pt x="126" y="0"/>
                  <a:pt x="139" y="12"/>
                  <a:pt x="139" y="28"/>
                </a:cubicBezTo>
                <a:cubicBezTo>
                  <a:pt x="139" y="104"/>
                  <a:pt x="139" y="104"/>
                  <a:pt x="139" y="104"/>
                </a:cubicBezTo>
                <a:cubicBezTo>
                  <a:pt x="139" y="119"/>
                  <a:pt x="126" y="132"/>
                  <a:pt x="111" y="132"/>
                </a:cubicBezTo>
                <a:cubicBezTo>
                  <a:pt x="27" y="132"/>
                  <a:pt x="27" y="132"/>
                  <a:pt x="27" y="132"/>
                </a:cubicBezTo>
                <a:cubicBezTo>
                  <a:pt x="12" y="132"/>
                  <a:pt x="0" y="119"/>
                  <a:pt x="0" y="104"/>
                </a:cubicBezTo>
                <a:cubicBezTo>
                  <a:pt x="0" y="28"/>
                  <a:pt x="0" y="28"/>
                  <a:pt x="0" y="28"/>
                </a:cubicBezTo>
                <a:cubicBezTo>
                  <a:pt x="0" y="12"/>
                  <a:pt x="12" y="0"/>
                  <a:pt x="27" y="0"/>
                </a:cubicBezTo>
                <a:close/>
              </a:path>
            </a:pathLst>
          </a:custGeom>
          <a:solidFill>
            <a:srgbClr val="B5554D"/>
          </a:solidFill>
          <a:ln w="5" cap="flat">
            <a:noFill/>
            <a:prstDash val="solid"/>
            <a:miter lim="800000"/>
          </a:ln>
        </p:spPr>
        <p:txBody>
          <a:bodyPr vert="horz" wrap="square" lIns="91440" tIns="45720" rIns="91440" bIns="45720" numCol="1" anchor="ctr" anchorCtr="0" compatLnSpc="1"/>
          <a:lstStyle/>
          <a:p>
            <a:pPr algn="ctr"/>
            <a:r>
              <a:rPr lang="zh-CN" altLang="en-US" sz="2000" b="1" dirty="0" smtClean="0">
                <a:solidFill>
                  <a:schemeClr val="accent2"/>
                </a:solidFill>
                <a:latin typeface="微软雅黑" panose="020B0503020204020204" pitchFamily="34" charset="-122"/>
                <a:ea typeface="微软雅黑" panose="020B0503020204020204" pitchFamily="34" charset="-122"/>
              </a:rPr>
              <a:t>标题</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sp>
        <p:nvSpPr>
          <p:cNvPr id="19" name="Freeform 8"/>
          <p:cNvSpPr>
            <a:spLocks noEditPoints="1"/>
          </p:cNvSpPr>
          <p:nvPr/>
        </p:nvSpPr>
        <p:spPr bwMode="auto">
          <a:xfrm>
            <a:off x="6527254" y="2056088"/>
            <a:ext cx="1012122" cy="962750"/>
          </a:xfrm>
          <a:custGeom>
            <a:avLst/>
            <a:gdLst>
              <a:gd name="T0" fmla="*/ 28 w 139"/>
              <a:gd name="T1" fmla="*/ 16 h 132"/>
              <a:gd name="T2" fmla="*/ 111 w 139"/>
              <a:gd name="T3" fmla="*/ 16 h 132"/>
              <a:gd name="T4" fmla="*/ 123 w 139"/>
              <a:gd name="T5" fmla="*/ 28 h 132"/>
              <a:gd name="T6" fmla="*/ 123 w 139"/>
              <a:gd name="T7" fmla="*/ 104 h 132"/>
              <a:gd name="T8" fmla="*/ 111 w 139"/>
              <a:gd name="T9" fmla="*/ 116 h 132"/>
              <a:gd name="T10" fmla="*/ 28 w 139"/>
              <a:gd name="T11" fmla="*/ 116 h 132"/>
              <a:gd name="T12" fmla="*/ 16 w 139"/>
              <a:gd name="T13" fmla="*/ 104 h 132"/>
              <a:gd name="T14" fmla="*/ 16 w 139"/>
              <a:gd name="T15" fmla="*/ 28 h 132"/>
              <a:gd name="T16" fmla="*/ 28 w 139"/>
              <a:gd name="T17" fmla="*/ 16 h 132"/>
              <a:gd name="T18" fmla="*/ 28 w 139"/>
              <a:gd name="T19" fmla="*/ 0 h 132"/>
              <a:gd name="T20" fmla="*/ 111 w 139"/>
              <a:gd name="T21" fmla="*/ 0 h 132"/>
              <a:gd name="T22" fmla="*/ 139 w 139"/>
              <a:gd name="T23" fmla="*/ 28 h 132"/>
              <a:gd name="T24" fmla="*/ 139 w 139"/>
              <a:gd name="T25" fmla="*/ 104 h 132"/>
              <a:gd name="T26" fmla="*/ 111 w 139"/>
              <a:gd name="T27" fmla="*/ 132 h 132"/>
              <a:gd name="T28" fmla="*/ 28 w 139"/>
              <a:gd name="T29" fmla="*/ 132 h 132"/>
              <a:gd name="T30" fmla="*/ 0 w 139"/>
              <a:gd name="T31" fmla="*/ 104 h 132"/>
              <a:gd name="T32" fmla="*/ 0 w 139"/>
              <a:gd name="T33" fmla="*/ 28 h 132"/>
              <a:gd name="T34" fmla="*/ 28 w 139"/>
              <a:gd name="T35"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9" h="132">
                <a:moveTo>
                  <a:pt x="28" y="16"/>
                </a:moveTo>
                <a:cubicBezTo>
                  <a:pt x="111" y="16"/>
                  <a:pt x="111" y="16"/>
                  <a:pt x="111" y="16"/>
                </a:cubicBezTo>
                <a:cubicBezTo>
                  <a:pt x="118" y="16"/>
                  <a:pt x="123" y="21"/>
                  <a:pt x="123" y="28"/>
                </a:cubicBezTo>
                <a:cubicBezTo>
                  <a:pt x="123" y="104"/>
                  <a:pt x="123" y="104"/>
                  <a:pt x="123" y="104"/>
                </a:cubicBezTo>
                <a:cubicBezTo>
                  <a:pt x="123" y="110"/>
                  <a:pt x="118" y="116"/>
                  <a:pt x="111" y="116"/>
                </a:cubicBezTo>
                <a:cubicBezTo>
                  <a:pt x="28" y="116"/>
                  <a:pt x="28" y="116"/>
                  <a:pt x="28" y="116"/>
                </a:cubicBezTo>
                <a:cubicBezTo>
                  <a:pt x="21" y="116"/>
                  <a:pt x="16" y="110"/>
                  <a:pt x="16" y="104"/>
                </a:cubicBezTo>
                <a:cubicBezTo>
                  <a:pt x="16" y="28"/>
                  <a:pt x="16" y="28"/>
                  <a:pt x="16" y="28"/>
                </a:cubicBezTo>
                <a:cubicBezTo>
                  <a:pt x="16" y="21"/>
                  <a:pt x="21" y="16"/>
                  <a:pt x="28" y="16"/>
                </a:cubicBezTo>
                <a:close/>
                <a:moveTo>
                  <a:pt x="28" y="0"/>
                </a:moveTo>
                <a:cubicBezTo>
                  <a:pt x="111" y="0"/>
                  <a:pt x="111" y="0"/>
                  <a:pt x="111" y="0"/>
                </a:cubicBezTo>
                <a:cubicBezTo>
                  <a:pt x="127" y="0"/>
                  <a:pt x="139" y="12"/>
                  <a:pt x="139" y="28"/>
                </a:cubicBezTo>
                <a:cubicBezTo>
                  <a:pt x="139" y="104"/>
                  <a:pt x="139" y="104"/>
                  <a:pt x="139" y="104"/>
                </a:cubicBezTo>
                <a:cubicBezTo>
                  <a:pt x="139" y="119"/>
                  <a:pt x="127" y="132"/>
                  <a:pt x="111" y="132"/>
                </a:cubicBezTo>
                <a:cubicBezTo>
                  <a:pt x="28" y="132"/>
                  <a:pt x="28" y="132"/>
                  <a:pt x="28" y="132"/>
                </a:cubicBezTo>
                <a:cubicBezTo>
                  <a:pt x="13" y="132"/>
                  <a:pt x="0" y="119"/>
                  <a:pt x="0" y="104"/>
                </a:cubicBezTo>
                <a:cubicBezTo>
                  <a:pt x="0" y="28"/>
                  <a:pt x="0" y="28"/>
                  <a:pt x="0" y="28"/>
                </a:cubicBezTo>
                <a:cubicBezTo>
                  <a:pt x="0" y="12"/>
                  <a:pt x="13" y="0"/>
                  <a:pt x="28" y="0"/>
                </a:cubicBezTo>
                <a:close/>
              </a:path>
            </a:pathLst>
          </a:custGeom>
          <a:solidFill>
            <a:srgbClr val="B5554D"/>
          </a:solidFill>
          <a:ln w="5" cap="flat">
            <a:noFill/>
            <a:prstDash val="solid"/>
            <a:miter lim="800000"/>
          </a:ln>
        </p:spPr>
        <p:txBody>
          <a:bodyPr vert="horz" wrap="square" lIns="91440" tIns="45720" rIns="91440" bIns="45720" numCol="1" anchor="ctr" anchorCtr="0" compatLnSpc="1"/>
          <a:lstStyle/>
          <a:p>
            <a:pPr algn="ctr"/>
            <a:r>
              <a:rPr lang="zh-CN" altLang="en-US" sz="2000" b="1" dirty="0" smtClean="0">
                <a:solidFill>
                  <a:schemeClr val="accent2"/>
                </a:solidFill>
                <a:latin typeface="微软雅黑" panose="020B0503020204020204" pitchFamily="34" charset="-122"/>
                <a:ea typeface="微软雅黑" panose="020B0503020204020204" pitchFamily="34" charset="-122"/>
              </a:rPr>
              <a:t>标题</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054646" y="3212977"/>
            <a:ext cx="1944216" cy="1092607"/>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选择留</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文字</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。您的内容打在这里</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，或者通过通过复制您的文本</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a:t>
            </a:r>
            <a:endParaRPr lang="zh-CN" altLang="en-US"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6427460" y="3212977"/>
            <a:ext cx="1944216" cy="1092607"/>
          </a:xfrm>
          <a:prstGeom prst="rect">
            <a:avLst/>
          </a:prstGeom>
          <a:noFill/>
        </p:spPr>
        <p:txBody>
          <a:bodyPr wrap="square" rtlCol="0">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，择</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只保留文字</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。您的内容打在这里</a:t>
            </a:r>
            <a:r>
              <a:rPr lang="zh-CN" altLang="en-US" sz="1000" dirty="0">
                <a:solidFill>
                  <a:schemeClr val="bg1">
                    <a:lumMod val="65000"/>
                  </a:schemeClr>
                </a:solidFill>
                <a:latin typeface="微软雅黑" panose="020B0503020204020204" pitchFamily="34" charset="-122"/>
                <a:ea typeface="微软雅黑" panose="020B0503020204020204" pitchFamily="34" charset="-122"/>
              </a:rPr>
              <a:t>，或者通过通过复制您的文本</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a:t>
            </a:r>
            <a:endParaRPr lang="zh-CN" altLang="en-US" sz="100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22" name="Picture 10" descr="D:\desktop\2435.jpg"/>
          <p:cNvPicPr>
            <a:picLocks noChangeAspect="1" noChangeArrowheads="1"/>
          </p:cNvPicPr>
          <p:nvPr/>
        </p:nvPicPr>
        <p:blipFill>
          <a:blip r:embed="rId4" cstate="email">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a:ext>
            </a:extLst>
          </a:blip>
          <a:srcRect/>
          <a:stretch>
            <a:fillRect/>
          </a:stretch>
        </p:blipFill>
        <p:spPr bwMode="auto">
          <a:xfrm>
            <a:off x="8327454" y="2077521"/>
            <a:ext cx="2708350" cy="358372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1" descr="D:\desktop\3546.jpg"/>
          <p:cNvPicPr>
            <a:picLocks noChangeAspect="1" noChangeArrowheads="1"/>
          </p:cNvPicPr>
          <p:nvPr/>
        </p:nvPicPr>
        <p:blipFill>
          <a:blip r:embed="rId6" cstate="email">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a:ext>
            </a:extLst>
          </a:blip>
          <a:srcRect/>
          <a:stretch>
            <a:fillRect/>
          </a:stretch>
        </p:blipFill>
        <p:spPr bwMode="auto">
          <a:xfrm>
            <a:off x="2936838" y="2077521"/>
            <a:ext cx="2708350" cy="35837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 calcmode="lin" valueType="num">
                                      <p:cBhvr>
                                        <p:cTn id="13" dur="500" fill="hold"/>
                                        <p:tgtEl>
                                          <p:spTgt spid="17"/>
                                        </p:tgtEl>
                                        <p:attrNameLst>
                                          <p:attrName>style.rotation</p:attrName>
                                        </p:attrNameLst>
                                      </p:cBhvr>
                                      <p:tavLst>
                                        <p:tav tm="0">
                                          <p:val>
                                            <p:fltVal val="360"/>
                                          </p:val>
                                        </p:tav>
                                        <p:tav tm="100000">
                                          <p:val>
                                            <p:fltVal val="0"/>
                                          </p:val>
                                        </p:tav>
                                      </p:tavLst>
                                    </p:anim>
                                    <p:animEffect transition="in" filter="fade">
                                      <p:cBhvr>
                                        <p:cTn id="14" dur="500"/>
                                        <p:tgtEl>
                                          <p:spTgt spid="17"/>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par>
                                <p:cTn id="19" presetID="22" presetClass="entr" presetSubtype="8" fill="hold" grpId="0" nodeType="withEffect">
                                  <p:stCondLst>
                                    <p:cond delay="0"/>
                                  </p:stCondLst>
                                  <p:iterate type="lt">
                                    <p:tmPct val="30000"/>
                                  </p:iterate>
                                  <p:childTnLst>
                                    <p:set>
                                      <p:cBhvr>
                                        <p:cTn id="20" dur="1" fill="hold">
                                          <p:stCondLst>
                                            <p:cond delay="0"/>
                                          </p:stCondLst>
                                        </p:cTn>
                                        <p:tgtEl>
                                          <p:spTgt spid="20"/>
                                        </p:tgtEl>
                                        <p:attrNameLst>
                                          <p:attrName>style.visibility</p:attrName>
                                        </p:attrNameLst>
                                      </p:cBhvr>
                                      <p:to>
                                        <p:strVal val="visible"/>
                                      </p:to>
                                    </p:set>
                                    <p:animEffect transition="in" filter="wipe(left)">
                                      <p:cBhvr>
                                        <p:cTn id="21" dur="200"/>
                                        <p:tgtEl>
                                          <p:spTgt spid="20"/>
                                        </p:tgtEl>
                                      </p:cBhvr>
                                    </p:animEffect>
                                  </p:childTnLst>
                                </p:cTn>
                              </p:par>
                            </p:childTnLst>
                          </p:cTn>
                        </p:par>
                        <p:par>
                          <p:cTn id="22" fill="hold">
                            <p:stCondLst>
                              <p:cond delay="4680"/>
                            </p:stCondLst>
                            <p:childTnLst>
                              <p:par>
                                <p:cTn id="23" presetID="49" presetClass="entr" presetSubtype="0" decel="10000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 calcmode="lin" valueType="num">
                                      <p:cBhvr>
                                        <p:cTn id="27" dur="500" fill="hold"/>
                                        <p:tgtEl>
                                          <p:spTgt spid="19"/>
                                        </p:tgtEl>
                                        <p:attrNameLst>
                                          <p:attrName>style.rotation</p:attrName>
                                        </p:attrNameLst>
                                      </p:cBhvr>
                                      <p:tavLst>
                                        <p:tav tm="0">
                                          <p:val>
                                            <p:fltVal val="360"/>
                                          </p:val>
                                        </p:tav>
                                        <p:tav tm="100000">
                                          <p:val>
                                            <p:fltVal val="0"/>
                                          </p:val>
                                        </p:tav>
                                      </p:tavLst>
                                    </p:anim>
                                    <p:animEffect transition="in" filter="fade">
                                      <p:cBhvr>
                                        <p:cTn id="28" dur="500"/>
                                        <p:tgtEl>
                                          <p:spTgt spid="19"/>
                                        </p:tgtEl>
                                      </p:cBhvr>
                                    </p:animEffect>
                                  </p:childTnLst>
                                </p:cTn>
                              </p:par>
                            </p:childTnLst>
                          </p:cTn>
                        </p:par>
                        <p:par>
                          <p:cTn id="29" fill="hold">
                            <p:stCondLst>
                              <p:cond delay="5180"/>
                            </p:stCondLst>
                            <p:childTnLst>
                              <p:par>
                                <p:cTn id="30" presetID="14" presetClass="entr" presetSubtype="1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randombar(horizontal)">
                                      <p:cBhvr>
                                        <p:cTn id="32" dur="500"/>
                                        <p:tgtEl>
                                          <p:spTgt spid="22"/>
                                        </p:tgtEl>
                                      </p:cBhvr>
                                    </p:animEffect>
                                  </p:childTnLst>
                                </p:cTn>
                              </p:par>
                              <p:par>
                                <p:cTn id="33" presetID="22" presetClass="entr" presetSubtype="8" fill="hold" grpId="0" nodeType="withEffect">
                                  <p:stCondLst>
                                    <p:cond delay="0"/>
                                  </p:stCondLst>
                                  <p:iterate type="lt">
                                    <p:tmPct val="30000"/>
                                  </p:iterate>
                                  <p:childTnLst>
                                    <p:set>
                                      <p:cBhvr>
                                        <p:cTn id="34" dur="1" fill="hold">
                                          <p:stCondLst>
                                            <p:cond delay="0"/>
                                          </p:stCondLst>
                                        </p:cTn>
                                        <p:tgtEl>
                                          <p:spTgt spid="21"/>
                                        </p:tgtEl>
                                        <p:attrNameLst>
                                          <p:attrName>style.visibility</p:attrName>
                                        </p:attrNameLst>
                                      </p:cBhvr>
                                      <p:to>
                                        <p:strVal val="visible"/>
                                      </p:to>
                                    </p:set>
                                    <p:animEffect transition="in" filter="wipe(left)">
                                      <p:cBhvr>
                                        <p:cTn id="35" dur="2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animBg="1"/>
      <p:bldP spid="19" grpId="0" animBg="1"/>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27" name="圆角矩形 26"/>
          <p:cNvSpPr/>
          <p:nvPr/>
        </p:nvSpPr>
        <p:spPr>
          <a:xfrm>
            <a:off x="4871070" y="-1323528"/>
            <a:ext cx="2484278" cy="397856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59"/>
          <p:cNvSpPr>
            <a:spLocks noChangeArrowheads="1"/>
          </p:cNvSpPr>
          <p:nvPr/>
        </p:nvSpPr>
        <p:spPr bwMode="auto">
          <a:xfrm flipH="1">
            <a:off x="4943078" y="1628800"/>
            <a:ext cx="23402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第三章</a:t>
            </a:r>
            <a:endParaRPr lang="en-US" altLang="zh-CN"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anose="02000000000000000000" pitchFamily="2" charset="-122"/>
            </a:endParaRPr>
          </a:p>
        </p:txBody>
      </p:sp>
      <p:sp>
        <p:nvSpPr>
          <p:cNvPr id="29" name="TextBox 28"/>
          <p:cNvSpPr txBox="1"/>
          <p:nvPr/>
        </p:nvSpPr>
        <p:spPr>
          <a:xfrm>
            <a:off x="3711731" y="2708920"/>
            <a:ext cx="4733400" cy="1015663"/>
          </a:xfrm>
          <a:prstGeom prst="rect">
            <a:avLst/>
          </a:prstGeom>
          <a:noFill/>
        </p:spPr>
        <p:txBody>
          <a:bodyPr wrap="square" rtlCol="0">
            <a:spAutoFit/>
          </a:bodyPr>
          <a:lstStyle/>
          <a:p>
            <a:pPr algn="ctr"/>
            <a:r>
              <a:rPr lang="zh-CN" altLang="en-US" sz="6000" b="1" dirty="0" smtClean="0">
                <a:solidFill>
                  <a:schemeClr val="tx1">
                    <a:lumMod val="75000"/>
                    <a:lumOff val="25000"/>
                  </a:schemeClr>
                </a:solidFill>
                <a:latin typeface="微软雅黑" panose="020B0503020204020204" pitchFamily="34" charset="-122"/>
                <a:ea typeface="微软雅黑" panose="020B0503020204020204" pitchFamily="34" charset="-122"/>
              </a:rPr>
              <a:t>产品服务</a:t>
            </a:r>
            <a:endParaRPr lang="en-US" sz="6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flipH="1">
            <a:off x="3430910" y="3933056"/>
            <a:ext cx="5242162" cy="307777"/>
          </a:xfrm>
          <a:prstGeom prst="rect">
            <a:avLst/>
          </a:prstGeom>
        </p:spPr>
        <p:txBody>
          <a:bodyPr wrap="square">
            <a:spAutoFit/>
          </a:bodyPr>
          <a:lstStyle/>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rPr>
              <a:t>适用于企业工作汇报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部门培训</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工作总结</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业绩汇报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项目汇报</a:t>
            </a:r>
          </a:p>
        </p:txBody>
      </p:sp>
      <p:sp>
        <p:nvSpPr>
          <p:cNvPr id="31" name="Rectangle 4"/>
          <p:cNvSpPr txBox="1">
            <a:spLocks noChangeArrowheads="1"/>
          </p:cNvSpPr>
          <p:nvPr/>
        </p:nvSpPr>
        <p:spPr bwMode="auto">
          <a:xfrm>
            <a:off x="4179783" y="4581128"/>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grpSp>
        <p:nvGrpSpPr>
          <p:cNvPr id="32" name="Group 5"/>
          <p:cNvGrpSpPr/>
          <p:nvPr/>
        </p:nvGrpSpPr>
        <p:grpSpPr>
          <a:xfrm>
            <a:off x="3711731" y="5450271"/>
            <a:ext cx="379414" cy="354993"/>
            <a:chOff x="6964363" y="2108200"/>
            <a:chExt cx="690562" cy="646113"/>
          </a:xfrm>
          <a:solidFill>
            <a:schemeClr val="bg1">
              <a:lumMod val="65000"/>
            </a:schemeClr>
          </a:solidFill>
        </p:grpSpPr>
        <p:sp>
          <p:nvSpPr>
            <p:cNvPr id="33"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34"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grpSp>
        <p:nvGrpSpPr>
          <p:cNvPr id="35" name="Group 10"/>
          <p:cNvGrpSpPr/>
          <p:nvPr/>
        </p:nvGrpSpPr>
        <p:grpSpPr>
          <a:xfrm>
            <a:off x="4809733" y="5441086"/>
            <a:ext cx="342158" cy="341371"/>
            <a:chOff x="4594225" y="2119313"/>
            <a:chExt cx="690563" cy="688975"/>
          </a:xfrm>
          <a:solidFill>
            <a:schemeClr val="bg1">
              <a:lumMod val="65000"/>
            </a:schemeClr>
          </a:solidFill>
        </p:grpSpPr>
        <p:sp>
          <p:nvSpPr>
            <p:cNvPr id="36"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37"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38"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grpSp>
        <p:nvGrpSpPr>
          <p:cNvPr id="39" name="Group 25"/>
          <p:cNvGrpSpPr/>
          <p:nvPr/>
        </p:nvGrpSpPr>
        <p:grpSpPr>
          <a:xfrm>
            <a:off x="7081550" y="5446660"/>
            <a:ext cx="345331" cy="345331"/>
            <a:chOff x="2005013" y="1077913"/>
            <a:chExt cx="688975" cy="688975"/>
          </a:xfrm>
          <a:solidFill>
            <a:schemeClr val="bg1">
              <a:lumMod val="65000"/>
            </a:schemeClr>
          </a:solidFill>
        </p:grpSpPr>
        <p:sp>
          <p:nvSpPr>
            <p:cNvPr id="40"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1" name="Freeform 6"/>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sp>
        <p:nvSpPr>
          <p:cNvPr id="42" name="Freeform 286"/>
          <p:cNvSpPr>
            <a:spLocks noEditPoints="1"/>
          </p:cNvSpPr>
          <p:nvPr/>
        </p:nvSpPr>
        <p:spPr bwMode="auto">
          <a:xfrm>
            <a:off x="5943979" y="5439000"/>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lumMod val="65000"/>
            </a:schemeClr>
          </a:solidFill>
          <a:ln>
            <a:noFill/>
          </a:ln>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nvGrpSpPr>
          <p:cNvPr id="43" name="Group 32"/>
          <p:cNvGrpSpPr/>
          <p:nvPr/>
        </p:nvGrpSpPr>
        <p:grpSpPr>
          <a:xfrm>
            <a:off x="8207118" y="5450572"/>
            <a:ext cx="399003" cy="324706"/>
            <a:chOff x="5245100" y="5103813"/>
            <a:chExt cx="690563" cy="561975"/>
          </a:xfrm>
          <a:solidFill>
            <a:schemeClr val="bg1">
              <a:lumMod val="65000"/>
            </a:schemeClr>
          </a:solidFill>
        </p:grpSpPr>
        <p:sp>
          <p:nvSpPr>
            <p:cNvPr id="44"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5"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cxnSp>
        <p:nvCxnSpPr>
          <p:cNvPr id="46" name="直接连接符 45"/>
          <p:cNvCxnSpPr/>
          <p:nvPr/>
        </p:nvCxnSpPr>
        <p:spPr>
          <a:xfrm>
            <a:off x="7816187" y="54390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664059"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511931"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359803"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0" y="6254873"/>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12" presetClass="entr" presetSubtype="4" fill="hold" grpId="0" nodeType="withEffect">
                                  <p:stCondLst>
                                    <p:cond delay="100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up)">
                                      <p:cBhvr>
                                        <p:cTn id="13" dur="500"/>
                                        <p:tgtEl>
                                          <p:spTgt spid="28"/>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arn(inVertical)">
                                      <p:cBhvr>
                                        <p:cTn id="23" dur="750"/>
                                        <p:tgtEl>
                                          <p:spTgt spid="30"/>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par>
                                <p:cTn id="28" presetID="10" presetClass="entr" presetSubtype="0" fill="hold" nodeType="withEffect">
                                  <p:stCondLst>
                                    <p:cond delay="5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nodeType="withEffect">
                                  <p:stCondLst>
                                    <p:cond delay="50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par>
                                <p:cTn id="34" presetID="10" presetClass="entr" presetSubtype="0" fill="hold" nodeType="withEffect">
                                  <p:stCondLst>
                                    <p:cond delay="5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nodeType="withEffect">
                                  <p:stCondLst>
                                    <p:cond delay="50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par>
                                <p:cTn id="43" presetID="16" presetClass="entr" presetSubtype="42" fill="hold" nodeType="withEffect">
                                  <p:stCondLst>
                                    <p:cond delay="1000"/>
                                  </p:stCondLst>
                                  <p:childTnLst>
                                    <p:set>
                                      <p:cBhvr>
                                        <p:cTn id="44" dur="1" fill="hold">
                                          <p:stCondLst>
                                            <p:cond delay="0"/>
                                          </p:stCondLst>
                                        </p:cTn>
                                        <p:tgtEl>
                                          <p:spTgt spid="49"/>
                                        </p:tgtEl>
                                        <p:attrNameLst>
                                          <p:attrName>style.visibility</p:attrName>
                                        </p:attrNameLst>
                                      </p:cBhvr>
                                      <p:to>
                                        <p:strVal val="visible"/>
                                      </p:to>
                                    </p:set>
                                    <p:animEffect transition="in" filter="barn(outHorizontal)">
                                      <p:cBhvr>
                                        <p:cTn id="45" dur="500"/>
                                        <p:tgtEl>
                                          <p:spTgt spid="49"/>
                                        </p:tgtEl>
                                      </p:cBhvr>
                                    </p:animEffect>
                                  </p:childTnLst>
                                </p:cTn>
                              </p:par>
                              <p:par>
                                <p:cTn id="46" presetID="16" presetClass="entr" presetSubtype="42" fill="hold" nodeType="withEffect">
                                  <p:stCondLst>
                                    <p:cond delay="1000"/>
                                  </p:stCondLst>
                                  <p:childTnLst>
                                    <p:set>
                                      <p:cBhvr>
                                        <p:cTn id="47" dur="1" fill="hold">
                                          <p:stCondLst>
                                            <p:cond delay="0"/>
                                          </p:stCondLst>
                                        </p:cTn>
                                        <p:tgtEl>
                                          <p:spTgt spid="48"/>
                                        </p:tgtEl>
                                        <p:attrNameLst>
                                          <p:attrName>style.visibility</p:attrName>
                                        </p:attrNameLst>
                                      </p:cBhvr>
                                      <p:to>
                                        <p:strVal val="visible"/>
                                      </p:to>
                                    </p:set>
                                    <p:animEffect transition="in" filter="barn(outHorizontal)">
                                      <p:cBhvr>
                                        <p:cTn id="48" dur="500"/>
                                        <p:tgtEl>
                                          <p:spTgt spid="48"/>
                                        </p:tgtEl>
                                      </p:cBhvr>
                                    </p:animEffect>
                                  </p:childTnLst>
                                </p:cTn>
                              </p:par>
                              <p:par>
                                <p:cTn id="49" presetID="16" presetClass="entr" presetSubtype="42" fill="hold" nodeType="withEffect">
                                  <p:stCondLst>
                                    <p:cond delay="1000"/>
                                  </p:stCondLst>
                                  <p:childTnLst>
                                    <p:set>
                                      <p:cBhvr>
                                        <p:cTn id="50" dur="1" fill="hold">
                                          <p:stCondLst>
                                            <p:cond delay="0"/>
                                          </p:stCondLst>
                                        </p:cTn>
                                        <p:tgtEl>
                                          <p:spTgt spid="47"/>
                                        </p:tgtEl>
                                        <p:attrNameLst>
                                          <p:attrName>style.visibility</p:attrName>
                                        </p:attrNameLst>
                                      </p:cBhvr>
                                      <p:to>
                                        <p:strVal val="visible"/>
                                      </p:to>
                                    </p:set>
                                    <p:animEffect transition="in" filter="barn(outHorizontal)">
                                      <p:cBhvr>
                                        <p:cTn id="51" dur="500"/>
                                        <p:tgtEl>
                                          <p:spTgt spid="47"/>
                                        </p:tgtEl>
                                      </p:cBhvr>
                                    </p:animEffect>
                                  </p:childTnLst>
                                </p:cTn>
                              </p:par>
                              <p:par>
                                <p:cTn id="52" presetID="16" presetClass="entr" presetSubtype="42"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barn(outHorizontal)">
                                      <p:cBhvr>
                                        <p:cTn id="54" dur="500"/>
                                        <p:tgtEl>
                                          <p:spTgt spid="46"/>
                                        </p:tgtEl>
                                      </p:cBhvr>
                                    </p:animEffect>
                                  </p:childTnLst>
                                </p:cTn>
                              </p:par>
                            </p:childTnLst>
                          </p:cTn>
                        </p:par>
                        <p:par>
                          <p:cTn id="55" fill="hold">
                            <p:stCondLst>
                              <p:cond delay="3500"/>
                            </p:stCondLst>
                            <p:childTnLst>
                              <p:par>
                                <p:cTn id="56" presetID="42" presetClass="entr" presetSubtype="0"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1000"/>
                                        <p:tgtEl>
                                          <p:spTgt spid="26"/>
                                        </p:tgtEl>
                                      </p:cBhvr>
                                    </p:animEffect>
                                    <p:anim calcmode="lin" valueType="num">
                                      <p:cBhvr>
                                        <p:cTn id="59" dur="1000" fill="hold"/>
                                        <p:tgtEl>
                                          <p:spTgt spid="26"/>
                                        </p:tgtEl>
                                        <p:attrNameLst>
                                          <p:attrName>ppt_x</p:attrName>
                                        </p:attrNameLst>
                                      </p:cBhvr>
                                      <p:tavLst>
                                        <p:tav tm="0">
                                          <p:val>
                                            <p:strVal val="#ppt_x"/>
                                          </p:val>
                                        </p:tav>
                                        <p:tav tm="100000">
                                          <p:val>
                                            <p:strVal val="#ppt_x"/>
                                          </p:val>
                                        </p:tav>
                                      </p:tavLst>
                                    </p:anim>
                                    <p:anim calcmode="lin" valueType="num">
                                      <p:cBhvr>
                                        <p:cTn id="6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p:bldP spid="30" grpId="0"/>
      <p:bldP spid="31" grpId="0"/>
      <p:bldP spid="42" grpId="0" animBg="1"/>
      <p:bldP spid="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产品服务</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产业结构</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7" name="椭圆 16"/>
          <p:cNvSpPr/>
          <p:nvPr/>
        </p:nvSpPr>
        <p:spPr>
          <a:xfrm>
            <a:off x="4451376" y="1911469"/>
            <a:ext cx="3314700" cy="3314700"/>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657850" y="4163345"/>
            <a:ext cx="876300" cy="1713927"/>
            <a:chOff x="5333569" y="2604866"/>
            <a:chExt cx="876300" cy="1713927"/>
          </a:xfrm>
        </p:grpSpPr>
        <p:grpSp>
          <p:nvGrpSpPr>
            <p:cNvPr id="20" name="组合 19"/>
            <p:cNvGrpSpPr/>
            <p:nvPr/>
          </p:nvGrpSpPr>
          <p:grpSpPr>
            <a:xfrm>
              <a:off x="5333569" y="2604866"/>
              <a:ext cx="876300" cy="1713927"/>
              <a:chOff x="2621412" y="1588866"/>
              <a:chExt cx="876300" cy="1713927"/>
            </a:xfrm>
          </p:grpSpPr>
          <p:grpSp>
            <p:nvGrpSpPr>
              <p:cNvPr id="22" name="组合 21"/>
              <p:cNvGrpSpPr/>
              <p:nvPr/>
            </p:nvGrpSpPr>
            <p:grpSpPr>
              <a:xfrm>
                <a:off x="2621412" y="1588866"/>
                <a:ext cx="876300" cy="1713927"/>
                <a:chOff x="2621412" y="1588866"/>
                <a:chExt cx="876300" cy="1713927"/>
              </a:xfrm>
            </p:grpSpPr>
            <p:sp>
              <p:nvSpPr>
                <p:cNvPr id="26" name="任意多边形 25"/>
                <p:cNvSpPr/>
                <p:nvPr/>
              </p:nvSpPr>
              <p:spPr>
                <a:xfrm>
                  <a:off x="2621412" y="1588866"/>
                  <a:ext cx="876300" cy="1713927"/>
                </a:xfrm>
                <a:custGeom>
                  <a:avLst/>
                  <a:gdLst>
                    <a:gd name="connsiteX0" fmla="*/ 57150 w 876300"/>
                    <a:gd name="connsiteY0" fmla="*/ 285702 h 1713927"/>
                    <a:gd name="connsiteX1" fmla="*/ 57150 w 876300"/>
                    <a:gd name="connsiteY1" fmla="*/ 1409652 h 1713927"/>
                    <a:gd name="connsiteX2" fmla="*/ 819150 w 876300"/>
                    <a:gd name="connsiteY2" fmla="*/ 1409652 h 1713927"/>
                    <a:gd name="connsiteX3" fmla="*/ 819150 w 876300"/>
                    <a:gd name="connsiteY3" fmla="*/ 285702 h 1713927"/>
                    <a:gd name="connsiteX4" fmla="*/ 119378 w 876300"/>
                    <a:gd name="connsiteY4" fmla="*/ 0 h 1713927"/>
                    <a:gd name="connsiteX5" fmla="*/ 756922 w 876300"/>
                    <a:gd name="connsiteY5" fmla="*/ 0 h 1713927"/>
                    <a:gd name="connsiteX6" fmla="*/ 876300 w 876300"/>
                    <a:gd name="connsiteY6" fmla="*/ 119378 h 1713927"/>
                    <a:gd name="connsiteX7" fmla="*/ 876300 w 876300"/>
                    <a:gd name="connsiteY7" fmla="*/ 1594549 h 1713927"/>
                    <a:gd name="connsiteX8" fmla="*/ 756922 w 876300"/>
                    <a:gd name="connsiteY8" fmla="*/ 1713927 h 1713927"/>
                    <a:gd name="connsiteX9" fmla="*/ 119378 w 876300"/>
                    <a:gd name="connsiteY9" fmla="*/ 1713927 h 1713927"/>
                    <a:gd name="connsiteX10" fmla="*/ 0 w 876300"/>
                    <a:gd name="connsiteY10" fmla="*/ 1594549 h 1713927"/>
                    <a:gd name="connsiteX11" fmla="*/ 0 w 876300"/>
                    <a:gd name="connsiteY11" fmla="*/ 119378 h 1713927"/>
                    <a:gd name="connsiteX12" fmla="*/ 119378 w 876300"/>
                    <a:gd name="connsiteY12" fmla="*/ 0 h 1713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6300" h="1713927">
                      <a:moveTo>
                        <a:pt x="57150" y="285702"/>
                      </a:moveTo>
                      <a:lnTo>
                        <a:pt x="57150" y="1409652"/>
                      </a:lnTo>
                      <a:lnTo>
                        <a:pt x="819150" y="1409652"/>
                      </a:lnTo>
                      <a:lnTo>
                        <a:pt x="819150" y="285702"/>
                      </a:lnTo>
                      <a:close/>
                      <a:moveTo>
                        <a:pt x="119378" y="0"/>
                      </a:moveTo>
                      <a:lnTo>
                        <a:pt x="756922" y="0"/>
                      </a:lnTo>
                      <a:cubicBezTo>
                        <a:pt x="822853" y="0"/>
                        <a:pt x="876300" y="53447"/>
                        <a:pt x="876300" y="119378"/>
                      </a:cubicBezTo>
                      <a:lnTo>
                        <a:pt x="876300" y="1594549"/>
                      </a:lnTo>
                      <a:cubicBezTo>
                        <a:pt x="876300" y="1660480"/>
                        <a:pt x="822853" y="1713927"/>
                        <a:pt x="756922" y="1713927"/>
                      </a:cubicBezTo>
                      <a:lnTo>
                        <a:pt x="119378" y="1713927"/>
                      </a:lnTo>
                      <a:cubicBezTo>
                        <a:pt x="53447" y="1713927"/>
                        <a:pt x="0" y="1660480"/>
                        <a:pt x="0" y="1594549"/>
                      </a:cubicBezTo>
                      <a:lnTo>
                        <a:pt x="0" y="119378"/>
                      </a:lnTo>
                      <a:cubicBezTo>
                        <a:pt x="0" y="53447"/>
                        <a:pt x="53447" y="0"/>
                        <a:pt x="11937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椭圆 26"/>
                <p:cNvSpPr/>
                <p:nvPr/>
              </p:nvSpPr>
              <p:spPr>
                <a:xfrm flipV="1">
                  <a:off x="2885983" y="1681942"/>
                  <a:ext cx="61918" cy="61916"/>
                </a:xfrm>
                <a:prstGeom prst="ellipse">
                  <a:avLst/>
                </a:prstGeom>
                <a:gradFill>
                  <a:gsLst>
                    <a:gs pos="31000">
                      <a:srgbClr val="666666"/>
                    </a:gs>
                    <a:gs pos="0">
                      <a:srgbClr val="666666"/>
                    </a:gs>
                    <a:gs pos="82750">
                      <a:srgbClr val="B1B2B2"/>
                    </a:gs>
                    <a:gs pos="18000">
                      <a:srgbClr val="7C7C7C"/>
                    </a:gs>
                    <a:gs pos="50000">
                      <a:srgbClr val="66666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椭圆 27"/>
                <p:cNvSpPr/>
                <p:nvPr/>
              </p:nvSpPr>
              <p:spPr>
                <a:xfrm flipH="1" flipV="1">
                  <a:off x="2894083" y="1686744"/>
                  <a:ext cx="45719" cy="45719"/>
                </a:xfrm>
                <a:prstGeom prst="ellipse">
                  <a:avLst/>
                </a:prstGeom>
                <a:gradFill>
                  <a:gsLst>
                    <a:gs pos="69000">
                      <a:srgbClr val="132134"/>
                    </a:gs>
                    <a:gs pos="26000">
                      <a:srgbClr val="3F5E80"/>
                    </a:gs>
                    <a:gs pos="0">
                      <a:schemeClr val="tx1">
                        <a:lumMod val="65000"/>
                        <a:lumOff val="35000"/>
                      </a:schemeClr>
                    </a:gs>
                    <a:gs pos="79000">
                      <a:srgbClr val="5D646D"/>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3" name="任意多边形 22"/>
              <p:cNvSpPr/>
              <p:nvPr/>
            </p:nvSpPr>
            <p:spPr>
              <a:xfrm>
                <a:off x="2973551" y="1681941"/>
                <a:ext cx="172021" cy="55324"/>
              </a:xfrm>
              <a:custGeom>
                <a:avLst/>
                <a:gdLst>
                  <a:gd name="connsiteX0" fmla="*/ 22860 w 172021"/>
                  <a:gd name="connsiteY0" fmla="*/ 0 h 45720"/>
                  <a:gd name="connsiteX1" fmla="*/ 27743 w 172021"/>
                  <a:gd name="connsiteY1" fmla="*/ 2023 h 45720"/>
                  <a:gd name="connsiteX2" fmla="*/ 27743 w 172021"/>
                  <a:gd name="connsiteY2" fmla="*/ 1 h 45720"/>
                  <a:gd name="connsiteX3" fmla="*/ 149159 w 172021"/>
                  <a:gd name="connsiteY3" fmla="*/ 1 h 45720"/>
                  <a:gd name="connsiteX4" fmla="*/ 149161 w 172021"/>
                  <a:gd name="connsiteY4" fmla="*/ 0 h 45720"/>
                  <a:gd name="connsiteX5" fmla="*/ 149164 w 172021"/>
                  <a:gd name="connsiteY5" fmla="*/ 1 h 45720"/>
                  <a:gd name="connsiteX6" fmla="*/ 155286 w 172021"/>
                  <a:gd name="connsiteY6" fmla="*/ 1 h 45720"/>
                  <a:gd name="connsiteX7" fmla="*/ 155286 w 172021"/>
                  <a:gd name="connsiteY7" fmla="*/ 2537 h 45720"/>
                  <a:gd name="connsiteX8" fmla="*/ 165326 w 172021"/>
                  <a:gd name="connsiteY8" fmla="*/ 6696 h 45720"/>
                  <a:gd name="connsiteX9" fmla="*/ 172021 w 172021"/>
                  <a:gd name="connsiteY9" fmla="*/ 22860 h 45720"/>
                  <a:gd name="connsiteX10" fmla="*/ 165326 w 172021"/>
                  <a:gd name="connsiteY10" fmla="*/ 39024 h 45720"/>
                  <a:gd name="connsiteX11" fmla="*/ 155286 w 172021"/>
                  <a:gd name="connsiteY11" fmla="*/ 43183 h 45720"/>
                  <a:gd name="connsiteX12" fmla="*/ 155286 w 172021"/>
                  <a:gd name="connsiteY12" fmla="*/ 45720 h 45720"/>
                  <a:gd name="connsiteX13" fmla="*/ 149161 w 172021"/>
                  <a:gd name="connsiteY13" fmla="*/ 45720 h 45720"/>
                  <a:gd name="connsiteX14" fmla="*/ 27743 w 172021"/>
                  <a:gd name="connsiteY14" fmla="*/ 45720 h 45720"/>
                  <a:gd name="connsiteX15" fmla="*/ 27743 w 172021"/>
                  <a:gd name="connsiteY15" fmla="*/ 43697 h 45720"/>
                  <a:gd name="connsiteX16" fmla="*/ 22860 w 172021"/>
                  <a:gd name="connsiteY16" fmla="*/ 45720 h 45720"/>
                  <a:gd name="connsiteX17" fmla="*/ 0 w 172021"/>
                  <a:gd name="connsiteY17" fmla="*/ 22860 h 45720"/>
                  <a:gd name="connsiteX18" fmla="*/ 22860 w 172021"/>
                  <a:gd name="connsiteY18" fmla="*/ 0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2021" h="45720">
                    <a:moveTo>
                      <a:pt x="22860" y="0"/>
                    </a:moveTo>
                    <a:lnTo>
                      <a:pt x="27743" y="2023"/>
                    </a:lnTo>
                    <a:lnTo>
                      <a:pt x="27743" y="1"/>
                    </a:lnTo>
                    <a:lnTo>
                      <a:pt x="149159" y="1"/>
                    </a:lnTo>
                    <a:lnTo>
                      <a:pt x="149161" y="0"/>
                    </a:lnTo>
                    <a:lnTo>
                      <a:pt x="149164" y="1"/>
                    </a:lnTo>
                    <a:lnTo>
                      <a:pt x="155286" y="1"/>
                    </a:lnTo>
                    <a:lnTo>
                      <a:pt x="155286" y="2537"/>
                    </a:lnTo>
                    <a:lnTo>
                      <a:pt x="165326" y="6696"/>
                    </a:lnTo>
                    <a:cubicBezTo>
                      <a:pt x="169462" y="10833"/>
                      <a:pt x="172021" y="16548"/>
                      <a:pt x="172021" y="22860"/>
                    </a:cubicBezTo>
                    <a:cubicBezTo>
                      <a:pt x="172021" y="29173"/>
                      <a:pt x="169462" y="34888"/>
                      <a:pt x="165326" y="39024"/>
                    </a:cubicBezTo>
                    <a:lnTo>
                      <a:pt x="155286" y="43183"/>
                    </a:lnTo>
                    <a:lnTo>
                      <a:pt x="155286" y="45720"/>
                    </a:lnTo>
                    <a:lnTo>
                      <a:pt x="149161" y="45720"/>
                    </a:lnTo>
                    <a:lnTo>
                      <a:pt x="27743" y="45720"/>
                    </a:lnTo>
                    <a:lnTo>
                      <a:pt x="27743" y="43697"/>
                    </a:lnTo>
                    <a:lnTo>
                      <a:pt x="22860" y="45720"/>
                    </a:lnTo>
                    <a:cubicBezTo>
                      <a:pt x="10235" y="45720"/>
                      <a:pt x="0" y="35485"/>
                      <a:pt x="0" y="22860"/>
                    </a:cubicBezTo>
                    <a:cubicBezTo>
                      <a:pt x="0" y="10235"/>
                      <a:pt x="10235" y="0"/>
                      <a:pt x="22860" y="0"/>
                    </a:cubicBezTo>
                    <a:close/>
                  </a:path>
                </a:pathLst>
              </a:custGeom>
              <a:gradFill>
                <a:gsLst>
                  <a:gs pos="0">
                    <a:srgbClr val="232322"/>
                  </a:gs>
                  <a:gs pos="62000">
                    <a:srgbClr val="706F6F"/>
                  </a:gs>
                  <a:gs pos="24000">
                    <a:srgbClr val="4C4B4B"/>
                  </a:gs>
                  <a:gs pos="100000">
                    <a:srgbClr val="30302F"/>
                  </a:gs>
                </a:gsLst>
                <a:lin ang="5400000" scaled="1"/>
              </a:gradFill>
              <a:ln>
                <a:noFill/>
              </a:ln>
              <a:effectLst>
                <a:innerShdw blurRad="63500" dir="19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椭圆 23"/>
              <p:cNvSpPr/>
              <p:nvPr/>
            </p:nvSpPr>
            <p:spPr>
              <a:xfrm>
                <a:off x="2967071" y="3076575"/>
                <a:ext cx="154782" cy="154782"/>
              </a:xfrm>
              <a:prstGeom prst="ellipse">
                <a:avLst/>
              </a:prstGeom>
              <a:gradFill>
                <a:gsLst>
                  <a:gs pos="0">
                    <a:srgbClr val="38373C"/>
                  </a:gs>
                  <a:gs pos="100000">
                    <a:srgbClr val="0A0C0B"/>
                  </a:gs>
                </a:gsLst>
                <a:lin ang="240000" scaled="0"/>
              </a:gradFill>
              <a:ln>
                <a:noFill/>
              </a:ln>
              <a:effectLst>
                <a:outerShdw blurRad="508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圆角矩形 24"/>
              <p:cNvSpPr/>
              <p:nvPr/>
            </p:nvSpPr>
            <p:spPr>
              <a:xfrm>
                <a:off x="3026569" y="3136106"/>
                <a:ext cx="45719" cy="45719"/>
              </a:xfrm>
              <a:prstGeom prst="roundRect">
                <a:avLst/>
              </a:prstGeom>
              <a:solidFill>
                <a:srgbClr val="19191B"/>
              </a:solidFill>
              <a:ln w="3175">
                <a:solidFill>
                  <a:srgbClr val="292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1" name="矩形 20"/>
            <p:cNvSpPr/>
            <p:nvPr/>
          </p:nvSpPr>
          <p:spPr>
            <a:xfrm>
              <a:off x="5384799" y="2882899"/>
              <a:ext cx="774701" cy="1138239"/>
            </a:xfrm>
            <a:prstGeom prst="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产业结构</a:t>
              </a:r>
              <a:endParaRPr lang="en-US" altLang="zh-CN" b="1" dirty="0" smtClean="0">
                <a:latin typeface="微软雅黑" panose="020B0503020204020204" pitchFamily="34" charset="-122"/>
                <a:ea typeface="微软雅黑" panose="020B0503020204020204" pitchFamily="34" charset="-122"/>
              </a:endParaRPr>
            </a:p>
          </p:txBody>
        </p:sp>
      </p:grpSp>
      <p:sp>
        <p:nvSpPr>
          <p:cNvPr id="29" name="椭圆 28"/>
          <p:cNvSpPr/>
          <p:nvPr/>
        </p:nvSpPr>
        <p:spPr>
          <a:xfrm>
            <a:off x="4621753" y="1898771"/>
            <a:ext cx="866738" cy="866738"/>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椭圆 29"/>
          <p:cNvSpPr/>
          <p:nvPr/>
        </p:nvSpPr>
        <p:spPr>
          <a:xfrm>
            <a:off x="6578639" y="1911469"/>
            <a:ext cx="866738" cy="866738"/>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椭圆 30"/>
          <p:cNvSpPr/>
          <p:nvPr/>
        </p:nvSpPr>
        <p:spPr>
          <a:xfrm>
            <a:off x="7176534" y="4183010"/>
            <a:ext cx="866738" cy="866738"/>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椭圆 31"/>
          <p:cNvSpPr/>
          <p:nvPr/>
        </p:nvSpPr>
        <p:spPr>
          <a:xfrm>
            <a:off x="4095798" y="4155437"/>
            <a:ext cx="866738" cy="866738"/>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3" name="组合 32"/>
          <p:cNvGrpSpPr/>
          <p:nvPr/>
        </p:nvGrpSpPr>
        <p:grpSpPr>
          <a:xfrm>
            <a:off x="4214103" y="4227602"/>
            <a:ext cx="635096" cy="614978"/>
            <a:chOff x="9225367" y="3687752"/>
            <a:chExt cx="927100" cy="897732"/>
          </a:xfrm>
        </p:grpSpPr>
        <p:sp>
          <p:nvSpPr>
            <p:cNvPr id="34" name="Freeform 5"/>
            <p:cNvSpPr>
              <a:spLocks noEditPoints="1"/>
            </p:cNvSpPr>
            <p:nvPr/>
          </p:nvSpPr>
          <p:spPr bwMode="auto">
            <a:xfrm>
              <a:off x="9225367" y="3687752"/>
              <a:ext cx="927100" cy="896938"/>
            </a:xfrm>
            <a:custGeom>
              <a:avLst/>
              <a:gdLst>
                <a:gd name="T0" fmla="*/ 240 w 244"/>
                <a:gd name="T1" fmla="*/ 61 h 238"/>
                <a:gd name="T2" fmla="*/ 193 w 244"/>
                <a:gd name="T3" fmla="*/ 61 h 238"/>
                <a:gd name="T4" fmla="*/ 193 w 244"/>
                <a:gd name="T5" fmla="*/ 51 h 238"/>
                <a:gd name="T6" fmla="*/ 189 w 244"/>
                <a:gd name="T7" fmla="*/ 16 h 238"/>
                <a:gd name="T8" fmla="*/ 172 w 244"/>
                <a:gd name="T9" fmla="*/ 0 h 238"/>
                <a:gd name="T10" fmla="*/ 154 w 244"/>
                <a:gd name="T11" fmla="*/ 16 h 238"/>
                <a:gd name="T12" fmla="*/ 150 w 244"/>
                <a:gd name="T13" fmla="*/ 51 h 238"/>
                <a:gd name="T14" fmla="*/ 151 w 244"/>
                <a:gd name="T15" fmla="*/ 61 h 238"/>
                <a:gd name="T16" fmla="*/ 96 w 244"/>
                <a:gd name="T17" fmla="*/ 61 h 238"/>
                <a:gd name="T18" fmla="*/ 97 w 244"/>
                <a:gd name="T19" fmla="*/ 51 h 238"/>
                <a:gd name="T20" fmla="*/ 92 w 244"/>
                <a:gd name="T21" fmla="*/ 16 h 238"/>
                <a:gd name="T22" fmla="*/ 75 w 244"/>
                <a:gd name="T23" fmla="*/ 0 h 238"/>
                <a:gd name="T24" fmla="*/ 58 w 244"/>
                <a:gd name="T25" fmla="*/ 16 h 238"/>
                <a:gd name="T26" fmla="*/ 54 w 244"/>
                <a:gd name="T27" fmla="*/ 51 h 238"/>
                <a:gd name="T28" fmla="*/ 54 w 244"/>
                <a:gd name="T29" fmla="*/ 61 h 238"/>
                <a:gd name="T30" fmla="*/ 5 w 244"/>
                <a:gd name="T31" fmla="*/ 61 h 238"/>
                <a:gd name="T32" fmla="*/ 0 w 244"/>
                <a:gd name="T33" fmla="*/ 66 h 238"/>
                <a:gd name="T34" fmla="*/ 0 w 244"/>
                <a:gd name="T35" fmla="*/ 233 h 238"/>
                <a:gd name="T36" fmla="*/ 5 w 244"/>
                <a:gd name="T37" fmla="*/ 238 h 238"/>
                <a:gd name="T38" fmla="*/ 240 w 244"/>
                <a:gd name="T39" fmla="*/ 238 h 238"/>
                <a:gd name="T40" fmla="*/ 244 w 244"/>
                <a:gd name="T41" fmla="*/ 233 h 238"/>
                <a:gd name="T42" fmla="*/ 244 w 244"/>
                <a:gd name="T43" fmla="*/ 66 h 238"/>
                <a:gd name="T44" fmla="*/ 240 w 244"/>
                <a:gd name="T45" fmla="*/ 61 h 238"/>
                <a:gd name="T46" fmla="*/ 157 w 244"/>
                <a:gd name="T47" fmla="*/ 51 h 238"/>
                <a:gd name="T48" fmla="*/ 161 w 244"/>
                <a:gd name="T49" fmla="*/ 19 h 238"/>
                <a:gd name="T50" fmla="*/ 172 w 244"/>
                <a:gd name="T51" fmla="*/ 7 h 238"/>
                <a:gd name="T52" fmla="*/ 183 w 244"/>
                <a:gd name="T53" fmla="*/ 19 h 238"/>
                <a:gd name="T54" fmla="*/ 187 w 244"/>
                <a:gd name="T55" fmla="*/ 51 h 238"/>
                <a:gd name="T56" fmla="*/ 187 w 244"/>
                <a:gd name="T57" fmla="*/ 61 h 238"/>
                <a:gd name="T58" fmla="*/ 157 w 244"/>
                <a:gd name="T59" fmla="*/ 61 h 238"/>
                <a:gd name="T60" fmla="*/ 157 w 244"/>
                <a:gd name="T61" fmla="*/ 51 h 238"/>
                <a:gd name="T62" fmla="*/ 60 w 244"/>
                <a:gd name="T63" fmla="*/ 51 h 238"/>
                <a:gd name="T64" fmla="*/ 64 w 244"/>
                <a:gd name="T65" fmla="*/ 19 h 238"/>
                <a:gd name="T66" fmla="*/ 75 w 244"/>
                <a:gd name="T67" fmla="*/ 7 h 238"/>
                <a:gd name="T68" fmla="*/ 86 w 244"/>
                <a:gd name="T69" fmla="*/ 19 h 238"/>
                <a:gd name="T70" fmla="*/ 90 w 244"/>
                <a:gd name="T71" fmla="*/ 51 h 238"/>
                <a:gd name="T72" fmla="*/ 90 w 244"/>
                <a:gd name="T73" fmla="*/ 61 h 238"/>
                <a:gd name="T74" fmla="*/ 60 w 244"/>
                <a:gd name="T75" fmla="*/ 61 h 238"/>
                <a:gd name="T76" fmla="*/ 60 w 244"/>
                <a:gd name="T77" fmla="*/ 51 h 238"/>
                <a:gd name="T78" fmla="*/ 229 w 244"/>
                <a:gd name="T79" fmla="*/ 223 h 238"/>
                <a:gd name="T80" fmla="*/ 223 w 244"/>
                <a:gd name="T81" fmla="*/ 227 h 238"/>
                <a:gd name="T82" fmla="*/ 21 w 244"/>
                <a:gd name="T83" fmla="*/ 227 h 238"/>
                <a:gd name="T84" fmla="*/ 15 w 244"/>
                <a:gd name="T85" fmla="*/ 223 h 238"/>
                <a:gd name="T86" fmla="*/ 15 w 244"/>
                <a:gd name="T87" fmla="*/ 113 h 238"/>
                <a:gd name="T88" fmla="*/ 21 w 244"/>
                <a:gd name="T89" fmla="*/ 108 h 238"/>
                <a:gd name="T90" fmla="*/ 223 w 244"/>
                <a:gd name="T91" fmla="*/ 108 h 238"/>
                <a:gd name="T92" fmla="*/ 229 w 244"/>
                <a:gd name="T93" fmla="*/ 113 h 238"/>
                <a:gd name="T94" fmla="*/ 229 w 244"/>
                <a:gd name="T95" fmla="*/ 22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238">
                  <a:moveTo>
                    <a:pt x="240" y="61"/>
                  </a:moveTo>
                  <a:cubicBezTo>
                    <a:pt x="193" y="61"/>
                    <a:pt x="193" y="61"/>
                    <a:pt x="193" y="61"/>
                  </a:cubicBezTo>
                  <a:cubicBezTo>
                    <a:pt x="193" y="58"/>
                    <a:pt x="193" y="54"/>
                    <a:pt x="193" y="51"/>
                  </a:cubicBezTo>
                  <a:cubicBezTo>
                    <a:pt x="193" y="38"/>
                    <a:pt x="192" y="26"/>
                    <a:pt x="189" y="16"/>
                  </a:cubicBezTo>
                  <a:cubicBezTo>
                    <a:pt x="186" y="8"/>
                    <a:pt x="181" y="0"/>
                    <a:pt x="172" y="0"/>
                  </a:cubicBezTo>
                  <a:cubicBezTo>
                    <a:pt x="163" y="0"/>
                    <a:pt x="157" y="8"/>
                    <a:pt x="154" y="16"/>
                  </a:cubicBezTo>
                  <a:cubicBezTo>
                    <a:pt x="151" y="26"/>
                    <a:pt x="150" y="38"/>
                    <a:pt x="150" y="51"/>
                  </a:cubicBezTo>
                  <a:cubicBezTo>
                    <a:pt x="150" y="54"/>
                    <a:pt x="150" y="58"/>
                    <a:pt x="151" y="61"/>
                  </a:cubicBezTo>
                  <a:cubicBezTo>
                    <a:pt x="96" y="61"/>
                    <a:pt x="96" y="61"/>
                    <a:pt x="96" y="61"/>
                  </a:cubicBezTo>
                  <a:cubicBezTo>
                    <a:pt x="96" y="58"/>
                    <a:pt x="97" y="54"/>
                    <a:pt x="97" y="51"/>
                  </a:cubicBezTo>
                  <a:cubicBezTo>
                    <a:pt x="97" y="38"/>
                    <a:pt x="95" y="26"/>
                    <a:pt x="92" y="16"/>
                  </a:cubicBezTo>
                  <a:cubicBezTo>
                    <a:pt x="89" y="8"/>
                    <a:pt x="84" y="0"/>
                    <a:pt x="75" y="0"/>
                  </a:cubicBezTo>
                  <a:cubicBezTo>
                    <a:pt x="66" y="0"/>
                    <a:pt x="61" y="8"/>
                    <a:pt x="58" y="16"/>
                  </a:cubicBezTo>
                  <a:cubicBezTo>
                    <a:pt x="55" y="26"/>
                    <a:pt x="54" y="38"/>
                    <a:pt x="54" y="51"/>
                  </a:cubicBezTo>
                  <a:cubicBezTo>
                    <a:pt x="54" y="54"/>
                    <a:pt x="54" y="58"/>
                    <a:pt x="54" y="61"/>
                  </a:cubicBezTo>
                  <a:cubicBezTo>
                    <a:pt x="5" y="61"/>
                    <a:pt x="5" y="61"/>
                    <a:pt x="5" y="61"/>
                  </a:cubicBezTo>
                  <a:cubicBezTo>
                    <a:pt x="2" y="61"/>
                    <a:pt x="0" y="63"/>
                    <a:pt x="0" y="66"/>
                  </a:cubicBezTo>
                  <a:cubicBezTo>
                    <a:pt x="0" y="233"/>
                    <a:pt x="0" y="233"/>
                    <a:pt x="0" y="233"/>
                  </a:cubicBezTo>
                  <a:cubicBezTo>
                    <a:pt x="0" y="236"/>
                    <a:pt x="2" y="238"/>
                    <a:pt x="5" y="238"/>
                  </a:cubicBezTo>
                  <a:cubicBezTo>
                    <a:pt x="240" y="238"/>
                    <a:pt x="240" y="238"/>
                    <a:pt x="240" y="238"/>
                  </a:cubicBezTo>
                  <a:cubicBezTo>
                    <a:pt x="242" y="238"/>
                    <a:pt x="244" y="236"/>
                    <a:pt x="244" y="233"/>
                  </a:cubicBezTo>
                  <a:cubicBezTo>
                    <a:pt x="244" y="66"/>
                    <a:pt x="244" y="66"/>
                    <a:pt x="244" y="66"/>
                  </a:cubicBezTo>
                  <a:cubicBezTo>
                    <a:pt x="244" y="63"/>
                    <a:pt x="242" y="61"/>
                    <a:pt x="240" y="61"/>
                  </a:cubicBezTo>
                  <a:close/>
                  <a:moveTo>
                    <a:pt x="157" y="51"/>
                  </a:moveTo>
                  <a:cubicBezTo>
                    <a:pt x="157" y="38"/>
                    <a:pt x="158" y="26"/>
                    <a:pt x="161" y="19"/>
                  </a:cubicBezTo>
                  <a:cubicBezTo>
                    <a:pt x="163" y="10"/>
                    <a:pt x="167" y="7"/>
                    <a:pt x="172" y="7"/>
                  </a:cubicBezTo>
                  <a:cubicBezTo>
                    <a:pt x="177" y="7"/>
                    <a:pt x="180" y="10"/>
                    <a:pt x="183" y="19"/>
                  </a:cubicBezTo>
                  <a:cubicBezTo>
                    <a:pt x="186" y="26"/>
                    <a:pt x="187" y="38"/>
                    <a:pt x="187" y="51"/>
                  </a:cubicBezTo>
                  <a:cubicBezTo>
                    <a:pt x="187" y="54"/>
                    <a:pt x="187" y="58"/>
                    <a:pt x="187" y="61"/>
                  </a:cubicBezTo>
                  <a:cubicBezTo>
                    <a:pt x="157" y="61"/>
                    <a:pt x="157" y="61"/>
                    <a:pt x="157" y="61"/>
                  </a:cubicBezTo>
                  <a:cubicBezTo>
                    <a:pt x="157" y="58"/>
                    <a:pt x="157" y="54"/>
                    <a:pt x="157" y="51"/>
                  </a:cubicBezTo>
                  <a:close/>
                  <a:moveTo>
                    <a:pt x="60" y="51"/>
                  </a:moveTo>
                  <a:cubicBezTo>
                    <a:pt x="60" y="38"/>
                    <a:pt x="61" y="26"/>
                    <a:pt x="64" y="19"/>
                  </a:cubicBezTo>
                  <a:cubicBezTo>
                    <a:pt x="67" y="10"/>
                    <a:pt x="70" y="7"/>
                    <a:pt x="75" y="7"/>
                  </a:cubicBezTo>
                  <a:cubicBezTo>
                    <a:pt x="80" y="7"/>
                    <a:pt x="83" y="10"/>
                    <a:pt x="86" y="19"/>
                  </a:cubicBezTo>
                  <a:cubicBezTo>
                    <a:pt x="89" y="26"/>
                    <a:pt x="90" y="38"/>
                    <a:pt x="90" y="51"/>
                  </a:cubicBezTo>
                  <a:cubicBezTo>
                    <a:pt x="90" y="54"/>
                    <a:pt x="90" y="58"/>
                    <a:pt x="90" y="61"/>
                  </a:cubicBezTo>
                  <a:cubicBezTo>
                    <a:pt x="60" y="61"/>
                    <a:pt x="60" y="61"/>
                    <a:pt x="60" y="61"/>
                  </a:cubicBezTo>
                  <a:cubicBezTo>
                    <a:pt x="60" y="58"/>
                    <a:pt x="60" y="54"/>
                    <a:pt x="60" y="51"/>
                  </a:cubicBezTo>
                  <a:close/>
                  <a:moveTo>
                    <a:pt x="229" y="223"/>
                  </a:moveTo>
                  <a:cubicBezTo>
                    <a:pt x="229" y="226"/>
                    <a:pt x="226" y="227"/>
                    <a:pt x="223" y="227"/>
                  </a:cubicBezTo>
                  <a:cubicBezTo>
                    <a:pt x="21" y="227"/>
                    <a:pt x="21" y="227"/>
                    <a:pt x="21" y="227"/>
                  </a:cubicBezTo>
                  <a:cubicBezTo>
                    <a:pt x="18" y="227"/>
                    <a:pt x="15" y="226"/>
                    <a:pt x="15" y="223"/>
                  </a:cubicBezTo>
                  <a:cubicBezTo>
                    <a:pt x="15" y="113"/>
                    <a:pt x="15" y="113"/>
                    <a:pt x="15" y="113"/>
                  </a:cubicBezTo>
                  <a:cubicBezTo>
                    <a:pt x="15" y="110"/>
                    <a:pt x="18" y="108"/>
                    <a:pt x="21" y="108"/>
                  </a:cubicBezTo>
                  <a:cubicBezTo>
                    <a:pt x="223" y="108"/>
                    <a:pt x="223" y="108"/>
                    <a:pt x="223" y="108"/>
                  </a:cubicBezTo>
                  <a:cubicBezTo>
                    <a:pt x="226" y="108"/>
                    <a:pt x="229" y="110"/>
                    <a:pt x="229" y="113"/>
                  </a:cubicBezTo>
                  <a:lnTo>
                    <a:pt x="229" y="223"/>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5" name="Freeform 6"/>
            <p:cNvSpPr>
              <a:spLocks noEditPoints="1"/>
            </p:cNvSpPr>
            <p:nvPr/>
          </p:nvSpPr>
          <p:spPr bwMode="auto">
            <a:xfrm>
              <a:off x="9325246" y="4136221"/>
              <a:ext cx="812800" cy="449263"/>
            </a:xfrm>
            <a:custGeom>
              <a:avLst/>
              <a:gdLst>
                <a:gd name="T0" fmla="*/ 208 w 214"/>
                <a:gd name="T1" fmla="*/ 0 h 119"/>
                <a:gd name="T2" fmla="*/ 6 w 214"/>
                <a:gd name="T3" fmla="*/ 0 h 119"/>
                <a:gd name="T4" fmla="*/ 0 w 214"/>
                <a:gd name="T5" fmla="*/ 5 h 119"/>
                <a:gd name="T6" fmla="*/ 0 w 214"/>
                <a:gd name="T7" fmla="*/ 115 h 119"/>
                <a:gd name="T8" fmla="*/ 6 w 214"/>
                <a:gd name="T9" fmla="*/ 119 h 119"/>
                <a:gd name="T10" fmla="*/ 208 w 214"/>
                <a:gd name="T11" fmla="*/ 119 h 119"/>
                <a:gd name="T12" fmla="*/ 214 w 214"/>
                <a:gd name="T13" fmla="*/ 115 h 119"/>
                <a:gd name="T14" fmla="*/ 214 w 214"/>
                <a:gd name="T15" fmla="*/ 5 h 119"/>
                <a:gd name="T16" fmla="*/ 208 w 214"/>
                <a:gd name="T17" fmla="*/ 0 h 119"/>
                <a:gd name="T18" fmla="*/ 213 w 214"/>
                <a:gd name="T19" fmla="*/ 115 h 119"/>
                <a:gd name="T20" fmla="*/ 208 w 214"/>
                <a:gd name="T21" fmla="*/ 118 h 119"/>
                <a:gd name="T22" fmla="*/ 6 w 214"/>
                <a:gd name="T23" fmla="*/ 118 h 119"/>
                <a:gd name="T24" fmla="*/ 2 w 214"/>
                <a:gd name="T25" fmla="*/ 115 h 119"/>
                <a:gd name="T26" fmla="*/ 2 w 214"/>
                <a:gd name="T27" fmla="*/ 5 h 119"/>
                <a:gd name="T28" fmla="*/ 6 w 214"/>
                <a:gd name="T29" fmla="*/ 2 h 119"/>
                <a:gd name="T30" fmla="*/ 208 w 214"/>
                <a:gd name="T31" fmla="*/ 2 h 119"/>
                <a:gd name="T32" fmla="*/ 213 w 214"/>
                <a:gd name="T33" fmla="*/ 5 h 119"/>
                <a:gd name="T34" fmla="*/ 213 w 214"/>
                <a:gd name="T35" fmla="*/ 11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4" h="119">
                  <a:moveTo>
                    <a:pt x="208" y="0"/>
                  </a:moveTo>
                  <a:cubicBezTo>
                    <a:pt x="6" y="0"/>
                    <a:pt x="6" y="0"/>
                    <a:pt x="6" y="0"/>
                  </a:cubicBezTo>
                  <a:cubicBezTo>
                    <a:pt x="3" y="0"/>
                    <a:pt x="0" y="2"/>
                    <a:pt x="0" y="5"/>
                  </a:cubicBezTo>
                  <a:cubicBezTo>
                    <a:pt x="0" y="115"/>
                    <a:pt x="0" y="115"/>
                    <a:pt x="0" y="115"/>
                  </a:cubicBezTo>
                  <a:cubicBezTo>
                    <a:pt x="0" y="118"/>
                    <a:pt x="3" y="119"/>
                    <a:pt x="6" y="119"/>
                  </a:cubicBezTo>
                  <a:cubicBezTo>
                    <a:pt x="208" y="119"/>
                    <a:pt x="208" y="119"/>
                    <a:pt x="208" y="119"/>
                  </a:cubicBezTo>
                  <a:cubicBezTo>
                    <a:pt x="211" y="119"/>
                    <a:pt x="214" y="118"/>
                    <a:pt x="214" y="115"/>
                  </a:cubicBezTo>
                  <a:cubicBezTo>
                    <a:pt x="214" y="5"/>
                    <a:pt x="214" y="5"/>
                    <a:pt x="214" y="5"/>
                  </a:cubicBezTo>
                  <a:cubicBezTo>
                    <a:pt x="214" y="2"/>
                    <a:pt x="211" y="0"/>
                    <a:pt x="208" y="0"/>
                  </a:cubicBezTo>
                  <a:close/>
                  <a:moveTo>
                    <a:pt x="213" y="115"/>
                  </a:moveTo>
                  <a:cubicBezTo>
                    <a:pt x="213" y="116"/>
                    <a:pt x="211" y="118"/>
                    <a:pt x="208" y="118"/>
                  </a:cubicBezTo>
                  <a:cubicBezTo>
                    <a:pt x="6" y="118"/>
                    <a:pt x="6" y="118"/>
                    <a:pt x="6" y="118"/>
                  </a:cubicBezTo>
                  <a:cubicBezTo>
                    <a:pt x="4" y="118"/>
                    <a:pt x="2" y="116"/>
                    <a:pt x="2" y="115"/>
                  </a:cubicBezTo>
                  <a:cubicBezTo>
                    <a:pt x="2" y="5"/>
                    <a:pt x="2" y="5"/>
                    <a:pt x="2" y="5"/>
                  </a:cubicBezTo>
                  <a:cubicBezTo>
                    <a:pt x="2" y="3"/>
                    <a:pt x="4" y="2"/>
                    <a:pt x="6" y="2"/>
                  </a:cubicBezTo>
                  <a:cubicBezTo>
                    <a:pt x="208" y="2"/>
                    <a:pt x="208" y="2"/>
                    <a:pt x="208" y="2"/>
                  </a:cubicBezTo>
                  <a:cubicBezTo>
                    <a:pt x="211" y="2"/>
                    <a:pt x="213" y="3"/>
                    <a:pt x="213" y="5"/>
                  </a:cubicBezTo>
                  <a:lnTo>
                    <a:pt x="213" y="115"/>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6" name="Freeform 7"/>
            <p:cNvSpPr/>
            <p:nvPr/>
          </p:nvSpPr>
          <p:spPr bwMode="auto">
            <a:xfrm>
              <a:off x="9474471" y="4193371"/>
              <a:ext cx="246063" cy="338138"/>
            </a:xfrm>
            <a:custGeom>
              <a:avLst/>
              <a:gdLst>
                <a:gd name="T0" fmla="*/ 35 w 65"/>
                <a:gd name="T1" fmla="*/ 67 h 90"/>
                <a:gd name="T2" fmla="*/ 45 w 65"/>
                <a:gd name="T3" fmla="*/ 58 h 90"/>
                <a:gd name="T4" fmla="*/ 57 w 65"/>
                <a:gd name="T5" fmla="*/ 42 h 90"/>
                <a:gd name="T6" fmla="*/ 61 w 65"/>
                <a:gd name="T7" fmla="*/ 27 h 90"/>
                <a:gd name="T8" fmla="*/ 53 w 65"/>
                <a:gd name="T9" fmla="*/ 7 h 90"/>
                <a:gd name="T10" fmla="*/ 29 w 65"/>
                <a:gd name="T11" fmla="*/ 0 h 90"/>
                <a:gd name="T12" fmla="*/ 14 w 65"/>
                <a:gd name="T13" fmla="*/ 2 h 90"/>
                <a:gd name="T14" fmla="*/ 3 w 65"/>
                <a:gd name="T15" fmla="*/ 6 h 90"/>
                <a:gd name="T16" fmla="*/ 3 w 65"/>
                <a:gd name="T17" fmla="*/ 25 h 90"/>
                <a:gd name="T18" fmla="*/ 4 w 65"/>
                <a:gd name="T19" fmla="*/ 25 h 90"/>
                <a:gd name="T20" fmla="*/ 7 w 65"/>
                <a:gd name="T21" fmla="*/ 23 h 90"/>
                <a:gd name="T22" fmla="*/ 13 w 65"/>
                <a:gd name="T23" fmla="*/ 20 h 90"/>
                <a:gd name="T24" fmla="*/ 19 w 65"/>
                <a:gd name="T25" fmla="*/ 18 h 90"/>
                <a:gd name="T26" fmla="*/ 25 w 65"/>
                <a:gd name="T27" fmla="*/ 17 h 90"/>
                <a:gd name="T28" fmla="*/ 35 w 65"/>
                <a:gd name="T29" fmla="*/ 20 h 90"/>
                <a:gd name="T30" fmla="*/ 39 w 65"/>
                <a:gd name="T31" fmla="*/ 30 h 90"/>
                <a:gd name="T32" fmla="*/ 36 w 65"/>
                <a:gd name="T33" fmla="*/ 40 h 90"/>
                <a:gd name="T34" fmla="*/ 27 w 65"/>
                <a:gd name="T35" fmla="*/ 52 h 90"/>
                <a:gd name="T36" fmla="*/ 15 w 65"/>
                <a:gd name="T37" fmla="*/ 63 h 90"/>
                <a:gd name="T38" fmla="*/ 0 w 65"/>
                <a:gd name="T39" fmla="*/ 75 h 90"/>
                <a:gd name="T40" fmla="*/ 0 w 65"/>
                <a:gd name="T41" fmla="*/ 90 h 90"/>
                <a:gd name="T42" fmla="*/ 65 w 65"/>
                <a:gd name="T43" fmla="*/ 90 h 90"/>
                <a:gd name="T44" fmla="*/ 65 w 65"/>
                <a:gd name="T45" fmla="*/ 73 h 90"/>
                <a:gd name="T46" fmla="*/ 28 w 65"/>
                <a:gd name="T47" fmla="*/ 73 h 90"/>
                <a:gd name="T48" fmla="*/ 35 w 65"/>
                <a:gd name="T49" fmla="*/ 6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90">
                  <a:moveTo>
                    <a:pt x="35" y="67"/>
                  </a:moveTo>
                  <a:cubicBezTo>
                    <a:pt x="38" y="65"/>
                    <a:pt x="42" y="61"/>
                    <a:pt x="45" y="58"/>
                  </a:cubicBezTo>
                  <a:cubicBezTo>
                    <a:pt x="51" y="52"/>
                    <a:pt x="55" y="47"/>
                    <a:pt x="57" y="42"/>
                  </a:cubicBezTo>
                  <a:cubicBezTo>
                    <a:pt x="60" y="37"/>
                    <a:pt x="61" y="32"/>
                    <a:pt x="61" y="27"/>
                  </a:cubicBezTo>
                  <a:cubicBezTo>
                    <a:pt x="61" y="18"/>
                    <a:pt x="58" y="12"/>
                    <a:pt x="53" y="7"/>
                  </a:cubicBezTo>
                  <a:cubicBezTo>
                    <a:pt x="48" y="3"/>
                    <a:pt x="40" y="0"/>
                    <a:pt x="29" y="0"/>
                  </a:cubicBezTo>
                  <a:cubicBezTo>
                    <a:pt x="24" y="0"/>
                    <a:pt x="19" y="1"/>
                    <a:pt x="14" y="2"/>
                  </a:cubicBezTo>
                  <a:cubicBezTo>
                    <a:pt x="9" y="3"/>
                    <a:pt x="5" y="5"/>
                    <a:pt x="3" y="6"/>
                  </a:cubicBezTo>
                  <a:cubicBezTo>
                    <a:pt x="3" y="25"/>
                    <a:pt x="3" y="25"/>
                    <a:pt x="3" y="25"/>
                  </a:cubicBezTo>
                  <a:cubicBezTo>
                    <a:pt x="4" y="25"/>
                    <a:pt x="4" y="25"/>
                    <a:pt x="4" y="25"/>
                  </a:cubicBezTo>
                  <a:cubicBezTo>
                    <a:pt x="5" y="24"/>
                    <a:pt x="6" y="24"/>
                    <a:pt x="7" y="23"/>
                  </a:cubicBezTo>
                  <a:cubicBezTo>
                    <a:pt x="9" y="22"/>
                    <a:pt x="11" y="21"/>
                    <a:pt x="13" y="20"/>
                  </a:cubicBezTo>
                  <a:cubicBezTo>
                    <a:pt x="15" y="19"/>
                    <a:pt x="17" y="18"/>
                    <a:pt x="19" y="18"/>
                  </a:cubicBezTo>
                  <a:cubicBezTo>
                    <a:pt x="21" y="17"/>
                    <a:pt x="23" y="17"/>
                    <a:pt x="25" y="17"/>
                  </a:cubicBezTo>
                  <a:cubicBezTo>
                    <a:pt x="29" y="17"/>
                    <a:pt x="33" y="18"/>
                    <a:pt x="35" y="20"/>
                  </a:cubicBezTo>
                  <a:cubicBezTo>
                    <a:pt x="37" y="23"/>
                    <a:pt x="39" y="26"/>
                    <a:pt x="39" y="30"/>
                  </a:cubicBezTo>
                  <a:cubicBezTo>
                    <a:pt x="39" y="33"/>
                    <a:pt x="38" y="37"/>
                    <a:pt x="36" y="40"/>
                  </a:cubicBezTo>
                  <a:cubicBezTo>
                    <a:pt x="34" y="44"/>
                    <a:pt x="31" y="48"/>
                    <a:pt x="27" y="52"/>
                  </a:cubicBezTo>
                  <a:cubicBezTo>
                    <a:pt x="23" y="56"/>
                    <a:pt x="19" y="59"/>
                    <a:pt x="15" y="63"/>
                  </a:cubicBezTo>
                  <a:cubicBezTo>
                    <a:pt x="11" y="67"/>
                    <a:pt x="6" y="71"/>
                    <a:pt x="0" y="75"/>
                  </a:cubicBezTo>
                  <a:cubicBezTo>
                    <a:pt x="0" y="90"/>
                    <a:pt x="0" y="90"/>
                    <a:pt x="0" y="90"/>
                  </a:cubicBezTo>
                  <a:cubicBezTo>
                    <a:pt x="65" y="90"/>
                    <a:pt x="65" y="90"/>
                    <a:pt x="65" y="90"/>
                  </a:cubicBezTo>
                  <a:cubicBezTo>
                    <a:pt x="65" y="73"/>
                    <a:pt x="65" y="73"/>
                    <a:pt x="65" y="73"/>
                  </a:cubicBezTo>
                  <a:cubicBezTo>
                    <a:pt x="28" y="73"/>
                    <a:pt x="28" y="73"/>
                    <a:pt x="28" y="73"/>
                  </a:cubicBezTo>
                  <a:cubicBezTo>
                    <a:pt x="29" y="72"/>
                    <a:pt x="32" y="70"/>
                    <a:pt x="35" y="67"/>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7" name="Freeform 8"/>
            <p:cNvSpPr/>
            <p:nvPr/>
          </p:nvSpPr>
          <p:spPr bwMode="auto">
            <a:xfrm>
              <a:off x="9777684" y="4201308"/>
              <a:ext cx="220663" cy="330200"/>
            </a:xfrm>
            <a:custGeom>
              <a:avLst/>
              <a:gdLst>
                <a:gd name="T0" fmla="*/ 40 w 58"/>
                <a:gd name="T1" fmla="*/ 0 h 88"/>
                <a:gd name="T2" fmla="*/ 20 w 58"/>
                <a:gd name="T3" fmla="*/ 0 h 88"/>
                <a:gd name="T4" fmla="*/ 19 w 58"/>
                <a:gd name="T5" fmla="*/ 6 h 88"/>
                <a:gd name="T6" fmla="*/ 14 w 58"/>
                <a:gd name="T7" fmla="*/ 9 h 88"/>
                <a:gd name="T8" fmla="*/ 8 w 58"/>
                <a:gd name="T9" fmla="*/ 11 h 88"/>
                <a:gd name="T10" fmla="*/ 0 w 58"/>
                <a:gd name="T11" fmla="*/ 12 h 88"/>
                <a:gd name="T12" fmla="*/ 0 w 58"/>
                <a:gd name="T13" fmla="*/ 26 h 88"/>
                <a:gd name="T14" fmla="*/ 18 w 58"/>
                <a:gd name="T15" fmla="*/ 26 h 88"/>
                <a:gd name="T16" fmla="*/ 18 w 58"/>
                <a:gd name="T17" fmla="*/ 72 h 88"/>
                <a:gd name="T18" fmla="*/ 0 w 58"/>
                <a:gd name="T19" fmla="*/ 72 h 88"/>
                <a:gd name="T20" fmla="*/ 0 w 58"/>
                <a:gd name="T21" fmla="*/ 88 h 88"/>
                <a:gd name="T22" fmla="*/ 58 w 58"/>
                <a:gd name="T23" fmla="*/ 88 h 88"/>
                <a:gd name="T24" fmla="*/ 58 w 58"/>
                <a:gd name="T25" fmla="*/ 72 h 88"/>
                <a:gd name="T26" fmla="*/ 40 w 58"/>
                <a:gd name="T27" fmla="*/ 72 h 88"/>
                <a:gd name="T28" fmla="*/ 40 w 58"/>
                <a:gd name="T2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88">
                  <a:moveTo>
                    <a:pt x="40" y="0"/>
                  </a:moveTo>
                  <a:cubicBezTo>
                    <a:pt x="20" y="0"/>
                    <a:pt x="20" y="0"/>
                    <a:pt x="20" y="0"/>
                  </a:cubicBezTo>
                  <a:cubicBezTo>
                    <a:pt x="20" y="2"/>
                    <a:pt x="20" y="4"/>
                    <a:pt x="19" y="6"/>
                  </a:cubicBezTo>
                  <a:cubicBezTo>
                    <a:pt x="18" y="7"/>
                    <a:pt x="16" y="9"/>
                    <a:pt x="14" y="9"/>
                  </a:cubicBezTo>
                  <a:cubicBezTo>
                    <a:pt x="13" y="10"/>
                    <a:pt x="10" y="11"/>
                    <a:pt x="8" y="11"/>
                  </a:cubicBezTo>
                  <a:cubicBezTo>
                    <a:pt x="5" y="12"/>
                    <a:pt x="2" y="12"/>
                    <a:pt x="0" y="12"/>
                  </a:cubicBezTo>
                  <a:cubicBezTo>
                    <a:pt x="0" y="26"/>
                    <a:pt x="0" y="26"/>
                    <a:pt x="0" y="26"/>
                  </a:cubicBezTo>
                  <a:cubicBezTo>
                    <a:pt x="18" y="26"/>
                    <a:pt x="18" y="26"/>
                    <a:pt x="18" y="26"/>
                  </a:cubicBezTo>
                  <a:cubicBezTo>
                    <a:pt x="18" y="72"/>
                    <a:pt x="18" y="72"/>
                    <a:pt x="18" y="72"/>
                  </a:cubicBezTo>
                  <a:cubicBezTo>
                    <a:pt x="0" y="72"/>
                    <a:pt x="0" y="72"/>
                    <a:pt x="0" y="72"/>
                  </a:cubicBezTo>
                  <a:cubicBezTo>
                    <a:pt x="0" y="88"/>
                    <a:pt x="0" y="88"/>
                    <a:pt x="0" y="88"/>
                  </a:cubicBezTo>
                  <a:cubicBezTo>
                    <a:pt x="58" y="88"/>
                    <a:pt x="58" y="88"/>
                    <a:pt x="58" y="88"/>
                  </a:cubicBezTo>
                  <a:cubicBezTo>
                    <a:pt x="58" y="72"/>
                    <a:pt x="58" y="72"/>
                    <a:pt x="58" y="72"/>
                  </a:cubicBezTo>
                  <a:cubicBezTo>
                    <a:pt x="40" y="72"/>
                    <a:pt x="40" y="72"/>
                    <a:pt x="40" y="72"/>
                  </a:cubicBezTo>
                  <a:lnTo>
                    <a:pt x="40" y="0"/>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7321602" y="4425503"/>
            <a:ext cx="660348" cy="492126"/>
            <a:chOff x="9242696" y="3056721"/>
            <a:chExt cx="914400" cy="601663"/>
          </a:xfrm>
        </p:grpSpPr>
        <p:sp>
          <p:nvSpPr>
            <p:cNvPr id="39" name="Freeform 9"/>
            <p:cNvSpPr>
              <a:spLocks noEditPoints="1"/>
            </p:cNvSpPr>
            <p:nvPr/>
          </p:nvSpPr>
          <p:spPr bwMode="auto">
            <a:xfrm>
              <a:off x="9242696" y="3056721"/>
              <a:ext cx="914400" cy="601663"/>
            </a:xfrm>
            <a:custGeom>
              <a:avLst/>
              <a:gdLst>
                <a:gd name="T0" fmla="*/ 18 w 241"/>
                <a:gd name="T1" fmla="*/ 160 h 160"/>
                <a:gd name="T2" fmla="*/ 0 w 241"/>
                <a:gd name="T3" fmla="*/ 142 h 160"/>
                <a:gd name="T4" fmla="*/ 0 w 241"/>
                <a:gd name="T5" fmla="*/ 18 h 160"/>
                <a:gd name="T6" fmla="*/ 18 w 241"/>
                <a:gd name="T7" fmla="*/ 0 h 160"/>
                <a:gd name="T8" fmla="*/ 223 w 241"/>
                <a:gd name="T9" fmla="*/ 0 h 160"/>
                <a:gd name="T10" fmla="*/ 241 w 241"/>
                <a:gd name="T11" fmla="*/ 18 h 160"/>
                <a:gd name="T12" fmla="*/ 241 w 241"/>
                <a:gd name="T13" fmla="*/ 142 h 160"/>
                <a:gd name="T14" fmla="*/ 223 w 241"/>
                <a:gd name="T15" fmla="*/ 160 h 160"/>
                <a:gd name="T16" fmla="*/ 18 w 241"/>
                <a:gd name="T17" fmla="*/ 160 h 160"/>
                <a:gd name="T18" fmla="*/ 5 w 241"/>
                <a:gd name="T19" fmla="*/ 18 h 160"/>
                <a:gd name="T20" fmla="*/ 5 w 241"/>
                <a:gd name="T21" fmla="*/ 142 h 160"/>
                <a:gd name="T22" fmla="*/ 18 w 241"/>
                <a:gd name="T23" fmla="*/ 154 h 160"/>
                <a:gd name="T24" fmla="*/ 223 w 241"/>
                <a:gd name="T25" fmla="*/ 154 h 160"/>
                <a:gd name="T26" fmla="*/ 236 w 241"/>
                <a:gd name="T27" fmla="*/ 142 h 160"/>
                <a:gd name="T28" fmla="*/ 236 w 241"/>
                <a:gd name="T29" fmla="*/ 18 h 160"/>
                <a:gd name="T30" fmla="*/ 223 w 241"/>
                <a:gd name="T31" fmla="*/ 5 h 160"/>
                <a:gd name="T32" fmla="*/ 18 w 241"/>
                <a:gd name="T33" fmla="*/ 5 h 160"/>
                <a:gd name="T34" fmla="*/ 5 w 241"/>
                <a:gd name="T35" fmla="*/ 1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1" h="160">
                  <a:moveTo>
                    <a:pt x="18" y="160"/>
                  </a:moveTo>
                  <a:cubicBezTo>
                    <a:pt x="8" y="160"/>
                    <a:pt x="0" y="152"/>
                    <a:pt x="0" y="142"/>
                  </a:cubicBezTo>
                  <a:cubicBezTo>
                    <a:pt x="0" y="18"/>
                    <a:pt x="0" y="18"/>
                    <a:pt x="0" y="18"/>
                  </a:cubicBezTo>
                  <a:cubicBezTo>
                    <a:pt x="0" y="8"/>
                    <a:pt x="8" y="0"/>
                    <a:pt x="18" y="0"/>
                  </a:cubicBezTo>
                  <a:cubicBezTo>
                    <a:pt x="223" y="0"/>
                    <a:pt x="223" y="0"/>
                    <a:pt x="223" y="0"/>
                  </a:cubicBezTo>
                  <a:cubicBezTo>
                    <a:pt x="233" y="0"/>
                    <a:pt x="241" y="8"/>
                    <a:pt x="241" y="18"/>
                  </a:cubicBezTo>
                  <a:cubicBezTo>
                    <a:pt x="241" y="142"/>
                    <a:pt x="241" y="142"/>
                    <a:pt x="241" y="142"/>
                  </a:cubicBezTo>
                  <a:cubicBezTo>
                    <a:pt x="241" y="152"/>
                    <a:pt x="233" y="160"/>
                    <a:pt x="223" y="160"/>
                  </a:cubicBezTo>
                  <a:lnTo>
                    <a:pt x="18" y="160"/>
                  </a:lnTo>
                  <a:close/>
                  <a:moveTo>
                    <a:pt x="5" y="18"/>
                  </a:moveTo>
                  <a:cubicBezTo>
                    <a:pt x="5" y="142"/>
                    <a:pt x="5" y="142"/>
                    <a:pt x="5" y="142"/>
                  </a:cubicBezTo>
                  <a:cubicBezTo>
                    <a:pt x="5" y="149"/>
                    <a:pt x="11" y="154"/>
                    <a:pt x="18" y="154"/>
                  </a:cubicBezTo>
                  <a:cubicBezTo>
                    <a:pt x="223" y="154"/>
                    <a:pt x="223" y="154"/>
                    <a:pt x="223" y="154"/>
                  </a:cubicBezTo>
                  <a:cubicBezTo>
                    <a:pt x="230" y="154"/>
                    <a:pt x="236" y="149"/>
                    <a:pt x="236" y="142"/>
                  </a:cubicBezTo>
                  <a:cubicBezTo>
                    <a:pt x="236" y="18"/>
                    <a:pt x="236" y="18"/>
                    <a:pt x="236" y="18"/>
                  </a:cubicBezTo>
                  <a:cubicBezTo>
                    <a:pt x="236" y="11"/>
                    <a:pt x="230" y="5"/>
                    <a:pt x="223" y="5"/>
                  </a:cubicBezTo>
                  <a:cubicBezTo>
                    <a:pt x="18" y="5"/>
                    <a:pt x="18" y="5"/>
                    <a:pt x="18" y="5"/>
                  </a:cubicBezTo>
                  <a:cubicBezTo>
                    <a:pt x="11" y="5"/>
                    <a:pt x="5" y="11"/>
                    <a:pt x="5" y="18"/>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0" name="Freeform 10"/>
            <p:cNvSpPr/>
            <p:nvPr/>
          </p:nvSpPr>
          <p:spPr bwMode="auto">
            <a:xfrm>
              <a:off x="9287146" y="3334533"/>
              <a:ext cx="296863" cy="207963"/>
            </a:xfrm>
            <a:custGeom>
              <a:avLst/>
              <a:gdLst>
                <a:gd name="T0" fmla="*/ 63 w 78"/>
                <a:gd name="T1" fmla="*/ 1 h 55"/>
                <a:gd name="T2" fmla="*/ 56 w 78"/>
                <a:gd name="T3" fmla="*/ 16 h 55"/>
                <a:gd name="T4" fmla="*/ 40 w 78"/>
                <a:gd name="T5" fmla="*/ 53 h 55"/>
                <a:gd name="T6" fmla="*/ 23 w 78"/>
                <a:gd name="T7" fmla="*/ 16 h 55"/>
                <a:gd name="T8" fmla="*/ 16 w 78"/>
                <a:gd name="T9" fmla="*/ 0 h 55"/>
                <a:gd name="T10" fmla="*/ 0 w 78"/>
                <a:gd name="T11" fmla="*/ 31 h 55"/>
                <a:gd name="T12" fmla="*/ 0 w 78"/>
                <a:gd name="T13" fmla="*/ 40 h 55"/>
                <a:gd name="T14" fmla="*/ 39 w 78"/>
                <a:gd name="T15" fmla="*/ 55 h 55"/>
                <a:gd name="T16" fmla="*/ 78 w 78"/>
                <a:gd name="T17" fmla="*/ 40 h 55"/>
                <a:gd name="T18" fmla="*/ 78 w 78"/>
                <a:gd name="T19" fmla="*/ 31 h 55"/>
                <a:gd name="T20" fmla="*/ 63 w 78"/>
                <a:gd name="T21"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55">
                  <a:moveTo>
                    <a:pt x="63" y="1"/>
                  </a:moveTo>
                  <a:cubicBezTo>
                    <a:pt x="56" y="16"/>
                    <a:pt x="56" y="16"/>
                    <a:pt x="56" y="16"/>
                  </a:cubicBezTo>
                  <a:cubicBezTo>
                    <a:pt x="40" y="53"/>
                    <a:pt x="40" y="53"/>
                    <a:pt x="40" y="53"/>
                  </a:cubicBezTo>
                  <a:cubicBezTo>
                    <a:pt x="23" y="16"/>
                    <a:pt x="23" y="16"/>
                    <a:pt x="23" y="16"/>
                  </a:cubicBezTo>
                  <a:cubicBezTo>
                    <a:pt x="16" y="0"/>
                    <a:pt x="16" y="0"/>
                    <a:pt x="16" y="0"/>
                  </a:cubicBezTo>
                  <a:cubicBezTo>
                    <a:pt x="7" y="7"/>
                    <a:pt x="0" y="18"/>
                    <a:pt x="0" y="31"/>
                  </a:cubicBezTo>
                  <a:cubicBezTo>
                    <a:pt x="0" y="40"/>
                    <a:pt x="0" y="40"/>
                    <a:pt x="0" y="40"/>
                  </a:cubicBezTo>
                  <a:cubicBezTo>
                    <a:pt x="11" y="49"/>
                    <a:pt x="24" y="55"/>
                    <a:pt x="39" y="55"/>
                  </a:cubicBezTo>
                  <a:cubicBezTo>
                    <a:pt x="54" y="55"/>
                    <a:pt x="68" y="49"/>
                    <a:pt x="78" y="40"/>
                  </a:cubicBezTo>
                  <a:cubicBezTo>
                    <a:pt x="78" y="31"/>
                    <a:pt x="78" y="31"/>
                    <a:pt x="78" y="31"/>
                  </a:cubicBezTo>
                  <a:cubicBezTo>
                    <a:pt x="78" y="19"/>
                    <a:pt x="72" y="8"/>
                    <a:pt x="63" y="1"/>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1" name="Freeform 11"/>
            <p:cNvSpPr/>
            <p:nvPr/>
          </p:nvSpPr>
          <p:spPr bwMode="auto">
            <a:xfrm>
              <a:off x="9412559" y="3383746"/>
              <a:ext cx="46038" cy="112713"/>
            </a:xfrm>
            <a:custGeom>
              <a:avLst/>
              <a:gdLst>
                <a:gd name="T0" fmla="*/ 6 w 12"/>
                <a:gd name="T1" fmla="*/ 1 h 30"/>
                <a:gd name="T2" fmla="*/ 3 w 12"/>
                <a:gd name="T3" fmla="*/ 0 h 30"/>
                <a:gd name="T4" fmla="*/ 0 w 12"/>
                <a:gd name="T5" fmla="*/ 23 h 30"/>
                <a:gd name="T6" fmla="*/ 6 w 12"/>
                <a:gd name="T7" fmla="*/ 30 h 30"/>
                <a:gd name="T8" fmla="*/ 12 w 12"/>
                <a:gd name="T9" fmla="*/ 23 h 30"/>
                <a:gd name="T10" fmla="*/ 10 w 12"/>
                <a:gd name="T11" fmla="*/ 0 h 30"/>
                <a:gd name="T12" fmla="*/ 6 w 12"/>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12" h="30">
                  <a:moveTo>
                    <a:pt x="6" y="1"/>
                  </a:moveTo>
                  <a:cubicBezTo>
                    <a:pt x="5" y="1"/>
                    <a:pt x="4" y="1"/>
                    <a:pt x="3" y="0"/>
                  </a:cubicBezTo>
                  <a:cubicBezTo>
                    <a:pt x="0" y="23"/>
                    <a:pt x="0" y="23"/>
                    <a:pt x="0" y="23"/>
                  </a:cubicBezTo>
                  <a:cubicBezTo>
                    <a:pt x="6" y="30"/>
                    <a:pt x="6" y="30"/>
                    <a:pt x="6" y="30"/>
                  </a:cubicBezTo>
                  <a:cubicBezTo>
                    <a:pt x="12" y="23"/>
                    <a:pt x="12" y="23"/>
                    <a:pt x="12" y="23"/>
                  </a:cubicBezTo>
                  <a:cubicBezTo>
                    <a:pt x="10" y="0"/>
                    <a:pt x="10" y="0"/>
                    <a:pt x="10" y="0"/>
                  </a:cubicBezTo>
                  <a:cubicBezTo>
                    <a:pt x="9" y="1"/>
                    <a:pt x="8" y="1"/>
                    <a:pt x="6" y="1"/>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2" name="Freeform 12"/>
            <p:cNvSpPr/>
            <p:nvPr/>
          </p:nvSpPr>
          <p:spPr bwMode="auto">
            <a:xfrm>
              <a:off x="9344296" y="3150383"/>
              <a:ext cx="182563" cy="217488"/>
            </a:xfrm>
            <a:custGeom>
              <a:avLst/>
              <a:gdLst>
                <a:gd name="T0" fmla="*/ 48 w 48"/>
                <a:gd name="T1" fmla="*/ 36 h 58"/>
                <a:gd name="T2" fmla="*/ 24 w 48"/>
                <a:gd name="T3" fmla="*/ 58 h 58"/>
                <a:gd name="T4" fmla="*/ 0 w 48"/>
                <a:gd name="T5" fmla="*/ 36 h 58"/>
                <a:gd name="T6" fmla="*/ 0 w 48"/>
                <a:gd name="T7" fmla="*/ 22 h 58"/>
                <a:gd name="T8" fmla="*/ 24 w 48"/>
                <a:gd name="T9" fmla="*/ 0 h 58"/>
                <a:gd name="T10" fmla="*/ 48 w 48"/>
                <a:gd name="T11" fmla="*/ 22 h 58"/>
                <a:gd name="T12" fmla="*/ 48 w 48"/>
                <a:gd name="T13" fmla="*/ 36 h 58"/>
              </a:gdLst>
              <a:ahLst/>
              <a:cxnLst>
                <a:cxn ang="0">
                  <a:pos x="T0" y="T1"/>
                </a:cxn>
                <a:cxn ang="0">
                  <a:pos x="T2" y="T3"/>
                </a:cxn>
                <a:cxn ang="0">
                  <a:pos x="T4" y="T5"/>
                </a:cxn>
                <a:cxn ang="0">
                  <a:pos x="T6" y="T7"/>
                </a:cxn>
                <a:cxn ang="0">
                  <a:pos x="T8" y="T9"/>
                </a:cxn>
                <a:cxn ang="0">
                  <a:pos x="T10" y="T11"/>
                </a:cxn>
                <a:cxn ang="0">
                  <a:pos x="T12" y="T13"/>
                </a:cxn>
              </a:cxnLst>
              <a:rect l="0" t="0" r="r" b="b"/>
              <a:pathLst>
                <a:path w="48" h="58">
                  <a:moveTo>
                    <a:pt x="48" y="36"/>
                  </a:moveTo>
                  <a:cubicBezTo>
                    <a:pt x="48" y="48"/>
                    <a:pt x="37" y="58"/>
                    <a:pt x="24" y="58"/>
                  </a:cubicBezTo>
                  <a:cubicBezTo>
                    <a:pt x="11" y="58"/>
                    <a:pt x="0" y="48"/>
                    <a:pt x="0" y="36"/>
                  </a:cubicBezTo>
                  <a:cubicBezTo>
                    <a:pt x="0" y="22"/>
                    <a:pt x="0" y="22"/>
                    <a:pt x="0" y="22"/>
                  </a:cubicBezTo>
                  <a:cubicBezTo>
                    <a:pt x="0" y="10"/>
                    <a:pt x="11" y="0"/>
                    <a:pt x="24" y="0"/>
                  </a:cubicBezTo>
                  <a:cubicBezTo>
                    <a:pt x="37" y="0"/>
                    <a:pt x="48" y="10"/>
                    <a:pt x="48" y="22"/>
                  </a:cubicBezTo>
                  <a:lnTo>
                    <a:pt x="48" y="36"/>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3" name="Rectangle 13"/>
            <p:cNvSpPr>
              <a:spLocks noChangeArrowheads="1"/>
            </p:cNvSpPr>
            <p:nvPr/>
          </p:nvSpPr>
          <p:spPr bwMode="auto">
            <a:xfrm>
              <a:off x="9693546" y="3236108"/>
              <a:ext cx="342900" cy="53975"/>
            </a:xfrm>
            <a:prstGeom prst="rect">
              <a:avLst/>
            </a:pr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4" name="Rectangle 14"/>
            <p:cNvSpPr>
              <a:spLocks noChangeArrowheads="1"/>
            </p:cNvSpPr>
            <p:nvPr/>
          </p:nvSpPr>
          <p:spPr bwMode="auto">
            <a:xfrm>
              <a:off x="9693546" y="3345646"/>
              <a:ext cx="342900" cy="52388"/>
            </a:xfrm>
            <a:prstGeom prst="rect">
              <a:avLst/>
            </a:pr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6763922" y="2136950"/>
            <a:ext cx="626944" cy="451262"/>
            <a:chOff x="9295084" y="2389971"/>
            <a:chExt cx="866775" cy="623888"/>
          </a:xfrm>
        </p:grpSpPr>
        <p:sp>
          <p:nvSpPr>
            <p:cNvPr id="46" name="Freeform 15"/>
            <p:cNvSpPr/>
            <p:nvPr/>
          </p:nvSpPr>
          <p:spPr bwMode="auto">
            <a:xfrm>
              <a:off x="9488759" y="2486808"/>
              <a:ext cx="23813" cy="49213"/>
            </a:xfrm>
            <a:custGeom>
              <a:avLst/>
              <a:gdLst>
                <a:gd name="T0" fmla="*/ 7 w 15"/>
                <a:gd name="T1" fmla="*/ 7 h 31"/>
                <a:gd name="T2" fmla="*/ 7 w 15"/>
                <a:gd name="T3" fmla="*/ 7 h 31"/>
                <a:gd name="T4" fmla="*/ 0 w 15"/>
                <a:gd name="T5" fmla="*/ 10 h 31"/>
                <a:gd name="T6" fmla="*/ 0 w 15"/>
                <a:gd name="T7" fmla="*/ 3 h 31"/>
                <a:gd name="T8" fmla="*/ 7 w 15"/>
                <a:gd name="T9" fmla="*/ 0 h 31"/>
                <a:gd name="T10" fmla="*/ 15 w 15"/>
                <a:gd name="T11" fmla="*/ 0 h 31"/>
                <a:gd name="T12" fmla="*/ 15 w 15"/>
                <a:gd name="T13" fmla="*/ 31 h 31"/>
                <a:gd name="T14" fmla="*/ 7 w 15"/>
                <a:gd name="T15" fmla="*/ 31 h 31"/>
                <a:gd name="T16" fmla="*/ 7 w 15"/>
                <a:gd name="T17"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31">
                  <a:moveTo>
                    <a:pt x="7" y="7"/>
                  </a:moveTo>
                  <a:lnTo>
                    <a:pt x="7" y="7"/>
                  </a:lnTo>
                  <a:lnTo>
                    <a:pt x="0" y="10"/>
                  </a:lnTo>
                  <a:lnTo>
                    <a:pt x="0" y="3"/>
                  </a:lnTo>
                  <a:lnTo>
                    <a:pt x="7" y="0"/>
                  </a:lnTo>
                  <a:lnTo>
                    <a:pt x="15" y="0"/>
                  </a:lnTo>
                  <a:lnTo>
                    <a:pt x="15" y="31"/>
                  </a:lnTo>
                  <a:lnTo>
                    <a:pt x="7" y="31"/>
                  </a:lnTo>
                  <a:lnTo>
                    <a:pt x="7" y="7"/>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7" name="Freeform 16"/>
            <p:cNvSpPr>
              <a:spLocks noEditPoints="1"/>
            </p:cNvSpPr>
            <p:nvPr/>
          </p:nvSpPr>
          <p:spPr bwMode="auto">
            <a:xfrm>
              <a:off x="9526859" y="2483633"/>
              <a:ext cx="38100" cy="52388"/>
            </a:xfrm>
            <a:custGeom>
              <a:avLst/>
              <a:gdLst>
                <a:gd name="T0" fmla="*/ 10 w 10"/>
                <a:gd name="T1" fmla="*/ 7 h 14"/>
                <a:gd name="T2" fmla="*/ 5 w 10"/>
                <a:gd name="T3" fmla="*/ 14 h 14"/>
                <a:gd name="T4" fmla="*/ 0 w 10"/>
                <a:gd name="T5" fmla="*/ 8 h 14"/>
                <a:gd name="T6" fmla="*/ 5 w 10"/>
                <a:gd name="T7" fmla="*/ 0 h 14"/>
                <a:gd name="T8" fmla="*/ 10 w 10"/>
                <a:gd name="T9" fmla="*/ 7 h 14"/>
                <a:gd name="T10" fmla="*/ 3 w 10"/>
                <a:gd name="T11" fmla="*/ 8 h 14"/>
                <a:gd name="T12" fmla="*/ 5 w 10"/>
                <a:gd name="T13" fmla="*/ 12 h 14"/>
                <a:gd name="T14" fmla="*/ 7 w 10"/>
                <a:gd name="T15" fmla="*/ 7 h 14"/>
                <a:gd name="T16" fmla="*/ 5 w 10"/>
                <a:gd name="T17" fmla="*/ 3 h 14"/>
                <a:gd name="T18" fmla="*/ 3 w 10"/>
                <a:gd name="T19"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4">
                  <a:moveTo>
                    <a:pt x="10" y="7"/>
                  </a:moveTo>
                  <a:cubicBezTo>
                    <a:pt x="10" y="12"/>
                    <a:pt x="9" y="14"/>
                    <a:pt x="5" y="14"/>
                  </a:cubicBezTo>
                  <a:cubicBezTo>
                    <a:pt x="2" y="14"/>
                    <a:pt x="0" y="11"/>
                    <a:pt x="0" y="8"/>
                  </a:cubicBezTo>
                  <a:cubicBezTo>
                    <a:pt x="0" y="4"/>
                    <a:pt x="2" y="0"/>
                    <a:pt x="5" y="0"/>
                  </a:cubicBezTo>
                  <a:cubicBezTo>
                    <a:pt x="9" y="0"/>
                    <a:pt x="10" y="4"/>
                    <a:pt x="10" y="7"/>
                  </a:cubicBezTo>
                  <a:close/>
                  <a:moveTo>
                    <a:pt x="3" y="8"/>
                  </a:moveTo>
                  <a:cubicBezTo>
                    <a:pt x="3" y="11"/>
                    <a:pt x="4" y="12"/>
                    <a:pt x="5" y="12"/>
                  </a:cubicBezTo>
                  <a:cubicBezTo>
                    <a:pt x="7" y="12"/>
                    <a:pt x="7" y="11"/>
                    <a:pt x="7" y="7"/>
                  </a:cubicBezTo>
                  <a:cubicBezTo>
                    <a:pt x="7" y="4"/>
                    <a:pt x="7" y="3"/>
                    <a:pt x="5" y="3"/>
                  </a:cubicBezTo>
                  <a:cubicBezTo>
                    <a:pt x="4" y="3"/>
                    <a:pt x="3" y="4"/>
                    <a:pt x="3" y="8"/>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8" name="Freeform 17"/>
            <p:cNvSpPr>
              <a:spLocks noEditPoints="1"/>
            </p:cNvSpPr>
            <p:nvPr/>
          </p:nvSpPr>
          <p:spPr bwMode="auto">
            <a:xfrm>
              <a:off x="9572896" y="2483633"/>
              <a:ext cx="38100" cy="52388"/>
            </a:xfrm>
            <a:custGeom>
              <a:avLst/>
              <a:gdLst>
                <a:gd name="T0" fmla="*/ 10 w 10"/>
                <a:gd name="T1" fmla="*/ 7 h 14"/>
                <a:gd name="T2" fmla="*/ 5 w 10"/>
                <a:gd name="T3" fmla="*/ 14 h 14"/>
                <a:gd name="T4" fmla="*/ 0 w 10"/>
                <a:gd name="T5" fmla="*/ 8 h 14"/>
                <a:gd name="T6" fmla="*/ 5 w 10"/>
                <a:gd name="T7" fmla="*/ 0 h 14"/>
                <a:gd name="T8" fmla="*/ 10 w 10"/>
                <a:gd name="T9" fmla="*/ 7 h 14"/>
                <a:gd name="T10" fmla="*/ 3 w 10"/>
                <a:gd name="T11" fmla="*/ 8 h 14"/>
                <a:gd name="T12" fmla="*/ 5 w 10"/>
                <a:gd name="T13" fmla="*/ 12 h 14"/>
                <a:gd name="T14" fmla="*/ 7 w 10"/>
                <a:gd name="T15" fmla="*/ 7 h 14"/>
                <a:gd name="T16" fmla="*/ 5 w 10"/>
                <a:gd name="T17" fmla="*/ 3 h 14"/>
                <a:gd name="T18" fmla="*/ 3 w 10"/>
                <a:gd name="T19"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4">
                  <a:moveTo>
                    <a:pt x="10" y="7"/>
                  </a:moveTo>
                  <a:cubicBezTo>
                    <a:pt x="10" y="12"/>
                    <a:pt x="8" y="14"/>
                    <a:pt x="5" y="14"/>
                  </a:cubicBezTo>
                  <a:cubicBezTo>
                    <a:pt x="1" y="14"/>
                    <a:pt x="0" y="11"/>
                    <a:pt x="0" y="8"/>
                  </a:cubicBezTo>
                  <a:cubicBezTo>
                    <a:pt x="0" y="4"/>
                    <a:pt x="2" y="0"/>
                    <a:pt x="5" y="0"/>
                  </a:cubicBezTo>
                  <a:cubicBezTo>
                    <a:pt x="9" y="0"/>
                    <a:pt x="10" y="4"/>
                    <a:pt x="10" y="7"/>
                  </a:cubicBezTo>
                  <a:close/>
                  <a:moveTo>
                    <a:pt x="3" y="8"/>
                  </a:moveTo>
                  <a:cubicBezTo>
                    <a:pt x="3" y="11"/>
                    <a:pt x="4" y="12"/>
                    <a:pt x="5" y="12"/>
                  </a:cubicBezTo>
                  <a:cubicBezTo>
                    <a:pt x="6" y="12"/>
                    <a:pt x="7" y="11"/>
                    <a:pt x="7" y="7"/>
                  </a:cubicBezTo>
                  <a:cubicBezTo>
                    <a:pt x="7" y="4"/>
                    <a:pt x="6" y="3"/>
                    <a:pt x="5" y="3"/>
                  </a:cubicBezTo>
                  <a:cubicBezTo>
                    <a:pt x="4" y="3"/>
                    <a:pt x="3" y="4"/>
                    <a:pt x="3" y="8"/>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9" name="Freeform 18"/>
            <p:cNvSpPr>
              <a:spLocks noEditPoints="1"/>
            </p:cNvSpPr>
            <p:nvPr/>
          </p:nvSpPr>
          <p:spPr bwMode="auto">
            <a:xfrm>
              <a:off x="9295084" y="2393146"/>
              <a:ext cx="373063" cy="620713"/>
            </a:xfrm>
            <a:custGeom>
              <a:avLst/>
              <a:gdLst>
                <a:gd name="T0" fmla="*/ 17 w 98"/>
                <a:gd name="T1" fmla="*/ 0 h 165"/>
                <a:gd name="T2" fmla="*/ 0 w 98"/>
                <a:gd name="T3" fmla="*/ 148 h 165"/>
                <a:gd name="T4" fmla="*/ 81 w 98"/>
                <a:gd name="T5" fmla="*/ 165 h 165"/>
                <a:gd name="T6" fmla="*/ 98 w 98"/>
                <a:gd name="T7" fmla="*/ 17 h 165"/>
                <a:gd name="T8" fmla="*/ 25 w 98"/>
                <a:gd name="T9" fmla="*/ 145 h 165"/>
                <a:gd name="T10" fmla="*/ 25 w 98"/>
                <a:gd name="T11" fmla="*/ 126 h 165"/>
                <a:gd name="T12" fmla="*/ 25 w 98"/>
                <a:gd name="T13" fmla="*/ 145 h 165"/>
                <a:gd name="T14" fmla="*/ 15 w 98"/>
                <a:gd name="T15" fmla="*/ 110 h 165"/>
                <a:gd name="T16" fmla="*/ 34 w 98"/>
                <a:gd name="T17" fmla="*/ 110 h 165"/>
                <a:gd name="T18" fmla="*/ 25 w 98"/>
                <a:gd name="T19" fmla="*/ 97 h 165"/>
                <a:gd name="T20" fmla="*/ 25 w 98"/>
                <a:gd name="T21" fmla="*/ 77 h 165"/>
                <a:gd name="T22" fmla="*/ 25 w 98"/>
                <a:gd name="T23" fmla="*/ 97 h 165"/>
                <a:gd name="T24" fmla="*/ 17 w 98"/>
                <a:gd name="T25" fmla="*/ 60 h 165"/>
                <a:gd name="T26" fmla="*/ 41 w 98"/>
                <a:gd name="T27" fmla="*/ 56 h 165"/>
                <a:gd name="T28" fmla="*/ 45 w 98"/>
                <a:gd name="T29" fmla="*/ 65 h 165"/>
                <a:gd name="T30" fmla="*/ 20 w 98"/>
                <a:gd name="T31" fmla="*/ 69 h 165"/>
                <a:gd name="T32" fmla="*/ 49 w 98"/>
                <a:gd name="T33" fmla="*/ 145 h 165"/>
                <a:gd name="T34" fmla="*/ 49 w 98"/>
                <a:gd name="T35" fmla="*/ 126 h 165"/>
                <a:gd name="T36" fmla="*/ 49 w 98"/>
                <a:gd name="T37" fmla="*/ 145 h 165"/>
                <a:gd name="T38" fmla="*/ 39 w 98"/>
                <a:gd name="T39" fmla="*/ 110 h 165"/>
                <a:gd name="T40" fmla="*/ 59 w 98"/>
                <a:gd name="T41" fmla="*/ 110 h 165"/>
                <a:gd name="T42" fmla="*/ 49 w 98"/>
                <a:gd name="T43" fmla="*/ 97 h 165"/>
                <a:gd name="T44" fmla="*/ 49 w 98"/>
                <a:gd name="T45" fmla="*/ 77 h 165"/>
                <a:gd name="T46" fmla="*/ 49 w 98"/>
                <a:gd name="T47" fmla="*/ 97 h 165"/>
                <a:gd name="T48" fmla="*/ 55 w 98"/>
                <a:gd name="T49" fmla="*/ 60 h 165"/>
                <a:gd name="T50" fmla="*/ 78 w 98"/>
                <a:gd name="T51" fmla="*/ 56 h 165"/>
                <a:gd name="T52" fmla="*/ 82 w 98"/>
                <a:gd name="T53" fmla="*/ 65 h 165"/>
                <a:gd name="T54" fmla="*/ 58 w 98"/>
                <a:gd name="T55" fmla="*/ 69 h 165"/>
                <a:gd name="T56" fmla="*/ 73 w 98"/>
                <a:gd name="T57" fmla="*/ 145 h 165"/>
                <a:gd name="T58" fmla="*/ 73 w 98"/>
                <a:gd name="T59" fmla="*/ 126 h 165"/>
                <a:gd name="T60" fmla="*/ 73 w 98"/>
                <a:gd name="T61" fmla="*/ 145 h 165"/>
                <a:gd name="T62" fmla="*/ 63 w 98"/>
                <a:gd name="T63" fmla="*/ 110 h 165"/>
                <a:gd name="T64" fmla="*/ 83 w 98"/>
                <a:gd name="T65" fmla="*/ 110 h 165"/>
                <a:gd name="T66" fmla="*/ 73 w 98"/>
                <a:gd name="T67" fmla="*/ 97 h 165"/>
                <a:gd name="T68" fmla="*/ 73 w 98"/>
                <a:gd name="T69" fmla="*/ 77 h 165"/>
                <a:gd name="T70" fmla="*/ 73 w 98"/>
                <a:gd name="T71" fmla="*/ 97 h 165"/>
                <a:gd name="T72" fmla="*/ 78 w 98"/>
                <a:gd name="T73" fmla="*/ 45 h 165"/>
                <a:gd name="T74" fmla="*/ 8 w 98"/>
                <a:gd name="T75" fmla="*/ 33 h 165"/>
                <a:gd name="T76" fmla="*/ 20 w 98"/>
                <a:gd name="T77" fmla="*/ 12 h 165"/>
                <a:gd name="T78" fmla="*/ 90 w 98"/>
                <a:gd name="T79" fmla="*/ 2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 h="165">
                  <a:moveTo>
                    <a:pt x="81" y="0"/>
                  </a:moveTo>
                  <a:cubicBezTo>
                    <a:pt x="17" y="0"/>
                    <a:pt x="17" y="0"/>
                    <a:pt x="17" y="0"/>
                  </a:cubicBezTo>
                  <a:cubicBezTo>
                    <a:pt x="7" y="0"/>
                    <a:pt x="0" y="8"/>
                    <a:pt x="0" y="17"/>
                  </a:cubicBezTo>
                  <a:cubicBezTo>
                    <a:pt x="0" y="148"/>
                    <a:pt x="0" y="148"/>
                    <a:pt x="0" y="148"/>
                  </a:cubicBezTo>
                  <a:cubicBezTo>
                    <a:pt x="0" y="157"/>
                    <a:pt x="7" y="165"/>
                    <a:pt x="17" y="165"/>
                  </a:cubicBezTo>
                  <a:cubicBezTo>
                    <a:pt x="81" y="165"/>
                    <a:pt x="81" y="165"/>
                    <a:pt x="81" y="165"/>
                  </a:cubicBezTo>
                  <a:cubicBezTo>
                    <a:pt x="90" y="165"/>
                    <a:pt x="98" y="157"/>
                    <a:pt x="98" y="148"/>
                  </a:cubicBezTo>
                  <a:cubicBezTo>
                    <a:pt x="98" y="17"/>
                    <a:pt x="98" y="17"/>
                    <a:pt x="98" y="17"/>
                  </a:cubicBezTo>
                  <a:cubicBezTo>
                    <a:pt x="98" y="8"/>
                    <a:pt x="90" y="0"/>
                    <a:pt x="81" y="0"/>
                  </a:cubicBezTo>
                  <a:close/>
                  <a:moveTo>
                    <a:pt x="25" y="145"/>
                  </a:moveTo>
                  <a:cubicBezTo>
                    <a:pt x="19" y="145"/>
                    <a:pt x="15" y="141"/>
                    <a:pt x="15" y="135"/>
                  </a:cubicBezTo>
                  <a:cubicBezTo>
                    <a:pt x="15" y="130"/>
                    <a:pt x="19" y="126"/>
                    <a:pt x="25" y="126"/>
                  </a:cubicBezTo>
                  <a:cubicBezTo>
                    <a:pt x="30" y="126"/>
                    <a:pt x="34" y="130"/>
                    <a:pt x="34" y="135"/>
                  </a:cubicBezTo>
                  <a:cubicBezTo>
                    <a:pt x="34" y="141"/>
                    <a:pt x="30" y="145"/>
                    <a:pt x="25" y="145"/>
                  </a:cubicBezTo>
                  <a:close/>
                  <a:moveTo>
                    <a:pt x="25" y="120"/>
                  </a:moveTo>
                  <a:cubicBezTo>
                    <a:pt x="19" y="120"/>
                    <a:pt x="15" y="115"/>
                    <a:pt x="15" y="110"/>
                  </a:cubicBezTo>
                  <a:cubicBezTo>
                    <a:pt x="15" y="104"/>
                    <a:pt x="19" y="100"/>
                    <a:pt x="25" y="100"/>
                  </a:cubicBezTo>
                  <a:cubicBezTo>
                    <a:pt x="30" y="100"/>
                    <a:pt x="34" y="104"/>
                    <a:pt x="34" y="110"/>
                  </a:cubicBezTo>
                  <a:cubicBezTo>
                    <a:pt x="34" y="115"/>
                    <a:pt x="30" y="120"/>
                    <a:pt x="25" y="120"/>
                  </a:cubicBezTo>
                  <a:close/>
                  <a:moveTo>
                    <a:pt x="25" y="97"/>
                  </a:moveTo>
                  <a:cubicBezTo>
                    <a:pt x="19" y="97"/>
                    <a:pt x="15" y="92"/>
                    <a:pt x="15" y="87"/>
                  </a:cubicBezTo>
                  <a:cubicBezTo>
                    <a:pt x="15" y="82"/>
                    <a:pt x="19" y="77"/>
                    <a:pt x="25" y="77"/>
                  </a:cubicBezTo>
                  <a:cubicBezTo>
                    <a:pt x="30" y="77"/>
                    <a:pt x="34" y="82"/>
                    <a:pt x="34" y="87"/>
                  </a:cubicBezTo>
                  <a:cubicBezTo>
                    <a:pt x="34" y="92"/>
                    <a:pt x="30" y="97"/>
                    <a:pt x="25" y="97"/>
                  </a:cubicBezTo>
                  <a:close/>
                  <a:moveTo>
                    <a:pt x="17" y="65"/>
                  </a:moveTo>
                  <a:cubicBezTo>
                    <a:pt x="17" y="60"/>
                    <a:pt x="17" y="60"/>
                    <a:pt x="17" y="60"/>
                  </a:cubicBezTo>
                  <a:cubicBezTo>
                    <a:pt x="17" y="57"/>
                    <a:pt x="18" y="56"/>
                    <a:pt x="20" y="56"/>
                  </a:cubicBezTo>
                  <a:cubicBezTo>
                    <a:pt x="41" y="56"/>
                    <a:pt x="41" y="56"/>
                    <a:pt x="41" y="56"/>
                  </a:cubicBezTo>
                  <a:cubicBezTo>
                    <a:pt x="43" y="56"/>
                    <a:pt x="45" y="57"/>
                    <a:pt x="45" y="60"/>
                  </a:cubicBezTo>
                  <a:cubicBezTo>
                    <a:pt x="45" y="65"/>
                    <a:pt x="45" y="65"/>
                    <a:pt x="45" y="65"/>
                  </a:cubicBezTo>
                  <a:cubicBezTo>
                    <a:pt x="45" y="67"/>
                    <a:pt x="43" y="69"/>
                    <a:pt x="41" y="69"/>
                  </a:cubicBezTo>
                  <a:cubicBezTo>
                    <a:pt x="20" y="69"/>
                    <a:pt x="20" y="69"/>
                    <a:pt x="20" y="69"/>
                  </a:cubicBezTo>
                  <a:cubicBezTo>
                    <a:pt x="18" y="69"/>
                    <a:pt x="17" y="67"/>
                    <a:pt x="17" y="65"/>
                  </a:cubicBezTo>
                  <a:close/>
                  <a:moveTo>
                    <a:pt x="49" y="145"/>
                  </a:moveTo>
                  <a:cubicBezTo>
                    <a:pt x="43" y="145"/>
                    <a:pt x="39" y="141"/>
                    <a:pt x="39" y="135"/>
                  </a:cubicBezTo>
                  <a:cubicBezTo>
                    <a:pt x="39" y="130"/>
                    <a:pt x="43" y="126"/>
                    <a:pt x="49" y="126"/>
                  </a:cubicBezTo>
                  <a:cubicBezTo>
                    <a:pt x="54" y="126"/>
                    <a:pt x="59" y="130"/>
                    <a:pt x="59" y="135"/>
                  </a:cubicBezTo>
                  <a:cubicBezTo>
                    <a:pt x="59" y="141"/>
                    <a:pt x="54" y="145"/>
                    <a:pt x="49" y="145"/>
                  </a:cubicBezTo>
                  <a:close/>
                  <a:moveTo>
                    <a:pt x="49" y="120"/>
                  </a:moveTo>
                  <a:cubicBezTo>
                    <a:pt x="43" y="120"/>
                    <a:pt x="39" y="115"/>
                    <a:pt x="39" y="110"/>
                  </a:cubicBezTo>
                  <a:cubicBezTo>
                    <a:pt x="39" y="104"/>
                    <a:pt x="43" y="100"/>
                    <a:pt x="49" y="100"/>
                  </a:cubicBezTo>
                  <a:cubicBezTo>
                    <a:pt x="54" y="100"/>
                    <a:pt x="59" y="104"/>
                    <a:pt x="59" y="110"/>
                  </a:cubicBezTo>
                  <a:cubicBezTo>
                    <a:pt x="59" y="115"/>
                    <a:pt x="54" y="120"/>
                    <a:pt x="49" y="120"/>
                  </a:cubicBezTo>
                  <a:close/>
                  <a:moveTo>
                    <a:pt x="49" y="97"/>
                  </a:moveTo>
                  <a:cubicBezTo>
                    <a:pt x="43" y="97"/>
                    <a:pt x="39" y="92"/>
                    <a:pt x="39" y="87"/>
                  </a:cubicBezTo>
                  <a:cubicBezTo>
                    <a:pt x="39" y="82"/>
                    <a:pt x="43" y="77"/>
                    <a:pt x="49" y="77"/>
                  </a:cubicBezTo>
                  <a:cubicBezTo>
                    <a:pt x="54" y="77"/>
                    <a:pt x="59" y="82"/>
                    <a:pt x="59" y="87"/>
                  </a:cubicBezTo>
                  <a:cubicBezTo>
                    <a:pt x="59" y="92"/>
                    <a:pt x="54" y="97"/>
                    <a:pt x="49" y="97"/>
                  </a:cubicBezTo>
                  <a:close/>
                  <a:moveTo>
                    <a:pt x="55" y="65"/>
                  </a:moveTo>
                  <a:cubicBezTo>
                    <a:pt x="55" y="60"/>
                    <a:pt x="55" y="60"/>
                    <a:pt x="55" y="60"/>
                  </a:cubicBezTo>
                  <a:cubicBezTo>
                    <a:pt x="55" y="57"/>
                    <a:pt x="56" y="56"/>
                    <a:pt x="58" y="56"/>
                  </a:cubicBezTo>
                  <a:cubicBezTo>
                    <a:pt x="78" y="56"/>
                    <a:pt x="78" y="56"/>
                    <a:pt x="78" y="56"/>
                  </a:cubicBezTo>
                  <a:cubicBezTo>
                    <a:pt x="80" y="56"/>
                    <a:pt x="82" y="57"/>
                    <a:pt x="82" y="60"/>
                  </a:cubicBezTo>
                  <a:cubicBezTo>
                    <a:pt x="82" y="65"/>
                    <a:pt x="82" y="65"/>
                    <a:pt x="82" y="65"/>
                  </a:cubicBezTo>
                  <a:cubicBezTo>
                    <a:pt x="82" y="67"/>
                    <a:pt x="80" y="69"/>
                    <a:pt x="78" y="69"/>
                  </a:cubicBezTo>
                  <a:cubicBezTo>
                    <a:pt x="58" y="69"/>
                    <a:pt x="58" y="69"/>
                    <a:pt x="58" y="69"/>
                  </a:cubicBezTo>
                  <a:cubicBezTo>
                    <a:pt x="56" y="69"/>
                    <a:pt x="55" y="67"/>
                    <a:pt x="55" y="65"/>
                  </a:cubicBezTo>
                  <a:close/>
                  <a:moveTo>
                    <a:pt x="73" y="145"/>
                  </a:moveTo>
                  <a:cubicBezTo>
                    <a:pt x="68" y="145"/>
                    <a:pt x="63" y="141"/>
                    <a:pt x="63" y="135"/>
                  </a:cubicBezTo>
                  <a:cubicBezTo>
                    <a:pt x="63" y="130"/>
                    <a:pt x="68" y="126"/>
                    <a:pt x="73" y="126"/>
                  </a:cubicBezTo>
                  <a:cubicBezTo>
                    <a:pt x="78" y="126"/>
                    <a:pt x="83" y="130"/>
                    <a:pt x="83" y="135"/>
                  </a:cubicBezTo>
                  <a:cubicBezTo>
                    <a:pt x="83" y="141"/>
                    <a:pt x="78" y="145"/>
                    <a:pt x="73" y="145"/>
                  </a:cubicBezTo>
                  <a:close/>
                  <a:moveTo>
                    <a:pt x="73" y="120"/>
                  </a:moveTo>
                  <a:cubicBezTo>
                    <a:pt x="68" y="120"/>
                    <a:pt x="63" y="115"/>
                    <a:pt x="63" y="110"/>
                  </a:cubicBezTo>
                  <a:cubicBezTo>
                    <a:pt x="63" y="104"/>
                    <a:pt x="68" y="100"/>
                    <a:pt x="73" y="100"/>
                  </a:cubicBezTo>
                  <a:cubicBezTo>
                    <a:pt x="78" y="100"/>
                    <a:pt x="83" y="104"/>
                    <a:pt x="83" y="110"/>
                  </a:cubicBezTo>
                  <a:cubicBezTo>
                    <a:pt x="83" y="115"/>
                    <a:pt x="78" y="120"/>
                    <a:pt x="73" y="120"/>
                  </a:cubicBezTo>
                  <a:close/>
                  <a:moveTo>
                    <a:pt x="73" y="97"/>
                  </a:moveTo>
                  <a:cubicBezTo>
                    <a:pt x="68" y="97"/>
                    <a:pt x="63" y="92"/>
                    <a:pt x="63" y="87"/>
                  </a:cubicBezTo>
                  <a:cubicBezTo>
                    <a:pt x="63" y="82"/>
                    <a:pt x="68" y="77"/>
                    <a:pt x="73" y="77"/>
                  </a:cubicBezTo>
                  <a:cubicBezTo>
                    <a:pt x="78" y="77"/>
                    <a:pt x="83" y="82"/>
                    <a:pt x="83" y="87"/>
                  </a:cubicBezTo>
                  <a:cubicBezTo>
                    <a:pt x="83" y="92"/>
                    <a:pt x="78" y="97"/>
                    <a:pt x="73" y="97"/>
                  </a:cubicBezTo>
                  <a:close/>
                  <a:moveTo>
                    <a:pt x="90" y="33"/>
                  </a:moveTo>
                  <a:cubicBezTo>
                    <a:pt x="90" y="40"/>
                    <a:pt x="84" y="45"/>
                    <a:pt x="78" y="45"/>
                  </a:cubicBezTo>
                  <a:cubicBezTo>
                    <a:pt x="20" y="45"/>
                    <a:pt x="20" y="45"/>
                    <a:pt x="20" y="45"/>
                  </a:cubicBezTo>
                  <a:cubicBezTo>
                    <a:pt x="13" y="45"/>
                    <a:pt x="8" y="40"/>
                    <a:pt x="8" y="33"/>
                  </a:cubicBezTo>
                  <a:cubicBezTo>
                    <a:pt x="8" y="24"/>
                    <a:pt x="8" y="24"/>
                    <a:pt x="8" y="24"/>
                  </a:cubicBezTo>
                  <a:cubicBezTo>
                    <a:pt x="8" y="17"/>
                    <a:pt x="13" y="12"/>
                    <a:pt x="20" y="12"/>
                  </a:cubicBezTo>
                  <a:cubicBezTo>
                    <a:pt x="78" y="12"/>
                    <a:pt x="78" y="12"/>
                    <a:pt x="78" y="12"/>
                  </a:cubicBezTo>
                  <a:cubicBezTo>
                    <a:pt x="84" y="12"/>
                    <a:pt x="90" y="17"/>
                    <a:pt x="90" y="24"/>
                  </a:cubicBezTo>
                  <a:lnTo>
                    <a:pt x="90" y="33"/>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0" name="Freeform 19"/>
            <p:cNvSpPr/>
            <p:nvPr/>
          </p:nvSpPr>
          <p:spPr bwMode="auto">
            <a:xfrm>
              <a:off x="9717359" y="2389971"/>
              <a:ext cx="444500" cy="455613"/>
            </a:xfrm>
            <a:custGeom>
              <a:avLst/>
              <a:gdLst>
                <a:gd name="T0" fmla="*/ 111 w 117"/>
                <a:gd name="T1" fmla="*/ 69 h 121"/>
                <a:gd name="T2" fmla="*/ 72 w 117"/>
                <a:gd name="T3" fmla="*/ 11 h 121"/>
                <a:gd name="T4" fmla="*/ 48 w 117"/>
                <a:gd name="T5" fmla="*/ 10 h 121"/>
                <a:gd name="T6" fmla="*/ 7 w 117"/>
                <a:gd name="T7" fmla="*/ 70 h 121"/>
                <a:gd name="T8" fmla="*/ 16 w 117"/>
                <a:gd name="T9" fmla="*/ 87 h 121"/>
                <a:gd name="T10" fmla="*/ 32 w 117"/>
                <a:gd name="T11" fmla="*/ 87 h 121"/>
                <a:gd name="T12" fmla="*/ 32 w 117"/>
                <a:gd name="T13" fmla="*/ 121 h 121"/>
                <a:gd name="T14" fmla="*/ 84 w 117"/>
                <a:gd name="T15" fmla="*/ 121 h 121"/>
                <a:gd name="T16" fmla="*/ 84 w 117"/>
                <a:gd name="T17" fmla="*/ 87 h 121"/>
                <a:gd name="T18" fmla="*/ 101 w 117"/>
                <a:gd name="T19" fmla="*/ 87 h 121"/>
                <a:gd name="T20" fmla="*/ 111 w 117"/>
                <a:gd name="T21" fmla="*/ 6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21">
                  <a:moveTo>
                    <a:pt x="111" y="69"/>
                  </a:moveTo>
                  <a:cubicBezTo>
                    <a:pt x="72" y="11"/>
                    <a:pt x="72" y="11"/>
                    <a:pt x="72" y="11"/>
                  </a:cubicBezTo>
                  <a:cubicBezTo>
                    <a:pt x="66" y="1"/>
                    <a:pt x="55" y="0"/>
                    <a:pt x="48" y="10"/>
                  </a:cubicBezTo>
                  <a:cubicBezTo>
                    <a:pt x="7" y="70"/>
                    <a:pt x="7" y="70"/>
                    <a:pt x="7" y="70"/>
                  </a:cubicBezTo>
                  <a:cubicBezTo>
                    <a:pt x="0" y="79"/>
                    <a:pt x="4" y="87"/>
                    <a:pt x="16" y="87"/>
                  </a:cubicBezTo>
                  <a:cubicBezTo>
                    <a:pt x="32" y="87"/>
                    <a:pt x="32" y="87"/>
                    <a:pt x="32" y="87"/>
                  </a:cubicBezTo>
                  <a:cubicBezTo>
                    <a:pt x="32" y="121"/>
                    <a:pt x="32" y="121"/>
                    <a:pt x="32" y="121"/>
                  </a:cubicBezTo>
                  <a:cubicBezTo>
                    <a:pt x="84" y="121"/>
                    <a:pt x="84" y="121"/>
                    <a:pt x="84" y="121"/>
                  </a:cubicBezTo>
                  <a:cubicBezTo>
                    <a:pt x="84" y="87"/>
                    <a:pt x="84" y="87"/>
                    <a:pt x="84" y="87"/>
                  </a:cubicBezTo>
                  <a:cubicBezTo>
                    <a:pt x="101" y="87"/>
                    <a:pt x="101" y="87"/>
                    <a:pt x="101" y="87"/>
                  </a:cubicBezTo>
                  <a:cubicBezTo>
                    <a:pt x="113" y="87"/>
                    <a:pt x="117" y="79"/>
                    <a:pt x="111" y="69"/>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1" name="Freeform 20"/>
            <p:cNvSpPr/>
            <p:nvPr/>
          </p:nvSpPr>
          <p:spPr bwMode="auto">
            <a:xfrm>
              <a:off x="9838009" y="2870983"/>
              <a:ext cx="198438" cy="34925"/>
            </a:xfrm>
            <a:custGeom>
              <a:avLst/>
              <a:gdLst>
                <a:gd name="T0" fmla="*/ 125 w 125"/>
                <a:gd name="T1" fmla="*/ 0 h 22"/>
                <a:gd name="T2" fmla="*/ 0 w 125"/>
                <a:gd name="T3" fmla="*/ 0 h 22"/>
                <a:gd name="T4" fmla="*/ 3 w 125"/>
                <a:gd name="T5" fmla="*/ 22 h 22"/>
                <a:gd name="T6" fmla="*/ 125 w 125"/>
                <a:gd name="T7" fmla="*/ 22 h 22"/>
                <a:gd name="T8" fmla="*/ 125 w 125"/>
                <a:gd name="T9" fmla="*/ 0 h 22"/>
              </a:gdLst>
              <a:ahLst/>
              <a:cxnLst>
                <a:cxn ang="0">
                  <a:pos x="T0" y="T1"/>
                </a:cxn>
                <a:cxn ang="0">
                  <a:pos x="T2" y="T3"/>
                </a:cxn>
                <a:cxn ang="0">
                  <a:pos x="T4" y="T5"/>
                </a:cxn>
                <a:cxn ang="0">
                  <a:pos x="T6" y="T7"/>
                </a:cxn>
                <a:cxn ang="0">
                  <a:pos x="T8" y="T9"/>
                </a:cxn>
              </a:cxnLst>
              <a:rect l="0" t="0" r="r" b="b"/>
              <a:pathLst>
                <a:path w="125" h="22">
                  <a:moveTo>
                    <a:pt x="125" y="0"/>
                  </a:moveTo>
                  <a:lnTo>
                    <a:pt x="0" y="0"/>
                  </a:lnTo>
                  <a:lnTo>
                    <a:pt x="3" y="22"/>
                  </a:lnTo>
                  <a:lnTo>
                    <a:pt x="125" y="22"/>
                  </a:lnTo>
                  <a:lnTo>
                    <a:pt x="125" y="0"/>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2" name="Freeform 21"/>
            <p:cNvSpPr/>
            <p:nvPr/>
          </p:nvSpPr>
          <p:spPr bwMode="auto">
            <a:xfrm>
              <a:off x="9842771" y="2961471"/>
              <a:ext cx="196850" cy="34925"/>
            </a:xfrm>
            <a:custGeom>
              <a:avLst/>
              <a:gdLst>
                <a:gd name="T0" fmla="*/ 9 w 52"/>
                <a:gd name="T1" fmla="*/ 9 h 9"/>
                <a:gd name="T2" fmla="*/ 42 w 52"/>
                <a:gd name="T3" fmla="*/ 9 h 9"/>
                <a:gd name="T4" fmla="*/ 52 w 52"/>
                <a:gd name="T5" fmla="*/ 0 h 9"/>
                <a:gd name="T6" fmla="*/ 0 w 52"/>
                <a:gd name="T7" fmla="*/ 0 h 9"/>
                <a:gd name="T8" fmla="*/ 9 w 52"/>
                <a:gd name="T9" fmla="*/ 9 h 9"/>
              </a:gdLst>
              <a:ahLst/>
              <a:cxnLst>
                <a:cxn ang="0">
                  <a:pos x="T0" y="T1"/>
                </a:cxn>
                <a:cxn ang="0">
                  <a:pos x="T2" y="T3"/>
                </a:cxn>
                <a:cxn ang="0">
                  <a:pos x="T4" y="T5"/>
                </a:cxn>
                <a:cxn ang="0">
                  <a:pos x="T6" y="T7"/>
                </a:cxn>
                <a:cxn ang="0">
                  <a:pos x="T8" y="T9"/>
                </a:cxn>
              </a:cxnLst>
              <a:rect l="0" t="0" r="r" b="b"/>
              <a:pathLst>
                <a:path w="52" h="9">
                  <a:moveTo>
                    <a:pt x="9" y="9"/>
                  </a:moveTo>
                  <a:cubicBezTo>
                    <a:pt x="42" y="9"/>
                    <a:pt x="42" y="9"/>
                    <a:pt x="42" y="9"/>
                  </a:cubicBezTo>
                  <a:cubicBezTo>
                    <a:pt x="47" y="9"/>
                    <a:pt x="51" y="5"/>
                    <a:pt x="52" y="0"/>
                  </a:cubicBezTo>
                  <a:cubicBezTo>
                    <a:pt x="0" y="0"/>
                    <a:pt x="0" y="0"/>
                    <a:pt x="0" y="0"/>
                  </a:cubicBezTo>
                  <a:cubicBezTo>
                    <a:pt x="0" y="5"/>
                    <a:pt x="4" y="9"/>
                    <a:pt x="9" y="9"/>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3" name="Freeform 22"/>
            <p:cNvSpPr/>
            <p:nvPr/>
          </p:nvSpPr>
          <p:spPr bwMode="auto">
            <a:xfrm>
              <a:off x="9842771" y="2924958"/>
              <a:ext cx="196850" cy="22225"/>
            </a:xfrm>
            <a:custGeom>
              <a:avLst/>
              <a:gdLst>
                <a:gd name="T0" fmla="*/ 0 w 124"/>
                <a:gd name="T1" fmla="*/ 0 h 14"/>
                <a:gd name="T2" fmla="*/ 0 w 124"/>
                <a:gd name="T3" fmla="*/ 14 h 14"/>
                <a:gd name="T4" fmla="*/ 124 w 124"/>
                <a:gd name="T5" fmla="*/ 14 h 14"/>
                <a:gd name="T6" fmla="*/ 122 w 124"/>
                <a:gd name="T7" fmla="*/ 0 h 14"/>
                <a:gd name="T8" fmla="*/ 0 w 124"/>
                <a:gd name="T9" fmla="*/ 0 h 14"/>
              </a:gdLst>
              <a:ahLst/>
              <a:cxnLst>
                <a:cxn ang="0">
                  <a:pos x="T0" y="T1"/>
                </a:cxn>
                <a:cxn ang="0">
                  <a:pos x="T2" y="T3"/>
                </a:cxn>
                <a:cxn ang="0">
                  <a:pos x="T4" y="T5"/>
                </a:cxn>
                <a:cxn ang="0">
                  <a:pos x="T6" y="T7"/>
                </a:cxn>
                <a:cxn ang="0">
                  <a:pos x="T8" y="T9"/>
                </a:cxn>
              </a:cxnLst>
              <a:rect l="0" t="0" r="r" b="b"/>
              <a:pathLst>
                <a:path w="124" h="14">
                  <a:moveTo>
                    <a:pt x="0" y="0"/>
                  </a:moveTo>
                  <a:lnTo>
                    <a:pt x="0" y="14"/>
                  </a:lnTo>
                  <a:lnTo>
                    <a:pt x="124" y="14"/>
                  </a:lnTo>
                  <a:lnTo>
                    <a:pt x="122" y="0"/>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flipH="1">
            <a:off x="4784144" y="2147494"/>
            <a:ext cx="568906" cy="418344"/>
            <a:chOff x="9310959" y="1718458"/>
            <a:chExt cx="839788" cy="617538"/>
          </a:xfrm>
        </p:grpSpPr>
        <p:sp>
          <p:nvSpPr>
            <p:cNvPr id="55" name="Freeform 23"/>
            <p:cNvSpPr>
              <a:spLocks noEditPoints="1"/>
            </p:cNvSpPr>
            <p:nvPr/>
          </p:nvSpPr>
          <p:spPr bwMode="auto">
            <a:xfrm>
              <a:off x="9310959" y="1718458"/>
              <a:ext cx="839788" cy="617538"/>
            </a:xfrm>
            <a:custGeom>
              <a:avLst/>
              <a:gdLst>
                <a:gd name="T0" fmla="*/ 215 w 221"/>
                <a:gd name="T1" fmla="*/ 0 h 164"/>
                <a:gd name="T2" fmla="*/ 108 w 221"/>
                <a:gd name="T3" fmla="*/ 0 h 164"/>
                <a:gd name="T4" fmla="*/ 3 w 221"/>
                <a:gd name="T5" fmla="*/ 0 h 164"/>
                <a:gd name="T6" fmla="*/ 0 w 221"/>
                <a:gd name="T7" fmla="*/ 4 h 164"/>
                <a:gd name="T8" fmla="*/ 0 w 221"/>
                <a:gd name="T9" fmla="*/ 22 h 164"/>
                <a:gd name="T10" fmla="*/ 0 w 221"/>
                <a:gd name="T11" fmla="*/ 155 h 164"/>
                <a:gd name="T12" fmla="*/ 2 w 221"/>
                <a:gd name="T13" fmla="*/ 162 h 164"/>
                <a:gd name="T14" fmla="*/ 108 w 221"/>
                <a:gd name="T15" fmla="*/ 164 h 164"/>
                <a:gd name="T16" fmla="*/ 215 w 221"/>
                <a:gd name="T17" fmla="*/ 164 h 164"/>
                <a:gd name="T18" fmla="*/ 219 w 221"/>
                <a:gd name="T19" fmla="*/ 162 h 164"/>
                <a:gd name="T20" fmla="*/ 221 w 221"/>
                <a:gd name="T21" fmla="*/ 155 h 164"/>
                <a:gd name="T22" fmla="*/ 221 w 221"/>
                <a:gd name="T23" fmla="*/ 22 h 164"/>
                <a:gd name="T24" fmla="*/ 221 w 221"/>
                <a:gd name="T25" fmla="*/ 4 h 164"/>
                <a:gd name="T26" fmla="*/ 106 w 221"/>
                <a:gd name="T27" fmla="*/ 141 h 164"/>
                <a:gd name="T28" fmla="*/ 106 w 221"/>
                <a:gd name="T29" fmla="*/ 155 h 164"/>
                <a:gd name="T30" fmla="*/ 8 w 221"/>
                <a:gd name="T31" fmla="*/ 155 h 164"/>
                <a:gd name="T32" fmla="*/ 8 w 221"/>
                <a:gd name="T33" fmla="*/ 22 h 164"/>
                <a:gd name="T34" fmla="*/ 8 w 221"/>
                <a:gd name="T35" fmla="*/ 8 h 164"/>
                <a:gd name="T36" fmla="*/ 106 w 221"/>
                <a:gd name="T37" fmla="*/ 9 h 164"/>
                <a:gd name="T38" fmla="*/ 106 w 221"/>
                <a:gd name="T39" fmla="*/ 48 h 164"/>
                <a:gd name="T40" fmla="*/ 92 w 221"/>
                <a:gd name="T41" fmla="*/ 56 h 164"/>
                <a:gd name="T42" fmla="*/ 106 w 221"/>
                <a:gd name="T43" fmla="*/ 65 h 164"/>
                <a:gd name="T44" fmla="*/ 100 w 221"/>
                <a:gd name="T45" fmla="*/ 92 h 164"/>
                <a:gd name="T46" fmla="*/ 100 w 221"/>
                <a:gd name="T47" fmla="*/ 108 h 164"/>
                <a:gd name="T48" fmla="*/ 106 w 221"/>
                <a:gd name="T49" fmla="*/ 141 h 164"/>
                <a:gd name="T50" fmla="*/ 213 w 221"/>
                <a:gd name="T51" fmla="*/ 22 h 164"/>
                <a:gd name="T52" fmla="*/ 213 w 221"/>
                <a:gd name="T53" fmla="*/ 155 h 164"/>
                <a:gd name="T54" fmla="*/ 115 w 221"/>
                <a:gd name="T55" fmla="*/ 155 h 164"/>
                <a:gd name="T56" fmla="*/ 115 w 221"/>
                <a:gd name="T57" fmla="*/ 141 h 164"/>
                <a:gd name="T58" fmla="*/ 119 w 221"/>
                <a:gd name="T59" fmla="*/ 108 h 164"/>
                <a:gd name="T60" fmla="*/ 119 w 221"/>
                <a:gd name="T61" fmla="*/ 92 h 164"/>
                <a:gd name="T62" fmla="*/ 115 w 221"/>
                <a:gd name="T63" fmla="*/ 65 h 164"/>
                <a:gd name="T64" fmla="*/ 127 w 221"/>
                <a:gd name="T65" fmla="*/ 56 h 164"/>
                <a:gd name="T66" fmla="*/ 115 w 221"/>
                <a:gd name="T67" fmla="*/ 48 h 164"/>
                <a:gd name="T68" fmla="*/ 115 w 221"/>
                <a:gd name="T69" fmla="*/ 9 h 164"/>
                <a:gd name="T70" fmla="*/ 213 w 221"/>
                <a:gd name="T71" fmla="*/ 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1" h="164">
                  <a:moveTo>
                    <a:pt x="219" y="1"/>
                  </a:moveTo>
                  <a:cubicBezTo>
                    <a:pt x="217" y="0"/>
                    <a:pt x="216" y="0"/>
                    <a:pt x="215" y="0"/>
                  </a:cubicBezTo>
                  <a:cubicBezTo>
                    <a:pt x="113" y="0"/>
                    <a:pt x="113" y="0"/>
                    <a:pt x="113" y="0"/>
                  </a:cubicBezTo>
                  <a:cubicBezTo>
                    <a:pt x="112" y="0"/>
                    <a:pt x="109" y="0"/>
                    <a:pt x="108" y="0"/>
                  </a:cubicBezTo>
                  <a:cubicBezTo>
                    <a:pt x="6" y="0"/>
                    <a:pt x="6" y="0"/>
                    <a:pt x="6" y="0"/>
                  </a:cubicBezTo>
                  <a:cubicBezTo>
                    <a:pt x="5" y="0"/>
                    <a:pt x="4" y="0"/>
                    <a:pt x="3" y="0"/>
                  </a:cubicBezTo>
                  <a:cubicBezTo>
                    <a:pt x="3" y="0"/>
                    <a:pt x="3" y="0"/>
                    <a:pt x="2" y="1"/>
                  </a:cubicBezTo>
                  <a:cubicBezTo>
                    <a:pt x="1" y="1"/>
                    <a:pt x="0" y="2"/>
                    <a:pt x="0" y="4"/>
                  </a:cubicBezTo>
                  <a:cubicBezTo>
                    <a:pt x="0" y="9"/>
                    <a:pt x="0" y="9"/>
                    <a:pt x="0" y="9"/>
                  </a:cubicBezTo>
                  <a:cubicBezTo>
                    <a:pt x="0" y="22"/>
                    <a:pt x="0" y="22"/>
                    <a:pt x="0" y="22"/>
                  </a:cubicBezTo>
                  <a:cubicBezTo>
                    <a:pt x="0" y="141"/>
                    <a:pt x="0" y="141"/>
                    <a:pt x="0" y="141"/>
                  </a:cubicBezTo>
                  <a:cubicBezTo>
                    <a:pt x="0" y="155"/>
                    <a:pt x="0" y="155"/>
                    <a:pt x="0" y="155"/>
                  </a:cubicBezTo>
                  <a:cubicBezTo>
                    <a:pt x="0" y="159"/>
                    <a:pt x="0" y="159"/>
                    <a:pt x="0" y="159"/>
                  </a:cubicBezTo>
                  <a:cubicBezTo>
                    <a:pt x="0" y="161"/>
                    <a:pt x="1" y="162"/>
                    <a:pt x="2" y="162"/>
                  </a:cubicBezTo>
                  <a:cubicBezTo>
                    <a:pt x="4" y="164"/>
                    <a:pt x="5" y="164"/>
                    <a:pt x="6" y="164"/>
                  </a:cubicBezTo>
                  <a:cubicBezTo>
                    <a:pt x="108" y="164"/>
                    <a:pt x="108" y="164"/>
                    <a:pt x="108" y="164"/>
                  </a:cubicBezTo>
                  <a:cubicBezTo>
                    <a:pt x="109" y="164"/>
                    <a:pt x="112" y="164"/>
                    <a:pt x="113" y="164"/>
                  </a:cubicBezTo>
                  <a:cubicBezTo>
                    <a:pt x="215" y="164"/>
                    <a:pt x="215" y="164"/>
                    <a:pt x="215" y="164"/>
                  </a:cubicBezTo>
                  <a:cubicBezTo>
                    <a:pt x="216" y="164"/>
                    <a:pt x="217" y="164"/>
                    <a:pt x="218" y="163"/>
                  </a:cubicBezTo>
                  <a:cubicBezTo>
                    <a:pt x="218" y="163"/>
                    <a:pt x="219" y="163"/>
                    <a:pt x="219" y="162"/>
                  </a:cubicBezTo>
                  <a:cubicBezTo>
                    <a:pt x="220" y="162"/>
                    <a:pt x="221" y="161"/>
                    <a:pt x="221" y="159"/>
                  </a:cubicBezTo>
                  <a:cubicBezTo>
                    <a:pt x="221" y="155"/>
                    <a:pt x="221" y="155"/>
                    <a:pt x="221" y="155"/>
                  </a:cubicBezTo>
                  <a:cubicBezTo>
                    <a:pt x="221" y="141"/>
                    <a:pt x="221" y="141"/>
                    <a:pt x="221" y="141"/>
                  </a:cubicBezTo>
                  <a:cubicBezTo>
                    <a:pt x="221" y="22"/>
                    <a:pt x="221" y="22"/>
                    <a:pt x="221" y="22"/>
                  </a:cubicBezTo>
                  <a:cubicBezTo>
                    <a:pt x="221" y="9"/>
                    <a:pt x="221" y="9"/>
                    <a:pt x="221" y="9"/>
                  </a:cubicBezTo>
                  <a:cubicBezTo>
                    <a:pt x="221" y="4"/>
                    <a:pt x="221" y="4"/>
                    <a:pt x="221" y="4"/>
                  </a:cubicBezTo>
                  <a:cubicBezTo>
                    <a:pt x="221" y="2"/>
                    <a:pt x="220" y="1"/>
                    <a:pt x="219" y="1"/>
                  </a:cubicBezTo>
                  <a:close/>
                  <a:moveTo>
                    <a:pt x="106" y="141"/>
                  </a:moveTo>
                  <a:cubicBezTo>
                    <a:pt x="106" y="155"/>
                    <a:pt x="106" y="155"/>
                    <a:pt x="106" y="155"/>
                  </a:cubicBezTo>
                  <a:cubicBezTo>
                    <a:pt x="106" y="155"/>
                    <a:pt x="106" y="155"/>
                    <a:pt x="106" y="155"/>
                  </a:cubicBezTo>
                  <a:cubicBezTo>
                    <a:pt x="8" y="155"/>
                    <a:pt x="8" y="155"/>
                    <a:pt x="8" y="155"/>
                  </a:cubicBezTo>
                  <a:cubicBezTo>
                    <a:pt x="8" y="155"/>
                    <a:pt x="8" y="155"/>
                    <a:pt x="8" y="155"/>
                  </a:cubicBezTo>
                  <a:cubicBezTo>
                    <a:pt x="8" y="141"/>
                    <a:pt x="8" y="141"/>
                    <a:pt x="8" y="141"/>
                  </a:cubicBezTo>
                  <a:cubicBezTo>
                    <a:pt x="8" y="22"/>
                    <a:pt x="8" y="22"/>
                    <a:pt x="8" y="22"/>
                  </a:cubicBezTo>
                  <a:cubicBezTo>
                    <a:pt x="8" y="9"/>
                    <a:pt x="8" y="9"/>
                    <a:pt x="8" y="9"/>
                  </a:cubicBezTo>
                  <a:cubicBezTo>
                    <a:pt x="8" y="8"/>
                    <a:pt x="8" y="8"/>
                    <a:pt x="8" y="8"/>
                  </a:cubicBezTo>
                  <a:cubicBezTo>
                    <a:pt x="106" y="8"/>
                    <a:pt x="106" y="8"/>
                    <a:pt x="106" y="8"/>
                  </a:cubicBezTo>
                  <a:cubicBezTo>
                    <a:pt x="106" y="9"/>
                    <a:pt x="106" y="9"/>
                    <a:pt x="106" y="9"/>
                  </a:cubicBezTo>
                  <a:cubicBezTo>
                    <a:pt x="106" y="22"/>
                    <a:pt x="106" y="22"/>
                    <a:pt x="106" y="22"/>
                  </a:cubicBezTo>
                  <a:cubicBezTo>
                    <a:pt x="106" y="48"/>
                    <a:pt x="106" y="48"/>
                    <a:pt x="106" y="48"/>
                  </a:cubicBezTo>
                  <a:cubicBezTo>
                    <a:pt x="100" y="48"/>
                    <a:pt x="100" y="48"/>
                    <a:pt x="100" y="48"/>
                  </a:cubicBezTo>
                  <a:cubicBezTo>
                    <a:pt x="95" y="48"/>
                    <a:pt x="92" y="52"/>
                    <a:pt x="92" y="56"/>
                  </a:cubicBezTo>
                  <a:cubicBezTo>
                    <a:pt x="92" y="61"/>
                    <a:pt x="95" y="65"/>
                    <a:pt x="100" y="65"/>
                  </a:cubicBezTo>
                  <a:cubicBezTo>
                    <a:pt x="106" y="65"/>
                    <a:pt x="106" y="65"/>
                    <a:pt x="106" y="65"/>
                  </a:cubicBezTo>
                  <a:cubicBezTo>
                    <a:pt x="106" y="92"/>
                    <a:pt x="106" y="92"/>
                    <a:pt x="106" y="92"/>
                  </a:cubicBezTo>
                  <a:cubicBezTo>
                    <a:pt x="100" y="92"/>
                    <a:pt x="100" y="92"/>
                    <a:pt x="100" y="92"/>
                  </a:cubicBezTo>
                  <a:cubicBezTo>
                    <a:pt x="95" y="92"/>
                    <a:pt x="92" y="96"/>
                    <a:pt x="92" y="100"/>
                  </a:cubicBezTo>
                  <a:cubicBezTo>
                    <a:pt x="92" y="105"/>
                    <a:pt x="95" y="108"/>
                    <a:pt x="100" y="108"/>
                  </a:cubicBezTo>
                  <a:cubicBezTo>
                    <a:pt x="106" y="108"/>
                    <a:pt x="106" y="108"/>
                    <a:pt x="106" y="108"/>
                  </a:cubicBezTo>
                  <a:lnTo>
                    <a:pt x="106" y="141"/>
                  </a:lnTo>
                  <a:close/>
                  <a:moveTo>
                    <a:pt x="213" y="9"/>
                  </a:moveTo>
                  <a:cubicBezTo>
                    <a:pt x="213" y="22"/>
                    <a:pt x="213" y="22"/>
                    <a:pt x="213" y="22"/>
                  </a:cubicBezTo>
                  <a:cubicBezTo>
                    <a:pt x="213" y="141"/>
                    <a:pt x="213" y="141"/>
                    <a:pt x="213" y="141"/>
                  </a:cubicBezTo>
                  <a:cubicBezTo>
                    <a:pt x="213" y="155"/>
                    <a:pt x="213" y="155"/>
                    <a:pt x="213" y="155"/>
                  </a:cubicBezTo>
                  <a:cubicBezTo>
                    <a:pt x="213" y="155"/>
                    <a:pt x="213" y="155"/>
                    <a:pt x="213" y="155"/>
                  </a:cubicBezTo>
                  <a:cubicBezTo>
                    <a:pt x="115" y="155"/>
                    <a:pt x="115" y="155"/>
                    <a:pt x="115" y="155"/>
                  </a:cubicBezTo>
                  <a:cubicBezTo>
                    <a:pt x="115" y="155"/>
                    <a:pt x="115" y="155"/>
                    <a:pt x="115" y="155"/>
                  </a:cubicBezTo>
                  <a:cubicBezTo>
                    <a:pt x="115" y="141"/>
                    <a:pt x="115" y="141"/>
                    <a:pt x="115" y="141"/>
                  </a:cubicBezTo>
                  <a:cubicBezTo>
                    <a:pt x="115" y="108"/>
                    <a:pt x="115" y="108"/>
                    <a:pt x="115" y="108"/>
                  </a:cubicBezTo>
                  <a:cubicBezTo>
                    <a:pt x="119" y="108"/>
                    <a:pt x="119" y="108"/>
                    <a:pt x="119" y="108"/>
                  </a:cubicBezTo>
                  <a:cubicBezTo>
                    <a:pt x="123" y="108"/>
                    <a:pt x="127" y="105"/>
                    <a:pt x="127" y="100"/>
                  </a:cubicBezTo>
                  <a:cubicBezTo>
                    <a:pt x="127" y="96"/>
                    <a:pt x="123" y="92"/>
                    <a:pt x="119" y="92"/>
                  </a:cubicBezTo>
                  <a:cubicBezTo>
                    <a:pt x="115" y="92"/>
                    <a:pt x="115" y="92"/>
                    <a:pt x="115" y="92"/>
                  </a:cubicBezTo>
                  <a:cubicBezTo>
                    <a:pt x="115" y="65"/>
                    <a:pt x="115" y="65"/>
                    <a:pt x="115" y="65"/>
                  </a:cubicBezTo>
                  <a:cubicBezTo>
                    <a:pt x="119" y="65"/>
                    <a:pt x="119" y="65"/>
                    <a:pt x="119" y="65"/>
                  </a:cubicBezTo>
                  <a:cubicBezTo>
                    <a:pt x="123" y="65"/>
                    <a:pt x="127" y="61"/>
                    <a:pt x="127" y="56"/>
                  </a:cubicBezTo>
                  <a:cubicBezTo>
                    <a:pt x="127" y="52"/>
                    <a:pt x="123" y="48"/>
                    <a:pt x="119" y="48"/>
                  </a:cubicBezTo>
                  <a:cubicBezTo>
                    <a:pt x="115" y="48"/>
                    <a:pt x="115" y="48"/>
                    <a:pt x="115" y="48"/>
                  </a:cubicBezTo>
                  <a:cubicBezTo>
                    <a:pt x="115" y="22"/>
                    <a:pt x="115" y="22"/>
                    <a:pt x="115" y="22"/>
                  </a:cubicBezTo>
                  <a:cubicBezTo>
                    <a:pt x="115" y="9"/>
                    <a:pt x="115" y="9"/>
                    <a:pt x="115" y="9"/>
                  </a:cubicBezTo>
                  <a:cubicBezTo>
                    <a:pt x="115" y="8"/>
                    <a:pt x="115" y="8"/>
                    <a:pt x="115" y="8"/>
                  </a:cubicBezTo>
                  <a:cubicBezTo>
                    <a:pt x="213" y="8"/>
                    <a:pt x="213" y="8"/>
                    <a:pt x="213" y="8"/>
                  </a:cubicBezTo>
                  <a:lnTo>
                    <a:pt x="213" y="9"/>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6" name="Freeform 24"/>
            <p:cNvSpPr/>
            <p:nvPr/>
          </p:nvSpPr>
          <p:spPr bwMode="auto">
            <a:xfrm>
              <a:off x="9834834" y="1986746"/>
              <a:ext cx="196850" cy="19050"/>
            </a:xfrm>
            <a:custGeom>
              <a:avLst/>
              <a:gdLst>
                <a:gd name="T0" fmla="*/ 3 w 52"/>
                <a:gd name="T1" fmla="*/ 5 h 5"/>
                <a:gd name="T2" fmla="*/ 0 w 52"/>
                <a:gd name="T3" fmla="*/ 3 h 5"/>
                <a:gd name="T4" fmla="*/ 3 w 52"/>
                <a:gd name="T5" fmla="*/ 0 h 5"/>
                <a:gd name="T6" fmla="*/ 49 w 52"/>
                <a:gd name="T7" fmla="*/ 0 h 5"/>
                <a:gd name="T8" fmla="*/ 52 w 52"/>
                <a:gd name="T9" fmla="*/ 3 h 5"/>
                <a:gd name="T10" fmla="*/ 49 w 52"/>
                <a:gd name="T11" fmla="*/ 5 h 5"/>
                <a:gd name="T12" fmla="*/ 3 w 5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2" h="5">
                  <a:moveTo>
                    <a:pt x="3" y="5"/>
                  </a:moveTo>
                  <a:cubicBezTo>
                    <a:pt x="2" y="5"/>
                    <a:pt x="0" y="4"/>
                    <a:pt x="0" y="3"/>
                  </a:cubicBezTo>
                  <a:cubicBezTo>
                    <a:pt x="0" y="1"/>
                    <a:pt x="2" y="0"/>
                    <a:pt x="3" y="0"/>
                  </a:cubicBezTo>
                  <a:cubicBezTo>
                    <a:pt x="49" y="0"/>
                    <a:pt x="49" y="0"/>
                    <a:pt x="49" y="0"/>
                  </a:cubicBezTo>
                  <a:cubicBezTo>
                    <a:pt x="51" y="0"/>
                    <a:pt x="52" y="1"/>
                    <a:pt x="52" y="3"/>
                  </a:cubicBezTo>
                  <a:cubicBezTo>
                    <a:pt x="52" y="4"/>
                    <a:pt x="51" y="5"/>
                    <a:pt x="49" y="5"/>
                  </a:cubicBezTo>
                  <a:lnTo>
                    <a:pt x="3" y="5"/>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7" name="Freeform 25"/>
            <p:cNvSpPr/>
            <p:nvPr/>
          </p:nvSpPr>
          <p:spPr bwMode="auto">
            <a:xfrm>
              <a:off x="9834834" y="2024846"/>
              <a:ext cx="196850" cy="22225"/>
            </a:xfrm>
            <a:custGeom>
              <a:avLst/>
              <a:gdLst>
                <a:gd name="T0" fmla="*/ 3 w 52"/>
                <a:gd name="T1" fmla="*/ 6 h 6"/>
                <a:gd name="T2" fmla="*/ 0 w 52"/>
                <a:gd name="T3" fmla="*/ 3 h 6"/>
                <a:gd name="T4" fmla="*/ 3 w 52"/>
                <a:gd name="T5" fmla="*/ 0 h 6"/>
                <a:gd name="T6" fmla="*/ 49 w 52"/>
                <a:gd name="T7" fmla="*/ 0 h 6"/>
                <a:gd name="T8" fmla="*/ 52 w 52"/>
                <a:gd name="T9" fmla="*/ 3 h 6"/>
                <a:gd name="T10" fmla="*/ 49 w 52"/>
                <a:gd name="T11" fmla="*/ 6 h 6"/>
                <a:gd name="T12" fmla="*/ 3 w 5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2" h="6">
                  <a:moveTo>
                    <a:pt x="3" y="6"/>
                  </a:moveTo>
                  <a:cubicBezTo>
                    <a:pt x="2" y="6"/>
                    <a:pt x="0" y="4"/>
                    <a:pt x="0" y="3"/>
                  </a:cubicBezTo>
                  <a:cubicBezTo>
                    <a:pt x="0" y="1"/>
                    <a:pt x="2" y="0"/>
                    <a:pt x="3" y="0"/>
                  </a:cubicBezTo>
                  <a:cubicBezTo>
                    <a:pt x="49" y="0"/>
                    <a:pt x="49" y="0"/>
                    <a:pt x="49" y="0"/>
                  </a:cubicBezTo>
                  <a:cubicBezTo>
                    <a:pt x="51" y="0"/>
                    <a:pt x="52" y="1"/>
                    <a:pt x="52" y="3"/>
                  </a:cubicBezTo>
                  <a:cubicBezTo>
                    <a:pt x="52" y="4"/>
                    <a:pt x="51" y="6"/>
                    <a:pt x="49" y="6"/>
                  </a:cubicBezTo>
                  <a:lnTo>
                    <a:pt x="3" y="6"/>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8" name="Freeform 26"/>
            <p:cNvSpPr/>
            <p:nvPr/>
          </p:nvSpPr>
          <p:spPr bwMode="auto">
            <a:xfrm>
              <a:off x="9834834" y="2072471"/>
              <a:ext cx="196850" cy="23813"/>
            </a:xfrm>
            <a:custGeom>
              <a:avLst/>
              <a:gdLst>
                <a:gd name="T0" fmla="*/ 3 w 52"/>
                <a:gd name="T1" fmla="*/ 6 h 6"/>
                <a:gd name="T2" fmla="*/ 0 w 52"/>
                <a:gd name="T3" fmla="*/ 3 h 6"/>
                <a:gd name="T4" fmla="*/ 3 w 52"/>
                <a:gd name="T5" fmla="*/ 0 h 6"/>
                <a:gd name="T6" fmla="*/ 49 w 52"/>
                <a:gd name="T7" fmla="*/ 0 h 6"/>
                <a:gd name="T8" fmla="*/ 52 w 52"/>
                <a:gd name="T9" fmla="*/ 3 h 6"/>
                <a:gd name="T10" fmla="*/ 49 w 52"/>
                <a:gd name="T11" fmla="*/ 6 h 6"/>
                <a:gd name="T12" fmla="*/ 3 w 5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2" h="6">
                  <a:moveTo>
                    <a:pt x="3" y="6"/>
                  </a:moveTo>
                  <a:cubicBezTo>
                    <a:pt x="2" y="6"/>
                    <a:pt x="0" y="5"/>
                    <a:pt x="0" y="3"/>
                  </a:cubicBezTo>
                  <a:cubicBezTo>
                    <a:pt x="0" y="2"/>
                    <a:pt x="2" y="0"/>
                    <a:pt x="3" y="0"/>
                  </a:cubicBezTo>
                  <a:cubicBezTo>
                    <a:pt x="49" y="0"/>
                    <a:pt x="49" y="0"/>
                    <a:pt x="49" y="0"/>
                  </a:cubicBezTo>
                  <a:cubicBezTo>
                    <a:pt x="51" y="0"/>
                    <a:pt x="52" y="2"/>
                    <a:pt x="52" y="3"/>
                  </a:cubicBezTo>
                  <a:cubicBezTo>
                    <a:pt x="52" y="5"/>
                    <a:pt x="51" y="6"/>
                    <a:pt x="49" y="6"/>
                  </a:cubicBezTo>
                  <a:lnTo>
                    <a:pt x="3" y="6"/>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9" name="Freeform 27"/>
            <p:cNvSpPr/>
            <p:nvPr/>
          </p:nvSpPr>
          <p:spPr bwMode="auto">
            <a:xfrm>
              <a:off x="9834834" y="2115333"/>
              <a:ext cx="196850" cy="17463"/>
            </a:xfrm>
            <a:custGeom>
              <a:avLst/>
              <a:gdLst>
                <a:gd name="T0" fmla="*/ 3 w 52"/>
                <a:gd name="T1" fmla="*/ 5 h 5"/>
                <a:gd name="T2" fmla="*/ 0 w 52"/>
                <a:gd name="T3" fmla="*/ 2 h 5"/>
                <a:gd name="T4" fmla="*/ 3 w 52"/>
                <a:gd name="T5" fmla="*/ 0 h 5"/>
                <a:gd name="T6" fmla="*/ 49 w 52"/>
                <a:gd name="T7" fmla="*/ 0 h 5"/>
                <a:gd name="T8" fmla="*/ 52 w 52"/>
                <a:gd name="T9" fmla="*/ 2 h 5"/>
                <a:gd name="T10" fmla="*/ 49 w 52"/>
                <a:gd name="T11" fmla="*/ 5 h 5"/>
                <a:gd name="T12" fmla="*/ 3 w 5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2" h="5">
                  <a:moveTo>
                    <a:pt x="3" y="5"/>
                  </a:moveTo>
                  <a:cubicBezTo>
                    <a:pt x="2" y="5"/>
                    <a:pt x="0" y="4"/>
                    <a:pt x="0" y="2"/>
                  </a:cubicBezTo>
                  <a:cubicBezTo>
                    <a:pt x="0" y="1"/>
                    <a:pt x="2" y="0"/>
                    <a:pt x="3" y="0"/>
                  </a:cubicBezTo>
                  <a:cubicBezTo>
                    <a:pt x="49" y="0"/>
                    <a:pt x="49" y="0"/>
                    <a:pt x="49" y="0"/>
                  </a:cubicBezTo>
                  <a:cubicBezTo>
                    <a:pt x="51" y="0"/>
                    <a:pt x="52" y="1"/>
                    <a:pt x="52" y="2"/>
                  </a:cubicBezTo>
                  <a:cubicBezTo>
                    <a:pt x="52" y="4"/>
                    <a:pt x="51" y="5"/>
                    <a:pt x="49" y="5"/>
                  </a:cubicBezTo>
                  <a:lnTo>
                    <a:pt x="3" y="5"/>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8183437" y="4270337"/>
            <a:ext cx="2880321" cy="1067926"/>
            <a:chOff x="2288094" y="1321493"/>
            <a:chExt cx="981038" cy="1067926"/>
          </a:xfrm>
        </p:grpSpPr>
        <p:sp>
          <p:nvSpPr>
            <p:cNvPr id="61" name="矩形 60"/>
            <p:cNvSpPr/>
            <p:nvPr/>
          </p:nvSpPr>
          <p:spPr>
            <a:xfrm>
              <a:off x="2288094" y="1321493"/>
              <a:ext cx="534627" cy="369332"/>
            </a:xfrm>
            <a:prstGeom prst="rect">
              <a:avLst/>
            </a:prstGeom>
          </p:spPr>
          <p:txBody>
            <a:bodyPr wrap="none">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添加文字标题</a:t>
              </a:r>
            </a:p>
          </p:txBody>
        </p:sp>
        <p:sp>
          <p:nvSpPr>
            <p:cNvPr id="62" name="矩形 61"/>
            <p:cNvSpPr/>
            <p:nvPr/>
          </p:nvSpPr>
          <p:spPr>
            <a:xfrm>
              <a:off x="2288094" y="1681533"/>
              <a:ext cx="981038" cy="707886"/>
            </a:xfrm>
            <a:prstGeom prst="rect">
              <a:avLst/>
            </a:prstGeom>
          </p:spPr>
          <p:txBody>
            <a:bodyPr wrap="square" anchor="ctr">
              <a:spAutoFit/>
            </a:bodyPr>
            <a:lstStyle/>
            <a:p>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63" name="组合 62"/>
          <p:cNvGrpSpPr/>
          <p:nvPr/>
        </p:nvGrpSpPr>
        <p:grpSpPr>
          <a:xfrm>
            <a:off x="7607374" y="1751931"/>
            <a:ext cx="2880321" cy="1067926"/>
            <a:chOff x="2288094" y="1321493"/>
            <a:chExt cx="981038" cy="1067926"/>
          </a:xfrm>
        </p:grpSpPr>
        <p:sp>
          <p:nvSpPr>
            <p:cNvPr id="64" name="矩形 63"/>
            <p:cNvSpPr/>
            <p:nvPr/>
          </p:nvSpPr>
          <p:spPr>
            <a:xfrm>
              <a:off x="2288094" y="1321493"/>
              <a:ext cx="534627" cy="369332"/>
            </a:xfrm>
            <a:prstGeom prst="rect">
              <a:avLst/>
            </a:prstGeom>
          </p:spPr>
          <p:txBody>
            <a:bodyPr wrap="none">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添加文字标题</a:t>
              </a:r>
            </a:p>
          </p:txBody>
        </p:sp>
        <p:sp>
          <p:nvSpPr>
            <p:cNvPr id="65" name="矩形 64"/>
            <p:cNvSpPr/>
            <p:nvPr/>
          </p:nvSpPr>
          <p:spPr>
            <a:xfrm>
              <a:off x="2288094" y="1681533"/>
              <a:ext cx="981038" cy="707886"/>
            </a:xfrm>
            <a:prstGeom prst="rect">
              <a:avLst/>
            </a:prstGeom>
          </p:spPr>
          <p:txBody>
            <a:bodyPr wrap="square" anchor="ctr">
              <a:spAutoFit/>
            </a:bodyPr>
            <a:lstStyle/>
            <a:p>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66" name="组合 65"/>
          <p:cNvGrpSpPr/>
          <p:nvPr/>
        </p:nvGrpSpPr>
        <p:grpSpPr>
          <a:xfrm>
            <a:off x="1126654" y="4270337"/>
            <a:ext cx="2880321" cy="1067926"/>
            <a:chOff x="2288094" y="1321493"/>
            <a:chExt cx="981038" cy="1067926"/>
          </a:xfrm>
        </p:grpSpPr>
        <p:sp>
          <p:nvSpPr>
            <p:cNvPr id="67" name="矩形 66"/>
            <p:cNvSpPr/>
            <p:nvPr/>
          </p:nvSpPr>
          <p:spPr>
            <a:xfrm>
              <a:off x="2288094" y="1321493"/>
              <a:ext cx="534627" cy="369332"/>
            </a:xfrm>
            <a:prstGeom prst="rect">
              <a:avLst/>
            </a:prstGeom>
          </p:spPr>
          <p:txBody>
            <a:bodyPr wrap="none">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添加文字标题</a:t>
              </a:r>
            </a:p>
          </p:txBody>
        </p:sp>
        <p:sp>
          <p:nvSpPr>
            <p:cNvPr id="68" name="矩形 67"/>
            <p:cNvSpPr/>
            <p:nvPr/>
          </p:nvSpPr>
          <p:spPr>
            <a:xfrm>
              <a:off x="2288094" y="1681533"/>
              <a:ext cx="981038" cy="707886"/>
            </a:xfrm>
            <a:prstGeom prst="rect">
              <a:avLst/>
            </a:prstGeom>
          </p:spPr>
          <p:txBody>
            <a:bodyPr wrap="square" anchor="ctr">
              <a:spAutoFit/>
            </a:bodyPr>
            <a:lstStyle/>
            <a:p>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69" name="组合 68"/>
          <p:cNvGrpSpPr/>
          <p:nvPr/>
        </p:nvGrpSpPr>
        <p:grpSpPr>
          <a:xfrm>
            <a:off x="1630710" y="1751931"/>
            <a:ext cx="2880321" cy="1067926"/>
            <a:chOff x="2288094" y="1321493"/>
            <a:chExt cx="981038" cy="1067926"/>
          </a:xfrm>
        </p:grpSpPr>
        <p:sp>
          <p:nvSpPr>
            <p:cNvPr id="70" name="矩形 69"/>
            <p:cNvSpPr/>
            <p:nvPr/>
          </p:nvSpPr>
          <p:spPr>
            <a:xfrm>
              <a:off x="2288094" y="1321493"/>
              <a:ext cx="534627" cy="369332"/>
            </a:xfrm>
            <a:prstGeom prst="rect">
              <a:avLst/>
            </a:prstGeom>
          </p:spPr>
          <p:txBody>
            <a:bodyPr wrap="none">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a:t>
              </a:r>
              <a:r>
                <a:rPr lang="zh-CN" altLang="en-US" b="1" dirty="0" smtClean="0">
                  <a:solidFill>
                    <a:schemeClr val="accent2"/>
                  </a:solidFill>
                  <a:latin typeface="微软雅黑" panose="020B0503020204020204" pitchFamily="34" charset="-122"/>
                  <a:ea typeface="微软雅黑" panose="020B0503020204020204" pitchFamily="34" charset="-122"/>
                </a:rPr>
                <a:t>文字标题</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71" name="矩形 70"/>
            <p:cNvSpPr/>
            <p:nvPr/>
          </p:nvSpPr>
          <p:spPr>
            <a:xfrm>
              <a:off x="2288094" y="1681533"/>
              <a:ext cx="981038" cy="707886"/>
            </a:xfrm>
            <a:prstGeom prst="rect">
              <a:avLst/>
            </a:prstGeom>
          </p:spPr>
          <p:txBody>
            <a:bodyPr wrap="square" anchor="ctr">
              <a:spAutoFit/>
            </a:bodyPr>
            <a:lstStyle/>
            <a:p>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fltVal val="0"/>
                                          </p:val>
                                        </p:tav>
                                        <p:tav tm="100000">
                                          <p:val>
                                            <p:strVal val="#ppt_h"/>
                                          </p:val>
                                        </p:tav>
                                      </p:tavLst>
                                    </p:anim>
                                    <p:animEffect transition="in" filter="fade">
                                      <p:cBhvr>
                                        <p:cTn id="22" dur="500"/>
                                        <p:tgtEl>
                                          <p:spTgt spid="29"/>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par>
                                <p:cTn id="28" presetID="53" presetClass="entr" presetSubtype="16" fill="hold" nodeType="withEffect">
                                  <p:stCondLst>
                                    <p:cond delay="500"/>
                                  </p:stCondLst>
                                  <p:childTnLst>
                                    <p:set>
                                      <p:cBhvr>
                                        <p:cTn id="29" dur="1" fill="hold">
                                          <p:stCondLst>
                                            <p:cond delay="0"/>
                                          </p:stCondLst>
                                        </p:cTn>
                                        <p:tgtEl>
                                          <p:spTgt spid="45"/>
                                        </p:tgtEl>
                                        <p:attrNameLst>
                                          <p:attrName>style.visibility</p:attrName>
                                        </p:attrNameLst>
                                      </p:cBhvr>
                                      <p:to>
                                        <p:strVal val="visible"/>
                                      </p:to>
                                    </p:set>
                                    <p:anim calcmode="lin" valueType="num">
                                      <p:cBhvr>
                                        <p:cTn id="30" dur="500" fill="hold"/>
                                        <p:tgtEl>
                                          <p:spTgt spid="45"/>
                                        </p:tgtEl>
                                        <p:attrNameLst>
                                          <p:attrName>ppt_w</p:attrName>
                                        </p:attrNameLst>
                                      </p:cBhvr>
                                      <p:tavLst>
                                        <p:tav tm="0">
                                          <p:val>
                                            <p:fltVal val="0"/>
                                          </p:val>
                                        </p:tav>
                                        <p:tav tm="100000">
                                          <p:val>
                                            <p:strVal val="#ppt_w"/>
                                          </p:val>
                                        </p:tav>
                                      </p:tavLst>
                                    </p:anim>
                                    <p:anim calcmode="lin" valueType="num">
                                      <p:cBhvr>
                                        <p:cTn id="31" dur="500" fill="hold"/>
                                        <p:tgtEl>
                                          <p:spTgt spid="45"/>
                                        </p:tgtEl>
                                        <p:attrNameLst>
                                          <p:attrName>ppt_h</p:attrName>
                                        </p:attrNameLst>
                                      </p:cBhvr>
                                      <p:tavLst>
                                        <p:tav tm="0">
                                          <p:val>
                                            <p:fltVal val="0"/>
                                          </p:val>
                                        </p:tav>
                                        <p:tav tm="100000">
                                          <p:val>
                                            <p:strVal val="#ppt_h"/>
                                          </p:val>
                                        </p:tav>
                                      </p:tavLst>
                                    </p:anim>
                                    <p:animEffect transition="in" filter="fade">
                                      <p:cBhvr>
                                        <p:cTn id="32" dur="500"/>
                                        <p:tgtEl>
                                          <p:spTgt spid="45"/>
                                        </p:tgtEl>
                                      </p:cBhvr>
                                    </p:animEffect>
                                  </p:childTnLst>
                                </p:cTn>
                              </p:par>
                              <p:par>
                                <p:cTn id="33" presetID="53" presetClass="entr" presetSubtype="16" fill="hold" nodeType="withEffect">
                                  <p:stCondLst>
                                    <p:cond delay="50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Effect transition="in" filter="fade">
                                      <p:cBhvr>
                                        <p:cTn id="37" dur="500"/>
                                        <p:tgtEl>
                                          <p:spTgt spid="54"/>
                                        </p:tgtEl>
                                      </p:cBhvr>
                                    </p:animEffect>
                                  </p:childTnLst>
                                </p:cTn>
                              </p:par>
                              <p:par>
                                <p:cTn id="38" presetID="53" presetClass="entr" presetSubtype="16" fill="hold" grpId="0" nodeType="withEffect">
                                  <p:stCondLst>
                                    <p:cond delay="50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ppt_w</p:attrName>
                                        </p:attrNameLst>
                                      </p:cBhvr>
                                      <p:tavLst>
                                        <p:tav tm="0">
                                          <p:val>
                                            <p:fltVal val="0"/>
                                          </p:val>
                                        </p:tav>
                                        <p:tav tm="100000">
                                          <p:val>
                                            <p:strVal val="#ppt_w"/>
                                          </p:val>
                                        </p:tav>
                                      </p:tavLst>
                                    </p:anim>
                                    <p:anim calcmode="lin" valueType="num">
                                      <p:cBhvr>
                                        <p:cTn id="41" dur="500" fill="hold"/>
                                        <p:tgtEl>
                                          <p:spTgt spid="32"/>
                                        </p:tgtEl>
                                        <p:attrNameLst>
                                          <p:attrName>ppt_h</p:attrName>
                                        </p:attrNameLst>
                                      </p:cBhvr>
                                      <p:tavLst>
                                        <p:tav tm="0">
                                          <p:val>
                                            <p:fltVal val="0"/>
                                          </p:val>
                                        </p:tav>
                                        <p:tav tm="100000">
                                          <p:val>
                                            <p:strVal val="#ppt_h"/>
                                          </p:val>
                                        </p:tav>
                                      </p:tavLst>
                                    </p:anim>
                                    <p:animEffect transition="in" filter="fade">
                                      <p:cBhvr>
                                        <p:cTn id="42" dur="500"/>
                                        <p:tgtEl>
                                          <p:spTgt spid="32"/>
                                        </p:tgtEl>
                                      </p:cBhvr>
                                    </p:animEffect>
                                  </p:childTnLst>
                                </p:cTn>
                              </p:par>
                              <p:par>
                                <p:cTn id="43" presetID="53" presetClass="entr" presetSubtype="16" fill="hold" nodeType="withEffect">
                                  <p:stCondLst>
                                    <p:cond delay="500"/>
                                  </p:stCondLst>
                                  <p:childTnLst>
                                    <p:set>
                                      <p:cBhvr>
                                        <p:cTn id="44" dur="1" fill="hold">
                                          <p:stCondLst>
                                            <p:cond delay="0"/>
                                          </p:stCondLst>
                                        </p:cTn>
                                        <p:tgtEl>
                                          <p:spTgt spid="33"/>
                                        </p:tgtEl>
                                        <p:attrNameLst>
                                          <p:attrName>style.visibility</p:attrName>
                                        </p:attrNameLst>
                                      </p:cBhvr>
                                      <p:to>
                                        <p:strVal val="visible"/>
                                      </p:to>
                                    </p:set>
                                    <p:anim calcmode="lin" valueType="num">
                                      <p:cBhvr>
                                        <p:cTn id="45" dur="500" fill="hold"/>
                                        <p:tgtEl>
                                          <p:spTgt spid="33"/>
                                        </p:tgtEl>
                                        <p:attrNameLst>
                                          <p:attrName>ppt_w</p:attrName>
                                        </p:attrNameLst>
                                      </p:cBhvr>
                                      <p:tavLst>
                                        <p:tav tm="0">
                                          <p:val>
                                            <p:fltVal val="0"/>
                                          </p:val>
                                        </p:tav>
                                        <p:tav tm="100000">
                                          <p:val>
                                            <p:strVal val="#ppt_w"/>
                                          </p:val>
                                        </p:tav>
                                      </p:tavLst>
                                    </p:anim>
                                    <p:anim calcmode="lin" valueType="num">
                                      <p:cBhvr>
                                        <p:cTn id="46" dur="500" fill="hold"/>
                                        <p:tgtEl>
                                          <p:spTgt spid="33"/>
                                        </p:tgtEl>
                                        <p:attrNameLst>
                                          <p:attrName>ppt_h</p:attrName>
                                        </p:attrNameLst>
                                      </p:cBhvr>
                                      <p:tavLst>
                                        <p:tav tm="0">
                                          <p:val>
                                            <p:fltVal val="0"/>
                                          </p:val>
                                        </p:tav>
                                        <p:tav tm="100000">
                                          <p:val>
                                            <p:strVal val="#ppt_h"/>
                                          </p:val>
                                        </p:tav>
                                      </p:tavLst>
                                    </p:anim>
                                    <p:animEffect transition="in" filter="fade">
                                      <p:cBhvr>
                                        <p:cTn id="47" dur="500"/>
                                        <p:tgtEl>
                                          <p:spTgt spid="33"/>
                                        </p:tgtEl>
                                      </p:cBhvr>
                                    </p:animEffect>
                                  </p:childTnLst>
                                </p:cTn>
                              </p:par>
                              <p:par>
                                <p:cTn id="48" presetID="53" presetClass="entr" presetSubtype="16" fill="hold" grpId="0" nodeType="withEffect">
                                  <p:stCondLst>
                                    <p:cond delay="5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nodeType="withEffect">
                                  <p:stCondLst>
                                    <p:cond delay="50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Effect transition="in" filter="fade">
                                      <p:cBhvr>
                                        <p:cTn id="57" dur="500"/>
                                        <p:tgtEl>
                                          <p:spTgt spid="38"/>
                                        </p:tgtEl>
                                      </p:cBhvr>
                                    </p:animEffect>
                                  </p:childTnLst>
                                </p:cTn>
                              </p:par>
                            </p:childTnLst>
                          </p:cTn>
                        </p:par>
                        <p:par>
                          <p:cTn id="58" fill="hold">
                            <p:stCondLst>
                              <p:cond delay="2000"/>
                            </p:stCondLst>
                            <p:childTnLst>
                              <p:par>
                                <p:cTn id="59" presetID="2" presetClass="entr" presetSubtype="2" fill="hold" nodeType="afterEffect">
                                  <p:stCondLst>
                                    <p:cond delay="0"/>
                                  </p:stCondLst>
                                  <p:childTnLst>
                                    <p:set>
                                      <p:cBhvr>
                                        <p:cTn id="60" dur="1" fill="hold">
                                          <p:stCondLst>
                                            <p:cond delay="0"/>
                                          </p:stCondLst>
                                        </p:cTn>
                                        <p:tgtEl>
                                          <p:spTgt spid="60"/>
                                        </p:tgtEl>
                                        <p:attrNameLst>
                                          <p:attrName>style.visibility</p:attrName>
                                        </p:attrNameLst>
                                      </p:cBhvr>
                                      <p:to>
                                        <p:strVal val="visible"/>
                                      </p:to>
                                    </p:set>
                                    <p:anim calcmode="lin" valueType="num">
                                      <p:cBhvr additive="base">
                                        <p:cTn id="61" dur="500" fill="hold"/>
                                        <p:tgtEl>
                                          <p:spTgt spid="60"/>
                                        </p:tgtEl>
                                        <p:attrNameLst>
                                          <p:attrName>ppt_x</p:attrName>
                                        </p:attrNameLst>
                                      </p:cBhvr>
                                      <p:tavLst>
                                        <p:tav tm="0">
                                          <p:val>
                                            <p:strVal val="1+#ppt_w/2"/>
                                          </p:val>
                                        </p:tav>
                                        <p:tav tm="100000">
                                          <p:val>
                                            <p:strVal val="#ppt_x"/>
                                          </p:val>
                                        </p:tav>
                                      </p:tavLst>
                                    </p:anim>
                                    <p:anim calcmode="lin" valueType="num">
                                      <p:cBhvr additive="base">
                                        <p:cTn id="62" dur="500" fill="hold"/>
                                        <p:tgtEl>
                                          <p:spTgt spid="60"/>
                                        </p:tgtEl>
                                        <p:attrNameLst>
                                          <p:attrName>ppt_y</p:attrName>
                                        </p:attrNameLst>
                                      </p:cBhvr>
                                      <p:tavLst>
                                        <p:tav tm="0">
                                          <p:val>
                                            <p:strVal val="#ppt_y"/>
                                          </p:val>
                                        </p:tav>
                                        <p:tav tm="100000">
                                          <p:val>
                                            <p:strVal val="#ppt_y"/>
                                          </p:val>
                                        </p:tav>
                                      </p:tavLst>
                                    </p:anim>
                                  </p:childTnLst>
                                </p:cTn>
                              </p:par>
                            </p:childTnLst>
                          </p:cTn>
                        </p:par>
                        <p:par>
                          <p:cTn id="63" fill="hold">
                            <p:stCondLst>
                              <p:cond delay="2500"/>
                            </p:stCondLst>
                            <p:childTnLst>
                              <p:par>
                                <p:cTn id="64" presetID="2" presetClass="entr" presetSubtype="2" fill="hold" nodeType="afterEffect">
                                  <p:stCondLst>
                                    <p:cond delay="0"/>
                                  </p:stCondLst>
                                  <p:childTnLst>
                                    <p:set>
                                      <p:cBhvr>
                                        <p:cTn id="65" dur="1" fill="hold">
                                          <p:stCondLst>
                                            <p:cond delay="0"/>
                                          </p:stCondLst>
                                        </p:cTn>
                                        <p:tgtEl>
                                          <p:spTgt spid="63"/>
                                        </p:tgtEl>
                                        <p:attrNameLst>
                                          <p:attrName>style.visibility</p:attrName>
                                        </p:attrNameLst>
                                      </p:cBhvr>
                                      <p:to>
                                        <p:strVal val="visible"/>
                                      </p:to>
                                    </p:set>
                                    <p:anim calcmode="lin" valueType="num">
                                      <p:cBhvr additive="base">
                                        <p:cTn id="66" dur="500" fill="hold"/>
                                        <p:tgtEl>
                                          <p:spTgt spid="63"/>
                                        </p:tgtEl>
                                        <p:attrNameLst>
                                          <p:attrName>ppt_x</p:attrName>
                                        </p:attrNameLst>
                                      </p:cBhvr>
                                      <p:tavLst>
                                        <p:tav tm="0">
                                          <p:val>
                                            <p:strVal val="1+#ppt_w/2"/>
                                          </p:val>
                                        </p:tav>
                                        <p:tav tm="100000">
                                          <p:val>
                                            <p:strVal val="#ppt_x"/>
                                          </p:val>
                                        </p:tav>
                                      </p:tavLst>
                                    </p:anim>
                                    <p:anim calcmode="lin" valueType="num">
                                      <p:cBhvr additive="base">
                                        <p:cTn id="67" dur="500" fill="hold"/>
                                        <p:tgtEl>
                                          <p:spTgt spid="63"/>
                                        </p:tgtEl>
                                        <p:attrNameLst>
                                          <p:attrName>ppt_y</p:attrName>
                                        </p:attrNameLst>
                                      </p:cBhvr>
                                      <p:tavLst>
                                        <p:tav tm="0">
                                          <p:val>
                                            <p:strVal val="#ppt_y"/>
                                          </p:val>
                                        </p:tav>
                                        <p:tav tm="100000">
                                          <p:val>
                                            <p:strVal val="#ppt_y"/>
                                          </p:val>
                                        </p:tav>
                                      </p:tavLst>
                                    </p:anim>
                                  </p:childTnLst>
                                </p:cTn>
                              </p:par>
                            </p:childTnLst>
                          </p:cTn>
                        </p:par>
                        <p:par>
                          <p:cTn id="68" fill="hold">
                            <p:stCondLst>
                              <p:cond delay="3000"/>
                            </p:stCondLst>
                            <p:childTnLst>
                              <p:par>
                                <p:cTn id="69" presetID="2" presetClass="entr" presetSubtype="2" fill="hold" nodeType="afterEffect">
                                  <p:stCondLst>
                                    <p:cond delay="0"/>
                                  </p:stCondLst>
                                  <p:childTnLst>
                                    <p:set>
                                      <p:cBhvr>
                                        <p:cTn id="70" dur="1" fill="hold">
                                          <p:stCondLst>
                                            <p:cond delay="0"/>
                                          </p:stCondLst>
                                        </p:cTn>
                                        <p:tgtEl>
                                          <p:spTgt spid="66"/>
                                        </p:tgtEl>
                                        <p:attrNameLst>
                                          <p:attrName>style.visibility</p:attrName>
                                        </p:attrNameLst>
                                      </p:cBhvr>
                                      <p:to>
                                        <p:strVal val="visible"/>
                                      </p:to>
                                    </p:set>
                                    <p:anim calcmode="lin" valueType="num">
                                      <p:cBhvr additive="base">
                                        <p:cTn id="71" dur="500" fill="hold"/>
                                        <p:tgtEl>
                                          <p:spTgt spid="66"/>
                                        </p:tgtEl>
                                        <p:attrNameLst>
                                          <p:attrName>ppt_x</p:attrName>
                                        </p:attrNameLst>
                                      </p:cBhvr>
                                      <p:tavLst>
                                        <p:tav tm="0">
                                          <p:val>
                                            <p:strVal val="1+#ppt_w/2"/>
                                          </p:val>
                                        </p:tav>
                                        <p:tav tm="100000">
                                          <p:val>
                                            <p:strVal val="#ppt_x"/>
                                          </p:val>
                                        </p:tav>
                                      </p:tavLst>
                                    </p:anim>
                                    <p:anim calcmode="lin" valueType="num">
                                      <p:cBhvr additive="base">
                                        <p:cTn id="72" dur="500" fill="hold"/>
                                        <p:tgtEl>
                                          <p:spTgt spid="66"/>
                                        </p:tgtEl>
                                        <p:attrNameLst>
                                          <p:attrName>ppt_y</p:attrName>
                                        </p:attrNameLst>
                                      </p:cBhvr>
                                      <p:tavLst>
                                        <p:tav tm="0">
                                          <p:val>
                                            <p:strVal val="#ppt_y"/>
                                          </p:val>
                                        </p:tav>
                                        <p:tav tm="100000">
                                          <p:val>
                                            <p:strVal val="#ppt_y"/>
                                          </p:val>
                                        </p:tav>
                                      </p:tavLst>
                                    </p:anim>
                                  </p:childTnLst>
                                </p:cTn>
                              </p:par>
                            </p:childTnLst>
                          </p:cTn>
                        </p:par>
                        <p:par>
                          <p:cTn id="73" fill="hold">
                            <p:stCondLst>
                              <p:cond delay="3500"/>
                            </p:stCondLst>
                            <p:childTnLst>
                              <p:par>
                                <p:cTn id="74" presetID="2" presetClass="entr" presetSubtype="2" fill="hold" nodeType="afterEffect">
                                  <p:stCondLst>
                                    <p:cond delay="0"/>
                                  </p:stCondLst>
                                  <p:childTnLst>
                                    <p:set>
                                      <p:cBhvr>
                                        <p:cTn id="75" dur="1" fill="hold">
                                          <p:stCondLst>
                                            <p:cond delay="0"/>
                                          </p:stCondLst>
                                        </p:cTn>
                                        <p:tgtEl>
                                          <p:spTgt spid="69"/>
                                        </p:tgtEl>
                                        <p:attrNameLst>
                                          <p:attrName>style.visibility</p:attrName>
                                        </p:attrNameLst>
                                      </p:cBhvr>
                                      <p:to>
                                        <p:strVal val="visible"/>
                                      </p:to>
                                    </p:set>
                                    <p:anim calcmode="lin" valueType="num">
                                      <p:cBhvr additive="base">
                                        <p:cTn id="76" dur="500" fill="hold"/>
                                        <p:tgtEl>
                                          <p:spTgt spid="69"/>
                                        </p:tgtEl>
                                        <p:attrNameLst>
                                          <p:attrName>ppt_x</p:attrName>
                                        </p:attrNameLst>
                                      </p:cBhvr>
                                      <p:tavLst>
                                        <p:tav tm="0">
                                          <p:val>
                                            <p:strVal val="1+#ppt_w/2"/>
                                          </p:val>
                                        </p:tav>
                                        <p:tav tm="100000">
                                          <p:val>
                                            <p:strVal val="#ppt_x"/>
                                          </p:val>
                                        </p:tav>
                                      </p:tavLst>
                                    </p:anim>
                                    <p:anim calcmode="lin" valueType="num">
                                      <p:cBhvr additive="base">
                                        <p:cTn id="77"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animBg="1"/>
      <p:bldP spid="29" grpId="0" animBg="1"/>
      <p:bldP spid="30" grpId="0" animBg="1"/>
      <p:bldP spid="31" grpId="0" animBg="1"/>
      <p:bldP spid="3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产品服务</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产业</a:t>
            </a:r>
            <a:r>
              <a:rPr lang="zh-CN" altLang="en-US" sz="2000" b="1" dirty="0" smtClean="0">
                <a:solidFill>
                  <a:schemeClr val="accent2"/>
                </a:solidFill>
                <a:latin typeface="微软雅黑" panose="020B0503020204020204" pitchFamily="34" charset="-122"/>
                <a:ea typeface="微软雅黑" panose="020B0503020204020204" pitchFamily="34" charset="-122"/>
              </a:rPr>
              <a:t>分布</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66" name="文本框 1"/>
          <p:cNvSpPr txBox="1"/>
          <p:nvPr/>
        </p:nvSpPr>
        <p:spPr>
          <a:xfrm>
            <a:off x="1126654" y="4931772"/>
            <a:ext cx="3456384" cy="346249"/>
          </a:xfrm>
          <a:prstGeom prst="rect">
            <a:avLst/>
          </a:prstGeom>
          <a:noFill/>
        </p:spPr>
        <p:txBody>
          <a:bodyPr wrap="square" lIns="68580" tIns="34290" rIns="68580" bIns="34290" rtlCol="0">
            <a:spAutoFit/>
          </a:bodyPr>
          <a:lstStyle/>
          <a:p>
            <a:r>
              <a:rPr lang="zh-CN" altLang="en-US" b="1" dirty="0" smtClean="0">
                <a:solidFill>
                  <a:schemeClr val="accent2"/>
                </a:solidFill>
                <a:latin typeface="微软雅黑" panose="020B0503020204020204" pitchFamily="34" charset="-122"/>
                <a:ea typeface="微软雅黑" panose="020B0503020204020204" pitchFamily="34" charset="-122"/>
              </a:rPr>
              <a:t>业务分部情况</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67" name="矩形 66"/>
          <p:cNvSpPr/>
          <p:nvPr/>
        </p:nvSpPr>
        <p:spPr>
          <a:xfrm>
            <a:off x="1126654" y="5270576"/>
            <a:ext cx="3672652" cy="1038744"/>
          </a:xfrm>
          <a:prstGeom prst="rect">
            <a:avLst/>
          </a:prstGeom>
        </p:spPr>
        <p:txBody>
          <a:bodyPr wrap="square" lIns="68578" tIns="34289" rIns="68578" bIns="34289">
            <a:spAutoFit/>
          </a:bodyPr>
          <a:lstStyle/>
          <a:p>
            <a:pPr>
              <a:lnSpc>
                <a:spcPct val="150000"/>
              </a:lnSpc>
              <a:defRPr/>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据统计每页幻灯片的最好控制在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68" name="组合 67"/>
          <p:cNvGrpSpPr/>
          <p:nvPr/>
        </p:nvGrpSpPr>
        <p:grpSpPr>
          <a:xfrm>
            <a:off x="2926854" y="1628800"/>
            <a:ext cx="4655320" cy="3853066"/>
            <a:chOff x="555625" y="285751"/>
            <a:chExt cx="7940675" cy="6572250"/>
          </a:xfrm>
          <a:solidFill>
            <a:schemeClr val="bg1">
              <a:lumMod val="65000"/>
            </a:schemeClr>
          </a:solidFill>
          <a:effectLst/>
        </p:grpSpPr>
        <p:sp>
          <p:nvSpPr>
            <p:cNvPr id="69" name="Freeform 7"/>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0" name="Freeform 10"/>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71" name="Freeform 11"/>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72" name="Freeform 12"/>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73" name="Freeform 13"/>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4" name="Freeform 15"/>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75" name="Freeform 16"/>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76" name="Freeform 17"/>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77" name="Freeform 18"/>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78" name="Freeform 19"/>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79" name="Freeform 20"/>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0" name="Freeform 21"/>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1" name="Freeform 22"/>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2" name="Freeform 23"/>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3" name="Freeform 24"/>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4" name="Freeform 25"/>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5" name="Freeform 26"/>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6" name="Freeform 27"/>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7" name="Freeform 28"/>
            <p:cNvSpPr/>
            <p:nvPr/>
          </p:nvSpPr>
          <p:spPr bwMode="auto">
            <a:xfrm>
              <a:off x="2630488" y="2922588"/>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8" name="Freeform 29"/>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89" name="Freeform 30"/>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90" name="Freeform 31"/>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91" name="Freeform 32"/>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92" name="Freeform 33"/>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3" name="Freeform 34"/>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94" name="Freeform 35"/>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95" name="Freeform 36"/>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96" name="Freeform 37"/>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97" name="Freeform 38"/>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98" name="Freeform 39"/>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noFill/>
              <a:round/>
            </a:ln>
          </p:spPr>
          <p:txBody>
            <a:bodyPr/>
            <a:lstStyle/>
            <a:p>
              <a:pPr fontAlgn="base">
                <a:spcBef>
                  <a:spcPct val="0"/>
                </a:spcBef>
                <a:spcAft>
                  <a:spcPct val="0"/>
                </a:spcAft>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99" name="Freeform 40"/>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0" name="Freeform 41"/>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1" name="Freeform 42"/>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2" name="Freeform 43"/>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3" name="Freeform 44"/>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4" name="Freeform 45"/>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5" name="Freeform 46"/>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6" name="Freeform 47"/>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7" name="Freeform 48"/>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8" name="Freeform 49"/>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9" name="Freeform 50"/>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0" name="Freeform 51"/>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1" name="Freeform 52"/>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2" name="Freeform 53"/>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3" name="Freeform 54"/>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4" name="Freeform 55"/>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5" name="Freeform 56"/>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6" name="Freeform 57"/>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7" name="Freeform 58"/>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8" name="Freeform 59"/>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9" name="Freeform 60"/>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0" name="Freeform 61"/>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1" name="Freeform 62"/>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2" name="Freeform 63"/>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3" name="Freeform 64"/>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4" name="Freeform 65"/>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5" name="Freeform 66"/>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6" name="Freeform 67"/>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7" name="Freeform 68"/>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8" name="Freeform 69"/>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9" name="Freeform 70"/>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0" name="Freeform 71"/>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solidFill>
                    <a:srgbClr val="FF0000"/>
                  </a:solid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1" name="Freeform 72"/>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2" name="Freeform 73"/>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noFill/>
              <a:round/>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133" name="椭圆 132"/>
          <p:cNvSpPr/>
          <p:nvPr/>
        </p:nvSpPr>
        <p:spPr>
          <a:xfrm>
            <a:off x="6289931" y="2941680"/>
            <a:ext cx="225882" cy="22588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anose="020B0503020204020204" pitchFamily="34" charset="-122"/>
                <a:ea typeface="微软雅黑" panose="020B0503020204020204" pitchFamily="34" charset="-122"/>
              </a:rPr>
              <a:t>1</a:t>
            </a:r>
            <a:endParaRPr lang="zh-CN" altLang="en-US" sz="1200" dirty="0">
              <a:latin typeface="微软雅黑" panose="020B0503020204020204" pitchFamily="34" charset="-122"/>
              <a:ea typeface="微软雅黑" panose="020B0503020204020204" pitchFamily="34" charset="-122"/>
            </a:endParaRPr>
          </a:p>
        </p:txBody>
      </p:sp>
      <p:sp>
        <p:nvSpPr>
          <p:cNvPr id="134" name="椭圆 133"/>
          <p:cNvSpPr/>
          <p:nvPr/>
        </p:nvSpPr>
        <p:spPr>
          <a:xfrm>
            <a:off x="6434304" y="3331374"/>
            <a:ext cx="225882" cy="22588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anose="020B0503020204020204" pitchFamily="34" charset="-122"/>
                <a:ea typeface="微软雅黑" panose="020B0503020204020204" pitchFamily="34" charset="-122"/>
              </a:rPr>
              <a:t>2</a:t>
            </a:r>
            <a:endParaRPr lang="zh-CN" altLang="en-US" sz="1200" dirty="0">
              <a:latin typeface="微软雅黑" panose="020B0503020204020204" pitchFamily="34" charset="-122"/>
              <a:ea typeface="微软雅黑" panose="020B0503020204020204" pitchFamily="34" charset="-122"/>
            </a:endParaRPr>
          </a:p>
        </p:txBody>
      </p:sp>
      <p:sp>
        <p:nvSpPr>
          <p:cNvPr id="135" name="椭圆 134"/>
          <p:cNvSpPr/>
          <p:nvPr/>
        </p:nvSpPr>
        <p:spPr>
          <a:xfrm>
            <a:off x="5665552" y="3998946"/>
            <a:ext cx="225882" cy="22588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anose="020B0503020204020204" pitchFamily="34" charset="-122"/>
                <a:ea typeface="微软雅黑" panose="020B0503020204020204" pitchFamily="34" charset="-122"/>
              </a:rPr>
              <a:t>3</a:t>
            </a:r>
            <a:endParaRPr lang="zh-CN" altLang="en-US" sz="1200" dirty="0">
              <a:latin typeface="微软雅黑" panose="020B0503020204020204" pitchFamily="34" charset="-122"/>
              <a:ea typeface="微软雅黑" panose="020B0503020204020204" pitchFamily="34" charset="-122"/>
            </a:endParaRPr>
          </a:p>
        </p:txBody>
      </p:sp>
      <p:sp>
        <p:nvSpPr>
          <p:cNvPr id="136" name="椭圆 135"/>
          <p:cNvSpPr/>
          <p:nvPr/>
        </p:nvSpPr>
        <p:spPr>
          <a:xfrm>
            <a:off x="6740786" y="3889079"/>
            <a:ext cx="225882" cy="22588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anose="020B0503020204020204" pitchFamily="34" charset="-122"/>
                <a:ea typeface="微软雅黑" panose="020B0503020204020204" pitchFamily="34" charset="-122"/>
              </a:rPr>
              <a:t>4</a:t>
            </a:r>
            <a:endParaRPr lang="zh-CN" altLang="en-US" sz="1200" dirty="0">
              <a:latin typeface="微软雅黑" panose="020B0503020204020204" pitchFamily="34" charset="-122"/>
              <a:ea typeface="微软雅黑" panose="020B0503020204020204" pitchFamily="34" charset="-122"/>
            </a:endParaRPr>
          </a:p>
        </p:txBody>
      </p:sp>
      <p:sp>
        <p:nvSpPr>
          <p:cNvPr id="137" name="椭圆 136"/>
          <p:cNvSpPr/>
          <p:nvPr/>
        </p:nvSpPr>
        <p:spPr>
          <a:xfrm>
            <a:off x="6237927" y="4839034"/>
            <a:ext cx="225882" cy="22588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anose="020B0503020204020204" pitchFamily="34" charset="-122"/>
                <a:ea typeface="微软雅黑" panose="020B0503020204020204" pitchFamily="34" charset="-122"/>
              </a:rPr>
              <a:t>6</a:t>
            </a:r>
            <a:endParaRPr lang="zh-CN" altLang="en-US" sz="1200" dirty="0">
              <a:latin typeface="微软雅黑" panose="020B0503020204020204" pitchFamily="34" charset="-122"/>
              <a:ea typeface="微软雅黑" panose="020B0503020204020204" pitchFamily="34" charset="-122"/>
            </a:endParaRPr>
          </a:p>
        </p:txBody>
      </p:sp>
      <p:sp>
        <p:nvSpPr>
          <p:cNvPr id="138" name="椭圆 137"/>
          <p:cNvSpPr/>
          <p:nvPr/>
        </p:nvSpPr>
        <p:spPr>
          <a:xfrm>
            <a:off x="4986506" y="4741034"/>
            <a:ext cx="225882" cy="22588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anose="020B0503020204020204" pitchFamily="34" charset="-122"/>
                <a:ea typeface="微软雅黑" panose="020B0503020204020204" pitchFamily="34" charset="-122"/>
              </a:rPr>
              <a:t>7</a:t>
            </a:r>
            <a:endParaRPr lang="zh-CN" altLang="en-US" sz="1200" dirty="0">
              <a:latin typeface="微软雅黑" panose="020B0503020204020204" pitchFamily="34" charset="-122"/>
              <a:ea typeface="微软雅黑" panose="020B0503020204020204" pitchFamily="34" charset="-122"/>
            </a:endParaRPr>
          </a:p>
        </p:txBody>
      </p:sp>
      <p:sp>
        <p:nvSpPr>
          <p:cNvPr id="139" name="椭圆 138"/>
          <p:cNvSpPr/>
          <p:nvPr/>
        </p:nvSpPr>
        <p:spPr>
          <a:xfrm>
            <a:off x="6748274" y="4105103"/>
            <a:ext cx="225882" cy="22588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微软雅黑" panose="020B0503020204020204" pitchFamily="34" charset="-122"/>
                <a:ea typeface="微软雅黑" panose="020B0503020204020204" pitchFamily="34" charset="-122"/>
              </a:rPr>
              <a:t>5</a:t>
            </a:r>
            <a:endParaRPr lang="zh-CN" altLang="en-US" sz="1200" dirty="0">
              <a:latin typeface="微软雅黑" panose="020B0503020204020204" pitchFamily="34" charset="-122"/>
              <a:ea typeface="微软雅黑" panose="020B0503020204020204" pitchFamily="34" charset="-122"/>
            </a:endParaRPr>
          </a:p>
        </p:txBody>
      </p:sp>
      <p:graphicFrame>
        <p:nvGraphicFramePr>
          <p:cNvPr id="140" name="表格 139"/>
          <p:cNvGraphicFramePr>
            <a:graphicFrameLocks noGrp="1"/>
          </p:cNvGraphicFramePr>
          <p:nvPr/>
        </p:nvGraphicFramePr>
        <p:xfrm>
          <a:off x="7751390" y="3428658"/>
          <a:ext cx="3096344" cy="1981200"/>
        </p:xfrm>
        <a:graphic>
          <a:graphicData uri="http://schemas.openxmlformats.org/drawingml/2006/table">
            <a:tbl>
              <a:tblPr firstRow="1" bandRow="1">
                <a:tableStyleId>{073A0DAA-6AF3-43AB-8588-CEC1D06C72B9}</a:tableStyleId>
              </a:tblPr>
              <a:tblGrid>
                <a:gridCol w="504056"/>
                <a:gridCol w="504056"/>
                <a:gridCol w="2088232"/>
              </a:tblGrid>
              <a:tr h="215631">
                <a:tc>
                  <a:txBody>
                    <a:bodyPr/>
                    <a:lstStyle/>
                    <a:p>
                      <a:pPr algn="ctr"/>
                      <a:r>
                        <a:rPr lang="zh-CN" altLang="en-US" sz="1200" b="0" dirty="0" smtClean="0">
                          <a:latin typeface="微软雅黑" panose="020B0503020204020204" pitchFamily="34" charset="-122"/>
                          <a:ea typeface="微软雅黑" panose="020B0503020204020204" pitchFamily="34" charset="-122"/>
                        </a:rPr>
                        <a:t>编号</a:t>
                      </a:r>
                      <a:endParaRPr lang="zh-CN" altLang="en-US" sz="1200" b="0" dirty="0">
                        <a:latin typeface="微软雅黑" panose="020B0503020204020204" pitchFamily="34" charset="-122"/>
                        <a:ea typeface="微软雅黑" panose="020B0503020204020204" pitchFamily="34" charset="-122"/>
                      </a:endParaRPr>
                    </a:p>
                  </a:txBody>
                  <a:tcPr>
                    <a:solidFill>
                      <a:srgbClr val="B5554D"/>
                    </a:solidFill>
                  </a:tcPr>
                </a:tc>
                <a:tc>
                  <a:txBody>
                    <a:bodyPr/>
                    <a:lstStyle/>
                    <a:p>
                      <a:pPr algn="ctr"/>
                      <a:r>
                        <a:rPr lang="zh-CN" altLang="en-US" sz="1200" b="0" dirty="0" smtClean="0">
                          <a:latin typeface="微软雅黑" panose="020B0503020204020204" pitchFamily="34" charset="-122"/>
                          <a:ea typeface="微软雅黑" panose="020B0503020204020204" pitchFamily="34" charset="-122"/>
                        </a:rPr>
                        <a:t>地区</a:t>
                      </a:r>
                      <a:endParaRPr lang="zh-CN" altLang="en-US" sz="1200" b="0" dirty="0">
                        <a:latin typeface="微软雅黑" panose="020B0503020204020204" pitchFamily="34" charset="-122"/>
                        <a:ea typeface="微软雅黑" panose="020B0503020204020204" pitchFamily="34" charset="-122"/>
                      </a:endParaRPr>
                    </a:p>
                  </a:txBody>
                  <a:tcPr>
                    <a:solidFill>
                      <a:srgbClr val="B5554D"/>
                    </a:solidFill>
                  </a:tcPr>
                </a:tc>
                <a:tc>
                  <a:txBody>
                    <a:bodyPr/>
                    <a:lstStyle/>
                    <a:p>
                      <a:pPr algn="ctr"/>
                      <a:r>
                        <a:rPr lang="zh-CN" altLang="en-US" sz="1200" b="0" dirty="0" smtClean="0">
                          <a:latin typeface="微软雅黑" panose="020B0503020204020204" pitchFamily="34" charset="-122"/>
                          <a:ea typeface="微软雅黑" panose="020B0503020204020204" pitchFamily="34" charset="-122"/>
                        </a:rPr>
                        <a:t>业务情况</a:t>
                      </a:r>
                      <a:endParaRPr lang="zh-CN" altLang="en-US" sz="1200" b="0" dirty="0">
                        <a:latin typeface="微软雅黑" panose="020B0503020204020204" pitchFamily="34" charset="-122"/>
                        <a:ea typeface="微软雅黑" panose="020B0503020204020204" pitchFamily="34" charset="-122"/>
                      </a:endParaRPr>
                    </a:p>
                  </a:txBody>
                  <a:tcPr>
                    <a:solidFill>
                      <a:srgbClr val="B5554D"/>
                    </a:solidFill>
                  </a:tcPr>
                </a:tc>
              </a:tr>
              <a:tr h="215631">
                <a:tc>
                  <a:txBody>
                    <a:bodyPr/>
                    <a:lstStyle/>
                    <a:p>
                      <a:pPr algn="ctr"/>
                      <a:r>
                        <a:rPr lang="en-US" altLang="zh-CN" sz="1000" b="0" dirty="0" smtClean="0">
                          <a:solidFill>
                            <a:schemeClr val="tx1">
                              <a:lumMod val="50000"/>
                              <a:lumOff val="50000"/>
                            </a:schemeClr>
                          </a:solidFill>
                          <a:latin typeface="微软雅黑" panose="020B0503020204020204" pitchFamily="34" charset="-122"/>
                          <a:ea typeface="微软雅黑" panose="020B0503020204020204" pitchFamily="34" charset="-122"/>
                        </a:rPr>
                        <a:t>1</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北京</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r>
              <a:tr h="215631">
                <a:tc>
                  <a:txBody>
                    <a:bodyPr/>
                    <a:lstStyle/>
                    <a:p>
                      <a:pPr algn="ctr"/>
                      <a:r>
                        <a:rPr lang="en-US" altLang="zh-CN" sz="1000" b="0" dirty="0" smtClean="0">
                          <a:solidFill>
                            <a:schemeClr val="tx1">
                              <a:lumMod val="50000"/>
                              <a:lumOff val="50000"/>
                            </a:schemeClr>
                          </a:solidFill>
                          <a:latin typeface="微软雅黑" panose="020B0503020204020204" pitchFamily="34" charset="-122"/>
                          <a:ea typeface="微软雅黑" panose="020B0503020204020204" pitchFamily="34" charset="-122"/>
                        </a:rPr>
                        <a:t>2</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山东</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p>
                  </a:txBody>
                  <a:tcPr/>
                </a:tc>
              </a:tr>
              <a:tr h="215631">
                <a:tc>
                  <a:txBody>
                    <a:bodyPr/>
                    <a:lstStyle/>
                    <a:p>
                      <a:pPr algn="ctr"/>
                      <a:r>
                        <a:rPr lang="en-US" altLang="zh-CN" sz="1000" b="0" dirty="0" smtClean="0">
                          <a:solidFill>
                            <a:schemeClr val="tx1">
                              <a:lumMod val="50000"/>
                              <a:lumOff val="50000"/>
                            </a:schemeClr>
                          </a:solidFill>
                          <a:latin typeface="微软雅黑" panose="020B0503020204020204" pitchFamily="34" charset="-122"/>
                          <a:ea typeface="微软雅黑" panose="020B0503020204020204" pitchFamily="34" charset="-122"/>
                        </a:rPr>
                        <a:t>3</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重庆</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r>
              <a:tr h="215631">
                <a:tc>
                  <a:txBody>
                    <a:bodyPr/>
                    <a:lstStyle/>
                    <a:p>
                      <a:pPr algn="ctr"/>
                      <a:r>
                        <a:rPr lang="en-US" altLang="zh-CN" sz="1000" b="0" dirty="0" smtClean="0">
                          <a:solidFill>
                            <a:schemeClr val="tx1">
                              <a:lumMod val="50000"/>
                              <a:lumOff val="50000"/>
                            </a:schemeClr>
                          </a:solidFill>
                          <a:latin typeface="微软雅黑" panose="020B0503020204020204" pitchFamily="34" charset="-122"/>
                          <a:ea typeface="微软雅黑" panose="020B0503020204020204" pitchFamily="34" charset="-122"/>
                        </a:rPr>
                        <a:t>4</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上海</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r>
              <a:tr h="215631">
                <a:tc>
                  <a:txBody>
                    <a:bodyPr/>
                    <a:lstStyle/>
                    <a:p>
                      <a:pPr algn="ctr"/>
                      <a:r>
                        <a:rPr lang="en-US" altLang="zh-CN" sz="1000" b="0" dirty="0" smtClean="0">
                          <a:solidFill>
                            <a:schemeClr val="tx1">
                              <a:lumMod val="50000"/>
                              <a:lumOff val="50000"/>
                            </a:schemeClr>
                          </a:solidFill>
                          <a:latin typeface="微软雅黑" panose="020B0503020204020204" pitchFamily="34" charset="-122"/>
                          <a:ea typeface="微软雅黑" panose="020B0503020204020204" pitchFamily="34" charset="-122"/>
                        </a:rPr>
                        <a:t>5</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浙江</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r>
              <a:tr h="0">
                <a:tc>
                  <a:txBody>
                    <a:bodyPr/>
                    <a:lstStyle/>
                    <a:p>
                      <a:pPr algn="ctr"/>
                      <a:r>
                        <a:rPr lang="en-US" altLang="zh-CN" sz="1000" b="0" dirty="0" smtClean="0">
                          <a:solidFill>
                            <a:schemeClr val="tx1">
                              <a:lumMod val="50000"/>
                              <a:lumOff val="50000"/>
                            </a:schemeClr>
                          </a:solidFill>
                          <a:latin typeface="微软雅黑" panose="020B0503020204020204" pitchFamily="34" charset="-122"/>
                          <a:ea typeface="微软雅黑" panose="020B0503020204020204" pitchFamily="34" charset="-122"/>
                        </a:rPr>
                        <a:t>6</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广东</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r>
              <a:tr h="0">
                <a:tc>
                  <a:txBody>
                    <a:bodyPr/>
                    <a:lstStyle/>
                    <a:p>
                      <a:pPr algn="ctr"/>
                      <a:r>
                        <a:rPr lang="en-US" altLang="zh-CN" sz="1000" b="0" dirty="0" smtClean="0">
                          <a:solidFill>
                            <a:schemeClr val="tx1">
                              <a:lumMod val="50000"/>
                              <a:lumOff val="50000"/>
                            </a:schemeClr>
                          </a:solidFill>
                          <a:latin typeface="微软雅黑" panose="020B0503020204020204" pitchFamily="34" charset="-122"/>
                          <a:ea typeface="微软雅黑" panose="020B0503020204020204" pitchFamily="34" charset="-122"/>
                        </a:rPr>
                        <a:t>7</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云南</a:t>
                      </a:r>
                    </a:p>
                  </a:txBody>
                  <a:tcPr/>
                </a:tc>
                <a:tc>
                  <a:txBody>
                    <a:bodyPr/>
                    <a:lstStyle/>
                    <a:p>
                      <a:pPr algn="ctr"/>
                      <a:r>
                        <a:rPr lang="zh-CN" altLang="en-US" sz="1000" b="0" dirty="0" smtClean="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endPar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endParaRPr>
                    </a:p>
                  </a:txBody>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1000"/>
                                        <p:tgtEl>
                                          <p:spTgt spid="66"/>
                                        </p:tgtEl>
                                      </p:cBhvr>
                                    </p:animEffect>
                                    <p:anim calcmode="lin" valueType="num">
                                      <p:cBhvr>
                                        <p:cTn id="12" dur="1000" fill="hold"/>
                                        <p:tgtEl>
                                          <p:spTgt spid="66"/>
                                        </p:tgtEl>
                                        <p:attrNameLst>
                                          <p:attrName>ppt_x</p:attrName>
                                        </p:attrNameLst>
                                      </p:cBhvr>
                                      <p:tavLst>
                                        <p:tav tm="0">
                                          <p:val>
                                            <p:strVal val="#ppt_x"/>
                                          </p:val>
                                        </p:tav>
                                        <p:tav tm="100000">
                                          <p:val>
                                            <p:strVal val="#ppt_x"/>
                                          </p:val>
                                        </p:tav>
                                      </p:tavLst>
                                    </p:anim>
                                    <p:anim calcmode="lin" valueType="num">
                                      <p:cBhvr>
                                        <p:cTn id="13" dur="10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1000"/>
                                        <p:tgtEl>
                                          <p:spTgt spid="67"/>
                                        </p:tgtEl>
                                      </p:cBhvr>
                                    </p:animEffect>
                                    <p:anim calcmode="lin" valueType="num">
                                      <p:cBhvr>
                                        <p:cTn id="18" dur="1000" fill="hold"/>
                                        <p:tgtEl>
                                          <p:spTgt spid="67"/>
                                        </p:tgtEl>
                                        <p:attrNameLst>
                                          <p:attrName>ppt_x</p:attrName>
                                        </p:attrNameLst>
                                      </p:cBhvr>
                                      <p:tavLst>
                                        <p:tav tm="0">
                                          <p:val>
                                            <p:strVal val="#ppt_x"/>
                                          </p:val>
                                        </p:tav>
                                        <p:tav tm="100000">
                                          <p:val>
                                            <p:strVal val="#ppt_x"/>
                                          </p:val>
                                        </p:tav>
                                      </p:tavLst>
                                    </p:anim>
                                    <p:anim calcmode="lin" valueType="num">
                                      <p:cBhvr>
                                        <p:cTn id="19" dur="1000" fill="hold"/>
                                        <p:tgtEl>
                                          <p:spTgt spid="67"/>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p:cTn id="22" dur="500" fill="hold"/>
                                        <p:tgtEl>
                                          <p:spTgt spid="68"/>
                                        </p:tgtEl>
                                        <p:attrNameLst>
                                          <p:attrName>ppt_w</p:attrName>
                                        </p:attrNameLst>
                                      </p:cBhvr>
                                      <p:tavLst>
                                        <p:tav tm="0">
                                          <p:val>
                                            <p:fltVal val="0"/>
                                          </p:val>
                                        </p:tav>
                                        <p:tav tm="100000">
                                          <p:val>
                                            <p:strVal val="#ppt_w"/>
                                          </p:val>
                                        </p:tav>
                                      </p:tavLst>
                                    </p:anim>
                                    <p:anim calcmode="lin" valueType="num">
                                      <p:cBhvr>
                                        <p:cTn id="23" dur="500" fill="hold"/>
                                        <p:tgtEl>
                                          <p:spTgt spid="68"/>
                                        </p:tgtEl>
                                        <p:attrNameLst>
                                          <p:attrName>ppt_h</p:attrName>
                                        </p:attrNameLst>
                                      </p:cBhvr>
                                      <p:tavLst>
                                        <p:tav tm="0">
                                          <p:val>
                                            <p:fltVal val="0"/>
                                          </p:val>
                                        </p:tav>
                                        <p:tav tm="100000">
                                          <p:val>
                                            <p:strVal val="#ppt_h"/>
                                          </p:val>
                                        </p:tav>
                                      </p:tavLst>
                                    </p:anim>
                                    <p:animEffect transition="in" filter="fade">
                                      <p:cBhvr>
                                        <p:cTn id="24" dur="500"/>
                                        <p:tgtEl>
                                          <p:spTgt spid="68"/>
                                        </p:tgtEl>
                                      </p:cBhvr>
                                    </p:animEffect>
                                  </p:childTnLst>
                                </p:cTn>
                              </p:par>
                            </p:childTnLst>
                          </p:cTn>
                        </p:par>
                        <p:par>
                          <p:cTn id="25" fill="hold">
                            <p:stCondLst>
                              <p:cond delay="2500"/>
                            </p:stCondLst>
                            <p:childTnLst>
                              <p:par>
                                <p:cTn id="26" presetID="30" presetClass="entr" presetSubtype="0" fill="hold" grpId="0" nodeType="afterEffect">
                                  <p:stCondLst>
                                    <p:cond delay="0"/>
                                  </p:stCondLst>
                                  <p:childTnLst>
                                    <p:set>
                                      <p:cBhvr>
                                        <p:cTn id="27" dur="1" fill="hold">
                                          <p:stCondLst>
                                            <p:cond delay="0"/>
                                          </p:stCondLst>
                                        </p:cTn>
                                        <p:tgtEl>
                                          <p:spTgt spid="133"/>
                                        </p:tgtEl>
                                        <p:attrNameLst>
                                          <p:attrName>style.visibility</p:attrName>
                                        </p:attrNameLst>
                                      </p:cBhvr>
                                      <p:to>
                                        <p:strVal val="visible"/>
                                      </p:to>
                                    </p:set>
                                    <p:animEffect transition="in" filter="fade">
                                      <p:cBhvr>
                                        <p:cTn id="28" dur="800" decel="100000"/>
                                        <p:tgtEl>
                                          <p:spTgt spid="133"/>
                                        </p:tgtEl>
                                      </p:cBhvr>
                                    </p:animEffect>
                                    <p:anim calcmode="lin" valueType="num">
                                      <p:cBhvr>
                                        <p:cTn id="29" dur="800" decel="100000" fill="hold"/>
                                        <p:tgtEl>
                                          <p:spTgt spid="133"/>
                                        </p:tgtEl>
                                        <p:attrNameLst>
                                          <p:attrName>style.rotation</p:attrName>
                                        </p:attrNameLst>
                                      </p:cBhvr>
                                      <p:tavLst>
                                        <p:tav tm="0">
                                          <p:val>
                                            <p:fltVal val="-90"/>
                                          </p:val>
                                        </p:tav>
                                        <p:tav tm="100000">
                                          <p:val>
                                            <p:fltVal val="0"/>
                                          </p:val>
                                        </p:tav>
                                      </p:tavLst>
                                    </p:anim>
                                    <p:anim calcmode="lin" valueType="num">
                                      <p:cBhvr>
                                        <p:cTn id="30" dur="800" decel="100000" fill="hold"/>
                                        <p:tgtEl>
                                          <p:spTgt spid="133"/>
                                        </p:tgtEl>
                                        <p:attrNameLst>
                                          <p:attrName>ppt_x</p:attrName>
                                        </p:attrNameLst>
                                      </p:cBhvr>
                                      <p:tavLst>
                                        <p:tav tm="0">
                                          <p:val>
                                            <p:strVal val="#ppt_x+0.4"/>
                                          </p:val>
                                        </p:tav>
                                        <p:tav tm="100000">
                                          <p:val>
                                            <p:strVal val="#ppt_x-0.05"/>
                                          </p:val>
                                        </p:tav>
                                      </p:tavLst>
                                    </p:anim>
                                    <p:anim calcmode="lin" valueType="num">
                                      <p:cBhvr>
                                        <p:cTn id="31" dur="800" decel="100000" fill="hold"/>
                                        <p:tgtEl>
                                          <p:spTgt spid="133"/>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133"/>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133"/>
                                        </p:tgtEl>
                                        <p:attrNameLst>
                                          <p:attrName>ppt_y</p:attrName>
                                        </p:attrNameLst>
                                      </p:cBhvr>
                                      <p:tavLst>
                                        <p:tav tm="0">
                                          <p:val>
                                            <p:strVal val="#ppt_y+0.1"/>
                                          </p:val>
                                        </p:tav>
                                        <p:tav tm="100000">
                                          <p:val>
                                            <p:strVal val="#ppt_y"/>
                                          </p:val>
                                        </p:tav>
                                      </p:tavLst>
                                    </p:anim>
                                  </p:childTnLst>
                                </p:cTn>
                              </p:par>
                              <p:par>
                                <p:cTn id="34" presetID="30" presetClass="entr" presetSubtype="0" fill="hold" grpId="0" nodeType="withEffect">
                                  <p:stCondLst>
                                    <p:cond delay="300"/>
                                  </p:stCondLst>
                                  <p:childTnLst>
                                    <p:set>
                                      <p:cBhvr>
                                        <p:cTn id="35" dur="1" fill="hold">
                                          <p:stCondLst>
                                            <p:cond delay="0"/>
                                          </p:stCondLst>
                                        </p:cTn>
                                        <p:tgtEl>
                                          <p:spTgt spid="134"/>
                                        </p:tgtEl>
                                        <p:attrNameLst>
                                          <p:attrName>style.visibility</p:attrName>
                                        </p:attrNameLst>
                                      </p:cBhvr>
                                      <p:to>
                                        <p:strVal val="visible"/>
                                      </p:to>
                                    </p:set>
                                    <p:animEffect transition="in" filter="fade">
                                      <p:cBhvr>
                                        <p:cTn id="36" dur="800" decel="100000"/>
                                        <p:tgtEl>
                                          <p:spTgt spid="134"/>
                                        </p:tgtEl>
                                      </p:cBhvr>
                                    </p:animEffect>
                                    <p:anim calcmode="lin" valueType="num">
                                      <p:cBhvr>
                                        <p:cTn id="37" dur="800" decel="100000" fill="hold"/>
                                        <p:tgtEl>
                                          <p:spTgt spid="134"/>
                                        </p:tgtEl>
                                        <p:attrNameLst>
                                          <p:attrName>style.rotation</p:attrName>
                                        </p:attrNameLst>
                                      </p:cBhvr>
                                      <p:tavLst>
                                        <p:tav tm="0">
                                          <p:val>
                                            <p:fltVal val="-90"/>
                                          </p:val>
                                        </p:tav>
                                        <p:tav tm="100000">
                                          <p:val>
                                            <p:fltVal val="0"/>
                                          </p:val>
                                        </p:tav>
                                      </p:tavLst>
                                    </p:anim>
                                    <p:anim calcmode="lin" valueType="num">
                                      <p:cBhvr>
                                        <p:cTn id="38" dur="800" decel="100000" fill="hold"/>
                                        <p:tgtEl>
                                          <p:spTgt spid="134"/>
                                        </p:tgtEl>
                                        <p:attrNameLst>
                                          <p:attrName>ppt_x</p:attrName>
                                        </p:attrNameLst>
                                      </p:cBhvr>
                                      <p:tavLst>
                                        <p:tav tm="0">
                                          <p:val>
                                            <p:strVal val="#ppt_x+0.4"/>
                                          </p:val>
                                        </p:tav>
                                        <p:tav tm="100000">
                                          <p:val>
                                            <p:strVal val="#ppt_x-0.05"/>
                                          </p:val>
                                        </p:tav>
                                      </p:tavLst>
                                    </p:anim>
                                    <p:anim calcmode="lin" valueType="num">
                                      <p:cBhvr>
                                        <p:cTn id="39" dur="800" decel="100000" fill="hold"/>
                                        <p:tgtEl>
                                          <p:spTgt spid="134"/>
                                        </p:tgtEl>
                                        <p:attrNameLst>
                                          <p:attrName>ppt_y</p:attrName>
                                        </p:attrNameLst>
                                      </p:cBhvr>
                                      <p:tavLst>
                                        <p:tav tm="0">
                                          <p:val>
                                            <p:strVal val="#ppt_y-0.4"/>
                                          </p:val>
                                        </p:tav>
                                        <p:tav tm="100000">
                                          <p:val>
                                            <p:strVal val="#ppt_y+0.1"/>
                                          </p:val>
                                        </p:tav>
                                      </p:tavLst>
                                    </p:anim>
                                    <p:anim calcmode="lin" valueType="num">
                                      <p:cBhvr>
                                        <p:cTn id="40" dur="200" accel="100000" fill="hold">
                                          <p:stCondLst>
                                            <p:cond delay="800"/>
                                          </p:stCondLst>
                                        </p:cTn>
                                        <p:tgtEl>
                                          <p:spTgt spid="134"/>
                                        </p:tgtEl>
                                        <p:attrNameLst>
                                          <p:attrName>ppt_x</p:attrName>
                                        </p:attrNameLst>
                                      </p:cBhvr>
                                      <p:tavLst>
                                        <p:tav tm="0">
                                          <p:val>
                                            <p:strVal val="#ppt_x-0.05"/>
                                          </p:val>
                                        </p:tav>
                                        <p:tav tm="100000">
                                          <p:val>
                                            <p:strVal val="#ppt_x"/>
                                          </p:val>
                                        </p:tav>
                                      </p:tavLst>
                                    </p:anim>
                                    <p:anim calcmode="lin" valueType="num">
                                      <p:cBhvr>
                                        <p:cTn id="41" dur="200" accel="100000" fill="hold">
                                          <p:stCondLst>
                                            <p:cond delay="800"/>
                                          </p:stCondLst>
                                        </p:cTn>
                                        <p:tgtEl>
                                          <p:spTgt spid="134"/>
                                        </p:tgtEl>
                                        <p:attrNameLst>
                                          <p:attrName>ppt_y</p:attrName>
                                        </p:attrNameLst>
                                      </p:cBhvr>
                                      <p:tavLst>
                                        <p:tav tm="0">
                                          <p:val>
                                            <p:strVal val="#ppt_y+0.1"/>
                                          </p:val>
                                        </p:tav>
                                        <p:tav tm="100000">
                                          <p:val>
                                            <p:strVal val="#ppt_y"/>
                                          </p:val>
                                        </p:tav>
                                      </p:tavLst>
                                    </p:anim>
                                  </p:childTnLst>
                                </p:cTn>
                              </p:par>
                              <p:par>
                                <p:cTn id="42" presetID="30" presetClass="entr" presetSubtype="0" fill="hold" grpId="0" nodeType="withEffect">
                                  <p:stCondLst>
                                    <p:cond delay="200"/>
                                  </p:stCondLst>
                                  <p:childTnLst>
                                    <p:set>
                                      <p:cBhvr>
                                        <p:cTn id="43" dur="1" fill="hold">
                                          <p:stCondLst>
                                            <p:cond delay="0"/>
                                          </p:stCondLst>
                                        </p:cTn>
                                        <p:tgtEl>
                                          <p:spTgt spid="135"/>
                                        </p:tgtEl>
                                        <p:attrNameLst>
                                          <p:attrName>style.visibility</p:attrName>
                                        </p:attrNameLst>
                                      </p:cBhvr>
                                      <p:to>
                                        <p:strVal val="visible"/>
                                      </p:to>
                                    </p:set>
                                    <p:animEffect transition="in" filter="fade">
                                      <p:cBhvr>
                                        <p:cTn id="44" dur="800" decel="100000"/>
                                        <p:tgtEl>
                                          <p:spTgt spid="135"/>
                                        </p:tgtEl>
                                      </p:cBhvr>
                                    </p:animEffect>
                                    <p:anim calcmode="lin" valueType="num">
                                      <p:cBhvr>
                                        <p:cTn id="45" dur="800" decel="100000" fill="hold"/>
                                        <p:tgtEl>
                                          <p:spTgt spid="135"/>
                                        </p:tgtEl>
                                        <p:attrNameLst>
                                          <p:attrName>style.rotation</p:attrName>
                                        </p:attrNameLst>
                                      </p:cBhvr>
                                      <p:tavLst>
                                        <p:tav tm="0">
                                          <p:val>
                                            <p:fltVal val="-90"/>
                                          </p:val>
                                        </p:tav>
                                        <p:tav tm="100000">
                                          <p:val>
                                            <p:fltVal val="0"/>
                                          </p:val>
                                        </p:tav>
                                      </p:tavLst>
                                    </p:anim>
                                    <p:anim calcmode="lin" valueType="num">
                                      <p:cBhvr>
                                        <p:cTn id="46" dur="800" decel="100000" fill="hold"/>
                                        <p:tgtEl>
                                          <p:spTgt spid="135"/>
                                        </p:tgtEl>
                                        <p:attrNameLst>
                                          <p:attrName>ppt_x</p:attrName>
                                        </p:attrNameLst>
                                      </p:cBhvr>
                                      <p:tavLst>
                                        <p:tav tm="0">
                                          <p:val>
                                            <p:strVal val="#ppt_x+0.4"/>
                                          </p:val>
                                        </p:tav>
                                        <p:tav tm="100000">
                                          <p:val>
                                            <p:strVal val="#ppt_x-0.05"/>
                                          </p:val>
                                        </p:tav>
                                      </p:tavLst>
                                    </p:anim>
                                    <p:anim calcmode="lin" valueType="num">
                                      <p:cBhvr>
                                        <p:cTn id="47" dur="800" decel="100000" fill="hold"/>
                                        <p:tgtEl>
                                          <p:spTgt spid="135"/>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135"/>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135"/>
                                        </p:tgtEl>
                                        <p:attrNameLst>
                                          <p:attrName>ppt_y</p:attrName>
                                        </p:attrNameLst>
                                      </p:cBhvr>
                                      <p:tavLst>
                                        <p:tav tm="0">
                                          <p:val>
                                            <p:strVal val="#ppt_y+0.1"/>
                                          </p:val>
                                        </p:tav>
                                        <p:tav tm="100000">
                                          <p:val>
                                            <p:strVal val="#ppt_y"/>
                                          </p:val>
                                        </p:tav>
                                      </p:tavLst>
                                    </p:anim>
                                  </p:childTnLst>
                                </p:cTn>
                              </p:par>
                              <p:par>
                                <p:cTn id="50" presetID="30" presetClass="entr" presetSubtype="0" fill="hold" grpId="0" nodeType="withEffect">
                                  <p:stCondLst>
                                    <p:cond delay="300"/>
                                  </p:stCondLst>
                                  <p:childTnLst>
                                    <p:set>
                                      <p:cBhvr>
                                        <p:cTn id="51" dur="1" fill="hold">
                                          <p:stCondLst>
                                            <p:cond delay="0"/>
                                          </p:stCondLst>
                                        </p:cTn>
                                        <p:tgtEl>
                                          <p:spTgt spid="136"/>
                                        </p:tgtEl>
                                        <p:attrNameLst>
                                          <p:attrName>style.visibility</p:attrName>
                                        </p:attrNameLst>
                                      </p:cBhvr>
                                      <p:to>
                                        <p:strVal val="visible"/>
                                      </p:to>
                                    </p:set>
                                    <p:animEffect transition="in" filter="fade">
                                      <p:cBhvr>
                                        <p:cTn id="52" dur="800" decel="100000"/>
                                        <p:tgtEl>
                                          <p:spTgt spid="136"/>
                                        </p:tgtEl>
                                      </p:cBhvr>
                                    </p:animEffect>
                                    <p:anim calcmode="lin" valueType="num">
                                      <p:cBhvr>
                                        <p:cTn id="53" dur="800" decel="100000" fill="hold"/>
                                        <p:tgtEl>
                                          <p:spTgt spid="136"/>
                                        </p:tgtEl>
                                        <p:attrNameLst>
                                          <p:attrName>style.rotation</p:attrName>
                                        </p:attrNameLst>
                                      </p:cBhvr>
                                      <p:tavLst>
                                        <p:tav tm="0">
                                          <p:val>
                                            <p:fltVal val="-90"/>
                                          </p:val>
                                        </p:tav>
                                        <p:tav tm="100000">
                                          <p:val>
                                            <p:fltVal val="0"/>
                                          </p:val>
                                        </p:tav>
                                      </p:tavLst>
                                    </p:anim>
                                    <p:anim calcmode="lin" valueType="num">
                                      <p:cBhvr>
                                        <p:cTn id="54" dur="800" decel="100000" fill="hold"/>
                                        <p:tgtEl>
                                          <p:spTgt spid="136"/>
                                        </p:tgtEl>
                                        <p:attrNameLst>
                                          <p:attrName>ppt_x</p:attrName>
                                        </p:attrNameLst>
                                      </p:cBhvr>
                                      <p:tavLst>
                                        <p:tav tm="0">
                                          <p:val>
                                            <p:strVal val="#ppt_x+0.4"/>
                                          </p:val>
                                        </p:tav>
                                        <p:tav tm="100000">
                                          <p:val>
                                            <p:strVal val="#ppt_x-0.05"/>
                                          </p:val>
                                        </p:tav>
                                      </p:tavLst>
                                    </p:anim>
                                    <p:anim calcmode="lin" valueType="num">
                                      <p:cBhvr>
                                        <p:cTn id="55" dur="800" decel="100000" fill="hold"/>
                                        <p:tgtEl>
                                          <p:spTgt spid="136"/>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136"/>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136"/>
                                        </p:tgtEl>
                                        <p:attrNameLst>
                                          <p:attrName>ppt_y</p:attrName>
                                        </p:attrNameLst>
                                      </p:cBhvr>
                                      <p:tavLst>
                                        <p:tav tm="0">
                                          <p:val>
                                            <p:strVal val="#ppt_y+0.1"/>
                                          </p:val>
                                        </p:tav>
                                        <p:tav tm="100000">
                                          <p:val>
                                            <p:strVal val="#ppt_y"/>
                                          </p:val>
                                        </p:tav>
                                      </p:tavLst>
                                    </p:anim>
                                  </p:childTnLst>
                                </p:cTn>
                              </p:par>
                              <p:par>
                                <p:cTn id="58" presetID="30" presetClass="entr" presetSubtype="0" fill="hold" grpId="0" nodeType="withEffect">
                                  <p:stCondLst>
                                    <p:cond delay="500"/>
                                  </p:stCondLst>
                                  <p:childTnLst>
                                    <p:set>
                                      <p:cBhvr>
                                        <p:cTn id="59" dur="1" fill="hold">
                                          <p:stCondLst>
                                            <p:cond delay="0"/>
                                          </p:stCondLst>
                                        </p:cTn>
                                        <p:tgtEl>
                                          <p:spTgt spid="137"/>
                                        </p:tgtEl>
                                        <p:attrNameLst>
                                          <p:attrName>style.visibility</p:attrName>
                                        </p:attrNameLst>
                                      </p:cBhvr>
                                      <p:to>
                                        <p:strVal val="visible"/>
                                      </p:to>
                                    </p:set>
                                    <p:animEffect transition="in" filter="fade">
                                      <p:cBhvr>
                                        <p:cTn id="60" dur="800" decel="100000"/>
                                        <p:tgtEl>
                                          <p:spTgt spid="137"/>
                                        </p:tgtEl>
                                      </p:cBhvr>
                                    </p:animEffect>
                                    <p:anim calcmode="lin" valueType="num">
                                      <p:cBhvr>
                                        <p:cTn id="61" dur="800" decel="100000" fill="hold"/>
                                        <p:tgtEl>
                                          <p:spTgt spid="137"/>
                                        </p:tgtEl>
                                        <p:attrNameLst>
                                          <p:attrName>style.rotation</p:attrName>
                                        </p:attrNameLst>
                                      </p:cBhvr>
                                      <p:tavLst>
                                        <p:tav tm="0">
                                          <p:val>
                                            <p:fltVal val="-90"/>
                                          </p:val>
                                        </p:tav>
                                        <p:tav tm="100000">
                                          <p:val>
                                            <p:fltVal val="0"/>
                                          </p:val>
                                        </p:tav>
                                      </p:tavLst>
                                    </p:anim>
                                    <p:anim calcmode="lin" valueType="num">
                                      <p:cBhvr>
                                        <p:cTn id="62" dur="800" decel="100000" fill="hold"/>
                                        <p:tgtEl>
                                          <p:spTgt spid="137"/>
                                        </p:tgtEl>
                                        <p:attrNameLst>
                                          <p:attrName>ppt_x</p:attrName>
                                        </p:attrNameLst>
                                      </p:cBhvr>
                                      <p:tavLst>
                                        <p:tav tm="0">
                                          <p:val>
                                            <p:strVal val="#ppt_x+0.4"/>
                                          </p:val>
                                        </p:tav>
                                        <p:tav tm="100000">
                                          <p:val>
                                            <p:strVal val="#ppt_x-0.05"/>
                                          </p:val>
                                        </p:tav>
                                      </p:tavLst>
                                    </p:anim>
                                    <p:anim calcmode="lin" valueType="num">
                                      <p:cBhvr>
                                        <p:cTn id="63" dur="800" decel="100000" fill="hold"/>
                                        <p:tgtEl>
                                          <p:spTgt spid="137"/>
                                        </p:tgtEl>
                                        <p:attrNameLst>
                                          <p:attrName>ppt_y</p:attrName>
                                        </p:attrNameLst>
                                      </p:cBhvr>
                                      <p:tavLst>
                                        <p:tav tm="0">
                                          <p:val>
                                            <p:strVal val="#ppt_y-0.4"/>
                                          </p:val>
                                        </p:tav>
                                        <p:tav tm="100000">
                                          <p:val>
                                            <p:strVal val="#ppt_y+0.1"/>
                                          </p:val>
                                        </p:tav>
                                      </p:tavLst>
                                    </p:anim>
                                    <p:anim calcmode="lin" valueType="num">
                                      <p:cBhvr>
                                        <p:cTn id="64" dur="200" accel="100000" fill="hold">
                                          <p:stCondLst>
                                            <p:cond delay="800"/>
                                          </p:stCondLst>
                                        </p:cTn>
                                        <p:tgtEl>
                                          <p:spTgt spid="137"/>
                                        </p:tgtEl>
                                        <p:attrNameLst>
                                          <p:attrName>ppt_x</p:attrName>
                                        </p:attrNameLst>
                                      </p:cBhvr>
                                      <p:tavLst>
                                        <p:tav tm="0">
                                          <p:val>
                                            <p:strVal val="#ppt_x-0.05"/>
                                          </p:val>
                                        </p:tav>
                                        <p:tav tm="100000">
                                          <p:val>
                                            <p:strVal val="#ppt_x"/>
                                          </p:val>
                                        </p:tav>
                                      </p:tavLst>
                                    </p:anim>
                                    <p:anim calcmode="lin" valueType="num">
                                      <p:cBhvr>
                                        <p:cTn id="65" dur="200" accel="100000" fill="hold">
                                          <p:stCondLst>
                                            <p:cond delay="800"/>
                                          </p:stCondLst>
                                        </p:cTn>
                                        <p:tgtEl>
                                          <p:spTgt spid="137"/>
                                        </p:tgtEl>
                                        <p:attrNameLst>
                                          <p:attrName>ppt_y</p:attrName>
                                        </p:attrNameLst>
                                      </p:cBhvr>
                                      <p:tavLst>
                                        <p:tav tm="0">
                                          <p:val>
                                            <p:strVal val="#ppt_y+0.1"/>
                                          </p:val>
                                        </p:tav>
                                        <p:tav tm="100000">
                                          <p:val>
                                            <p:strVal val="#ppt_y"/>
                                          </p:val>
                                        </p:tav>
                                      </p:tavLst>
                                    </p:anim>
                                  </p:childTnLst>
                                </p:cTn>
                              </p:par>
                              <p:par>
                                <p:cTn id="66" presetID="30" presetClass="entr" presetSubtype="0" fill="hold" grpId="0" nodeType="withEffect">
                                  <p:stCondLst>
                                    <p:cond delay="600"/>
                                  </p:stCondLst>
                                  <p:childTnLst>
                                    <p:set>
                                      <p:cBhvr>
                                        <p:cTn id="67" dur="1" fill="hold">
                                          <p:stCondLst>
                                            <p:cond delay="0"/>
                                          </p:stCondLst>
                                        </p:cTn>
                                        <p:tgtEl>
                                          <p:spTgt spid="138"/>
                                        </p:tgtEl>
                                        <p:attrNameLst>
                                          <p:attrName>style.visibility</p:attrName>
                                        </p:attrNameLst>
                                      </p:cBhvr>
                                      <p:to>
                                        <p:strVal val="visible"/>
                                      </p:to>
                                    </p:set>
                                    <p:animEffect transition="in" filter="fade">
                                      <p:cBhvr>
                                        <p:cTn id="68" dur="800" decel="100000"/>
                                        <p:tgtEl>
                                          <p:spTgt spid="138"/>
                                        </p:tgtEl>
                                      </p:cBhvr>
                                    </p:animEffect>
                                    <p:anim calcmode="lin" valueType="num">
                                      <p:cBhvr>
                                        <p:cTn id="69" dur="800" decel="100000" fill="hold"/>
                                        <p:tgtEl>
                                          <p:spTgt spid="138"/>
                                        </p:tgtEl>
                                        <p:attrNameLst>
                                          <p:attrName>style.rotation</p:attrName>
                                        </p:attrNameLst>
                                      </p:cBhvr>
                                      <p:tavLst>
                                        <p:tav tm="0">
                                          <p:val>
                                            <p:fltVal val="-90"/>
                                          </p:val>
                                        </p:tav>
                                        <p:tav tm="100000">
                                          <p:val>
                                            <p:fltVal val="0"/>
                                          </p:val>
                                        </p:tav>
                                      </p:tavLst>
                                    </p:anim>
                                    <p:anim calcmode="lin" valueType="num">
                                      <p:cBhvr>
                                        <p:cTn id="70" dur="800" decel="100000" fill="hold"/>
                                        <p:tgtEl>
                                          <p:spTgt spid="138"/>
                                        </p:tgtEl>
                                        <p:attrNameLst>
                                          <p:attrName>ppt_x</p:attrName>
                                        </p:attrNameLst>
                                      </p:cBhvr>
                                      <p:tavLst>
                                        <p:tav tm="0">
                                          <p:val>
                                            <p:strVal val="#ppt_x+0.4"/>
                                          </p:val>
                                        </p:tav>
                                        <p:tav tm="100000">
                                          <p:val>
                                            <p:strVal val="#ppt_x-0.05"/>
                                          </p:val>
                                        </p:tav>
                                      </p:tavLst>
                                    </p:anim>
                                    <p:anim calcmode="lin" valueType="num">
                                      <p:cBhvr>
                                        <p:cTn id="71" dur="800" decel="100000" fill="hold"/>
                                        <p:tgtEl>
                                          <p:spTgt spid="138"/>
                                        </p:tgtEl>
                                        <p:attrNameLst>
                                          <p:attrName>ppt_y</p:attrName>
                                        </p:attrNameLst>
                                      </p:cBhvr>
                                      <p:tavLst>
                                        <p:tav tm="0">
                                          <p:val>
                                            <p:strVal val="#ppt_y-0.4"/>
                                          </p:val>
                                        </p:tav>
                                        <p:tav tm="100000">
                                          <p:val>
                                            <p:strVal val="#ppt_y+0.1"/>
                                          </p:val>
                                        </p:tav>
                                      </p:tavLst>
                                    </p:anim>
                                    <p:anim calcmode="lin" valueType="num">
                                      <p:cBhvr>
                                        <p:cTn id="72" dur="200" accel="100000" fill="hold">
                                          <p:stCondLst>
                                            <p:cond delay="800"/>
                                          </p:stCondLst>
                                        </p:cTn>
                                        <p:tgtEl>
                                          <p:spTgt spid="138"/>
                                        </p:tgtEl>
                                        <p:attrNameLst>
                                          <p:attrName>ppt_x</p:attrName>
                                        </p:attrNameLst>
                                      </p:cBhvr>
                                      <p:tavLst>
                                        <p:tav tm="0">
                                          <p:val>
                                            <p:strVal val="#ppt_x-0.05"/>
                                          </p:val>
                                        </p:tav>
                                        <p:tav tm="100000">
                                          <p:val>
                                            <p:strVal val="#ppt_x"/>
                                          </p:val>
                                        </p:tav>
                                      </p:tavLst>
                                    </p:anim>
                                    <p:anim calcmode="lin" valueType="num">
                                      <p:cBhvr>
                                        <p:cTn id="73" dur="200" accel="100000" fill="hold">
                                          <p:stCondLst>
                                            <p:cond delay="800"/>
                                          </p:stCondLst>
                                        </p:cTn>
                                        <p:tgtEl>
                                          <p:spTgt spid="138"/>
                                        </p:tgtEl>
                                        <p:attrNameLst>
                                          <p:attrName>ppt_y</p:attrName>
                                        </p:attrNameLst>
                                      </p:cBhvr>
                                      <p:tavLst>
                                        <p:tav tm="0">
                                          <p:val>
                                            <p:strVal val="#ppt_y+0.1"/>
                                          </p:val>
                                        </p:tav>
                                        <p:tav tm="100000">
                                          <p:val>
                                            <p:strVal val="#ppt_y"/>
                                          </p:val>
                                        </p:tav>
                                      </p:tavLst>
                                    </p:anim>
                                  </p:childTnLst>
                                </p:cTn>
                              </p:par>
                              <p:par>
                                <p:cTn id="74" presetID="30" presetClass="entr" presetSubtype="0" fill="hold" grpId="0" nodeType="withEffect">
                                  <p:stCondLst>
                                    <p:cond delay="900"/>
                                  </p:stCondLst>
                                  <p:childTnLst>
                                    <p:set>
                                      <p:cBhvr>
                                        <p:cTn id="75" dur="1" fill="hold">
                                          <p:stCondLst>
                                            <p:cond delay="0"/>
                                          </p:stCondLst>
                                        </p:cTn>
                                        <p:tgtEl>
                                          <p:spTgt spid="139"/>
                                        </p:tgtEl>
                                        <p:attrNameLst>
                                          <p:attrName>style.visibility</p:attrName>
                                        </p:attrNameLst>
                                      </p:cBhvr>
                                      <p:to>
                                        <p:strVal val="visible"/>
                                      </p:to>
                                    </p:set>
                                    <p:animEffect transition="in" filter="fade">
                                      <p:cBhvr>
                                        <p:cTn id="76" dur="800" decel="100000"/>
                                        <p:tgtEl>
                                          <p:spTgt spid="139"/>
                                        </p:tgtEl>
                                      </p:cBhvr>
                                    </p:animEffect>
                                    <p:anim calcmode="lin" valueType="num">
                                      <p:cBhvr>
                                        <p:cTn id="77" dur="800" decel="100000" fill="hold"/>
                                        <p:tgtEl>
                                          <p:spTgt spid="139"/>
                                        </p:tgtEl>
                                        <p:attrNameLst>
                                          <p:attrName>style.rotation</p:attrName>
                                        </p:attrNameLst>
                                      </p:cBhvr>
                                      <p:tavLst>
                                        <p:tav tm="0">
                                          <p:val>
                                            <p:fltVal val="-90"/>
                                          </p:val>
                                        </p:tav>
                                        <p:tav tm="100000">
                                          <p:val>
                                            <p:fltVal val="0"/>
                                          </p:val>
                                        </p:tav>
                                      </p:tavLst>
                                    </p:anim>
                                    <p:anim calcmode="lin" valueType="num">
                                      <p:cBhvr>
                                        <p:cTn id="78" dur="800" decel="100000" fill="hold"/>
                                        <p:tgtEl>
                                          <p:spTgt spid="139"/>
                                        </p:tgtEl>
                                        <p:attrNameLst>
                                          <p:attrName>ppt_x</p:attrName>
                                        </p:attrNameLst>
                                      </p:cBhvr>
                                      <p:tavLst>
                                        <p:tav tm="0">
                                          <p:val>
                                            <p:strVal val="#ppt_x+0.4"/>
                                          </p:val>
                                        </p:tav>
                                        <p:tav tm="100000">
                                          <p:val>
                                            <p:strVal val="#ppt_x-0.05"/>
                                          </p:val>
                                        </p:tav>
                                      </p:tavLst>
                                    </p:anim>
                                    <p:anim calcmode="lin" valueType="num">
                                      <p:cBhvr>
                                        <p:cTn id="79" dur="800" decel="100000" fill="hold"/>
                                        <p:tgtEl>
                                          <p:spTgt spid="139"/>
                                        </p:tgtEl>
                                        <p:attrNameLst>
                                          <p:attrName>ppt_y</p:attrName>
                                        </p:attrNameLst>
                                      </p:cBhvr>
                                      <p:tavLst>
                                        <p:tav tm="0">
                                          <p:val>
                                            <p:strVal val="#ppt_y-0.4"/>
                                          </p:val>
                                        </p:tav>
                                        <p:tav tm="100000">
                                          <p:val>
                                            <p:strVal val="#ppt_y+0.1"/>
                                          </p:val>
                                        </p:tav>
                                      </p:tavLst>
                                    </p:anim>
                                    <p:anim calcmode="lin" valueType="num">
                                      <p:cBhvr>
                                        <p:cTn id="80" dur="200" accel="100000" fill="hold">
                                          <p:stCondLst>
                                            <p:cond delay="800"/>
                                          </p:stCondLst>
                                        </p:cTn>
                                        <p:tgtEl>
                                          <p:spTgt spid="139"/>
                                        </p:tgtEl>
                                        <p:attrNameLst>
                                          <p:attrName>ppt_x</p:attrName>
                                        </p:attrNameLst>
                                      </p:cBhvr>
                                      <p:tavLst>
                                        <p:tav tm="0">
                                          <p:val>
                                            <p:strVal val="#ppt_x-0.05"/>
                                          </p:val>
                                        </p:tav>
                                        <p:tav tm="100000">
                                          <p:val>
                                            <p:strVal val="#ppt_x"/>
                                          </p:val>
                                        </p:tav>
                                      </p:tavLst>
                                    </p:anim>
                                    <p:anim calcmode="lin" valueType="num">
                                      <p:cBhvr>
                                        <p:cTn id="81" dur="200" accel="100000" fill="hold">
                                          <p:stCondLst>
                                            <p:cond delay="800"/>
                                          </p:stCondLst>
                                        </p:cTn>
                                        <p:tgtEl>
                                          <p:spTgt spid="139"/>
                                        </p:tgtEl>
                                        <p:attrNameLst>
                                          <p:attrName>ppt_y</p:attrName>
                                        </p:attrNameLst>
                                      </p:cBhvr>
                                      <p:tavLst>
                                        <p:tav tm="0">
                                          <p:val>
                                            <p:strVal val="#ppt_y+0.1"/>
                                          </p:val>
                                        </p:tav>
                                        <p:tav tm="100000">
                                          <p:val>
                                            <p:strVal val="#ppt_y"/>
                                          </p:val>
                                        </p:tav>
                                      </p:tavLst>
                                    </p:anim>
                                  </p:childTnLst>
                                </p:cTn>
                              </p:par>
                              <p:par>
                                <p:cTn id="82" presetID="22" presetClass="entr" presetSubtype="8" fill="hold" nodeType="withEffect">
                                  <p:stCondLst>
                                    <p:cond delay="1100"/>
                                  </p:stCondLst>
                                  <p:childTnLst>
                                    <p:set>
                                      <p:cBhvr>
                                        <p:cTn id="83" dur="1" fill="hold">
                                          <p:stCondLst>
                                            <p:cond delay="0"/>
                                          </p:stCondLst>
                                        </p:cTn>
                                        <p:tgtEl>
                                          <p:spTgt spid="140"/>
                                        </p:tgtEl>
                                        <p:attrNameLst>
                                          <p:attrName>style.visibility</p:attrName>
                                        </p:attrNameLst>
                                      </p:cBhvr>
                                      <p:to>
                                        <p:strVal val="visible"/>
                                      </p:to>
                                    </p:set>
                                    <p:animEffect transition="in" filter="wipe(left)">
                                      <p:cBhvr>
                                        <p:cTn id="84" dur="10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6" grpId="0"/>
      <p:bldP spid="67" grpId="0"/>
      <p:bldP spid="133" grpId="0" animBg="1"/>
      <p:bldP spid="134" grpId="0" animBg="1"/>
      <p:bldP spid="135" grpId="0" animBg="1"/>
      <p:bldP spid="136" grpId="0" animBg="1"/>
      <p:bldP spid="137" grpId="0" animBg="1"/>
      <p:bldP spid="138" grpId="0" animBg="1"/>
      <p:bldP spid="13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产品服务</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服务</a:t>
            </a:r>
            <a:r>
              <a:rPr lang="zh-CN" altLang="en-US" sz="2000" b="1" dirty="0" smtClean="0">
                <a:solidFill>
                  <a:schemeClr val="accent2"/>
                </a:solidFill>
                <a:latin typeface="微软雅黑" panose="020B0503020204020204" pitchFamily="34" charset="-122"/>
                <a:ea typeface="微软雅黑" panose="020B0503020204020204" pitchFamily="34" charset="-122"/>
              </a:rPr>
              <a:t>介绍</a:t>
            </a:r>
            <a:endParaRPr lang="en-US" sz="2000" b="1" dirty="0">
              <a:solidFill>
                <a:schemeClr val="accent2"/>
              </a:solidFill>
              <a:latin typeface="微软雅黑" panose="020B0503020204020204" pitchFamily="34" charset="-122"/>
              <a:ea typeface="微软雅黑" panose="020B0503020204020204" pitchFamily="34" charset="-122"/>
            </a:endParaRPr>
          </a:p>
        </p:txBody>
      </p:sp>
      <p:graphicFrame>
        <p:nvGraphicFramePr>
          <p:cNvPr id="17" name="Diagram 15"/>
          <p:cNvGraphicFramePr/>
          <p:nvPr/>
        </p:nvGraphicFramePr>
        <p:xfrm>
          <a:off x="648450" y="1732627"/>
          <a:ext cx="3322301" cy="411844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19" name="Group 4"/>
          <p:cNvGrpSpPr/>
          <p:nvPr/>
        </p:nvGrpSpPr>
        <p:grpSpPr>
          <a:xfrm>
            <a:off x="647700" y="4901667"/>
            <a:ext cx="3321051" cy="947816"/>
            <a:chOff x="647700" y="4901667"/>
            <a:chExt cx="3321051" cy="947816"/>
          </a:xfrm>
          <a:solidFill>
            <a:srgbClr val="B5554D"/>
          </a:solidFill>
        </p:grpSpPr>
        <p:sp>
          <p:nvSpPr>
            <p:cNvPr id="20" name="Rectangle 3"/>
            <p:cNvSpPr/>
            <p:nvPr/>
          </p:nvSpPr>
          <p:spPr>
            <a:xfrm>
              <a:off x="647700" y="5014004"/>
              <a:ext cx="3321051" cy="8354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18"/>
            <p:cNvSpPr/>
            <p:nvPr/>
          </p:nvSpPr>
          <p:spPr>
            <a:xfrm>
              <a:off x="857133" y="4901667"/>
              <a:ext cx="395744" cy="1115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25" name="Diagram 30"/>
          <p:cNvGraphicFramePr/>
          <p:nvPr/>
        </p:nvGraphicFramePr>
        <p:xfrm>
          <a:off x="4420350" y="1735803"/>
          <a:ext cx="3322301" cy="411844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pSp>
        <p:nvGrpSpPr>
          <p:cNvPr id="26" name="Group 31"/>
          <p:cNvGrpSpPr/>
          <p:nvPr/>
        </p:nvGrpSpPr>
        <p:grpSpPr>
          <a:xfrm>
            <a:off x="4419600" y="4917722"/>
            <a:ext cx="3321051" cy="947816"/>
            <a:chOff x="647700" y="4901667"/>
            <a:chExt cx="3321051" cy="947816"/>
          </a:xfrm>
          <a:solidFill>
            <a:srgbClr val="B5554D"/>
          </a:solidFill>
        </p:grpSpPr>
        <p:sp>
          <p:nvSpPr>
            <p:cNvPr id="27" name="Rectangle 32"/>
            <p:cNvSpPr/>
            <p:nvPr/>
          </p:nvSpPr>
          <p:spPr>
            <a:xfrm>
              <a:off x="647700" y="5014004"/>
              <a:ext cx="3321051" cy="8354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sosceles Triangle 33"/>
            <p:cNvSpPr/>
            <p:nvPr/>
          </p:nvSpPr>
          <p:spPr>
            <a:xfrm>
              <a:off x="857133" y="4901667"/>
              <a:ext cx="395744" cy="1115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32" name="Diagram 37"/>
          <p:cNvGraphicFramePr/>
          <p:nvPr/>
        </p:nvGraphicFramePr>
        <p:xfrm>
          <a:off x="8203721" y="1740565"/>
          <a:ext cx="3322301" cy="4118443"/>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grpSp>
        <p:nvGrpSpPr>
          <p:cNvPr id="33" name="Group 38"/>
          <p:cNvGrpSpPr/>
          <p:nvPr/>
        </p:nvGrpSpPr>
        <p:grpSpPr>
          <a:xfrm>
            <a:off x="8202971" y="4909605"/>
            <a:ext cx="3321051" cy="947816"/>
            <a:chOff x="647700" y="4901667"/>
            <a:chExt cx="3321051" cy="947816"/>
          </a:xfrm>
          <a:solidFill>
            <a:srgbClr val="B5554D"/>
          </a:solidFill>
        </p:grpSpPr>
        <p:sp>
          <p:nvSpPr>
            <p:cNvPr id="34" name="Rectangle 39"/>
            <p:cNvSpPr/>
            <p:nvPr/>
          </p:nvSpPr>
          <p:spPr>
            <a:xfrm>
              <a:off x="647700" y="5014004"/>
              <a:ext cx="3321051" cy="8354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Isosceles Triangle 40"/>
            <p:cNvSpPr/>
            <p:nvPr/>
          </p:nvSpPr>
          <p:spPr>
            <a:xfrm>
              <a:off x="857133" y="4901667"/>
              <a:ext cx="395744" cy="1115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 name="TextBox 38"/>
          <p:cNvSpPr txBox="1"/>
          <p:nvPr/>
        </p:nvSpPr>
        <p:spPr>
          <a:xfrm>
            <a:off x="779130" y="5424497"/>
            <a:ext cx="3011819" cy="307777"/>
          </a:xfrm>
          <a:prstGeom prst="rect">
            <a:avLst/>
          </a:prstGeom>
          <a:noFill/>
        </p:spPr>
        <p:txBody>
          <a:bodyPr wrap="square" lIns="0" tIns="0" rIns="0" bIns="0"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000" dirty="0" smtClean="0">
                <a:solidFill>
                  <a:schemeClr val="bg1"/>
                </a:solidFill>
                <a:latin typeface="微软雅黑" panose="020B0503020204020204" pitchFamily="34" charset="-122"/>
                <a:ea typeface="微软雅黑" panose="020B0503020204020204" pitchFamily="34" charset="-122"/>
              </a:rPr>
              <a:t>生动。</a:t>
            </a:r>
            <a:endParaRPr lang="en-GB" altLang="zh-CN" sz="1000" dirty="0">
              <a:solidFill>
                <a:schemeClr val="bg1"/>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766614" y="5085184"/>
            <a:ext cx="2414652" cy="276999"/>
          </a:xfrm>
          <a:prstGeom prst="rect">
            <a:avLst/>
          </a:prstGeom>
          <a:noFill/>
        </p:spPr>
        <p:txBody>
          <a:bodyPr wrap="square" lIns="0" tIns="0" rIns="0" bIns="0" rtlCol="0">
            <a:spAutoFit/>
          </a:bodyPr>
          <a:lstStyle/>
          <a:p>
            <a:pPr defTabSz="1176655"/>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GB" altLang="zh-CN" b="1" dirty="0">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4523546" y="5424497"/>
            <a:ext cx="3011819" cy="307777"/>
          </a:xfrm>
          <a:prstGeom prst="rect">
            <a:avLst/>
          </a:prstGeom>
          <a:noFill/>
        </p:spPr>
        <p:txBody>
          <a:bodyPr wrap="square" lIns="0" tIns="0" rIns="0" bIns="0"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000" dirty="0" smtClean="0">
                <a:solidFill>
                  <a:schemeClr val="bg1"/>
                </a:solidFill>
                <a:latin typeface="微软雅黑" panose="020B0503020204020204" pitchFamily="34" charset="-122"/>
                <a:ea typeface="微软雅黑" panose="020B0503020204020204" pitchFamily="34" charset="-122"/>
              </a:rPr>
              <a:t>生动。</a:t>
            </a:r>
            <a:endParaRPr lang="en-GB" altLang="zh-CN" sz="1000" dirty="0">
              <a:solidFill>
                <a:schemeClr val="bg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4511030" y="5085184"/>
            <a:ext cx="2414652" cy="276999"/>
          </a:xfrm>
          <a:prstGeom prst="rect">
            <a:avLst/>
          </a:prstGeom>
          <a:noFill/>
        </p:spPr>
        <p:txBody>
          <a:bodyPr wrap="square" lIns="0" tIns="0" rIns="0" bIns="0" rtlCol="0">
            <a:spAutoFit/>
          </a:bodyPr>
          <a:lstStyle/>
          <a:p>
            <a:pPr defTabSz="1176655"/>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GB" altLang="zh-CN" b="1" dirty="0">
              <a:solidFill>
                <a:schemeClr val="bg1"/>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8339970" y="5424497"/>
            <a:ext cx="3011819" cy="307777"/>
          </a:xfrm>
          <a:prstGeom prst="rect">
            <a:avLst/>
          </a:prstGeom>
          <a:noFill/>
        </p:spPr>
        <p:txBody>
          <a:bodyPr wrap="square" lIns="0" tIns="0" rIns="0" bIns="0"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000" dirty="0" smtClean="0">
                <a:solidFill>
                  <a:schemeClr val="bg1"/>
                </a:solidFill>
                <a:latin typeface="微软雅黑" panose="020B0503020204020204" pitchFamily="34" charset="-122"/>
                <a:ea typeface="微软雅黑" panose="020B0503020204020204" pitchFamily="34" charset="-122"/>
              </a:rPr>
              <a:t>生动。</a:t>
            </a:r>
            <a:endParaRPr lang="en-GB" altLang="zh-CN" sz="1000" dirty="0">
              <a:solidFill>
                <a:schemeClr val="bg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8327454" y="5085184"/>
            <a:ext cx="2414652" cy="276999"/>
          </a:xfrm>
          <a:prstGeom prst="rect">
            <a:avLst/>
          </a:prstGeom>
          <a:noFill/>
        </p:spPr>
        <p:txBody>
          <a:bodyPr wrap="square" lIns="0" tIns="0" rIns="0" bIns="0" rtlCol="0">
            <a:spAutoFit/>
          </a:bodyPr>
          <a:lstStyle/>
          <a:p>
            <a:pPr defTabSz="1176655"/>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GB" altLang="zh-CN"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000"/>
                                        <p:tgtEl>
                                          <p:spTgt spid="17"/>
                                        </p:tgtEl>
                                      </p:cBhvr>
                                    </p:animEffect>
                                    <p:anim calcmode="lin" valueType="num">
                                      <p:cBhvr>
                                        <p:cTn id="11" dur="1000" fill="hold"/>
                                        <p:tgtEl>
                                          <p:spTgt spid="17"/>
                                        </p:tgtEl>
                                        <p:attrNameLst>
                                          <p:attrName>ppt_x</p:attrName>
                                        </p:attrNameLst>
                                      </p:cBhvr>
                                      <p:tavLst>
                                        <p:tav tm="0">
                                          <p:val>
                                            <p:strVal val="#ppt_x"/>
                                          </p:val>
                                        </p:tav>
                                        <p:tav tm="100000">
                                          <p:val>
                                            <p:strVal val="#ppt_x"/>
                                          </p:val>
                                        </p:tav>
                                      </p:tavLst>
                                    </p:anim>
                                    <p:anim calcmode="lin" valueType="num">
                                      <p:cBhvr>
                                        <p:cTn id="12" dur="1000" fill="hold"/>
                                        <p:tgtEl>
                                          <p:spTgt spid="17"/>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5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1000"/>
                                        <p:tgtEl>
                                          <p:spTgt spid="25"/>
                                        </p:tgtEl>
                                      </p:cBhvr>
                                    </p:animEffect>
                                    <p:anim calcmode="lin" valueType="num">
                                      <p:cBhvr>
                                        <p:cTn id="16" dur="1000" fill="hold"/>
                                        <p:tgtEl>
                                          <p:spTgt spid="25"/>
                                        </p:tgtEl>
                                        <p:attrNameLst>
                                          <p:attrName>ppt_x</p:attrName>
                                        </p:attrNameLst>
                                      </p:cBhvr>
                                      <p:tavLst>
                                        <p:tav tm="0">
                                          <p:val>
                                            <p:strVal val="#ppt_x"/>
                                          </p:val>
                                        </p:tav>
                                        <p:tav tm="100000">
                                          <p:val>
                                            <p:strVal val="#ppt_x"/>
                                          </p:val>
                                        </p:tav>
                                      </p:tavLst>
                                    </p:anim>
                                    <p:anim calcmode="lin" valueType="num">
                                      <p:cBhvr>
                                        <p:cTn id="17" dur="1000" fill="hold"/>
                                        <p:tgtEl>
                                          <p:spTgt spid="2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1000"/>
                                        <p:tgtEl>
                                          <p:spTgt spid="32"/>
                                        </p:tgtEl>
                                      </p:cBhvr>
                                    </p:animEffect>
                                    <p:anim calcmode="lin" valueType="num">
                                      <p:cBhvr>
                                        <p:cTn id="21" dur="1000" fill="hold"/>
                                        <p:tgtEl>
                                          <p:spTgt spid="32"/>
                                        </p:tgtEl>
                                        <p:attrNameLst>
                                          <p:attrName>ppt_x</p:attrName>
                                        </p:attrNameLst>
                                      </p:cBhvr>
                                      <p:tavLst>
                                        <p:tav tm="0">
                                          <p:val>
                                            <p:strVal val="#ppt_x"/>
                                          </p:val>
                                        </p:tav>
                                        <p:tav tm="100000">
                                          <p:val>
                                            <p:strVal val="#ppt_x"/>
                                          </p:val>
                                        </p:tav>
                                      </p:tavLst>
                                    </p:anim>
                                    <p:anim calcmode="lin" valueType="num">
                                      <p:cBhvr>
                                        <p:cTn id="22" dur="1000" fill="hold"/>
                                        <p:tgtEl>
                                          <p:spTgt spid="32"/>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22" presetClass="entr" presetSubtype="4"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down)">
                                      <p:cBhvr>
                                        <p:cTn id="26" dur="500"/>
                                        <p:tgtEl>
                                          <p:spTgt spid="19"/>
                                        </p:tgtEl>
                                      </p:cBhvr>
                                    </p:animEffect>
                                  </p:childTnLst>
                                </p:cTn>
                              </p:par>
                            </p:childTnLst>
                          </p:cTn>
                        </p:par>
                        <p:par>
                          <p:cTn id="27" fill="hold">
                            <p:stCondLst>
                              <p:cond delay="1000"/>
                            </p:stCondLst>
                            <p:childTnLst>
                              <p:par>
                                <p:cTn id="28" presetID="22" presetClass="entr" presetSubtype="4"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down)">
                                      <p:cBhvr>
                                        <p:cTn id="30" dur="500"/>
                                        <p:tgtEl>
                                          <p:spTgt spid="26"/>
                                        </p:tgtEl>
                                      </p:cBhvr>
                                    </p:animEffect>
                                  </p:childTnLst>
                                </p:cTn>
                              </p:par>
                            </p:childTnLst>
                          </p:cTn>
                        </p:par>
                        <p:par>
                          <p:cTn id="31" fill="hold">
                            <p:stCondLst>
                              <p:cond delay="1500"/>
                            </p:stCondLst>
                            <p:childTnLst>
                              <p:par>
                                <p:cTn id="32" presetID="22" presetClass="entr" presetSubtype="4"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down)">
                                      <p:cBhvr>
                                        <p:cTn id="34" dur="500"/>
                                        <p:tgtEl>
                                          <p:spTgt spid="33"/>
                                        </p:tgtEl>
                                      </p:cBhvr>
                                    </p:animEffect>
                                  </p:childTnLst>
                                </p:cTn>
                              </p:par>
                            </p:childTnLst>
                          </p:cTn>
                        </p:par>
                        <p:par>
                          <p:cTn id="35" fill="hold">
                            <p:stCondLst>
                              <p:cond delay="2000"/>
                            </p:stCondLst>
                            <p:childTnLst>
                              <p:par>
                                <p:cTn id="36" presetID="1" presetClass="entr" presetSubtype="0" fill="hold" grpId="0" nodeType="afterEffect">
                                  <p:stCondLst>
                                    <p:cond delay="0"/>
                                  </p:stCondLst>
                                  <p:childTnLst>
                                    <p:set>
                                      <p:cBhvr>
                                        <p:cTn id="37" dur="1" fill="hold">
                                          <p:stCondLst>
                                            <p:cond delay="199"/>
                                          </p:stCondLst>
                                        </p:cTn>
                                        <p:tgtEl>
                                          <p:spTgt spid="40"/>
                                        </p:tgtEl>
                                        <p:attrNameLst>
                                          <p:attrName>style.visibility</p:attrName>
                                        </p:attrNameLst>
                                      </p:cBhvr>
                                      <p:to>
                                        <p:strVal val="visible"/>
                                      </p:to>
                                    </p:set>
                                  </p:childTnLst>
                                </p:cTn>
                              </p:par>
                              <p:par>
                                <p:cTn id="38" presetID="18" presetClass="entr" presetSubtype="6"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strips(downRight)">
                                      <p:cBhvr>
                                        <p:cTn id="40" dur="200"/>
                                        <p:tgtEl>
                                          <p:spTgt spid="39"/>
                                        </p:tgtEl>
                                      </p:cBhvr>
                                    </p:animEffect>
                                  </p:childTnLst>
                                </p:cTn>
                              </p:par>
                            </p:childTnLst>
                          </p:cTn>
                        </p:par>
                        <p:par>
                          <p:cTn id="41" fill="hold">
                            <p:stCondLst>
                              <p:cond delay="2500"/>
                            </p:stCondLst>
                            <p:childTnLst>
                              <p:par>
                                <p:cTn id="42" presetID="1" presetClass="entr" presetSubtype="0" fill="hold" grpId="0" nodeType="afterEffect">
                                  <p:stCondLst>
                                    <p:cond delay="0"/>
                                  </p:stCondLst>
                                  <p:childTnLst>
                                    <p:set>
                                      <p:cBhvr>
                                        <p:cTn id="43" dur="1" fill="hold">
                                          <p:stCondLst>
                                            <p:cond delay="199"/>
                                          </p:stCondLst>
                                        </p:cTn>
                                        <p:tgtEl>
                                          <p:spTgt spid="42"/>
                                        </p:tgtEl>
                                        <p:attrNameLst>
                                          <p:attrName>style.visibility</p:attrName>
                                        </p:attrNameLst>
                                      </p:cBhvr>
                                      <p:to>
                                        <p:strVal val="visible"/>
                                      </p:to>
                                    </p:set>
                                  </p:childTnLst>
                                </p:cTn>
                              </p:par>
                              <p:par>
                                <p:cTn id="44" presetID="18" presetClass="entr" presetSubtype="6"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strips(downRight)">
                                      <p:cBhvr>
                                        <p:cTn id="46" dur="200"/>
                                        <p:tgtEl>
                                          <p:spTgt spid="41"/>
                                        </p:tgtEl>
                                      </p:cBhvr>
                                    </p:animEffect>
                                  </p:childTnLst>
                                </p:cTn>
                              </p:par>
                            </p:childTnLst>
                          </p:cTn>
                        </p:par>
                        <p:par>
                          <p:cTn id="47" fill="hold">
                            <p:stCondLst>
                              <p:cond delay="3000"/>
                            </p:stCondLst>
                            <p:childTnLst>
                              <p:par>
                                <p:cTn id="48" presetID="1" presetClass="entr" presetSubtype="0" fill="hold" grpId="0" nodeType="afterEffect">
                                  <p:stCondLst>
                                    <p:cond delay="0"/>
                                  </p:stCondLst>
                                  <p:childTnLst>
                                    <p:set>
                                      <p:cBhvr>
                                        <p:cTn id="49" dur="1" fill="hold">
                                          <p:stCondLst>
                                            <p:cond delay="199"/>
                                          </p:stCondLst>
                                        </p:cTn>
                                        <p:tgtEl>
                                          <p:spTgt spid="44"/>
                                        </p:tgtEl>
                                        <p:attrNameLst>
                                          <p:attrName>style.visibility</p:attrName>
                                        </p:attrNameLst>
                                      </p:cBhvr>
                                      <p:to>
                                        <p:strVal val="visible"/>
                                      </p:to>
                                    </p:set>
                                  </p:childTnLst>
                                </p:cTn>
                              </p:par>
                              <p:par>
                                <p:cTn id="50" presetID="18" presetClass="entr" presetSubtype="6"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strips(downRight)">
                                      <p:cBhvr>
                                        <p:cTn id="52" dur="2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Graphic spid="17" grpId="0">
        <p:bldAsOne/>
      </p:bldGraphic>
      <p:bldGraphic spid="25" grpId="0">
        <p:bldAsOne/>
      </p:bldGraphic>
      <p:bldGraphic spid="32" grpId="0">
        <p:bldAsOne/>
      </p:bldGraphic>
      <p:bldP spid="39" grpId="0"/>
      <p:bldP spid="40" grpId="0"/>
      <p:bldP spid="41" grpId="0"/>
      <p:bldP spid="42" grpId="0"/>
      <p:bldP spid="43" grpId="0"/>
      <p:bldP spid="4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产品服务</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产品</a:t>
            </a:r>
            <a:r>
              <a:rPr lang="zh-CN" altLang="en-US" sz="2000" b="1" dirty="0" smtClean="0">
                <a:solidFill>
                  <a:schemeClr val="accent2"/>
                </a:solidFill>
                <a:latin typeface="微软雅黑" panose="020B0503020204020204" pitchFamily="34" charset="-122"/>
                <a:ea typeface="微软雅黑" panose="020B0503020204020204" pitchFamily="34" charset="-122"/>
              </a:rPr>
              <a:t>介绍</a:t>
            </a:r>
            <a:endParaRPr lang="en-US" sz="2000" b="1" dirty="0">
              <a:solidFill>
                <a:schemeClr val="accent2"/>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22598" y="2151414"/>
            <a:ext cx="4496008" cy="3766116"/>
            <a:chOff x="4262308" y="1533607"/>
            <a:chExt cx="3798277" cy="3181658"/>
          </a:xfrm>
        </p:grpSpPr>
        <p:grpSp>
          <p:nvGrpSpPr>
            <p:cNvPr id="19" name="组合 18"/>
            <p:cNvGrpSpPr/>
            <p:nvPr/>
          </p:nvGrpSpPr>
          <p:grpSpPr>
            <a:xfrm>
              <a:off x="4262308" y="1533607"/>
              <a:ext cx="3798277" cy="3181658"/>
              <a:chOff x="6353464" y="1292902"/>
              <a:chExt cx="3798277" cy="3181658"/>
            </a:xfrm>
          </p:grpSpPr>
          <p:sp>
            <p:nvSpPr>
              <p:cNvPr id="21" name="任意多边形 20"/>
              <p:cNvSpPr/>
              <p:nvPr/>
            </p:nvSpPr>
            <p:spPr>
              <a:xfrm>
                <a:off x="6353464" y="1292902"/>
                <a:ext cx="3798277" cy="2521258"/>
              </a:xfrm>
              <a:custGeom>
                <a:avLst/>
                <a:gdLst>
                  <a:gd name="connsiteX0" fmla="*/ 177244 w 3798277"/>
                  <a:gd name="connsiteY0" fmla="*/ 134053 h 2495270"/>
                  <a:gd name="connsiteX1" fmla="*/ 156064 w 3798277"/>
                  <a:gd name="connsiteY1" fmla="*/ 155233 h 2495270"/>
                  <a:gd name="connsiteX2" fmla="*/ 156064 w 3798277"/>
                  <a:gd name="connsiteY2" fmla="*/ 2335373 h 2495270"/>
                  <a:gd name="connsiteX3" fmla="*/ 177244 w 3798277"/>
                  <a:gd name="connsiteY3" fmla="*/ 2356553 h 2495270"/>
                  <a:gd name="connsiteX4" fmla="*/ 3621034 w 3798277"/>
                  <a:gd name="connsiteY4" fmla="*/ 2356553 h 2495270"/>
                  <a:gd name="connsiteX5" fmla="*/ 3642214 w 3798277"/>
                  <a:gd name="connsiteY5" fmla="*/ 2335373 h 2495270"/>
                  <a:gd name="connsiteX6" fmla="*/ 3642214 w 3798277"/>
                  <a:gd name="connsiteY6" fmla="*/ 155233 h 2495270"/>
                  <a:gd name="connsiteX7" fmla="*/ 3621034 w 3798277"/>
                  <a:gd name="connsiteY7" fmla="*/ 134053 h 2495270"/>
                  <a:gd name="connsiteX8" fmla="*/ 64203 w 3798277"/>
                  <a:gd name="connsiteY8" fmla="*/ 0 h 2495270"/>
                  <a:gd name="connsiteX9" fmla="*/ 3734074 w 3798277"/>
                  <a:gd name="connsiteY9" fmla="*/ 0 h 2495270"/>
                  <a:gd name="connsiteX10" fmla="*/ 3798277 w 3798277"/>
                  <a:gd name="connsiteY10" fmla="*/ 64203 h 2495270"/>
                  <a:gd name="connsiteX11" fmla="*/ 3798277 w 3798277"/>
                  <a:gd name="connsiteY11" fmla="*/ 2431067 h 2495270"/>
                  <a:gd name="connsiteX12" fmla="*/ 3734074 w 3798277"/>
                  <a:gd name="connsiteY12" fmla="*/ 2495270 h 2495270"/>
                  <a:gd name="connsiteX13" fmla="*/ 64203 w 3798277"/>
                  <a:gd name="connsiteY13" fmla="*/ 2495270 h 2495270"/>
                  <a:gd name="connsiteX14" fmla="*/ 0 w 3798277"/>
                  <a:gd name="connsiteY14" fmla="*/ 2431067 h 2495270"/>
                  <a:gd name="connsiteX15" fmla="*/ 0 w 3798277"/>
                  <a:gd name="connsiteY15" fmla="*/ 64203 h 2495270"/>
                  <a:gd name="connsiteX16" fmla="*/ 64203 w 3798277"/>
                  <a:gd name="connsiteY16" fmla="*/ 0 h 249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98277" h="2495270">
                    <a:moveTo>
                      <a:pt x="177244" y="134053"/>
                    </a:moveTo>
                    <a:cubicBezTo>
                      <a:pt x="165547" y="134053"/>
                      <a:pt x="156064" y="143536"/>
                      <a:pt x="156064" y="155233"/>
                    </a:cubicBezTo>
                    <a:lnTo>
                      <a:pt x="156064" y="2335373"/>
                    </a:lnTo>
                    <a:cubicBezTo>
                      <a:pt x="156064" y="2347070"/>
                      <a:pt x="165547" y="2356553"/>
                      <a:pt x="177244" y="2356553"/>
                    </a:cubicBezTo>
                    <a:lnTo>
                      <a:pt x="3621034" y="2356553"/>
                    </a:lnTo>
                    <a:cubicBezTo>
                      <a:pt x="3632731" y="2356553"/>
                      <a:pt x="3642214" y="2347070"/>
                      <a:pt x="3642214" y="2335373"/>
                    </a:cubicBezTo>
                    <a:lnTo>
                      <a:pt x="3642214" y="155233"/>
                    </a:lnTo>
                    <a:cubicBezTo>
                      <a:pt x="3642214" y="143536"/>
                      <a:pt x="3632731" y="134053"/>
                      <a:pt x="3621034" y="134053"/>
                    </a:cubicBezTo>
                    <a:close/>
                    <a:moveTo>
                      <a:pt x="64203" y="0"/>
                    </a:moveTo>
                    <a:lnTo>
                      <a:pt x="3734074" y="0"/>
                    </a:lnTo>
                    <a:cubicBezTo>
                      <a:pt x="3769532" y="0"/>
                      <a:pt x="3798277" y="28745"/>
                      <a:pt x="3798277" y="64203"/>
                    </a:cubicBezTo>
                    <a:lnTo>
                      <a:pt x="3798277" y="2431067"/>
                    </a:lnTo>
                    <a:cubicBezTo>
                      <a:pt x="3798277" y="2466525"/>
                      <a:pt x="3769532" y="2495270"/>
                      <a:pt x="3734074" y="2495270"/>
                    </a:cubicBezTo>
                    <a:lnTo>
                      <a:pt x="64203" y="2495270"/>
                    </a:lnTo>
                    <a:cubicBezTo>
                      <a:pt x="28745" y="2495270"/>
                      <a:pt x="0" y="2466525"/>
                      <a:pt x="0" y="2431067"/>
                    </a:cubicBezTo>
                    <a:lnTo>
                      <a:pt x="0" y="64203"/>
                    </a:lnTo>
                    <a:cubicBezTo>
                      <a:pt x="0" y="28745"/>
                      <a:pt x="28745" y="0"/>
                      <a:pt x="64203" y="0"/>
                    </a:cubicBezTo>
                    <a:close/>
                  </a:path>
                </a:pathLst>
              </a:custGeom>
              <a:solidFill>
                <a:srgbClr val="2A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7685863" y="3814160"/>
                <a:ext cx="1133475" cy="660400"/>
              </a:xfrm>
              <a:custGeom>
                <a:avLst/>
                <a:gdLst>
                  <a:gd name="connsiteX0" fmla="*/ 168275 w 1133475"/>
                  <a:gd name="connsiteY0" fmla="*/ 3175 h 660400"/>
                  <a:gd name="connsiteX1" fmla="*/ 111125 w 1133475"/>
                  <a:gd name="connsiteY1" fmla="*/ 511175 h 660400"/>
                  <a:gd name="connsiteX2" fmla="*/ 0 w 1133475"/>
                  <a:gd name="connsiteY2" fmla="*/ 615950 h 660400"/>
                  <a:gd name="connsiteX3" fmla="*/ 12700 w 1133475"/>
                  <a:gd name="connsiteY3" fmla="*/ 647700 h 660400"/>
                  <a:gd name="connsiteX4" fmla="*/ 53975 w 1133475"/>
                  <a:gd name="connsiteY4" fmla="*/ 660400 h 660400"/>
                  <a:gd name="connsiteX5" fmla="*/ 1092200 w 1133475"/>
                  <a:gd name="connsiteY5" fmla="*/ 660400 h 660400"/>
                  <a:gd name="connsiteX6" fmla="*/ 1133475 w 1133475"/>
                  <a:gd name="connsiteY6" fmla="*/ 644525 h 660400"/>
                  <a:gd name="connsiteX7" fmla="*/ 1133475 w 1133475"/>
                  <a:gd name="connsiteY7" fmla="*/ 631825 h 660400"/>
                  <a:gd name="connsiteX8" fmla="*/ 1025525 w 1133475"/>
                  <a:gd name="connsiteY8" fmla="*/ 511175 h 660400"/>
                  <a:gd name="connsiteX9" fmla="*/ 962025 w 1133475"/>
                  <a:gd name="connsiteY9" fmla="*/ 0 h 660400"/>
                  <a:gd name="connsiteX10" fmla="*/ 168275 w 1133475"/>
                  <a:gd name="connsiteY10" fmla="*/ 3175 h 660400"/>
                  <a:gd name="connsiteX0-1" fmla="*/ 168275 w 1133475"/>
                  <a:gd name="connsiteY0-2" fmla="*/ 3175 h 660400"/>
                  <a:gd name="connsiteX1-3" fmla="*/ 111125 w 1133475"/>
                  <a:gd name="connsiteY1-4" fmla="*/ 511175 h 660400"/>
                  <a:gd name="connsiteX2-5" fmla="*/ 0 w 1133475"/>
                  <a:gd name="connsiteY2-6" fmla="*/ 615950 h 660400"/>
                  <a:gd name="connsiteX3-7" fmla="*/ 12700 w 1133475"/>
                  <a:gd name="connsiteY3-8" fmla="*/ 647700 h 660400"/>
                  <a:gd name="connsiteX4-9" fmla="*/ 53975 w 1133475"/>
                  <a:gd name="connsiteY4-10" fmla="*/ 660400 h 660400"/>
                  <a:gd name="connsiteX5-11" fmla="*/ 1092200 w 1133475"/>
                  <a:gd name="connsiteY5-12" fmla="*/ 660400 h 660400"/>
                  <a:gd name="connsiteX6-13" fmla="*/ 1116807 w 1133475"/>
                  <a:gd name="connsiteY6-14" fmla="*/ 656431 h 660400"/>
                  <a:gd name="connsiteX7-15" fmla="*/ 1133475 w 1133475"/>
                  <a:gd name="connsiteY7-16" fmla="*/ 631825 h 660400"/>
                  <a:gd name="connsiteX8-17" fmla="*/ 1025525 w 1133475"/>
                  <a:gd name="connsiteY8-18" fmla="*/ 511175 h 660400"/>
                  <a:gd name="connsiteX9-19" fmla="*/ 962025 w 1133475"/>
                  <a:gd name="connsiteY9-20" fmla="*/ 0 h 660400"/>
                  <a:gd name="connsiteX10-21" fmla="*/ 168275 w 1133475"/>
                  <a:gd name="connsiteY10-22" fmla="*/ 3175 h 660400"/>
                  <a:gd name="connsiteX0-23" fmla="*/ 168275 w 1173957"/>
                  <a:gd name="connsiteY0-24" fmla="*/ 3175 h 682625"/>
                  <a:gd name="connsiteX1-25" fmla="*/ 111125 w 1173957"/>
                  <a:gd name="connsiteY1-26" fmla="*/ 511175 h 682625"/>
                  <a:gd name="connsiteX2-27" fmla="*/ 0 w 1173957"/>
                  <a:gd name="connsiteY2-28" fmla="*/ 615950 h 682625"/>
                  <a:gd name="connsiteX3-29" fmla="*/ 12700 w 1173957"/>
                  <a:gd name="connsiteY3-30" fmla="*/ 647700 h 682625"/>
                  <a:gd name="connsiteX4-31" fmla="*/ 53975 w 1173957"/>
                  <a:gd name="connsiteY4-32" fmla="*/ 660400 h 682625"/>
                  <a:gd name="connsiteX5-33" fmla="*/ 1092200 w 1173957"/>
                  <a:gd name="connsiteY5-34" fmla="*/ 660400 h 682625"/>
                  <a:gd name="connsiteX6-35" fmla="*/ 1173957 w 1173957"/>
                  <a:gd name="connsiteY6-36" fmla="*/ 682625 h 682625"/>
                  <a:gd name="connsiteX7-37" fmla="*/ 1133475 w 1173957"/>
                  <a:gd name="connsiteY7-38" fmla="*/ 631825 h 682625"/>
                  <a:gd name="connsiteX8-39" fmla="*/ 1025525 w 1173957"/>
                  <a:gd name="connsiteY8-40" fmla="*/ 511175 h 682625"/>
                  <a:gd name="connsiteX9-41" fmla="*/ 962025 w 1173957"/>
                  <a:gd name="connsiteY9-42" fmla="*/ 0 h 682625"/>
                  <a:gd name="connsiteX10-43" fmla="*/ 168275 w 1173957"/>
                  <a:gd name="connsiteY10-44" fmla="*/ 3175 h 682625"/>
                  <a:gd name="connsiteX0-45" fmla="*/ 168275 w 1133476"/>
                  <a:gd name="connsiteY0-46" fmla="*/ 3175 h 661193"/>
                  <a:gd name="connsiteX1-47" fmla="*/ 111125 w 1133476"/>
                  <a:gd name="connsiteY1-48" fmla="*/ 511175 h 661193"/>
                  <a:gd name="connsiteX2-49" fmla="*/ 0 w 1133476"/>
                  <a:gd name="connsiteY2-50" fmla="*/ 615950 h 661193"/>
                  <a:gd name="connsiteX3-51" fmla="*/ 12700 w 1133476"/>
                  <a:gd name="connsiteY3-52" fmla="*/ 647700 h 661193"/>
                  <a:gd name="connsiteX4-53" fmla="*/ 53975 w 1133476"/>
                  <a:gd name="connsiteY4-54" fmla="*/ 660400 h 661193"/>
                  <a:gd name="connsiteX5-55" fmla="*/ 1092200 w 1133476"/>
                  <a:gd name="connsiteY5-56" fmla="*/ 660400 h 661193"/>
                  <a:gd name="connsiteX6-57" fmla="*/ 1133476 w 1133476"/>
                  <a:gd name="connsiteY6-58" fmla="*/ 661193 h 661193"/>
                  <a:gd name="connsiteX7-59" fmla="*/ 1133475 w 1133476"/>
                  <a:gd name="connsiteY7-60" fmla="*/ 631825 h 661193"/>
                  <a:gd name="connsiteX8-61" fmla="*/ 1025525 w 1133476"/>
                  <a:gd name="connsiteY8-62" fmla="*/ 511175 h 661193"/>
                  <a:gd name="connsiteX9-63" fmla="*/ 962025 w 1133476"/>
                  <a:gd name="connsiteY9-64" fmla="*/ 0 h 661193"/>
                  <a:gd name="connsiteX10-65" fmla="*/ 168275 w 1133476"/>
                  <a:gd name="connsiteY10-66" fmla="*/ 3175 h 661193"/>
                  <a:gd name="connsiteX0-67" fmla="*/ 168275 w 1133475"/>
                  <a:gd name="connsiteY0-68" fmla="*/ 3175 h 660400"/>
                  <a:gd name="connsiteX1-69" fmla="*/ 111125 w 1133475"/>
                  <a:gd name="connsiteY1-70" fmla="*/ 511175 h 660400"/>
                  <a:gd name="connsiteX2-71" fmla="*/ 0 w 1133475"/>
                  <a:gd name="connsiteY2-72" fmla="*/ 615950 h 660400"/>
                  <a:gd name="connsiteX3-73" fmla="*/ 12700 w 1133475"/>
                  <a:gd name="connsiteY3-74" fmla="*/ 647700 h 660400"/>
                  <a:gd name="connsiteX4-75" fmla="*/ 53975 w 1133475"/>
                  <a:gd name="connsiteY4-76" fmla="*/ 660400 h 660400"/>
                  <a:gd name="connsiteX5-77" fmla="*/ 1092200 w 1133475"/>
                  <a:gd name="connsiteY5-78" fmla="*/ 660400 h 660400"/>
                  <a:gd name="connsiteX6-79" fmla="*/ 1126332 w 1133475"/>
                  <a:gd name="connsiteY6-80" fmla="*/ 646905 h 660400"/>
                  <a:gd name="connsiteX7-81" fmla="*/ 1133475 w 1133475"/>
                  <a:gd name="connsiteY7-82" fmla="*/ 631825 h 660400"/>
                  <a:gd name="connsiteX8-83" fmla="*/ 1025525 w 1133475"/>
                  <a:gd name="connsiteY8-84" fmla="*/ 511175 h 660400"/>
                  <a:gd name="connsiteX9-85" fmla="*/ 962025 w 1133475"/>
                  <a:gd name="connsiteY9-86" fmla="*/ 0 h 660400"/>
                  <a:gd name="connsiteX10-87" fmla="*/ 168275 w 1133475"/>
                  <a:gd name="connsiteY10-88" fmla="*/ 3175 h 660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133475" h="660400">
                    <a:moveTo>
                      <a:pt x="168275" y="3175"/>
                    </a:moveTo>
                    <a:lnTo>
                      <a:pt x="111125" y="511175"/>
                    </a:lnTo>
                    <a:lnTo>
                      <a:pt x="0" y="615950"/>
                    </a:lnTo>
                    <a:lnTo>
                      <a:pt x="12700" y="647700"/>
                    </a:lnTo>
                    <a:lnTo>
                      <a:pt x="53975" y="660400"/>
                    </a:lnTo>
                    <a:lnTo>
                      <a:pt x="1092200" y="660400"/>
                    </a:lnTo>
                    <a:lnTo>
                      <a:pt x="1126332" y="646905"/>
                    </a:lnTo>
                    <a:cubicBezTo>
                      <a:pt x="1126332" y="637116"/>
                      <a:pt x="1133475" y="641614"/>
                      <a:pt x="1133475" y="631825"/>
                    </a:cubicBezTo>
                    <a:lnTo>
                      <a:pt x="1025525" y="511175"/>
                    </a:lnTo>
                    <a:lnTo>
                      <a:pt x="962025" y="0"/>
                    </a:lnTo>
                    <a:lnTo>
                      <a:pt x="168275" y="3175"/>
                    </a:lnTo>
                    <a:close/>
                  </a:path>
                </a:pathLst>
              </a:custGeom>
              <a:gradFill>
                <a:gsLst>
                  <a:gs pos="76000">
                    <a:srgbClr val="E0DFE4"/>
                  </a:gs>
                  <a:gs pos="12000">
                    <a:srgbClr val="A9AAAF"/>
                  </a:gs>
                  <a:gs pos="98000">
                    <a:srgbClr val="B0B0B2"/>
                  </a:gs>
                </a:gsLst>
                <a:lin ang="5400000" scaled="0"/>
              </a:gradFill>
              <a:ln>
                <a:noFill/>
              </a:ln>
              <a:effectLst>
                <a:reflection stA="75000" endPos="58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圆角矩形 19"/>
            <p:cNvSpPr/>
            <p:nvPr/>
          </p:nvSpPr>
          <p:spPr>
            <a:xfrm>
              <a:off x="4333568" y="1639246"/>
              <a:ext cx="3639562" cy="2312840"/>
            </a:xfrm>
            <a:prstGeom prst="roundRect">
              <a:avLst>
                <a:gd name="adj" fmla="val 681"/>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微软雅黑" panose="020B0503020204020204" pitchFamily="34" charset="-122"/>
                <a:ea typeface="微软雅黑" panose="020B0503020204020204" pitchFamily="34" charset="-122"/>
              </a:endParaRPr>
            </a:p>
          </p:txBody>
        </p:sp>
      </p:grpSp>
      <p:cxnSp>
        <p:nvCxnSpPr>
          <p:cNvPr id="23" name="肘形连接符 22"/>
          <p:cNvCxnSpPr>
            <a:endCxn id="54" idx="1"/>
          </p:cNvCxnSpPr>
          <p:nvPr/>
        </p:nvCxnSpPr>
        <p:spPr>
          <a:xfrm flipV="1">
            <a:off x="5153020" y="2273393"/>
            <a:ext cx="1223237" cy="1173204"/>
          </a:xfrm>
          <a:prstGeom prst="bentConnector3">
            <a:avLst/>
          </a:prstGeom>
          <a:ln>
            <a:solidFill>
              <a:srgbClr val="D1D1D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肘形连接符 23"/>
          <p:cNvCxnSpPr/>
          <p:nvPr/>
        </p:nvCxnSpPr>
        <p:spPr>
          <a:xfrm flipV="1">
            <a:off x="5118605" y="3271646"/>
            <a:ext cx="3033915" cy="407356"/>
          </a:xfrm>
          <a:prstGeom prst="bentConnector2">
            <a:avLst/>
          </a:prstGeom>
          <a:ln>
            <a:solidFill>
              <a:srgbClr val="D1D1D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5118606" y="3833038"/>
            <a:ext cx="3503132" cy="0"/>
          </a:xfrm>
          <a:prstGeom prst="straightConnector1">
            <a:avLst/>
          </a:prstGeom>
          <a:ln>
            <a:solidFill>
              <a:srgbClr val="D1D1D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肘形连接符 25"/>
          <p:cNvCxnSpPr/>
          <p:nvPr/>
        </p:nvCxnSpPr>
        <p:spPr>
          <a:xfrm>
            <a:off x="5118605" y="4079007"/>
            <a:ext cx="2966602" cy="213462"/>
          </a:xfrm>
          <a:prstGeom prst="bentConnector2">
            <a:avLst/>
          </a:prstGeom>
          <a:ln>
            <a:solidFill>
              <a:srgbClr val="D1D1D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a:off x="5118606" y="4294181"/>
            <a:ext cx="1083661" cy="896893"/>
          </a:xfrm>
          <a:prstGeom prst="bentConnector3">
            <a:avLst/>
          </a:prstGeom>
          <a:ln>
            <a:solidFill>
              <a:srgbClr val="D1D1D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6376256" y="4775397"/>
            <a:ext cx="1143210" cy="1143206"/>
            <a:chOff x="10277286" y="4613424"/>
            <a:chExt cx="1307171" cy="1307171"/>
          </a:xfrm>
        </p:grpSpPr>
        <p:sp>
          <p:nvSpPr>
            <p:cNvPr id="29" name="圆角矩形 28"/>
            <p:cNvSpPr/>
            <p:nvPr/>
          </p:nvSpPr>
          <p:spPr>
            <a:xfrm>
              <a:off x="10277286" y="4613424"/>
              <a:ext cx="1307171" cy="1307171"/>
            </a:xfrm>
            <a:prstGeom prst="round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0" name="组合 29"/>
            <p:cNvGrpSpPr/>
            <p:nvPr/>
          </p:nvGrpSpPr>
          <p:grpSpPr>
            <a:xfrm>
              <a:off x="10622669" y="4778746"/>
              <a:ext cx="597782" cy="976526"/>
              <a:chOff x="1537329" y="2172605"/>
              <a:chExt cx="207963" cy="339726"/>
            </a:xfrm>
          </p:grpSpPr>
          <p:sp>
            <p:nvSpPr>
              <p:cNvPr id="31" name="Freeform 5"/>
              <p:cNvSpPr>
                <a:spLocks noEditPoints="1"/>
              </p:cNvSpPr>
              <p:nvPr/>
            </p:nvSpPr>
            <p:spPr bwMode="auto">
              <a:xfrm>
                <a:off x="1575429" y="2358343"/>
                <a:ext cx="136525" cy="138113"/>
              </a:xfrm>
              <a:custGeom>
                <a:avLst/>
                <a:gdLst>
                  <a:gd name="T0" fmla="*/ 36 w 36"/>
                  <a:gd name="T1" fmla="*/ 36 h 36"/>
                  <a:gd name="T2" fmla="*/ 36 w 36"/>
                  <a:gd name="T3" fmla="*/ 0 h 36"/>
                  <a:gd name="T4" fmla="*/ 0 w 36"/>
                  <a:gd name="T5" fmla="*/ 0 h 36"/>
                  <a:gd name="T6" fmla="*/ 0 w 36"/>
                  <a:gd name="T7" fmla="*/ 36 h 36"/>
                  <a:gd name="T8" fmla="*/ 36 w 36"/>
                  <a:gd name="T9" fmla="*/ 36 h 36"/>
                  <a:gd name="T10" fmla="*/ 18 w 36"/>
                  <a:gd name="T11" fmla="*/ 4 h 36"/>
                  <a:gd name="T12" fmla="*/ 24 w 36"/>
                  <a:gd name="T13" fmla="*/ 10 h 36"/>
                  <a:gd name="T14" fmla="*/ 18 w 36"/>
                  <a:gd name="T15" fmla="*/ 16 h 36"/>
                  <a:gd name="T16" fmla="*/ 12 w 36"/>
                  <a:gd name="T17" fmla="*/ 10 h 36"/>
                  <a:gd name="T18" fmla="*/ 18 w 36"/>
                  <a:gd name="T19" fmla="*/ 4 h 36"/>
                  <a:gd name="T20" fmla="*/ 18 w 36"/>
                  <a:gd name="T21" fmla="*/ 20 h 36"/>
                  <a:gd name="T22" fmla="*/ 24 w 36"/>
                  <a:gd name="T23" fmla="*/ 26 h 36"/>
                  <a:gd name="T24" fmla="*/ 18 w 36"/>
                  <a:gd name="T25" fmla="*/ 33 h 36"/>
                  <a:gd name="T26" fmla="*/ 12 w 36"/>
                  <a:gd name="T27" fmla="*/ 26 h 36"/>
                  <a:gd name="T28" fmla="*/ 18 w 36"/>
                  <a:gd name="T29"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6">
                    <a:moveTo>
                      <a:pt x="36" y="36"/>
                    </a:moveTo>
                    <a:cubicBezTo>
                      <a:pt x="36" y="0"/>
                      <a:pt x="36" y="0"/>
                      <a:pt x="36" y="0"/>
                    </a:cubicBezTo>
                    <a:cubicBezTo>
                      <a:pt x="0" y="0"/>
                      <a:pt x="0" y="0"/>
                      <a:pt x="0" y="0"/>
                    </a:cubicBezTo>
                    <a:cubicBezTo>
                      <a:pt x="0" y="36"/>
                      <a:pt x="0" y="36"/>
                      <a:pt x="0" y="36"/>
                    </a:cubicBezTo>
                    <a:lnTo>
                      <a:pt x="36" y="36"/>
                    </a:lnTo>
                    <a:close/>
                    <a:moveTo>
                      <a:pt x="18" y="4"/>
                    </a:moveTo>
                    <a:cubicBezTo>
                      <a:pt x="21" y="4"/>
                      <a:pt x="24" y="7"/>
                      <a:pt x="24" y="10"/>
                    </a:cubicBezTo>
                    <a:cubicBezTo>
                      <a:pt x="24" y="13"/>
                      <a:pt x="21" y="16"/>
                      <a:pt x="18" y="16"/>
                    </a:cubicBezTo>
                    <a:cubicBezTo>
                      <a:pt x="14" y="16"/>
                      <a:pt x="12" y="13"/>
                      <a:pt x="12" y="10"/>
                    </a:cubicBezTo>
                    <a:cubicBezTo>
                      <a:pt x="12" y="7"/>
                      <a:pt x="14" y="4"/>
                      <a:pt x="18" y="4"/>
                    </a:cubicBezTo>
                    <a:close/>
                    <a:moveTo>
                      <a:pt x="18" y="20"/>
                    </a:moveTo>
                    <a:cubicBezTo>
                      <a:pt x="21" y="20"/>
                      <a:pt x="24" y="23"/>
                      <a:pt x="24" y="26"/>
                    </a:cubicBezTo>
                    <a:cubicBezTo>
                      <a:pt x="24" y="30"/>
                      <a:pt x="21" y="33"/>
                      <a:pt x="18" y="33"/>
                    </a:cubicBezTo>
                    <a:cubicBezTo>
                      <a:pt x="14" y="33"/>
                      <a:pt x="12" y="30"/>
                      <a:pt x="12" y="26"/>
                    </a:cubicBezTo>
                    <a:cubicBezTo>
                      <a:pt x="12" y="23"/>
                      <a:pt x="14" y="20"/>
                      <a:pt x="18" y="20"/>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2" name="Freeform 6"/>
              <p:cNvSpPr>
                <a:spLocks noEditPoints="1"/>
              </p:cNvSpPr>
              <p:nvPr/>
            </p:nvSpPr>
            <p:spPr bwMode="auto">
              <a:xfrm>
                <a:off x="1537329" y="2172605"/>
                <a:ext cx="207963" cy="180975"/>
              </a:xfrm>
              <a:custGeom>
                <a:avLst/>
                <a:gdLst>
                  <a:gd name="T0" fmla="*/ 28 w 55"/>
                  <a:gd name="T1" fmla="*/ 0 h 47"/>
                  <a:gd name="T2" fmla="*/ 0 w 55"/>
                  <a:gd name="T3" fmla="*/ 47 h 47"/>
                  <a:gd name="T4" fmla="*/ 55 w 55"/>
                  <a:gd name="T5" fmla="*/ 47 h 47"/>
                  <a:gd name="T6" fmla="*/ 28 w 55"/>
                  <a:gd name="T7" fmla="*/ 0 h 47"/>
                  <a:gd name="T8" fmla="*/ 28 w 55"/>
                  <a:gd name="T9" fmla="*/ 41 h 47"/>
                  <a:gd name="T10" fmla="*/ 22 w 55"/>
                  <a:gd name="T11" fmla="*/ 34 h 47"/>
                  <a:gd name="T12" fmla="*/ 28 w 55"/>
                  <a:gd name="T13" fmla="*/ 28 h 47"/>
                  <a:gd name="T14" fmla="*/ 34 w 55"/>
                  <a:gd name="T15" fmla="*/ 34 h 47"/>
                  <a:gd name="T16" fmla="*/ 28 w 55"/>
                  <a:gd name="T17"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47">
                    <a:moveTo>
                      <a:pt x="28" y="0"/>
                    </a:moveTo>
                    <a:cubicBezTo>
                      <a:pt x="0" y="47"/>
                      <a:pt x="0" y="47"/>
                      <a:pt x="0" y="47"/>
                    </a:cubicBezTo>
                    <a:cubicBezTo>
                      <a:pt x="55" y="47"/>
                      <a:pt x="55" y="47"/>
                      <a:pt x="55" y="47"/>
                    </a:cubicBezTo>
                    <a:lnTo>
                      <a:pt x="28" y="0"/>
                    </a:lnTo>
                    <a:close/>
                    <a:moveTo>
                      <a:pt x="28" y="41"/>
                    </a:moveTo>
                    <a:cubicBezTo>
                      <a:pt x="24" y="41"/>
                      <a:pt x="22" y="38"/>
                      <a:pt x="22" y="34"/>
                    </a:cubicBezTo>
                    <a:cubicBezTo>
                      <a:pt x="22" y="31"/>
                      <a:pt x="24" y="28"/>
                      <a:pt x="28" y="28"/>
                    </a:cubicBezTo>
                    <a:cubicBezTo>
                      <a:pt x="31" y="28"/>
                      <a:pt x="34" y="31"/>
                      <a:pt x="34" y="34"/>
                    </a:cubicBezTo>
                    <a:cubicBezTo>
                      <a:pt x="34" y="38"/>
                      <a:pt x="31" y="41"/>
                      <a:pt x="28" y="41"/>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3" name="Rectangle 7"/>
              <p:cNvSpPr>
                <a:spLocks noChangeArrowheads="1"/>
              </p:cNvSpPr>
              <p:nvPr/>
            </p:nvSpPr>
            <p:spPr bwMode="auto">
              <a:xfrm>
                <a:off x="1556379" y="2501218"/>
                <a:ext cx="174625" cy="11113"/>
              </a:xfrm>
              <a:prstGeom prst="rect">
                <a:avLst/>
              </a:pr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4" name="Freeform 8"/>
              <p:cNvSpPr/>
              <p:nvPr/>
            </p:nvSpPr>
            <p:spPr bwMode="auto">
              <a:xfrm>
                <a:off x="1556379" y="2501218"/>
                <a:ext cx="174625" cy="11113"/>
              </a:xfrm>
              <a:custGeom>
                <a:avLst/>
                <a:gdLst>
                  <a:gd name="T0" fmla="*/ 0 w 110"/>
                  <a:gd name="T1" fmla="*/ 7 h 7"/>
                  <a:gd name="T2" fmla="*/ 0 w 110"/>
                  <a:gd name="T3" fmla="*/ 7 h 7"/>
                  <a:gd name="T4" fmla="*/ 110 w 110"/>
                  <a:gd name="T5" fmla="*/ 7 h 7"/>
                  <a:gd name="T6" fmla="*/ 110 w 110"/>
                  <a:gd name="T7" fmla="*/ 0 h 7"/>
                  <a:gd name="T8" fmla="*/ 0 w 110"/>
                  <a:gd name="T9" fmla="*/ 0 h 7"/>
                  <a:gd name="T10" fmla="*/ 0 w 110"/>
                  <a:gd name="T11" fmla="*/ 7 h 7"/>
                  <a:gd name="T12" fmla="*/ 0 w 110"/>
                  <a:gd name="T13" fmla="*/ 7 h 7"/>
                  <a:gd name="T14" fmla="*/ 0 w 110"/>
                  <a:gd name="T15" fmla="*/ 7 h 7"/>
                  <a:gd name="T16" fmla="*/ 0 w 110"/>
                  <a:gd name="T17" fmla="*/ 7 h 7"/>
                  <a:gd name="T18" fmla="*/ 0 w 110"/>
                  <a:gd name="T19" fmla="*/ 0 h 7"/>
                  <a:gd name="T20" fmla="*/ 110 w 110"/>
                  <a:gd name="T21" fmla="*/ 0 h 7"/>
                  <a:gd name="T22" fmla="*/ 110 w 110"/>
                  <a:gd name="T23" fmla="*/ 7 h 7"/>
                  <a:gd name="T24" fmla="*/ 0 w 110"/>
                  <a:gd name="T25" fmla="*/ 7 h 7"/>
                  <a:gd name="T26" fmla="*/ 0 w 110"/>
                  <a:gd name="T27" fmla="*/ 7 h 7"/>
                  <a:gd name="T28" fmla="*/ 0 w 110"/>
                  <a:gd name="T29" fmla="*/ 7 h 7"/>
                  <a:gd name="T30" fmla="*/ 0 w 110"/>
                  <a:gd name="T3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0" h="7">
                    <a:moveTo>
                      <a:pt x="0" y="7"/>
                    </a:moveTo>
                    <a:lnTo>
                      <a:pt x="0" y="7"/>
                    </a:lnTo>
                    <a:lnTo>
                      <a:pt x="110" y="7"/>
                    </a:lnTo>
                    <a:lnTo>
                      <a:pt x="110" y="0"/>
                    </a:lnTo>
                    <a:lnTo>
                      <a:pt x="0" y="0"/>
                    </a:lnTo>
                    <a:lnTo>
                      <a:pt x="0" y="7"/>
                    </a:lnTo>
                    <a:lnTo>
                      <a:pt x="0" y="7"/>
                    </a:lnTo>
                    <a:lnTo>
                      <a:pt x="0" y="7"/>
                    </a:lnTo>
                    <a:lnTo>
                      <a:pt x="0" y="7"/>
                    </a:lnTo>
                    <a:lnTo>
                      <a:pt x="0" y="0"/>
                    </a:lnTo>
                    <a:lnTo>
                      <a:pt x="110" y="0"/>
                    </a:lnTo>
                    <a:lnTo>
                      <a:pt x="110" y="7"/>
                    </a:lnTo>
                    <a:lnTo>
                      <a:pt x="0" y="7"/>
                    </a:lnTo>
                    <a:lnTo>
                      <a:pt x="0" y="7"/>
                    </a:lnTo>
                    <a:lnTo>
                      <a:pt x="0" y="7"/>
                    </a:lnTo>
                    <a:lnTo>
                      <a:pt x="0" y="7"/>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8696412" y="3153947"/>
            <a:ext cx="1143210" cy="1143206"/>
            <a:chOff x="10277286" y="2838666"/>
            <a:chExt cx="1307171" cy="1307171"/>
          </a:xfrm>
        </p:grpSpPr>
        <p:sp>
          <p:nvSpPr>
            <p:cNvPr id="36" name="圆角矩形 35"/>
            <p:cNvSpPr/>
            <p:nvPr/>
          </p:nvSpPr>
          <p:spPr>
            <a:xfrm>
              <a:off x="10277286" y="2838666"/>
              <a:ext cx="1307171" cy="1307171"/>
            </a:xfrm>
            <a:prstGeom prst="round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0603192" y="3173288"/>
              <a:ext cx="655358" cy="637926"/>
              <a:chOff x="2424741" y="2199593"/>
              <a:chExt cx="298450" cy="290512"/>
            </a:xfrm>
          </p:grpSpPr>
          <p:sp>
            <p:nvSpPr>
              <p:cNvPr id="38" name="Freeform 9"/>
              <p:cNvSpPr/>
              <p:nvPr/>
            </p:nvSpPr>
            <p:spPr bwMode="auto">
              <a:xfrm>
                <a:off x="2454904" y="2296430"/>
                <a:ext cx="34925" cy="153988"/>
              </a:xfrm>
              <a:custGeom>
                <a:avLst/>
                <a:gdLst>
                  <a:gd name="T0" fmla="*/ 9 w 9"/>
                  <a:gd name="T1" fmla="*/ 38 h 40"/>
                  <a:gd name="T2" fmla="*/ 8 w 9"/>
                  <a:gd name="T3" fmla="*/ 40 h 40"/>
                  <a:gd name="T4" fmla="*/ 2 w 9"/>
                  <a:gd name="T5" fmla="*/ 40 h 40"/>
                  <a:gd name="T6" fmla="*/ 0 w 9"/>
                  <a:gd name="T7" fmla="*/ 38 h 40"/>
                  <a:gd name="T8" fmla="*/ 0 w 9"/>
                  <a:gd name="T9" fmla="*/ 2 h 40"/>
                  <a:gd name="T10" fmla="*/ 2 w 9"/>
                  <a:gd name="T11" fmla="*/ 0 h 40"/>
                  <a:gd name="T12" fmla="*/ 8 w 9"/>
                  <a:gd name="T13" fmla="*/ 0 h 40"/>
                  <a:gd name="T14" fmla="*/ 9 w 9"/>
                  <a:gd name="T15" fmla="*/ 2 h 40"/>
                  <a:gd name="T16" fmla="*/ 9 w 9"/>
                  <a:gd name="T17"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40">
                    <a:moveTo>
                      <a:pt x="9" y="38"/>
                    </a:moveTo>
                    <a:cubicBezTo>
                      <a:pt x="9" y="39"/>
                      <a:pt x="9" y="40"/>
                      <a:pt x="8" y="40"/>
                    </a:cubicBezTo>
                    <a:cubicBezTo>
                      <a:pt x="2" y="40"/>
                      <a:pt x="2" y="40"/>
                      <a:pt x="2" y="40"/>
                    </a:cubicBezTo>
                    <a:cubicBezTo>
                      <a:pt x="1" y="40"/>
                      <a:pt x="0" y="39"/>
                      <a:pt x="0" y="38"/>
                    </a:cubicBezTo>
                    <a:cubicBezTo>
                      <a:pt x="0" y="2"/>
                      <a:pt x="0" y="2"/>
                      <a:pt x="0" y="2"/>
                    </a:cubicBezTo>
                    <a:cubicBezTo>
                      <a:pt x="0" y="1"/>
                      <a:pt x="1" y="0"/>
                      <a:pt x="2" y="0"/>
                    </a:cubicBezTo>
                    <a:cubicBezTo>
                      <a:pt x="8" y="0"/>
                      <a:pt x="8" y="0"/>
                      <a:pt x="8" y="0"/>
                    </a:cubicBezTo>
                    <a:cubicBezTo>
                      <a:pt x="9" y="0"/>
                      <a:pt x="9" y="1"/>
                      <a:pt x="9" y="2"/>
                    </a:cubicBezTo>
                    <a:lnTo>
                      <a:pt x="9" y="38"/>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9" name="Freeform 10"/>
              <p:cNvSpPr/>
              <p:nvPr/>
            </p:nvSpPr>
            <p:spPr bwMode="auto">
              <a:xfrm>
                <a:off x="2507291" y="2296430"/>
                <a:ext cx="30163" cy="153988"/>
              </a:xfrm>
              <a:custGeom>
                <a:avLst/>
                <a:gdLst>
                  <a:gd name="T0" fmla="*/ 8 w 8"/>
                  <a:gd name="T1" fmla="*/ 38 h 40"/>
                  <a:gd name="T2" fmla="*/ 7 w 8"/>
                  <a:gd name="T3" fmla="*/ 40 h 40"/>
                  <a:gd name="T4" fmla="*/ 1 w 8"/>
                  <a:gd name="T5" fmla="*/ 40 h 40"/>
                  <a:gd name="T6" fmla="*/ 0 w 8"/>
                  <a:gd name="T7" fmla="*/ 38 h 40"/>
                  <a:gd name="T8" fmla="*/ 0 w 8"/>
                  <a:gd name="T9" fmla="*/ 2 h 40"/>
                  <a:gd name="T10" fmla="*/ 1 w 8"/>
                  <a:gd name="T11" fmla="*/ 0 h 40"/>
                  <a:gd name="T12" fmla="*/ 7 w 8"/>
                  <a:gd name="T13" fmla="*/ 0 h 40"/>
                  <a:gd name="T14" fmla="*/ 8 w 8"/>
                  <a:gd name="T15" fmla="*/ 2 h 40"/>
                  <a:gd name="T16" fmla="*/ 8 w 8"/>
                  <a:gd name="T17"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0">
                    <a:moveTo>
                      <a:pt x="8" y="38"/>
                    </a:moveTo>
                    <a:cubicBezTo>
                      <a:pt x="8" y="39"/>
                      <a:pt x="8" y="40"/>
                      <a:pt x="7" y="40"/>
                    </a:cubicBezTo>
                    <a:cubicBezTo>
                      <a:pt x="1" y="40"/>
                      <a:pt x="1" y="40"/>
                      <a:pt x="1" y="40"/>
                    </a:cubicBezTo>
                    <a:cubicBezTo>
                      <a:pt x="0" y="40"/>
                      <a:pt x="0" y="39"/>
                      <a:pt x="0" y="38"/>
                    </a:cubicBezTo>
                    <a:cubicBezTo>
                      <a:pt x="0" y="2"/>
                      <a:pt x="0" y="2"/>
                      <a:pt x="0" y="2"/>
                    </a:cubicBezTo>
                    <a:cubicBezTo>
                      <a:pt x="0" y="1"/>
                      <a:pt x="0" y="0"/>
                      <a:pt x="1" y="0"/>
                    </a:cubicBezTo>
                    <a:cubicBezTo>
                      <a:pt x="7" y="0"/>
                      <a:pt x="7" y="0"/>
                      <a:pt x="7" y="0"/>
                    </a:cubicBezTo>
                    <a:cubicBezTo>
                      <a:pt x="8" y="0"/>
                      <a:pt x="8" y="1"/>
                      <a:pt x="8" y="2"/>
                    </a:cubicBezTo>
                    <a:lnTo>
                      <a:pt x="8" y="38"/>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0" name="Freeform 11"/>
              <p:cNvSpPr/>
              <p:nvPr/>
            </p:nvSpPr>
            <p:spPr bwMode="auto">
              <a:xfrm>
                <a:off x="2605716" y="2296430"/>
                <a:ext cx="34925" cy="153988"/>
              </a:xfrm>
              <a:custGeom>
                <a:avLst/>
                <a:gdLst>
                  <a:gd name="T0" fmla="*/ 9 w 9"/>
                  <a:gd name="T1" fmla="*/ 38 h 40"/>
                  <a:gd name="T2" fmla="*/ 8 w 9"/>
                  <a:gd name="T3" fmla="*/ 40 h 40"/>
                  <a:gd name="T4" fmla="*/ 2 w 9"/>
                  <a:gd name="T5" fmla="*/ 40 h 40"/>
                  <a:gd name="T6" fmla="*/ 0 w 9"/>
                  <a:gd name="T7" fmla="*/ 38 h 40"/>
                  <a:gd name="T8" fmla="*/ 0 w 9"/>
                  <a:gd name="T9" fmla="*/ 2 h 40"/>
                  <a:gd name="T10" fmla="*/ 2 w 9"/>
                  <a:gd name="T11" fmla="*/ 0 h 40"/>
                  <a:gd name="T12" fmla="*/ 8 w 9"/>
                  <a:gd name="T13" fmla="*/ 0 h 40"/>
                  <a:gd name="T14" fmla="*/ 9 w 9"/>
                  <a:gd name="T15" fmla="*/ 2 h 40"/>
                  <a:gd name="T16" fmla="*/ 9 w 9"/>
                  <a:gd name="T17"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40">
                    <a:moveTo>
                      <a:pt x="9" y="38"/>
                    </a:moveTo>
                    <a:cubicBezTo>
                      <a:pt x="9" y="39"/>
                      <a:pt x="8" y="40"/>
                      <a:pt x="8" y="40"/>
                    </a:cubicBezTo>
                    <a:cubicBezTo>
                      <a:pt x="2" y="40"/>
                      <a:pt x="2" y="40"/>
                      <a:pt x="2" y="40"/>
                    </a:cubicBezTo>
                    <a:cubicBezTo>
                      <a:pt x="1" y="40"/>
                      <a:pt x="0" y="39"/>
                      <a:pt x="0" y="38"/>
                    </a:cubicBezTo>
                    <a:cubicBezTo>
                      <a:pt x="0" y="2"/>
                      <a:pt x="0" y="2"/>
                      <a:pt x="0" y="2"/>
                    </a:cubicBezTo>
                    <a:cubicBezTo>
                      <a:pt x="0" y="1"/>
                      <a:pt x="1" y="0"/>
                      <a:pt x="2" y="0"/>
                    </a:cubicBezTo>
                    <a:cubicBezTo>
                      <a:pt x="8" y="0"/>
                      <a:pt x="8" y="0"/>
                      <a:pt x="8" y="0"/>
                    </a:cubicBezTo>
                    <a:cubicBezTo>
                      <a:pt x="8" y="0"/>
                      <a:pt x="9" y="1"/>
                      <a:pt x="9" y="2"/>
                    </a:cubicBezTo>
                    <a:lnTo>
                      <a:pt x="9" y="38"/>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1" name="Freeform 12"/>
              <p:cNvSpPr/>
              <p:nvPr/>
            </p:nvSpPr>
            <p:spPr bwMode="auto">
              <a:xfrm>
                <a:off x="2556504" y="2296430"/>
                <a:ext cx="34925" cy="153988"/>
              </a:xfrm>
              <a:custGeom>
                <a:avLst/>
                <a:gdLst>
                  <a:gd name="T0" fmla="*/ 9 w 9"/>
                  <a:gd name="T1" fmla="*/ 38 h 40"/>
                  <a:gd name="T2" fmla="*/ 7 w 9"/>
                  <a:gd name="T3" fmla="*/ 40 h 40"/>
                  <a:gd name="T4" fmla="*/ 1 w 9"/>
                  <a:gd name="T5" fmla="*/ 40 h 40"/>
                  <a:gd name="T6" fmla="*/ 0 w 9"/>
                  <a:gd name="T7" fmla="*/ 38 h 40"/>
                  <a:gd name="T8" fmla="*/ 0 w 9"/>
                  <a:gd name="T9" fmla="*/ 2 h 40"/>
                  <a:gd name="T10" fmla="*/ 1 w 9"/>
                  <a:gd name="T11" fmla="*/ 0 h 40"/>
                  <a:gd name="T12" fmla="*/ 7 w 9"/>
                  <a:gd name="T13" fmla="*/ 0 h 40"/>
                  <a:gd name="T14" fmla="*/ 9 w 9"/>
                  <a:gd name="T15" fmla="*/ 2 h 40"/>
                  <a:gd name="T16" fmla="*/ 9 w 9"/>
                  <a:gd name="T17"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40">
                    <a:moveTo>
                      <a:pt x="9" y="38"/>
                    </a:moveTo>
                    <a:cubicBezTo>
                      <a:pt x="9" y="39"/>
                      <a:pt x="8" y="40"/>
                      <a:pt x="7" y="40"/>
                    </a:cubicBezTo>
                    <a:cubicBezTo>
                      <a:pt x="1" y="40"/>
                      <a:pt x="1" y="40"/>
                      <a:pt x="1" y="40"/>
                    </a:cubicBezTo>
                    <a:cubicBezTo>
                      <a:pt x="1" y="40"/>
                      <a:pt x="0" y="39"/>
                      <a:pt x="0" y="38"/>
                    </a:cubicBezTo>
                    <a:cubicBezTo>
                      <a:pt x="0" y="2"/>
                      <a:pt x="0" y="2"/>
                      <a:pt x="0" y="2"/>
                    </a:cubicBezTo>
                    <a:cubicBezTo>
                      <a:pt x="0" y="1"/>
                      <a:pt x="1" y="0"/>
                      <a:pt x="1" y="0"/>
                    </a:cubicBezTo>
                    <a:cubicBezTo>
                      <a:pt x="7" y="0"/>
                      <a:pt x="7" y="0"/>
                      <a:pt x="7" y="0"/>
                    </a:cubicBezTo>
                    <a:cubicBezTo>
                      <a:pt x="8" y="0"/>
                      <a:pt x="9" y="1"/>
                      <a:pt x="9" y="2"/>
                    </a:cubicBezTo>
                    <a:lnTo>
                      <a:pt x="9" y="38"/>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2" name="Freeform 13"/>
              <p:cNvSpPr/>
              <p:nvPr/>
            </p:nvSpPr>
            <p:spPr bwMode="auto">
              <a:xfrm>
                <a:off x="2658104" y="2299605"/>
                <a:ext cx="31750" cy="150813"/>
              </a:xfrm>
              <a:custGeom>
                <a:avLst/>
                <a:gdLst>
                  <a:gd name="T0" fmla="*/ 8 w 8"/>
                  <a:gd name="T1" fmla="*/ 38 h 39"/>
                  <a:gd name="T2" fmla="*/ 7 w 8"/>
                  <a:gd name="T3" fmla="*/ 39 h 39"/>
                  <a:gd name="T4" fmla="*/ 1 w 8"/>
                  <a:gd name="T5" fmla="*/ 39 h 39"/>
                  <a:gd name="T6" fmla="*/ 0 w 8"/>
                  <a:gd name="T7" fmla="*/ 38 h 39"/>
                  <a:gd name="T8" fmla="*/ 0 w 8"/>
                  <a:gd name="T9" fmla="*/ 1 h 39"/>
                  <a:gd name="T10" fmla="*/ 1 w 8"/>
                  <a:gd name="T11" fmla="*/ 0 h 39"/>
                  <a:gd name="T12" fmla="*/ 7 w 8"/>
                  <a:gd name="T13" fmla="*/ 0 h 39"/>
                  <a:gd name="T14" fmla="*/ 8 w 8"/>
                  <a:gd name="T15" fmla="*/ 1 h 39"/>
                  <a:gd name="T16" fmla="*/ 8 w 8"/>
                  <a:gd name="T17"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9">
                    <a:moveTo>
                      <a:pt x="8" y="38"/>
                    </a:moveTo>
                    <a:cubicBezTo>
                      <a:pt x="8" y="39"/>
                      <a:pt x="8" y="39"/>
                      <a:pt x="7" y="39"/>
                    </a:cubicBezTo>
                    <a:cubicBezTo>
                      <a:pt x="1" y="39"/>
                      <a:pt x="1" y="39"/>
                      <a:pt x="1" y="39"/>
                    </a:cubicBezTo>
                    <a:cubicBezTo>
                      <a:pt x="0" y="39"/>
                      <a:pt x="0" y="39"/>
                      <a:pt x="0" y="38"/>
                    </a:cubicBezTo>
                    <a:cubicBezTo>
                      <a:pt x="0" y="1"/>
                      <a:pt x="0" y="1"/>
                      <a:pt x="0" y="1"/>
                    </a:cubicBezTo>
                    <a:cubicBezTo>
                      <a:pt x="0" y="0"/>
                      <a:pt x="0" y="0"/>
                      <a:pt x="1" y="0"/>
                    </a:cubicBezTo>
                    <a:cubicBezTo>
                      <a:pt x="7" y="0"/>
                      <a:pt x="7" y="0"/>
                      <a:pt x="7" y="0"/>
                    </a:cubicBezTo>
                    <a:cubicBezTo>
                      <a:pt x="8" y="0"/>
                      <a:pt x="8" y="0"/>
                      <a:pt x="8" y="1"/>
                    </a:cubicBezTo>
                    <a:lnTo>
                      <a:pt x="8" y="38"/>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3" name="Freeform 14"/>
              <p:cNvSpPr/>
              <p:nvPr/>
            </p:nvSpPr>
            <p:spPr bwMode="auto">
              <a:xfrm>
                <a:off x="2440616" y="2199593"/>
                <a:ext cx="263525" cy="84138"/>
              </a:xfrm>
              <a:custGeom>
                <a:avLst/>
                <a:gdLst>
                  <a:gd name="T0" fmla="*/ 23 w 70"/>
                  <a:gd name="T1" fmla="*/ 4 h 22"/>
                  <a:gd name="T2" fmla="*/ 47 w 70"/>
                  <a:gd name="T3" fmla="*/ 4 h 22"/>
                  <a:gd name="T4" fmla="*/ 64 w 70"/>
                  <a:gd name="T5" fmla="*/ 14 h 22"/>
                  <a:gd name="T6" fmla="*/ 62 w 70"/>
                  <a:gd name="T7" fmla="*/ 22 h 22"/>
                  <a:gd name="T8" fmla="*/ 49 w 70"/>
                  <a:gd name="T9" fmla="*/ 22 h 22"/>
                  <a:gd name="T10" fmla="*/ 21 w 70"/>
                  <a:gd name="T11" fmla="*/ 22 h 22"/>
                  <a:gd name="T12" fmla="*/ 9 w 70"/>
                  <a:gd name="T13" fmla="*/ 22 h 22"/>
                  <a:gd name="T14" fmla="*/ 7 w 70"/>
                  <a:gd name="T15" fmla="*/ 14 h 22"/>
                  <a:gd name="T16" fmla="*/ 23 w 70"/>
                  <a:gd name="T1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22">
                    <a:moveTo>
                      <a:pt x="23" y="4"/>
                    </a:moveTo>
                    <a:cubicBezTo>
                      <a:pt x="30" y="0"/>
                      <a:pt x="41" y="0"/>
                      <a:pt x="47" y="4"/>
                    </a:cubicBezTo>
                    <a:cubicBezTo>
                      <a:pt x="64" y="14"/>
                      <a:pt x="64" y="14"/>
                      <a:pt x="64" y="14"/>
                    </a:cubicBezTo>
                    <a:cubicBezTo>
                      <a:pt x="70" y="18"/>
                      <a:pt x="69" y="22"/>
                      <a:pt x="62" y="22"/>
                    </a:cubicBezTo>
                    <a:cubicBezTo>
                      <a:pt x="49" y="22"/>
                      <a:pt x="49" y="22"/>
                      <a:pt x="49" y="22"/>
                    </a:cubicBezTo>
                    <a:cubicBezTo>
                      <a:pt x="42" y="22"/>
                      <a:pt x="29" y="22"/>
                      <a:pt x="21" y="22"/>
                    </a:cubicBezTo>
                    <a:cubicBezTo>
                      <a:pt x="9" y="22"/>
                      <a:pt x="9" y="22"/>
                      <a:pt x="9" y="22"/>
                    </a:cubicBezTo>
                    <a:cubicBezTo>
                      <a:pt x="1" y="22"/>
                      <a:pt x="0" y="18"/>
                      <a:pt x="7" y="14"/>
                    </a:cubicBezTo>
                    <a:lnTo>
                      <a:pt x="23" y="4"/>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4" name="Freeform 15"/>
              <p:cNvSpPr>
                <a:spLocks noEditPoints="1"/>
              </p:cNvSpPr>
              <p:nvPr/>
            </p:nvSpPr>
            <p:spPr bwMode="auto">
              <a:xfrm>
                <a:off x="2424741" y="2455180"/>
                <a:ext cx="298450" cy="34925"/>
              </a:xfrm>
              <a:custGeom>
                <a:avLst/>
                <a:gdLst>
                  <a:gd name="T0" fmla="*/ 77 w 79"/>
                  <a:gd name="T1" fmla="*/ 0 h 9"/>
                  <a:gd name="T2" fmla="*/ 1 w 79"/>
                  <a:gd name="T3" fmla="*/ 0 h 9"/>
                  <a:gd name="T4" fmla="*/ 0 w 79"/>
                  <a:gd name="T5" fmla="*/ 1 h 9"/>
                  <a:gd name="T6" fmla="*/ 0 w 79"/>
                  <a:gd name="T7" fmla="*/ 8 h 9"/>
                  <a:gd name="T8" fmla="*/ 1 w 79"/>
                  <a:gd name="T9" fmla="*/ 9 h 9"/>
                  <a:gd name="T10" fmla="*/ 77 w 79"/>
                  <a:gd name="T11" fmla="*/ 9 h 9"/>
                  <a:gd name="T12" fmla="*/ 79 w 79"/>
                  <a:gd name="T13" fmla="*/ 8 h 9"/>
                  <a:gd name="T14" fmla="*/ 79 w 79"/>
                  <a:gd name="T15" fmla="*/ 1 h 9"/>
                  <a:gd name="T16" fmla="*/ 77 w 79"/>
                  <a:gd name="T17" fmla="*/ 0 h 9"/>
                  <a:gd name="T18" fmla="*/ 54 w 79"/>
                  <a:gd name="T19" fmla="*/ 7 h 9"/>
                  <a:gd name="T20" fmla="*/ 53 w 79"/>
                  <a:gd name="T21" fmla="*/ 8 h 9"/>
                  <a:gd name="T22" fmla="*/ 26 w 79"/>
                  <a:gd name="T23" fmla="*/ 8 h 9"/>
                  <a:gd name="T24" fmla="*/ 25 w 79"/>
                  <a:gd name="T25" fmla="*/ 7 h 9"/>
                  <a:gd name="T26" fmla="*/ 25 w 79"/>
                  <a:gd name="T27" fmla="*/ 6 h 9"/>
                  <a:gd name="T28" fmla="*/ 26 w 79"/>
                  <a:gd name="T29" fmla="*/ 5 h 9"/>
                  <a:gd name="T30" fmla="*/ 53 w 79"/>
                  <a:gd name="T31" fmla="*/ 5 h 9"/>
                  <a:gd name="T32" fmla="*/ 54 w 79"/>
                  <a:gd name="T33" fmla="*/ 6 h 9"/>
                  <a:gd name="T34" fmla="*/ 54 w 79"/>
                  <a:gd name="T35" fmla="*/ 7 h 9"/>
                  <a:gd name="T36" fmla="*/ 54 w 79"/>
                  <a:gd name="T37" fmla="*/ 3 h 9"/>
                  <a:gd name="T38" fmla="*/ 53 w 79"/>
                  <a:gd name="T39" fmla="*/ 4 h 9"/>
                  <a:gd name="T40" fmla="*/ 26 w 79"/>
                  <a:gd name="T41" fmla="*/ 4 h 9"/>
                  <a:gd name="T42" fmla="*/ 25 w 79"/>
                  <a:gd name="T43" fmla="*/ 3 h 9"/>
                  <a:gd name="T44" fmla="*/ 25 w 79"/>
                  <a:gd name="T45" fmla="*/ 3 h 9"/>
                  <a:gd name="T46" fmla="*/ 26 w 79"/>
                  <a:gd name="T47" fmla="*/ 2 h 9"/>
                  <a:gd name="T48" fmla="*/ 53 w 79"/>
                  <a:gd name="T49" fmla="*/ 2 h 9"/>
                  <a:gd name="T50" fmla="*/ 54 w 79"/>
                  <a:gd name="T51"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9">
                    <a:moveTo>
                      <a:pt x="77" y="0"/>
                    </a:moveTo>
                    <a:cubicBezTo>
                      <a:pt x="1" y="0"/>
                      <a:pt x="1" y="0"/>
                      <a:pt x="1" y="0"/>
                    </a:cubicBezTo>
                    <a:cubicBezTo>
                      <a:pt x="1" y="0"/>
                      <a:pt x="0" y="0"/>
                      <a:pt x="0" y="1"/>
                    </a:cubicBezTo>
                    <a:cubicBezTo>
                      <a:pt x="0" y="8"/>
                      <a:pt x="0" y="8"/>
                      <a:pt x="0" y="8"/>
                    </a:cubicBezTo>
                    <a:cubicBezTo>
                      <a:pt x="0" y="9"/>
                      <a:pt x="1" y="9"/>
                      <a:pt x="1" y="9"/>
                    </a:cubicBezTo>
                    <a:cubicBezTo>
                      <a:pt x="77" y="9"/>
                      <a:pt x="77" y="9"/>
                      <a:pt x="77" y="9"/>
                    </a:cubicBezTo>
                    <a:cubicBezTo>
                      <a:pt x="78" y="9"/>
                      <a:pt x="79" y="9"/>
                      <a:pt x="79" y="8"/>
                    </a:cubicBezTo>
                    <a:cubicBezTo>
                      <a:pt x="79" y="1"/>
                      <a:pt x="79" y="1"/>
                      <a:pt x="79" y="1"/>
                    </a:cubicBezTo>
                    <a:cubicBezTo>
                      <a:pt x="79" y="0"/>
                      <a:pt x="78" y="0"/>
                      <a:pt x="77" y="0"/>
                    </a:cubicBezTo>
                    <a:close/>
                    <a:moveTo>
                      <a:pt x="54" y="7"/>
                    </a:moveTo>
                    <a:cubicBezTo>
                      <a:pt x="54" y="7"/>
                      <a:pt x="53" y="8"/>
                      <a:pt x="53" y="8"/>
                    </a:cubicBezTo>
                    <a:cubicBezTo>
                      <a:pt x="26" y="8"/>
                      <a:pt x="26" y="8"/>
                      <a:pt x="26" y="8"/>
                    </a:cubicBezTo>
                    <a:cubicBezTo>
                      <a:pt x="25" y="8"/>
                      <a:pt x="25" y="7"/>
                      <a:pt x="25" y="7"/>
                    </a:cubicBezTo>
                    <a:cubicBezTo>
                      <a:pt x="25" y="6"/>
                      <a:pt x="25" y="6"/>
                      <a:pt x="25" y="6"/>
                    </a:cubicBezTo>
                    <a:cubicBezTo>
                      <a:pt x="25" y="6"/>
                      <a:pt x="25" y="5"/>
                      <a:pt x="26" y="5"/>
                    </a:cubicBezTo>
                    <a:cubicBezTo>
                      <a:pt x="53" y="5"/>
                      <a:pt x="53" y="5"/>
                      <a:pt x="53" y="5"/>
                    </a:cubicBezTo>
                    <a:cubicBezTo>
                      <a:pt x="53" y="5"/>
                      <a:pt x="54" y="6"/>
                      <a:pt x="54" y="6"/>
                    </a:cubicBezTo>
                    <a:lnTo>
                      <a:pt x="54" y="7"/>
                    </a:lnTo>
                    <a:close/>
                    <a:moveTo>
                      <a:pt x="54" y="3"/>
                    </a:moveTo>
                    <a:cubicBezTo>
                      <a:pt x="54" y="4"/>
                      <a:pt x="53" y="4"/>
                      <a:pt x="53" y="4"/>
                    </a:cubicBezTo>
                    <a:cubicBezTo>
                      <a:pt x="26" y="4"/>
                      <a:pt x="26" y="4"/>
                      <a:pt x="26" y="4"/>
                    </a:cubicBezTo>
                    <a:cubicBezTo>
                      <a:pt x="25" y="4"/>
                      <a:pt x="25" y="4"/>
                      <a:pt x="25" y="3"/>
                    </a:cubicBezTo>
                    <a:cubicBezTo>
                      <a:pt x="25" y="3"/>
                      <a:pt x="25" y="3"/>
                      <a:pt x="25" y="3"/>
                    </a:cubicBezTo>
                    <a:cubicBezTo>
                      <a:pt x="25" y="2"/>
                      <a:pt x="25" y="2"/>
                      <a:pt x="26" y="2"/>
                    </a:cubicBezTo>
                    <a:cubicBezTo>
                      <a:pt x="53" y="2"/>
                      <a:pt x="53" y="2"/>
                      <a:pt x="53" y="2"/>
                    </a:cubicBezTo>
                    <a:cubicBezTo>
                      <a:pt x="53" y="2"/>
                      <a:pt x="54" y="2"/>
                      <a:pt x="54" y="3"/>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45" name="组合 44"/>
          <p:cNvGrpSpPr/>
          <p:nvPr/>
        </p:nvGrpSpPr>
        <p:grpSpPr>
          <a:xfrm>
            <a:off x="7588277" y="4217966"/>
            <a:ext cx="1143210" cy="1143206"/>
            <a:chOff x="8430914" y="4613424"/>
            <a:chExt cx="1307171" cy="1307171"/>
          </a:xfrm>
        </p:grpSpPr>
        <p:sp>
          <p:nvSpPr>
            <p:cNvPr id="46" name="圆角矩形 45"/>
            <p:cNvSpPr/>
            <p:nvPr/>
          </p:nvSpPr>
          <p:spPr>
            <a:xfrm>
              <a:off x="8430914" y="4613424"/>
              <a:ext cx="1307171" cy="1307171"/>
            </a:xfrm>
            <a:prstGeom prst="round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7" name="Freeform 16"/>
            <p:cNvSpPr/>
            <p:nvPr/>
          </p:nvSpPr>
          <p:spPr bwMode="auto">
            <a:xfrm>
              <a:off x="8755916" y="4878860"/>
              <a:ext cx="657166" cy="776300"/>
            </a:xfrm>
            <a:custGeom>
              <a:avLst/>
              <a:gdLst>
                <a:gd name="T0" fmla="*/ 72 w 72"/>
                <a:gd name="T1" fmla="*/ 35 h 83"/>
                <a:gd name="T2" fmla="*/ 39 w 72"/>
                <a:gd name="T3" fmla="*/ 4 h 83"/>
                <a:gd name="T4" fmla="*/ 39 w 72"/>
                <a:gd name="T5" fmla="*/ 3 h 83"/>
                <a:gd name="T6" fmla="*/ 36 w 72"/>
                <a:gd name="T7" fmla="*/ 0 h 83"/>
                <a:gd name="T8" fmla="*/ 33 w 72"/>
                <a:gd name="T9" fmla="*/ 3 h 83"/>
                <a:gd name="T10" fmla="*/ 33 w 72"/>
                <a:gd name="T11" fmla="*/ 4 h 83"/>
                <a:gd name="T12" fmla="*/ 0 w 72"/>
                <a:gd name="T13" fmla="*/ 35 h 83"/>
                <a:gd name="T14" fmla="*/ 33 w 72"/>
                <a:gd name="T15" fmla="*/ 35 h 83"/>
                <a:gd name="T16" fmla="*/ 33 w 72"/>
                <a:gd name="T17" fmla="*/ 67 h 83"/>
                <a:gd name="T18" fmla="*/ 30 w 72"/>
                <a:gd name="T19" fmla="*/ 75 h 83"/>
                <a:gd name="T20" fmla="*/ 22 w 72"/>
                <a:gd name="T21" fmla="*/ 78 h 83"/>
                <a:gd name="T22" fmla="*/ 15 w 72"/>
                <a:gd name="T23" fmla="*/ 75 h 83"/>
                <a:gd name="T24" fmla="*/ 12 w 72"/>
                <a:gd name="T25" fmla="*/ 67 h 83"/>
                <a:gd name="T26" fmla="*/ 9 w 72"/>
                <a:gd name="T27" fmla="*/ 65 h 83"/>
                <a:gd name="T28" fmla="*/ 6 w 72"/>
                <a:gd name="T29" fmla="*/ 67 h 83"/>
                <a:gd name="T30" fmla="*/ 22 w 72"/>
                <a:gd name="T31" fmla="*/ 83 h 83"/>
                <a:gd name="T32" fmla="*/ 39 w 72"/>
                <a:gd name="T33" fmla="*/ 68 h 83"/>
                <a:gd name="T34" fmla="*/ 39 w 72"/>
                <a:gd name="T35" fmla="*/ 68 h 83"/>
                <a:gd name="T36" fmla="*/ 39 w 72"/>
                <a:gd name="T37" fmla="*/ 35 h 83"/>
                <a:gd name="T38" fmla="*/ 72 w 72"/>
                <a:gd name="T3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2" h="83">
                  <a:moveTo>
                    <a:pt x="72" y="35"/>
                  </a:moveTo>
                  <a:cubicBezTo>
                    <a:pt x="72" y="18"/>
                    <a:pt x="58" y="5"/>
                    <a:pt x="39" y="4"/>
                  </a:cubicBezTo>
                  <a:cubicBezTo>
                    <a:pt x="39" y="3"/>
                    <a:pt x="39" y="3"/>
                    <a:pt x="39" y="3"/>
                  </a:cubicBezTo>
                  <a:cubicBezTo>
                    <a:pt x="39" y="1"/>
                    <a:pt x="37" y="0"/>
                    <a:pt x="36" y="0"/>
                  </a:cubicBezTo>
                  <a:cubicBezTo>
                    <a:pt x="34" y="0"/>
                    <a:pt x="33" y="1"/>
                    <a:pt x="33" y="3"/>
                  </a:cubicBezTo>
                  <a:cubicBezTo>
                    <a:pt x="33" y="4"/>
                    <a:pt x="33" y="4"/>
                    <a:pt x="33" y="4"/>
                  </a:cubicBezTo>
                  <a:cubicBezTo>
                    <a:pt x="15" y="5"/>
                    <a:pt x="0" y="18"/>
                    <a:pt x="0" y="35"/>
                  </a:cubicBezTo>
                  <a:cubicBezTo>
                    <a:pt x="33" y="35"/>
                    <a:pt x="33" y="35"/>
                    <a:pt x="33" y="35"/>
                  </a:cubicBezTo>
                  <a:cubicBezTo>
                    <a:pt x="33" y="67"/>
                    <a:pt x="33" y="67"/>
                    <a:pt x="33" y="67"/>
                  </a:cubicBezTo>
                  <a:cubicBezTo>
                    <a:pt x="33" y="70"/>
                    <a:pt x="32" y="73"/>
                    <a:pt x="30" y="75"/>
                  </a:cubicBezTo>
                  <a:cubicBezTo>
                    <a:pt x="28" y="77"/>
                    <a:pt x="25" y="78"/>
                    <a:pt x="22" y="78"/>
                  </a:cubicBezTo>
                  <a:cubicBezTo>
                    <a:pt x="19" y="78"/>
                    <a:pt x="17" y="77"/>
                    <a:pt x="15" y="75"/>
                  </a:cubicBezTo>
                  <a:cubicBezTo>
                    <a:pt x="13" y="73"/>
                    <a:pt x="12" y="70"/>
                    <a:pt x="12" y="67"/>
                  </a:cubicBezTo>
                  <a:cubicBezTo>
                    <a:pt x="12" y="66"/>
                    <a:pt x="10" y="65"/>
                    <a:pt x="9" y="65"/>
                  </a:cubicBezTo>
                  <a:cubicBezTo>
                    <a:pt x="7" y="65"/>
                    <a:pt x="6" y="66"/>
                    <a:pt x="6" y="67"/>
                  </a:cubicBezTo>
                  <a:cubicBezTo>
                    <a:pt x="6" y="76"/>
                    <a:pt x="14" y="83"/>
                    <a:pt x="22" y="83"/>
                  </a:cubicBezTo>
                  <a:cubicBezTo>
                    <a:pt x="31" y="83"/>
                    <a:pt x="38" y="77"/>
                    <a:pt x="39" y="68"/>
                  </a:cubicBezTo>
                  <a:cubicBezTo>
                    <a:pt x="39" y="68"/>
                    <a:pt x="39" y="68"/>
                    <a:pt x="39" y="68"/>
                  </a:cubicBezTo>
                  <a:cubicBezTo>
                    <a:pt x="39" y="35"/>
                    <a:pt x="39" y="35"/>
                    <a:pt x="39" y="35"/>
                  </a:cubicBezTo>
                  <a:lnTo>
                    <a:pt x="72" y="35"/>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7655590" y="2082003"/>
            <a:ext cx="1143210" cy="1143206"/>
            <a:chOff x="8515350" y="3018787"/>
            <a:chExt cx="1307171" cy="1307171"/>
          </a:xfrm>
        </p:grpSpPr>
        <p:sp>
          <p:nvSpPr>
            <p:cNvPr id="49" name="圆角矩形 48"/>
            <p:cNvSpPr/>
            <p:nvPr/>
          </p:nvSpPr>
          <p:spPr>
            <a:xfrm>
              <a:off x="8515350" y="3018787"/>
              <a:ext cx="1307171" cy="1307171"/>
            </a:xfrm>
            <a:prstGeom prst="round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0" name="组合 49"/>
            <p:cNvGrpSpPr/>
            <p:nvPr/>
          </p:nvGrpSpPr>
          <p:grpSpPr>
            <a:xfrm>
              <a:off x="8759255" y="3199770"/>
              <a:ext cx="789696" cy="781680"/>
              <a:chOff x="1931029" y="2183718"/>
              <a:chExt cx="312738" cy="309563"/>
            </a:xfrm>
          </p:grpSpPr>
          <p:sp>
            <p:nvSpPr>
              <p:cNvPr id="51" name="Freeform 17"/>
              <p:cNvSpPr/>
              <p:nvPr/>
            </p:nvSpPr>
            <p:spPr bwMode="auto">
              <a:xfrm>
                <a:off x="1980241" y="2253568"/>
                <a:ext cx="214313" cy="23971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2" name="Freeform 18"/>
              <p:cNvSpPr/>
              <p:nvPr/>
            </p:nvSpPr>
            <p:spPr bwMode="auto">
              <a:xfrm>
                <a:off x="1931029" y="2183718"/>
                <a:ext cx="312738" cy="174625"/>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53" name="组合 52"/>
          <p:cNvGrpSpPr/>
          <p:nvPr/>
        </p:nvGrpSpPr>
        <p:grpSpPr>
          <a:xfrm>
            <a:off x="6376257" y="1701790"/>
            <a:ext cx="1143210" cy="1143206"/>
            <a:chOff x="8515350" y="1533607"/>
            <a:chExt cx="1307171" cy="1307171"/>
          </a:xfrm>
        </p:grpSpPr>
        <p:sp>
          <p:nvSpPr>
            <p:cNvPr id="54" name="圆角矩形 53"/>
            <p:cNvSpPr/>
            <p:nvPr/>
          </p:nvSpPr>
          <p:spPr>
            <a:xfrm>
              <a:off x="8515350" y="1533607"/>
              <a:ext cx="1307171" cy="1307171"/>
            </a:xfrm>
            <a:prstGeom prst="round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55" name="图片 54"/>
            <p:cNvPicPr>
              <a:picLocks noChangeAspect="1"/>
            </p:cNvPicPr>
            <p:nvPr/>
          </p:nvPicPr>
          <p:blipFill>
            <a:blip r:embed="rId5" cstate="email"/>
            <a:stretch>
              <a:fillRect/>
            </a:stretch>
          </p:blipFill>
          <p:spPr>
            <a:xfrm>
              <a:off x="8835903" y="1752600"/>
              <a:ext cx="666064" cy="759730"/>
            </a:xfrm>
            <a:prstGeom prst="rect">
              <a:avLst/>
            </a:prstGeom>
          </p:spPr>
        </p:pic>
      </p:grpSp>
      <p:sp>
        <p:nvSpPr>
          <p:cNvPr id="56" name="TextBox 55"/>
          <p:cNvSpPr txBox="1"/>
          <p:nvPr/>
        </p:nvSpPr>
        <p:spPr>
          <a:xfrm>
            <a:off x="7690777" y="1682045"/>
            <a:ext cx="3516997" cy="307777"/>
          </a:xfrm>
          <a:prstGeom prst="rect">
            <a:avLst/>
          </a:prstGeom>
          <a:noFill/>
        </p:spPr>
        <p:txBody>
          <a:bodyPr wrap="square" lIns="0" tIns="0" rIns="0" bIns="0" rtlCol="0">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生动。</a:t>
            </a:r>
            <a:endParaRPr lang="en-GB"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7678261" y="1342732"/>
            <a:ext cx="2414652" cy="307777"/>
          </a:xfrm>
          <a:prstGeom prst="rect">
            <a:avLst/>
          </a:prstGeom>
          <a:noFill/>
        </p:spPr>
        <p:txBody>
          <a:bodyPr wrap="square" lIns="0" tIns="0" rIns="0" bIns="0" rtlCol="0">
            <a:spAutoFit/>
          </a:bodyPr>
          <a:lstStyle/>
          <a:p>
            <a:pPr defTabSz="1176655"/>
            <a:r>
              <a:rPr lang="zh-CN" altLang="en-US" sz="2000" b="1" dirty="0">
                <a:solidFill>
                  <a:schemeClr val="accent2"/>
                </a:solidFill>
                <a:latin typeface="微软雅黑" panose="020B0503020204020204" pitchFamily="34" charset="-122"/>
                <a:ea typeface="微软雅黑" panose="020B0503020204020204" pitchFamily="34" charset="-122"/>
              </a:rPr>
              <a:t>添加标题</a:t>
            </a:r>
            <a:endParaRPr lang="en-GB" altLang="zh-CN" sz="2000" b="1" dirty="0">
              <a:solidFill>
                <a:schemeClr val="accent2"/>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8949655" y="2618149"/>
            <a:ext cx="2834184" cy="305765"/>
          </a:xfrm>
          <a:prstGeom prst="rect">
            <a:avLst/>
          </a:prstGeom>
          <a:noFill/>
        </p:spPr>
        <p:txBody>
          <a:bodyPr wrap="square" lIns="0" tIns="0" rIns="0" bIns="0" rtlCol="0">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生动。</a:t>
            </a:r>
            <a:endParaRPr lang="en-GB"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8937139" y="2278836"/>
            <a:ext cx="2414652" cy="307777"/>
          </a:xfrm>
          <a:prstGeom prst="rect">
            <a:avLst/>
          </a:prstGeom>
          <a:noFill/>
        </p:spPr>
        <p:txBody>
          <a:bodyPr wrap="square" lIns="0" tIns="0" rIns="0" bIns="0" rtlCol="0">
            <a:spAutoFit/>
          </a:bodyPr>
          <a:lstStyle/>
          <a:p>
            <a:pPr defTabSz="1176655"/>
            <a:r>
              <a:rPr lang="zh-CN" altLang="en-US" sz="2000" b="1" dirty="0">
                <a:solidFill>
                  <a:schemeClr val="accent2"/>
                </a:solidFill>
                <a:latin typeface="微软雅黑" panose="020B0503020204020204" pitchFamily="34" charset="-122"/>
                <a:ea typeface="微软雅黑" panose="020B0503020204020204" pitchFamily="34" charset="-122"/>
              </a:rPr>
              <a:t>添加标题</a:t>
            </a:r>
            <a:endParaRPr lang="en-GB" altLang="zh-CN" sz="2000" b="1" dirty="0">
              <a:solidFill>
                <a:schemeClr val="accent2"/>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9957766" y="3769295"/>
            <a:ext cx="1826073" cy="461665"/>
          </a:xfrm>
          <a:prstGeom prst="rect">
            <a:avLst/>
          </a:prstGeom>
          <a:noFill/>
        </p:spPr>
        <p:txBody>
          <a:bodyPr wrap="square" lIns="0" tIns="0" rIns="0" bIns="0" rtlCol="0">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生动。</a:t>
            </a:r>
            <a:endParaRPr lang="en-GB"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9945250" y="3429982"/>
            <a:ext cx="2414652" cy="307777"/>
          </a:xfrm>
          <a:prstGeom prst="rect">
            <a:avLst/>
          </a:prstGeom>
          <a:noFill/>
        </p:spPr>
        <p:txBody>
          <a:bodyPr wrap="square" lIns="0" tIns="0" rIns="0" bIns="0" rtlCol="0">
            <a:spAutoFit/>
          </a:bodyPr>
          <a:lstStyle/>
          <a:p>
            <a:pPr defTabSz="1176655"/>
            <a:r>
              <a:rPr lang="zh-CN" altLang="en-US" sz="2000" b="1" dirty="0">
                <a:solidFill>
                  <a:schemeClr val="accent2"/>
                </a:solidFill>
                <a:latin typeface="微软雅黑" panose="020B0503020204020204" pitchFamily="34" charset="-122"/>
                <a:ea typeface="微软雅黑" panose="020B0503020204020204" pitchFamily="34" charset="-122"/>
              </a:rPr>
              <a:t>添加标题</a:t>
            </a:r>
            <a:endParaRPr lang="en-GB" altLang="zh-CN" sz="2000" b="1" dirty="0">
              <a:solidFill>
                <a:schemeClr val="accent2"/>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8988042" y="4852409"/>
            <a:ext cx="2834184" cy="305765"/>
          </a:xfrm>
          <a:prstGeom prst="rect">
            <a:avLst/>
          </a:prstGeom>
          <a:noFill/>
        </p:spPr>
        <p:txBody>
          <a:bodyPr wrap="square" lIns="0" tIns="0" rIns="0" bIns="0" rtlCol="0">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生动。</a:t>
            </a:r>
            <a:endParaRPr lang="en-GB"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8975526" y="4513096"/>
            <a:ext cx="2414652" cy="307777"/>
          </a:xfrm>
          <a:prstGeom prst="rect">
            <a:avLst/>
          </a:prstGeom>
          <a:noFill/>
        </p:spPr>
        <p:txBody>
          <a:bodyPr wrap="square" lIns="0" tIns="0" rIns="0" bIns="0" rtlCol="0">
            <a:spAutoFit/>
          </a:bodyPr>
          <a:lstStyle/>
          <a:p>
            <a:pPr defTabSz="1176655"/>
            <a:r>
              <a:rPr lang="zh-CN" altLang="en-US" sz="2000" b="1" dirty="0">
                <a:solidFill>
                  <a:schemeClr val="accent2"/>
                </a:solidFill>
                <a:latin typeface="微软雅黑" panose="020B0503020204020204" pitchFamily="34" charset="-122"/>
                <a:ea typeface="微软雅黑" panose="020B0503020204020204" pitchFamily="34" charset="-122"/>
              </a:rPr>
              <a:t>添加标题</a:t>
            </a:r>
            <a:endParaRPr lang="en-GB" altLang="zh-CN" sz="2000" b="1" dirty="0">
              <a:solidFill>
                <a:schemeClr val="accent2"/>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7690777" y="5785519"/>
            <a:ext cx="3516997" cy="307777"/>
          </a:xfrm>
          <a:prstGeom prst="rect">
            <a:avLst/>
          </a:prstGeom>
          <a:noFill/>
        </p:spPr>
        <p:txBody>
          <a:bodyPr wrap="square" lIns="0" tIns="0" rIns="0" bIns="0" rtlCol="0">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rPr>
              <a:t>生动。</a:t>
            </a:r>
            <a:endParaRPr lang="en-GB"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7678261" y="5446206"/>
            <a:ext cx="2414652" cy="307777"/>
          </a:xfrm>
          <a:prstGeom prst="rect">
            <a:avLst/>
          </a:prstGeom>
          <a:noFill/>
        </p:spPr>
        <p:txBody>
          <a:bodyPr wrap="square" lIns="0" tIns="0" rIns="0" bIns="0" rtlCol="0">
            <a:spAutoFit/>
          </a:bodyPr>
          <a:lstStyle/>
          <a:p>
            <a:pPr defTabSz="1176655"/>
            <a:r>
              <a:rPr lang="zh-CN" altLang="en-US" sz="2000" b="1" dirty="0">
                <a:solidFill>
                  <a:schemeClr val="accent2"/>
                </a:solidFill>
                <a:latin typeface="微软雅黑" panose="020B0503020204020204" pitchFamily="34" charset="-122"/>
                <a:ea typeface="微软雅黑" panose="020B0503020204020204" pitchFamily="34" charset="-122"/>
              </a:rPr>
              <a:t>添加标题</a:t>
            </a:r>
            <a:endParaRPr lang="en-GB" altLang="zh-CN" sz="2000" b="1"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53" presetClass="entr" presetSubtype="16"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p:cTn id="10" dur="500" fill="hold"/>
                                        <p:tgtEl>
                                          <p:spTgt spid="17"/>
                                        </p:tgtEl>
                                        <p:attrNameLst>
                                          <p:attrName>ppt_w</p:attrName>
                                        </p:attrNameLst>
                                      </p:cBhvr>
                                      <p:tavLst>
                                        <p:tav tm="0">
                                          <p:val>
                                            <p:fltVal val="0"/>
                                          </p:val>
                                        </p:tav>
                                        <p:tav tm="100000">
                                          <p:val>
                                            <p:strVal val="#ppt_w"/>
                                          </p:val>
                                        </p:tav>
                                      </p:tavLst>
                                    </p:anim>
                                    <p:anim calcmode="lin" valueType="num">
                                      <p:cBhvr>
                                        <p:cTn id="11" dur="500" fill="hold"/>
                                        <p:tgtEl>
                                          <p:spTgt spid="17"/>
                                        </p:tgtEl>
                                        <p:attrNameLst>
                                          <p:attrName>ppt_h</p:attrName>
                                        </p:attrNameLst>
                                      </p:cBhvr>
                                      <p:tavLst>
                                        <p:tav tm="0">
                                          <p:val>
                                            <p:fltVal val="0"/>
                                          </p:val>
                                        </p:tav>
                                        <p:tav tm="100000">
                                          <p:val>
                                            <p:strVal val="#ppt_h"/>
                                          </p:val>
                                        </p:tav>
                                      </p:tavLst>
                                    </p:anim>
                                    <p:animEffect transition="in" filter="fade">
                                      <p:cBhvr>
                                        <p:cTn id="12" dur="500"/>
                                        <p:tgtEl>
                                          <p:spTgt spid="17"/>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barn(inVertical)">
                                      <p:cBhvr>
                                        <p:cTn id="20" dur="500"/>
                                        <p:tgtEl>
                                          <p:spTgt spid="53"/>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barn(inVertical)">
                                      <p:cBhvr>
                                        <p:cTn id="28" dur="500"/>
                                        <p:tgtEl>
                                          <p:spTgt spid="48"/>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par>
                          <p:cTn id="33" fill="hold">
                            <p:stCondLst>
                              <p:cond delay="3000"/>
                            </p:stCondLst>
                            <p:childTnLst>
                              <p:par>
                                <p:cTn id="34" presetID="16" presetClass="entr" presetSubtype="21"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barn(inVertical)">
                                      <p:cBhvr>
                                        <p:cTn id="36" dur="500"/>
                                        <p:tgtEl>
                                          <p:spTgt spid="35"/>
                                        </p:tgtEl>
                                      </p:cBhvr>
                                    </p:animEffect>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par>
                          <p:cTn id="41" fill="hold">
                            <p:stCondLst>
                              <p:cond delay="4000"/>
                            </p:stCondLst>
                            <p:childTnLst>
                              <p:par>
                                <p:cTn id="42" presetID="16" presetClass="entr" presetSubtype="21"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barn(inVertical)">
                                      <p:cBhvr>
                                        <p:cTn id="44" dur="500"/>
                                        <p:tgtEl>
                                          <p:spTgt spid="45"/>
                                        </p:tgtEl>
                                      </p:cBhvr>
                                    </p:animEffect>
                                  </p:childTnLst>
                                </p:cTn>
                              </p:par>
                            </p:childTnLst>
                          </p:cTn>
                        </p:par>
                        <p:par>
                          <p:cTn id="45" fill="hold">
                            <p:stCondLst>
                              <p:cond delay="4500"/>
                            </p:stCondLst>
                            <p:childTnLst>
                              <p:par>
                                <p:cTn id="46" presetID="10" presetClass="entr" presetSubtype="0" fill="hold"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childTnLst>
                          </p:cTn>
                        </p:par>
                        <p:par>
                          <p:cTn id="49" fill="hold">
                            <p:stCondLst>
                              <p:cond delay="5000"/>
                            </p:stCondLst>
                            <p:childTnLst>
                              <p:par>
                                <p:cTn id="50" presetID="16" presetClass="entr" presetSubtype="21" fill="hold"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barn(inVertical)">
                                      <p:cBhvr>
                                        <p:cTn id="52" dur="500"/>
                                        <p:tgtEl>
                                          <p:spTgt spid="28"/>
                                        </p:tgtEl>
                                      </p:cBhvr>
                                    </p:animEffect>
                                  </p:childTnLst>
                                </p:cTn>
                              </p:par>
                            </p:childTnLst>
                          </p:cTn>
                        </p:par>
                        <p:par>
                          <p:cTn id="53" fill="hold">
                            <p:stCondLst>
                              <p:cond delay="5500"/>
                            </p:stCondLst>
                            <p:childTnLst>
                              <p:par>
                                <p:cTn id="54" presetID="1" presetClass="entr" presetSubtype="0" fill="hold" grpId="0" nodeType="afterEffect">
                                  <p:stCondLst>
                                    <p:cond delay="0"/>
                                  </p:stCondLst>
                                  <p:childTnLst>
                                    <p:set>
                                      <p:cBhvr>
                                        <p:cTn id="55" dur="1" fill="hold">
                                          <p:stCondLst>
                                            <p:cond delay="199"/>
                                          </p:stCondLst>
                                        </p:cTn>
                                        <p:tgtEl>
                                          <p:spTgt spid="57"/>
                                        </p:tgtEl>
                                        <p:attrNameLst>
                                          <p:attrName>style.visibility</p:attrName>
                                        </p:attrNameLst>
                                      </p:cBhvr>
                                      <p:to>
                                        <p:strVal val="visible"/>
                                      </p:to>
                                    </p:set>
                                  </p:childTnLst>
                                </p:cTn>
                              </p:par>
                              <p:par>
                                <p:cTn id="56" presetID="18" presetClass="entr" presetSubtype="6" fill="hold" grpId="0" nodeType="with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strips(downRight)">
                                      <p:cBhvr>
                                        <p:cTn id="58" dur="200"/>
                                        <p:tgtEl>
                                          <p:spTgt spid="56"/>
                                        </p:tgtEl>
                                      </p:cBhvr>
                                    </p:animEffect>
                                  </p:childTnLst>
                                </p:cTn>
                              </p:par>
                            </p:childTnLst>
                          </p:cTn>
                        </p:par>
                        <p:par>
                          <p:cTn id="59" fill="hold">
                            <p:stCondLst>
                              <p:cond delay="6000"/>
                            </p:stCondLst>
                            <p:childTnLst>
                              <p:par>
                                <p:cTn id="60" presetID="1" presetClass="entr" presetSubtype="0" fill="hold" grpId="0" nodeType="afterEffect">
                                  <p:stCondLst>
                                    <p:cond delay="0"/>
                                  </p:stCondLst>
                                  <p:childTnLst>
                                    <p:set>
                                      <p:cBhvr>
                                        <p:cTn id="61" dur="1" fill="hold">
                                          <p:stCondLst>
                                            <p:cond delay="199"/>
                                          </p:stCondLst>
                                        </p:cTn>
                                        <p:tgtEl>
                                          <p:spTgt spid="59"/>
                                        </p:tgtEl>
                                        <p:attrNameLst>
                                          <p:attrName>style.visibility</p:attrName>
                                        </p:attrNameLst>
                                      </p:cBhvr>
                                      <p:to>
                                        <p:strVal val="visible"/>
                                      </p:to>
                                    </p:set>
                                  </p:childTnLst>
                                </p:cTn>
                              </p:par>
                              <p:par>
                                <p:cTn id="62" presetID="18" presetClass="entr" presetSubtype="6" fill="hold" grpId="0" nodeType="with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strips(downRight)">
                                      <p:cBhvr>
                                        <p:cTn id="64" dur="200"/>
                                        <p:tgtEl>
                                          <p:spTgt spid="58"/>
                                        </p:tgtEl>
                                      </p:cBhvr>
                                    </p:animEffect>
                                  </p:childTnLst>
                                </p:cTn>
                              </p:par>
                            </p:childTnLst>
                          </p:cTn>
                        </p:par>
                        <p:par>
                          <p:cTn id="65" fill="hold">
                            <p:stCondLst>
                              <p:cond delay="6500"/>
                            </p:stCondLst>
                            <p:childTnLst>
                              <p:par>
                                <p:cTn id="66" presetID="1" presetClass="entr" presetSubtype="0" fill="hold" grpId="0" nodeType="afterEffect">
                                  <p:stCondLst>
                                    <p:cond delay="0"/>
                                  </p:stCondLst>
                                  <p:childTnLst>
                                    <p:set>
                                      <p:cBhvr>
                                        <p:cTn id="67" dur="1" fill="hold">
                                          <p:stCondLst>
                                            <p:cond delay="199"/>
                                          </p:stCondLst>
                                        </p:cTn>
                                        <p:tgtEl>
                                          <p:spTgt spid="61"/>
                                        </p:tgtEl>
                                        <p:attrNameLst>
                                          <p:attrName>style.visibility</p:attrName>
                                        </p:attrNameLst>
                                      </p:cBhvr>
                                      <p:to>
                                        <p:strVal val="visible"/>
                                      </p:to>
                                    </p:set>
                                  </p:childTnLst>
                                </p:cTn>
                              </p:par>
                              <p:par>
                                <p:cTn id="68" presetID="18" presetClass="entr" presetSubtype="6" fill="hold" grpId="0" nodeType="withEffect">
                                  <p:stCondLst>
                                    <p:cond delay="0"/>
                                  </p:stCondLst>
                                  <p:childTnLst>
                                    <p:set>
                                      <p:cBhvr>
                                        <p:cTn id="69" dur="1" fill="hold">
                                          <p:stCondLst>
                                            <p:cond delay="0"/>
                                          </p:stCondLst>
                                        </p:cTn>
                                        <p:tgtEl>
                                          <p:spTgt spid="60"/>
                                        </p:tgtEl>
                                        <p:attrNameLst>
                                          <p:attrName>style.visibility</p:attrName>
                                        </p:attrNameLst>
                                      </p:cBhvr>
                                      <p:to>
                                        <p:strVal val="visible"/>
                                      </p:to>
                                    </p:set>
                                    <p:animEffect transition="in" filter="strips(downRight)">
                                      <p:cBhvr>
                                        <p:cTn id="70" dur="200"/>
                                        <p:tgtEl>
                                          <p:spTgt spid="60"/>
                                        </p:tgtEl>
                                      </p:cBhvr>
                                    </p:animEffect>
                                  </p:childTnLst>
                                </p:cTn>
                              </p:par>
                            </p:childTnLst>
                          </p:cTn>
                        </p:par>
                        <p:par>
                          <p:cTn id="71" fill="hold">
                            <p:stCondLst>
                              <p:cond delay="7000"/>
                            </p:stCondLst>
                            <p:childTnLst>
                              <p:par>
                                <p:cTn id="72" presetID="1" presetClass="entr" presetSubtype="0" fill="hold" grpId="0" nodeType="afterEffect">
                                  <p:stCondLst>
                                    <p:cond delay="0"/>
                                  </p:stCondLst>
                                  <p:childTnLst>
                                    <p:set>
                                      <p:cBhvr>
                                        <p:cTn id="73" dur="1" fill="hold">
                                          <p:stCondLst>
                                            <p:cond delay="199"/>
                                          </p:stCondLst>
                                        </p:cTn>
                                        <p:tgtEl>
                                          <p:spTgt spid="63"/>
                                        </p:tgtEl>
                                        <p:attrNameLst>
                                          <p:attrName>style.visibility</p:attrName>
                                        </p:attrNameLst>
                                      </p:cBhvr>
                                      <p:to>
                                        <p:strVal val="visible"/>
                                      </p:to>
                                    </p:set>
                                  </p:childTnLst>
                                </p:cTn>
                              </p:par>
                              <p:par>
                                <p:cTn id="74" presetID="18" presetClass="entr" presetSubtype="6" fill="hold" grpId="0" nodeType="withEffect">
                                  <p:stCondLst>
                                    <p:cond delay="0"/>
                                  </p:stCondLst>
                                  <p:childTnLst>
                                    <p:set>
                                      <p:cBhvr>
                                        <p:cTn id="75" dur="1" fill="hold">
                                          <p:stCondLst>
                                            <p:cond delay="0"/>
                                          </p:stCondLst>
                                        </p:cTn>
                                        <p:tgtEl>
                                          <p:spTgt spid="62"/>
                                        </p:tgtEl>
                                        <p:attrNameLst>
                                          <p:attrName>style.visibility</p:attrName>
                                        </p:attrNameLst>
                                      </p:cBhvr>
                                      <p:to>
                                        <p:strVal val="visible"/>
                                      </p:to>
                                    </p:set>
                                    <p:animEffect transition="in" filter="strips(downRight)">
                                      <p:cBhvr>
                                        <p:cTn id="76" dur="200"/>
                                        <p:tgtEl>
                                          <p:spTgt spid="62"/>
                                        </p:tgtEl>
                                      </p:cBhvr>
                                    </p:animEffect>
                                  </p:childTnLst>
                                </p:cTn>
                              </p:par>
                            </p:childTnLst>
                          </p:cTn>
                        </p:par>
                        <p:par>
                          <p:cTn id="77" fill="hold">
                            <p:stCondLst>
                              <p:cond delay="7500"/>
                            </p:stCondLst>
                            <p:childTnLst>
                              <p:par>
                                <p:cTn id="78" presetID="1" presetClass="entr" presetSubtype="0" fill="hold" grpId="0" nodeType="afterEffect">
                                  <p:stCondLst>
                                    <p:cond delay="0"/>
                                  </p:stCondLst>
                                  <p:childTnLst>
                                    <p:set>
                                      <p:cBhvr>
                                        <p:cTn id="79" dur="1" fill="hold">
                                          <p:stCondLst>
                                            <p:cond delay="199"/>
                                          </p:stCondLst>
                                        </p:cTn>
                                        <p:tgtEl>
                                          <p:spTgt spid="65"/>
                                        </p:tgtEl>
                                        <p:attrNameLst>
                                          <p:attrName>style.visibility</p:attrName>
                                        </p:attrNameLst>
                                      </p:cBhvr>
                                      <p:to>
                                        <p:strVal val="visible"/>
                                      </p:to>
                                    </p:set>
                                  </p:childTnLst>
                                </p:cTn>
                              </p:par>
                              <p:par>
                                <p:cTn id="80" presetID="18" presetClass="entr" presetSubtype="6" fill="hold" grpId="0" nodeType="withEffect">
                                  <p:stCondLst>
                                    <p:cond delay="0"/>
                                  </p:stCondLst>
                                  <p:childTnLst>
                                    <p:set>
                                      <p:cBhvr>
                                        <p:cTn id="81" dur="1" fill="hold">
                                          <p:stCondLst>
                                            <p:cond delay="0"/>
                                          </p:stCondLst>
                                        </p:cTn>
                                        <p:tgtEl>
                                          <p:spTgt spid="64"/>
                                        </p:tgtEl>
                                        <p:attrNameLst>
                                          <p:attrName>style.visibility</p:attrName>
                                        </p:attrNameLst>
                                      </p:cBhvr>
                                      <p:to>
                                        <p:strVal val="visible"/>
                                      </p:to>
                                    </p:set>
                                    <p:animEffect transition="in" filter="strips(downRight)">
                                      <p:cBhvr>
                                        <p:cTn id="82" dur="2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56" grpId="0"/>
      <p:bldP spid="57" grpId="0"/>
      <p:bldP spid="58" grpId="0"/>
      <p:bldP spid="59" grpId="0"/>
      <p:bldP spid="60" grpId="0"/>
      <p:bldP spid="61" grpId="0"/>
      <p:bldP spid="62" grpId="0"/>
      <p:bldP spid="63" grpId="0"/>
      <p:bldP spid="64" grpId="0"/>
      <p:bldP spid="6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产品服务</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产品效益</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7" name="Text Box 7"/>
          <p:cNvSpPr txBox="1">
            <a:spLocks noChangeArrowheads="1"/>
          </p:cNvSpPr>
          <p:nvPr/>
        </p:nvSpPr>
        <p:spPr bwMode="gray">
          <a:xfrm>
            <a:off x="694606" y="1876762"/>
            <a:ext cx="2160240" cy="400110"/>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a:t>
            </a:r>
            <a:r>
              <a:rPr lang="zh-CN" altLang="en-US" sz="2000" b="1" dirty="0" smtClean="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标题内容</a:t>
            </a:r>
            <a:endParaRPr lang="en-US" altLang="zh-CN" sz="2000" b="1"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9" name="Rectangle 5"/>
          <p:cNvSpPr/>
          <p:nvPr/>
        </p:nvSpPr>
        <p:spPr bwMode="auto">
          <a:xfrm>
            <a:off x="766615" y="2426916"/>
            <a:ext cx="5112568" cy="124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分钟内。此处添加详细文本建议与标题相关并符合整体语言风格</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aphicFrame>
        <p:nvGraphicFramePr>
          <p:cNvPr id="20" name="图表 19"/>
          <p:cNvGraphicFramePr/>
          <p:nvPr/>
        </p:nvGraphicFramePr>
        <p:xfrm>
          <a:off x="-114269" y="1342245"/>
          <a:ext cx="6874335" cy="5183099"/>
        </p:xfrm>
        <a:graphic>
          <a:graphicData uri="http://schemas.openxmlformats.org/drawingml/2006/chart">
            <c:chart xmlns:c="http://schemas.openxmlformats.org/drawingml/2006/chart" xmlns:r="http://schemas.openxmlformats.org/officeDocument/2006/relationships" r:id="rId4"/>
          </a:graphicData>
        </a:graphic>
      </p:graphicFrame>
      <p:sp>
        <p:nvSpPr>
          <p:cNvPr id="21" name="椭圆 20"/>
          <p:cNvSpPr/>
          <p:nvPr/>
        </p:nvSpPr>
        <p:spPr>
          <a:xfrm>
            <a:off x="6527254" y="1557531"/>
            <a:ext cx="422962" cy="42296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文本框 9"/>
          <p:cNvSpPr txBox="1"/>
          <p:nvPr/>
        </p:nvSpPr>
        <p:spPr>
          <a:xfrm>
            <a:off x="6950216" y="1505109"/>
            <a:ext cx="1883184" cy="458908"/>
          </a:xfrm>
          <a:prstGeom prst="rect">
            <a:avLst/>
          </a:prstGeom>
          <a:noFill/>
        </p:spPr>
        <p:txBody>
          <a:bodyPr wrap="square" rtlCol="0">
            <a:spAutoFit/>
          </a:bodyPr>
          <a:lstStyle/>
          <a:p>
            <a:pPr>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23" name="文本框 10"/>
          <p:cNvSpPr txBox="1"/>
          <p:nvPr/>
        </p:nvSpPr>
        <p:spPr>
          <a:xfrm>
            <a:off x="8476433" y="1430416"/>
            <a:ext cx="929958" cy="569580"/>
          </a:xfrm>
          <a:prstGeom prst="rect">
            <a:avLst/>
          </a:prstGeom>
          <a:noFill/>
        </p:spPr>
        <p:txBody>
          <a:bodyPr wrap="square" rtlCol="0">
            <a:spAutoFit/>
          </a:bodyPr>
          <a:lstStyle/>
          <a:p>
            <a:pPr>
              <a:lnSpc>
                <a:spcPct val="150000"/>
              </a:lnSpc>
            </a:pPr>
            <a:r>
              <a:rPr lang="en-US" altLang="zh-CN" sz="2400" dirty="0" smtClean="0">
                <a:solidFill>
                  <a:schemeClr val="accent2"/>
                </a:solidFill>
                <a:latin typeface="Impact MT Std" pitchFamily="34" charset="0"/>
                <a:ea typeface="微软雅黑" panose="020B0503020204020204" pitchFamily="34" charset="-122"/>
              </a:rPr>
              <a:t>51</a:t>
            </a:r>
            <a:r>
              <a:rPr lang="en-US" altLang="zh-CN" sz="1200" dirty="0" smtClean="0">
                <a:solidFill>
                  <a:schemeClr val="accent2"/>
                </a:solidFill>
                <a:latin typeface="Impact MT Std" pitchFamily="34" charset="0"/>
                <a:ea typeface="微软雅黑" panose="020B0503020204020204" pitchFamily="34" charset="-122"/>
              </a:rPr>
              <a:t>%</a:t>
            </a:r>
            <a:endParaRPr lang="zh-CN" altLang="en-US" sz="1200" dirty="0">
              <a:solidFill>
                <a:schemeClr val="accent2"/>
              </a:solidFill>
              <a:latin typeface="Impact MT Std" pitchFamily="34" charset="0"/>
              <a:ea typeface="微软雅黑" panose="020B0503020204020204" pitchFamily="34" charset="-122"/>
            </a:endParaRPr>
          </a:p>
        </p:txBody>
      </p:sp>
      <p:sp>
        <p:nvSpPr>
          <p:cNvPr id="24" name="椭圆 23"/>
          <p:cNvSpPr/>
          <p:nvPr/>
        </p:nvSpPr>
        <p:spPr>
          <a:xfrm>
            <a:off x="6527254" y="2709659"/>
            <a:ext cx="422962" cy="422962"/>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文本框 12"/>
          <p:cNvSpPr txBox="1"/>
          <p:nvPr/>
        </p:nvSpPr>
        <p:spPr>
          <a:xfrm>
            <a:off x="6950216" y="2657237"/>
            <a:ext cx="1883184" cy="458908"/>
          </a:xfrm>
          <a:prstGeom prst="rect">
            <a:avLst/>
          </a:prstGeom>
          <a:noFill/>
        </p:spPr>
        <p:txBody>
          <a:bodyPr wrap="square" rtlCol="0">
            <a:spAutoFit/>
          </a:bodyPr>
          <a:lstStyle/>
          <a:p>
            <a:pPr>
              <a:lnSpc>
                <a:spcPct val="150000"/>
              </a:lnSpc>
            </a:pPr>
            <a:r>
              <a:rPr lang="zh-CN" altLang="en-US" b="1" dirty="0" smtClean="0">
                <a:solidFill>
                  <a:schemeClr val="accent2"/>
                </a:solidFill>
                <a:latin typeface="微软雅黑" panose="020B0503020204020204" pitchFamily="34" charset="-122"/>
                <a:ea typeface="微软雅黑" panose="020B0503020204020204" pitchFamily="34" charset="-122"/>
              </a:rPr>
              <a:t>添加标题内容</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26" name="文本框 13"/>
          <p:cNvSpPr txBox="1"/>
          <p:nvPr/>
        </p:nvSpPr>
        <p:spPr>
          <a:xfrm>
            <a:off x="8476433" y="2582544"/>
            <a:ext cx="929958" cy="569580"/>
          </a:xfrm>
          <a:prstGeom prst="rect">
            <a:avLst/>
          </a:prstGeom>
          <a:noFill/>
        </p:spPr>
        <p:txBody>
          <a:bodyPr wrap="square" rtlCol="0">
            <a:spAutoFit/>
          </a:bodyPr>
          <a:lstStyle/>
          <a:p>
            <a:pPr>
              <a:lnSpc>
                <a:spcPct val="150000"/>
              </a:lnSpc>
            </a:pPr>
            <a:r>
              <a:rPr lang="en-US" altLang="zh-CN" sz="2400" dirty="0" smtClean="0">
                <a:solidFill>
                  <a:schemeClr val="accent2"/>
                </a:solidFill>
                <a:latin typeface="Impact MT Std" pitchFamily="34" charset="0"/>
                <a:ea typeface="微软雅黑" panose="020B0503020204020204" pitchFamily="34" charset="-122"/>
              </a:rPr>
              <a:t>50</a:t>
            </a:r>
            <a:r>
              <a:rPr lang="en-US" altLang="zh-CN" sz="1200" dirty="0" smtClean="0">
                <a:solidFill>
                  <a:schemeClr val="accent2"/>
                </a:solidFill>
                <a:latin typeface="Impact MT Std" pitchFamily="34" charset="0"/>
                <a:ea typeface="微软雅黑" panose="020B0503020204020204" pitchFamily="34" charset="-122"/>
              </a:rPr>
              <a:t>%</a:t>
            </a:r>
            <a:endParaRPr lang="zh-CN" altLang="en-US" sz="1200" dirty="0">
              <a:solidFill>
                <a:schemeClr val="accent2"/>
              </a:solidFill>
              <a:latin typeface="Impact MT Std" pitchFamily="34" charset="0"/>
              <a:ea typeface="微软雅黑" panose="020B0503020204020204" pitchFamily="34" charset="-122"/>
            </a:endParaRPr>
          </a:p>
        </p:txBody>
      </p:sp>
      <p:sp>
        <p:nvSpPr>
          <p:cNvPr id="27" name="椭圆 26"/>
          <p:cNvSpPr/>
          <p:nvPr/>
        </p:nvSpPr>
        <p:spPr>
          <a:xfrm>
            <a:off x="6527254" y="3933795"/>
            <a:ext cx="422962" cy="42296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文本框 15"/>
          <p:cNvSpPr txBox="1"/>
          <p:nvPr/>
        </p:nvSpPr>
        <p:spPr>
          <a:xfrm>
            <a:off x="6950216" y="3881373"/>
            <a:ext cx="1883184" cy="458908"/>
          </a:xfrm>
          <a:prstGeom prst="rect">
            <a:avLst/>
          </a:prstGeom>
          <a:noFill/>
        </p:spPr>
        <p:txBody>
          <a:bodyPr wrap="square" rtlCol="0">
            <a:spAutoFit/>
          </a:bodyPr>
          <a:lstStyle/>
          <a:p>
            <a:pPr>
              <a:lnSpc>
                <a:spcPct val="150000"/>
              </a:lnSpc>
            </a:pPr>
            <a:r>
              <a:rPr lang="zh-CN" altLang="en-US" b="1" dirty="0" smtClean="0">
                <a:solidFill>
                  <a:schemeClr val="accent2"/>
                </a:solidFill>
                <a:latin typeface="微软雅黑" panose="020B0503020204020204" pitchFamily="34" charset="-122"/>
                <a:ea typeface="微软雅黑" panose="020B0503020204020204" pitchFamily="34" charset="-122"/>
              </a:rPr>
              <a:t>添加标题内容</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29" name="文本框 16"/>
          <p:cNvSpPr txBox="1"/>
          <p:nvPr/>
        </p:nvSpPr>
        <p:spPr>
          <a:xfrm>
            <a:off x="8476433" y="3806680"/>
            <a:ext cx="929958" cy="569580"/>
          </a:xfrm>
          <a:prstGeom prst="rect">
            <a:avLst/>
          </a:prstGeom>
          <a:noFill/>
        </p:spPr>
        <p:txBody>
          <a:bodyPr wrap="square" rtlCol="0">
            <a:spAutoFit/>
          </a:bodyPr>
          <a:lstStyle/>
          <a:p>
            <a:pPr>
              <a:lnSpc>
                <a:spcPct val="150000"/>
              </a:lnSpc>
            </a:pPr>
            <a:r>
              <a:rPr lang="en-US" altLang="zh-CN" sz="2400" dirty="0" smtClean="0">
                <a:solidFill>
                  <a:schemeClr val="accent2"/>
                </a:solidFill>
                <a:latin typeface="Impact MT Std" pitchFamily="34" charset="0"/>
                <a:ea typeface="微软雅黑" panose="020B0503020204020204" pitchFamily="34" charset="-122"/>
              </a:rPr>
              <a:t>33</a:t>
            </a:r>
            <a:r>
              <a:rPr lang="en-US" altLang="zh-CN" sz="1200" dirty="0" smtClean="0">
                <a:solidFill>
                  <a:schemeClr val="accent2"/>
                </a:solidFill>
                <a:latin typeface="Impact MT Std" pitchFamily="34" charset="0"/>
                <a:ea typeface="微软雅黑" panose="020B0503020204020204" pitchFamily="34" charset="-122"/>
              </a:rPr>
              <a:t>%</a:t>
            </a:r>
            <a:endParaRPr lang="zh-CN" altLang="en-US" sz="1200" dirty="0">
              <a:solidFill>
                <a:schemeClr val="accent2"/>
              </a:solidFill>
              <a:latin typeface="Impact MT Std" pitchFamily="34" charset="0"/>
              <a:ea typeface="微软雅黑" panose="020B0503020204020204" pitchFamily="34" charset="-122"/>
            </a:endParaRPr>
          </a:p>
        </p:txBody>
      </p:sp>
      <p:sp>
        <p:nvSpPr>
          <p:cNvPr id="30" name="椭圆 29"/>
          <p:cNvSpPr/>
          <p:nvPr/>
        </p:nvSpPr>
        <p:spPr>
          <a:xfrm>
            <a:off x="6527254" y="5061823"/>
            <a:ext cx="422962" cy="422962"/>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文本框 18"/>
          <p:cNvSpPr txBox="1"/>
          <p:nvPr/>
        </p:nvSpPr>
        <p:spPr>
          <a:xfrm>
            <a:off x="6950216" y="5009401"/>
            <a:ext cx="1883184" cy="458908"/>
          </a:xfrm>
          <a:prstGeom prst="rect">
            <a:avLst/>
          </a:prstGeom>
          <a:noFill/>
        </p:spPr>
        <p:txBody>
          <a:bodyPr wrap="square" rtlCol="0">
            <a:spAutoFit/>
          </a:bodyPr>
          <a:lstStyle/>
          <a:p>
            <a:pPr>
              <a:lnSpc>
                <a:spcPct val="150000"/>
              </a:lnSpc>
            </a:pPr>
            <a:r>
              <a:rPr lang="zh-CN" altLang="en-US" b="1" dirty="0" smtClean="0">
                <a:solidFill>
                  <a:schemeClr val="accent2"/>
                </a:solidFill>
                <a:latin typeface="微软雅黑" panose="020B0503020204020204" pitchFamily="34" charset="-122"/>
                <a:ea typeface="微软雅黑" panose="020B0503020204020204" pitchFamily="34" charset="-122"/>
              </a:rPr>
              <a:t>添加标题内容</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32" name="文本框 19"/>
          <p:cNvSpPr txBox="1"/>
          <p:nvPr/>
        </p:nvSpPr>
        <p:spPr>
          <a:xfrm>
            <a:off x="8476433" y="4934708"/>
            <a:ext cx="929958" cy="569580"/>
          </a:xfrm>
          <a:prstGeom prst="rect">
            <a:avLst/>
          </a:prstGeom>
          <a:noFill/>
        </p:spPr>
        <p:txBody>
          <a:bodyPr wrap="square" rtlCol="0">
            <a:spAutoFit/>
          </a:bodyPr>
          <a:lstStyle/>
          <a:p>
            <a:pPr>
              <a:lnSpc>
                <a:spcPct val="150000"/>
              </a:lnSpc>
            </a:pPr>
            <a:r>
              <a:rPr lang="en-US" altLang="zh-CN" sz="2400" dirty="0" smtClean="0">
                <a:solidFill>
                  <a:schemeClr val="accent2"/>
                </a:solidFill>
                <a:latin typeface="Impact MT Std" pitchFamily="34" charset="0"/>
                <a:ea typeface="微软雅黑" panose="020B0503020204020204" pitchFamily="34" charset="-122"/>
              </a:rPr>
              <a:t>17</a:t>
            </a:r>
            <a:r>
              <a:rPr lang="en-US" altLang="zh-CN" sz="1200" dirty="0" smtClean="0">
                <a:solidFill>
                  <a:schemeClr val="accent2"/>
                </a:solidFill>
                <a:latin typeface="Impact MT Std" pitchFamily="34" charset="0"/>
                <a:ea typeface="微软雅黑" panose="020B0503020204020204" pitchFamily="34" charset="-122"/>
              </a:rPr>
              <a:t>%</a:t>
            </a:r>
            <a:endParaRPr lang="zh-CN" altLang="en-US" sz="1200" dirty="0">
              <a:solidFill>
                <a:schemeClr val="accent2"/>
              </a:solidFill>
              <a:latin typeface="Impact MT Std" pitchFamily="34" charset="0"/>
              <a:ea typeface="微软雅黑" panose="020B0503020204020204" pitchFamily="34" charset="-122"/>
            </a:endParaRPr>
          </a:p>
        </p:txBody>
      </p:sp>
      <p:sp>
        <p:nvSpPr>
          <p:cNvPr id="33" name="Rectangle 5"/>
          <p:cNvSpPr/>
          <p:nvPr/>
        </p:nvSpPr>
        <p:spPr bwMode="auto">
          <a:xfrm>
            <a:off x="7066131" y="1997848"/>
            <a:ext cx="4500500"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
        <p:nvSpPr>
          <p:cNvPr id="34" name="Rectangle 5"/>
          <p:cNvSpPr/>
          <p:nvPr/>
        </p:nvSpPr>
        <p:spPr bwMode="auto">
          <a:xfrm>
            <a:off x="7066131" y="3182264"/>
            <a:ext cx="4500500"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
        <p:nvSpPr>
          <p:cNvPr id="35" name="Rectangle 5"/>
          <p:cNvSpPr/>
          <p:nvPr/>
        </p:nvSpPr>
        <p:spPr bwMode="auto">
          <a:xfrm>
            <a:off x="7066131" y="4382277"/>
            <a:ext cx="4500500"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
        <p:nvSpPr>
          <p:cNvPr id="36" name="Rectangle 5"/>
          <p:cNvSpPr/>
          <p:nvPr/>
        </p:nvSpPr>
        <p:spPr bwMode="auto">
          <a:xfrm>
            <a:off x="7066131" y="5526240"/>
            <a:ext cx="4500500"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inVertical)">
                                      <p:cBhvr>
                                        <p:cTn id="11" dur="500"/>
                                        <p:tgtEl>
                                          <p:spTgt spid="17"/>
                                        </p:tgtEl>
                                      </p:cBhvr>
                                    </p:animEffect>
                                  </p:childTnLst>
                                </p:cTn>
                              </p:par>
                              <p:par>
                                <p:cTn id="12" presetID="22" presetClass="entr" presetSubtype="8" fill="hold" grpId="0" nodeType="withEffect">
                                  <p:stCondLst>
                                    <p:cond delay="50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1000" fill="hold"/>
                                        <p:tgtEl>
                                          <p:spTgt spid="20"/>
                                        </p:tgtEl>
                                        <p:attrNameLst>
                                          <p:attrName>ppt_y</p:attrName>
                                        </p:attrNameLst>
                                      </p:cBhvr>
                                      <p:tavLst>
                                        <p:tav tm="0">
                                          <p:val>
                                            <p:strVal val="#ppt_y+.1"/>
                                          </p:val>
                                        </p:tav>
                                        <p:tav tm="100000">
                                          <p:val>
                                            <p:strVal val="#ppt_y"/>
                                          </p:val>
                                        </p:tav>
                                      </p:tavLst>
                                    </p:anim>
                                  </p:childTnLst>
                                </p:cTn>
                              </p:par>
                              <p:par>
                                <p:cTn id="21" presetID="10" presetClass="entr" presetSubtype="0" fill="hold" grpId="0" nodeType="withEffect">
                                  <p:stCondLst>
                                    <p:cond delay="50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par>
                                <p:cTn id="33" presetID="10" presetClass="entr" presetSubtype="0" fill="hold" grpId="0" nodeType="withEffect">
                                  <p:stCondLst>
                                    <p:cond delay="125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par>
                                <p:cTn id="36" presetID="10" presetClass="entr" presetSubtype="0" fill="hold" grpId="0" nodeType="withEffect">
                                  <p:stCondLst>
                                    <p:cond delay="125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125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par>
                                <p:cTn id="42" presetID="10" presetClass="entr" presetSubtype="0" fill="hold" grpId="0" nodeType="withEffect">
                                  <p:stCondLst>
                                    <p:cond delay="125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par>
                                <p:cTn id="45" presetID="26" presetClass="entr" presetSubtype="0" fill="hold" grpId="0" nodeType="withEffect">
                                  <p:stCondLst>
                                    <p:cond delay="175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580">
                                          <p:stCondLst>
                                            <p:cond delay="0"/>
                                          </p:stCondLst>
                                        </p:cTn>
                                        <p:tgtEl>
                                          <p:spTgt spid="23"/>
                                        </p:tgtEl>
                                      </p:cBhvr>
                                    </p:animEffect>
                                    <p:anim calcmode="lin" valueType="num">
                                      <p:cBhvr>
                                        <p:cTn id="48"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53" dur="26">
                                          <p:stCondLst>
                                            <p:cond delay="650"/>
                                          </p:stCondLst>
                                        </p:cTn>
                                        <p:tgtEl>
                                          <p:spTgt spid="23"/>
                                        </p:tgtEl>
                                      </p:cBhvr>
                                      <p:to x="100000" y="60000"/>
                                    </p:animScale>
                                    <p:animScale>
                                      <p:cBhvr>
                                        <p:cTn id="54" dur="166" decel="50000">
                                          <p:stCondLst>
                                            <p:cond delay="676"/>
                                          </p:stCondLst>
                                        </p:cTn>
                                        <p:tgtEl>
                                          <p:spTgt spid="23"/>
                                        </p:tgtEl>
                                      </p:cBhvr>
                                      <p:to x="100000" y="100000"/>
                                    </p:animScale>
                                    <p:animScale>
                                      <p:cBhvr>
                                        <p:cTn id="55" dur="26">
                                          <p:stCondLst>
                                            <p:cond delay="1312"/>
                                          </p:stCondLst>
                                        </p:cTn>
                                        <p:tgtEl>
                                          <p:spTgt spid="23"/>
                                        </p:tgtEl>
                                      </p:cBhvr>
                                      <p:to x="100000" y="80000"/>
                                    </p:animScale>
                                    <p:animScale>
                                      <p:cBhvr>
                                        <p:cTn id="56" dur="166" decel="50000">
                                          <p:stCondLst>
                                            <p:cond delay="1338"/>
                                          </p:stCondLst>
                                        </p:cTn>
                                        <p:tgtEl>
                                          <p:spTgt spid="23"/>
                                        </p:tgtEl>
                                      </p:cBhvr>
                                      <p:to x="100000" y="100000"/>
                                    </p:animScale>
                                    <p:animScale>
                                      <p:cBhvr>
                                        <p:cTn id="57" dur="26">
                                          <p:stCondLst>
                                            <p:cond delay="1642"/>
                                          </p:stCondLst>
                                        </p:cTn>
                                        <p:tgtEl>
                                          <p:spTgt spid="23"/>
                                        </p:tgtEl>
                                      </p:cBhvr>
                                      <p:to x="100000" y="90000"/>
                                    </p:animScale>
                                    <p:animScale>
                                      <p:cBhvr>
                                        <p:cTn id="58" dur="166" decel="50000">
                                          <p:stCondLst>
                                            <p:cond delay="1668"/>
                                          </p:stCondLst>
                                        </p:cTn>
                                        <p:tgtEl>
                                          <p:spTgt spid="23"/>
                                        </p:tgtEl>
                                      </p:cBhvr>
                                      <p:to x="100000" y="100000"/>
                                    </p:animScale>
                                    <p:animScale>
                                      <p:cBhvr>
                                        <p:cTn id="59" dur="26">
                                          <p:stCondLst>
                                            <p:cond delay="1808"/>
                                          </p:stCondLst>
                                        </p:cTn>
                                        <p:tgtEl>
                                          <p:spTgt spid="23"/>
                                        </p:tgtEl>
                                      </p:cBhvr>
                                      <p:to x="100000" y="95000"/>
                                    </p:animScale>
                                    <p:animScale>
                                      <p:cBhvr>
                                        <p:cTn id="60" dur="166" decel="50000">
                                          <p:stCondLst>
                                            <p:cond delay="1834"/>
                                          </p:stCondLst>
                                        </p:cTn>
                                        <p:tgtEl>
                                          <p:spTgt spid="23"/>
                                        </p:tgtEl>
                                      </p:cBhvr>
                                      <p:to x="100000" y="100000"/>
                                    </p:animScale>
                                  </p:childTnLst>
                                </p:cTn>
                              </p:par>
                              <p:par>
                                <p:cTn id="61" presetID="26" presetClass="entr" presetSubtype="0" fill="hold" grpId="0" nodeType="withEffect">
                                  <p:stCondLst>
                                    <p:cond delay="1750"/>
                                  </p:stCondLst>
                                  <p:childTnLst>
                                    <p:set>
                                      <p:cBhvr>
                                        <p:cTn id="62" dur="1" fill="hold">
                                          <p:stCondLst>
                                            <p:cond delay="0"/>
                                          </p:stCondLst>
                                        </p:cTn>
                                        <p:tgtEl>
                                          <p:spTgt spid="26"/>
                                        </p:tgtEl>
                                        <p:attrNameLst>
                                          <p:attrName>style.visibility</p:attrName>
                                        </p:attrNameLst>
                                      </p:cBhvr>
                                      <p:to>
                                        <p:strVal val="visible"/>
                                      </p:to>
                                    </p:set>
                                    <p:animEffect transition="in" filter="wipe(down)">
                                      <p:cBhvr>
                                        <p:cTn id="63" dur="580">
                                          <p:stCondLst>
                                            <p:cond delay="0"/>
                                          </p:stCondLst>
                                        </p:cTn>
                                        <p:tgtEl>
                                          <p:spTgt spid="26"/>
                                        </p:tgtEl>
                                      </p:cBhvr>
                                    </p:animEffect>
                                    <p:anim calcmode="lin" valueType="num">
                                      <p:cBhvr>
                                        <p:cTn id="64"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69" dur="26">
                                          <p:stCondLst>
                                            <p:cond delay="650"/>
                                          </p:stCondLst>
                                        </p:cTn>
                                        <p:tgtEl>
                                          <p:spTgt spid="26"/>
                                        </p:tgtEl>
                                      </p:cBhvr>
                                      <p:to x="100000" y="60000"/>
                                    </p:animScale>
                                    <p:animScale>
                                      <p:cBhvr>
                                        <p:cTn id="70" dur="166" decel="50000">
                                          <p:stCondLst>
                                            <p:cond delay="676"/>
                                          </p:stCondLst>
                                        </p:cTn>
                                        <p:tgtEl>
                                          <p:spTgt spid="26"/>
                                        </p:tgtEl>
                                      </p:cBhvr>
                                      <p:to x="100000" y="100000"/>
                                    </p:animScale>
                                    <p:animScale>
                                      <p:cBhvr>
                                        <p:cTn id="71" dur="26">
                                          <p:stCondLst>
                                            <p:cond delay="1312"/>
                                          </p:stCondLst>
                                        </p:cTn>
                                        <p:tgtEl>
                                          <p:spTgt spid="26"/>
                                        </p:tgtEl>
                                      </p:cBhvr>
                                      <p:to x="100000" y="80000"/>
                                    </p:animScale>
                                    <p:animScale>
                                      <p:cBhvr>
                                        <p:cTn id="72" dur="166" decel="50000">
                                          <p:stCondLst>
                                            <p:cond delay="1338"/>
                                          </p:stCondLst>
                                        </p:cTn>
                                        <p:tgtEl>
                                          <p:spTgt spid="26"/>
                                        </p:tgtEl>
                                      </p:cBhvr>
                                      <p:to x="100000" y="100000"/>
                                    </p:animScale>
                                    <p:animScale>
                                      <p:cBhvr>
                                        <p:cTn id="73" dur="26">
                                          <p:stCondLst>
                                            <p:cond delay="1642"/>
                                          </p:stCondLst>
                                        </p:cTn>
                                        <p:tgtEl>
                                          <p:spTgt spid="26"/>
                                        </p:tgtEl>
                                      </p:cBhvr>
                                      <p:to x="100000" y="90000"/>
                                    </p:animScale>
                                    <p:animScale>
                                      <p:cBhvr>
                                        <p:cTn id="74" dur="166" decel="50000">
                                          <p:stCondLst>
                                            <p:cond delay="1668"/>
                                          </p:stCondLst>
                                        </p:cTn>
                                        <p:tgtEl>
                                          <p:spTgt spid="26"/>
                                        </p:tgtEl>
                                      </p:cBhvr>
                                      <p:to x="100000" y="100000"/>
                                    </p:animScale>
                                    <p:animScale>
                                      <p:cBhvr>
                                        <p:cTn id="75" dur="26">
                                          <p:stCondLst>
                                            <p:cond delay="1808"/>
                                          </p:stCondLst>
                                        </p:cTn>
                                        <p:tgtEl>
                                          <p:spTgt spid="26"/>
                                        </p:tgtEl>
                                      </p:cBhvr>
                                      <p:to x="100000" y="95000"/>
                                    </p:animScale>
                                    <p:animScale>
                                      <p:cBhvr>
                                        <p:cTn id="76" dur="166" decel="50000">
                                          <p:stCondLst>
                                            <p:cond delay="1834"/>
                                          </p:stCondLst>
                                        </p:cTn>
                                        <p:tgtEl>
                                          <p:spTgt spid="26"/>
                                        </p:tgtEl>
                                      </p:cBhvr>
                                      <p:to x="100000" y="100000"/>
                                    </p:animScale>
                                  </p:childTnLst>
                                </p:cTn>
                              </p:par>
                              <p:par>
                                <p:cTn id="77" presetID="26" presetClass="entr" presetSubtype="0" fill="hold" grpId="0" nodeType="withEffect">
                                  <p:stCondLst>
                                    <p:cond delay="1750"/>
                                  </p:stCondLst>
                                  <p:childTnLst>
                                    <p:set>
                                      <p:cBhvr>
                                        <p:cTn id="78" dur="1" fill="hold">
                                          <p:stCondLst>
                                            <p:cond delay="0"/>
                                          </p:stCondLst>
                                        </p:cTn>
                                        <p:tgtEl>
                                          <p:spTgt spid="29"/>
                                        </p:tgtEl>
                                        <p:attrNameLst>
                                          <p:attrName>style.visibility</p:attrName>
                                        </p:attrNameLst>
                                      </p:cBhvr>
                                      <p:to>
                                        <p:strVal val="visible"/>
                                      </p:to>
                                    </p:set>
                                    <p:animEffect transition="in" filter="wipe(down)">
                                      <p:cBhvr>
                                        <p:cTn id="79" dur="580">
                                          <p:stCondLst>
                                            <p:cond delay="0"/>
                                          </p:stCondLst>
                                        </p:cTn>
                                        <p:tgtEl>
                                          <p:spTgt spid="29"/>
                                        </p:tgtEl>
                                      </p:cBhvr>
                                    </p:animEffect>
                                    <p:anim calcmode="lin" valueType="num">
                                      <p:cBhvr>
                                        <p:cTn id="80"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85" dur="26">
                                          <p:stCondLst>
                                            <p:cond delay="650"/>
                                          </p:stCondLst>
                                        </p:cTn>
                                        <p:tgtEl>
                                          <p:spTgt spid="29"/>
                                        </p:tgtEl>
                                      </p:cBhvr>
                                      <p:to x="100000" y="60000"/>
                                    </p:animScale>
                                    <p:animScale>
                                      <p:cBhvr>
                                        <p:cTn id="86" dur="166" decel="50000">
                                          <p:stCondLst>
                                            <p:cond delay="676"/>
                                          </p:stCondLst>
                                        </p:cTn>
                                        <p:tgtEl>
                                          <p:spTgt spid="29"/>
                                        </p:tgtEl>
                                      </p:cBhvr>
                                      <p:to x="100000" y="100000"/>
                                    </p:animScale>
                                    <p:animScale>
                                      <p:cBhvr>
                                        <p:cTn id="87" dur="26">
                                          <p:stCondLst>
                                            <p:cond delay="1312"/>
                                          </p:stCondLst>
                                        </p:cTn>
                                        <p:tgtEl>
                                          <p:spTgt spid="29"/>
                                        </p:tgtEl>
                                      </p:cBhvr>
                                      <p:to x="100000" y="80000"/>
                                    </p:animScale>
                                    <p:animScale>
                                      <p:cBhvr>
                                        <p:cTn id="88" dur="166" decel="50000">
                                          <p:stCondLst>
                                            <p:cond delay="1338"/>
                                          </p:stCondLst>
                                        </p:cTn>
                                        <p:tgtEl>
                                          <p:spTgt spid="29"/>
                                        </p:tgtEl>
                                      </p:cBhvr>
                                      <p:to x="100000" y="100000"/>
                                    </p:animScale>
                                    <p:animScale>
                                      <p:cBhvr>
                                        <p:cTn id="89" dur="26">
                                          <p:stCondLst>
                                            <p:cond delay="1642"/>
                                          </p:stCondLst>
                                        </p:cTn>
                                        <p:tgtEl>
                                          <p:spTgt spid="29"/>
                                        </p:tgtEl>
                                      </p:cBhvr>
                                      <p:to x="100000" y="90000"/>
                                    </p:animScale>
                                    <p:animScale>
                                      <p:cBhvr>
                                        <p:cTn id="90" dur="166" decel="50000">
                                          <p:stCondLst>
                                            <p:cond delay="1668"/>
                                          </p:stCondLst>
                                        </p:cTn>
                                        <p:tgtEl>
                                          <p:spTgt spid="29"/>
                                        </p:tgtEl>
                                      </p:cBhvr>
                                      <p:to x="100000" y="100000"/>
                                    </p:animScale>
                                    <p:animScale>
                                      <p:cBhvr>
                                        <p:cTn id="91" dur="26">
                                          <p:stCondLst>
                                            <p:cond delay="1808"/>
                                          </p:stCondLst>
                                        </p:cTn>
                                        <p:tgtEl>
                                          <p:spTgt spid="29"/>
                                        </p:tgtEl>
                                      </p:cBhvr>
                                      <p:to x="100000" y="95000"/>
                                    </p:animScale>
                                    <p:animScale>
                                      <p:cBhvr>
                                        <p:cTn id="92" dur="166" decel="50000">
                                          <p:stCondLst>
                                            <p:cond delay="1834"/>
                                          </p:stCondLst>
                                        </p:cTn>
                                        <p:tgtEl>
                                          <p:spTgt spid="29"/>
                                        </p:tgtEl>
                                      </p:cBhvr>
                                      <p:to x="100000" y="100000"/>
                                    </p:animScale>
                                  </p:childTnLst>
                                </p:cTn>
                              </p:par>
                              <p:par>
                                <p:cTn id="93" presetID="26" presetClass="entr" presetSubtype="0" fill="hold" grpId="0" nodeType="withEffect">
                                  <p:stCondLst>
                                    <p:cond delay="1750"/>
                                  </p:stCondLst>
                                  <p:childTnLst>
                                    <p:set>
                                      <p:cBhvr>
                                        <p:cTn id="94" dur="1" fill="hold">
                                          <p:stCondLst>
                                            <p:cond delay="0"/>
                                          </p:stCondLst>
                                        </p:cTn>
                                        <p:tgtEl>
                                          <p:spTgt spid="32"/>
                                        </p:tgtEl>
                                        <p:attrNameLst>
                                          <p:attrName>style.visibility</p:attrName>
                                        </p:attrNameLst>
                                      </p:cBhvr>
                                      <p:to>
                                        <p:strVal val="visible"/>
                                      </p:to>
                                    </p:set>
                                    <p:animEffect transition="in" filter="wipe(down)">
                                      <p:cBhvr>
                                        <p:cTn id="95" dur="580">
                                          <p:stCondLst>
                                            <p:cond delay="0"/>
                                          </p:stCondLst>
                                        </p:cTn>
                                        <p:tgtEl>
                                          <p:spTgt spid="32"/>
                                        </p:tgtEl>
                                      </p:cBhvr>
                                    </p:animEffect>
                                    <p:anim calcmode="lin" valueType="num">
                                      <p:cBhvr>
                                        <p:cTn id="96"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101" dur="26">
                                          <p:stCondLst>
                                            <p:cond delay="650"/>
                                          </p:stCondLst>
                                        </p:cTn>
                                        <p:tgtEl>
                                          <p:spTgt spid="32"/>
                                        </p:tgtEl>
                                      </p:cBhvr>
                                      <p:to x="100000" y="60000"/>
                                    </p:animScale>
                                    <p:animScale>
                                      <p:cBhvr>
                                        <p:cTn id="102" dur="166" decel="50000">
                                          <p:stCondLst>
                                            <p:cond delay="676"/>
                                          </p:stCondLst>
                                        </p:cTn>
                                        <p:tgtEl>
                                          <p:spTgt spid="32"/>
                                        </p:tgtEl>
                                      </p:cBhvr>
                                      <p:to x="100000" y="100000"/>
                                    </p:animScale>
                                    <p:animScale>
                                      <p:cBhvr>
                                        <p:cTn id="103" dur="26">
                                          <p:stCondLst>
                                            <p:cond delay="1312"/>
                                          </p:stCondLst>
                                        </p:cTn>
                                        <p:tgtEl>
                                          <p:spTgt spid="32"/>
                                        </p:tgtEl>
                                      </p:cBhvr>
                                      <p:to x="100000" y="80000"/>
                                    </p:animScale>
                                    <p:animScale>
                                      <p:cBhvr>
                                        <p:cTn id="104" dur="166" decel="50000">
                                          <p:stCondLst>
                                            <p:cond delay="1338"/>
                                          </p:stCondLst>
                                        </p:cTn>
                                        <p:tgtEl>
                                          <p:spTgt spid="32"/>
                                        </p:tgtEl>
                                      </p:cBhvr>
                                      <p:to x="100000" y="100000"/>
                                    </p:animScale>
                                    <p:animScale>
                                      <p:cBhvr>
                                        <p:cTn id="105" dur="26">
                                          <p:stCondLst>
                                            <p:cond delay="1642"/>
                                          </p:stCondLst>
                                        </p:cTn>
                                        <p:tgtEl>
                                          <p:spTgt spid="32"/>
                                        </p:tgtEl>
                                      </p:cBhvr>
                                      <p:to x="100000" y="90000"/>
                                    </p:animScale>
                                    <p:animScale>
                                      <p:cBhvr>
                                        <p:cTn id="106" dur="166" decel="50000">
                                          <p:stCondLst>
                                            <p:cond delay="1668"/>
                                          </p:stCondLst>
                                        </p:cTn>
                                        <p:tgtEl>
                                          <p:spTgt spid="32"/>
                                        </p:tgtEl>
                                      </p:cBhvr>
                                      <p:to x="100000" y="100000"/>
                                    </p:animScale>
                                    <p:animScale>
                                      <p:cBhvr>
                                        <p:cTn id="107" dur="26">
                                          <p:stCondLst>
                                            <p:cond delay="1808"/>
                                          </p:stCondLst>
                                        </p:cTn>
                                        <p:tgtEl>
                                          <p:spTgt spid="32"/>
                                        </p:tgtEl>
                                      </p:cBhvr>
                                      <p:to x="100000" y="95000"/>
                                    </p:animScale>
                                    <p:animScale>
                                      <p:cBhvr>
                                        <p:cTn id="108" dur="166" decel="50000">
                                          <p:stCondLst>
                                            <p:cond delay="1834"/>
                                          </p:stCondLst>
                                        </p:cTn>
                                        <p:tgtEl>
                                          <p:spTgt spid="32"/>
                                        </p:tgtEl>
                                      </p:cBhvr>
                                      <p:to x="100000" y="100000"/>
                                    </p:animScale>
                                  </p:childTnLst>
                                </p:cTn>
                              </p:par>
                              <p:par>
                                <p:cTn id="109" presetID="22" presetClass="entr" presetSubtype="8" fill="hold" grpId="0" nodeType="withEffect">
                                  <p:stCondLst>
                                    <p:cond delay="225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500"/>
                                        <p:tgtEl>
                                          <p:spTgt spid="33"/>
                                        </p:tgtEl>
                                      </p:cBhvr>
                                    </p:animEffect>
                                  </p:childTnLst>
                                </p:cTn>
                              </p:par>
                              <p:par>
                                <p:cTn id="112" presetID="22" presetClass="entr" presetSubtype="8" fill="hold" grpId="0" nodeType="withEffect">
                                  <p:stCondLst>
                                    <p:cond delay="2250"/>
                                  </p:stCondLst>
                                  <p:childTnLst>
                                    <p:set>
                                      <p:cBhvr>
                                        <p:cTn id="113" dur="1" fill="hold">
                                          <p:stCondLst>
                                            <p:cond delay="0"/>
                                          </p:stCondLst>
                                        </p:cTn>
                                        <p:tgtEl>
                                          <p:spTgt spid="34"/>
                                        </p:tgtEl>
                                        <p:attrNameLst>
                                          <p:attrName>style.visibility</p:attrName>
                                        </p:attrNameLst>
                                      </p:cBhvr>
                                      <p:to>
                                        <p:strVal val="visible"/>
                                      </p:to>
                                    </p:set>
                                    <p:animEffect transition="in" filter="wipe(left)">
                                      <p:cBhvr>
                                        <p:cTn id="114" dur="500"/>
                                        <p:tgtEl>
                                          <p:spTgt spid="34"/>
                                        </p:tgtEl>
                                      </p:cBhvr>
                                    </p:animEffect>
                                  </p:childTnLst>
                                </p:cTn>
                              </p:par>
                              <p:par>
                                <p:cTn id="115" presetID="22" presetClass="entr" presetSubtype="8" fill="hold" grpId="0" nodeType="withEffect">
                                  <p:stCondLst>
                                    <p:cond delay="2250"/>
                                  </p:stCondLst>
                                  <p:childTnLst>
                                    <p:set>
                                      <p:cBhvr>
                                        <p:cTn id="116" dur="1" fill="hold">
                                          <p:stCondLst>
                                            <p:cond delay="0"/>
                                          </p:stCondLst>
                                        </p:cTn>
                                        <p:tgtEl>
                                          <p:spTgt spid="35"/>
                                        </p:tgtEl>
                                        <p:attrNameLst>
                                          <p:attrName>style.visibility</p:attrName>
                                        </p:attrNameLst>
                                      </p:cBhvr>
                                      <p:to>
                                        <p:strVal val="visible"/>
                                      </p:to>
                                    </p:set>
                                    <p:animEffect transition="in" filter="wipe(left)">
                                      <p:cBhvr>
                                        <p:cTn id="117" dur="500"/>
                                        <p:tgtEl>
                                          <p:spTgt spid="35"/>
                                        </p:tgtEl>
                                      </p:cBhvr>
                                    </p:animEffect>
                                  </p:childTnLst>
                                </p:cTn>
                              </p:par>
                              <p:par>
                                <p:cTn id="118" presetID="22" presetClass="entr" presetSubtype="8" fill="hold" grpId="0" nodeType="withEffect">
                                  <p:stCondLst>
                                    <p:cond delay="2250"/>
                                  </p:stCondLst>
                                  <p:childTnLst>
                                    <p:set>
                                      <p:cBhvr>
                                        <p:cTn id="119" dur="1" fill="hold">
                                          <p:stCondLst>
                                            <p:cond delay="0"/>
                                          </p:stCondLst>
                                        </p:cTn>
                                        <p:tgtEl>
                                          <p:spTgt spid="36"/>
                                        </p:tgtEl>
                                        <p:attrNameLst>
                                          <p:attrName>style.visibility</p:attrName>
                                        </p:attrNameLst>
                                      </p:cBhvr>
                                      <p:to>
                                        <p:strVal val="visible"/>
                                      </p:to>
                                    </p:set>
                                    <p:animEffect transition="in" filter="wipe(left)">
                                      <p:cBhvr>
                                        <p:cTn id="12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p:bldP spid="19" grpId="0"/>
      <p:bldGraphic spid="20" grpId="0">
        <p:bldAsOne/>
      </p:bldGraphic>
      <p:bldP spid="21" grpId="0" animBg="1"/>
      <p:bldP spid="22" grpId="0"/>
      <p:bldP spid="23" grpId="0"/>
      <p:bldP spid="24" grpId="0" animBg="1"/>
      <p:bldP spid="25" grpId="0"/>
      <p:bldP spid="26" grpId="0"/>
      <p:bldP spid="27" grpId="0" animBg="1"/>
      <p:bldP spid="28" grpId="0"/>
      <p:bldP spid="29" grpId="0"/>
      <p:bldP spid="30" grpId="0" animBg="1"/>
      <p:bldP spid="31" grpId="0"/>
      <p:bldP spid="32" grpId="0"/>
      <p:bldP spid="33" grpId="0"/>
      <p:bldP spid="34" grpId="0"/>
      <p:bldP spid="35"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产品服务</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市场占比</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9" name="等腰三角形 18"/>
          <p:cNvSpPr/>
          <p:nvPr/>
        </p:nvSpPr>
        <p:spPr>
          <a:xfrm rot="13939000">
            <a:off x="9388812" y="3933056"/>
            <a:ext cx="210826" cy="616262"/>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endParaRPr>
          </a:p>
        </p:txBody>
      </p:sp>
      <p:sp>
        <p:nvSpPr>
          <p:cNvPr id="20" name="Freeform 1640"/>
          <p:cNvSpPr>
            <a:spLocks noEditPoints="1"/>
          </p:cNvSpPr>
          <p:nvPr/>
        </p:nvSpPr>
        <p:spPr bwMode="auto">
          <a:xfrm>
            <a:off x="3120942" y="3738143"/>
            <a:ext cx="2336012" cy="1483894"/>
          </a:xfrm>
          <a:custGeom>
            <a:avLst/>
            <a:gdLst>
              <a:gd name="T0" fmla="*/ 168 w 180"/>
              <a:gd name="T1" fmla="*/ 0 h 114"/>
              <a:gd name="T2" fmla="*/ 12 w 180"/>
              <a:gd name="T3" fmla="*/ 0 h 114"/>
              <a:gd name="T4" fmla="*/ 0 w 180"/>
              <a:gd name="T5" fmla="*/ 12 h 114"/>
              <a:gd name="T6" fmla="*/ 0 w 180"/>
              <a:gd name="T7" fmla="*/ 90 h 114"/>
              <a:gd name="T8" fmla="*/ 12 w 180"/>
              <a:gd name="T9" fmla="*/ 102 h 114"/>
              <a:gd name="T10" fmla="*/ 78 w 180"/>
              <a:gd name="T11" fmla="*/ 102 h 114"/>
              <a:gd name="T12" fmla="*/ 78 w 180"/>
              <a:gd name="T13" fmla="*/ 108 h 114"/>
              <a:gd name="T14" fmla="*/ 66 w 180"/>
              <a:gd name="T15" fmla="*/ 108 h 114"/>
              <a:gd name="T16" fmla="*/ 60 w 180"/>
              <a:gd name="T17" fmla="*/ 114 h 114"/>
              <a:gd name="T18" fmla="*/ 120 w 180"/>
              <a:gd name="T19" fmla="*/ 114 h 114"/>
              <a:gd name="T20" fmla="*/ 114 w 180"/>
              <a:gd name="T21" fmla="*/ 108 h 114"/>
              <a:gd name="T22" fmla="*/ 102 w 180"/>
              <a:gd name="T23" fmla="*/ 108 h 114"/>
              <a:gd name="T24" fmla="*/ 102 w 180"/>
              <a:gd name="T25" fmla="*/ 102 h 114"/>
              <a:gd name="T26" fmla="*/ 168 w 180"/>
              <a:gd name="T27" fmla="*/ 102 h 114"/>
              <a:gd name="T28" fmla="*/ 180 w 180"/>
              <a:gd name="T29" fmla="*/ 90 h 114"/>
              <a:gd name="T30" fmla="*/ 180 w 180"/>
              <a:gd name="T31" fmla="*/ 12 h 114"/>
              <a:gd name="T32" fmla="*/ 168 w 180"/>
              <a:gd name="T33" fmla="*/ 0 h 114"/>
              <a:gd name="T34" fmla="*/ 174 w 180"/>
              <a:gd name="T35" fmla="*/ 90 h 114"/>
              <a:gd name="T36" fmla="*/ 168 w 180"/>
              <a:gd name="T37" fmla="*/ 96 h 114"/>
              <a:gd name="T38" fmla="*/ 12 w 180"/>
              <a:gd name="T39" fmla="*/ 96 h 114"/>
              <a:gd name="T40" fmla="*/ 6 w 180"/>
              <a:gd name="T41" fmla="*/ 90 h 114"/>
              <a:gd name="T42" fmla="*/ 6 w 180"/>
              <a:gd name="T43" fmla="*/ 12 h 114"/>
              <a:gd name="T44" fmla="*/ 12 w 180"/>
              <a:gd name="T45" fmla="*/ 6 h 114"/>
              <a:gd name="T46" fmla="*/ 168 w 180"/>
              <a:gd name="T47" fmla="*/ 6 h 114"/>
              <a:gd name="T48" fmla="*/ 174 w 180"/>
              <a:gd name="T49" fmla="*/ 12 h 114"/>
              <a:gd name="T50" fmla="*/ 174 w 180"/>
              <a:gd name="T51" fmla="*/ 9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0" h="114">
                <a:moveTo>
                  <a:pt x="168" y="0"/>
                </a:moveTo>
                <a:cubicBezTo>
                  <a:pt x="12" y="0"/>
                  <a:pt x="12" y="0"/>
                  <a:pt x="12" y="0"/>
                </a:cubicBezTo>
                <a:cubicBezTo>
                  <a:pt x="5" y="0"/>
                  <a:pt x="0" y="5"/>
                  <a:pt x="0" y="12"/>
                </a:cubicBezTo>
                <a:cubicBezTo>
                  <a:pt x="0" y="90"/>
                  <a:pt x="0" y="90"/>
                  <a:pt x="0" y="90"/>
                </a:cubicBezTo>
                <a:cubicBezTo>
                  <a:pt x="0" y="97"/>
                  <a:pt x="5" y="102"/>
                  <a:pt x="12" y="102"/>
                </a:cubicBezTo>
                <a:cubicBezTo>
                  <a:pt x="78" y="102"/>
                  <a:pt x="78" y="102"/>
                  <a:pt x="78" y="102"/>
                </a:cubicBezTo>
                <a:cubicBezTo>
                  <a:pt x="78" y="108"/>
                  <a:pt x="78" y="108"/>
                  <a:pt x="78" y="108"/>
                </a:cubicBezTo>
                <a:cubicBezTo>
                  <a:pt x="66" y="108"/>
                  <a:pt x="66" y="108"/>
                  <a:pt x="66" y="108"/>
                </a:cubicBezTo>
                <a:cubicBezTo>
                  <a:pt x="60" y="108"/>
                  <a:pt x="60" y="114"/>
                  <a:pt x="60" y="114"/>
                </a:cubicBezTo>
                <a:cubicBezTo>
                  <a:pt x="120" y="114"/>
                  <a:pt x="120" y="114"/>
                  <a:pt x="120" y="114"/>
                </a:cubicBezTo>
                <a:cubicBezTo>
                  <a:pt x="120" y="108"/>
                  <a:pt x="114" y="108"/>
                  <a:pt x="114" y="108"/>
                </a:cubicBezTo>
                <a:cubicBezTo>
                  <a:pt x="102" y="108"/>
                  <a:pt x="102" y="108"/>
                  <a:pt x="102" y="108"/>
                </a:cubicBezTo>
                <a:cubicBezTo>
                  <a:pt x="102" y="102"/>
                  <a:pt x="102" y="102"/>
                  <a:pt x="102" y="102"/>
                </a:cubicBezTo>
                <a:cubicBezTo>
                  <a:pt x="168" y="102"/>
                  <a:pt x="168" y="102"/>
                  <a:pt x="168" y="102"/>
                </a:cubicBezTo>
                <a:cubicBezTo>
                  <a:pt x="175" y="102"/>
                  <a:pt x="180" y="97"/>
                  <a:pt x="180" y="90"/>
                </a:cubicBezTo>
                <a:cubicBezTo>
                  <a:pt x="180" y="12"/>
                  <a:pt x="180" y="12"/>
                  <a:pt x="180" y="12"/>
                </a:cubicBezTo>
                <a:cubicBezTo>
                  <a:pt x="180" y="5"/>
                  <a:pt x="175" y="0"/>
                  <a:pt x="168" y="0"/>
                </a:cubicBezTo>
                <a:moveTo>
                  <a:pt x="174" y="90"/>
                </a:moveTo>
                <a:cubicBezTo>
                  <a:pt x="174" y="93"/>
                  <a:pt x="171" y="96"/>
                  <a:pt x="168" y="96"/>
                </a:cubicBezTo>
                <a:cubicBezTo>
                  <a:pt x="12" y="96"/>
                  <a:pt x="12" y="96"/>
                  <a:pt x="12" y="96"/>
                </a:cubicBezTo>
                <a:cubicBezTo>
                  <a:pt x="9" y="96"/>
                  <a:pt x="6" y="93"/>
                  <a:pt x="6" y="90"/>
                </a:cubicBezTo>
                <a:cubicBezTo>
                  <a:pt x="6" y="12"/>
                  <a:pt x="6" y="12"/>
                  <a:pt x="6" y="12"/>
                </a:cubicBezTo>
                <a:cubicBezTo>
                  <a:pt x="6" y="9"/>
                  <a:pt x="9" y="6"/>
                  <a:pt x="12" y="6"/>
                </a:cubicBezTo>
                <a:cubicBezTo>
                  <a:pt x="168" y="6"/>
                  <a:pt x="168" y="6"/>
                  <a:pt x="168" y="6"/>
                </a:cubicBezTo>
                <a:cubicBezTo>
                  <a:pt x="171" y="6"/>
                  <a:pt x="174" y="9"/>
                  <a:pt x="174" y="12"/>
                </a:cubicBezTo>
                <a:lnTo>
                  <a:pt x="174" y="90"/>
                </a:lnTo>
                <a:close/>
              </a:path>
            </a:pathLst>
          </a:custGeom>
          <a:solidFill>
            <a:srgbClr val="B5554D"/>
          </a:solidFill>
          <a:ln>
            <a:noFill/>
          </a:ln>
        </p:spPr>
        <p:txBody>
          <a:bodyPr vert="horz" wrap="square" lIns="91440" tIns="45720" rIns="91440" bIns="45720" numCol="1" anchor="t" anchorCtr="0" compatLnSpc="1"/>
          <a:lstStyle/>
          <a:p>
            <a:endParaRPr lang="zh-CN" altLang="en-US">
              <a:latin typeface="造字工房悦圆演示版常规体" pitchFamily="50" charset="-122"/>
              <a:ea typeface="造字工房悦圆演示版常规体" pitchFamily="50" charset="-122"/>
            </a:endParaRPr>
          </a:p>
        </p:txBody>
      </p:sp>
      <p:sp>
        <p:nvSpPr>
          <p:cNvPr id="21" name="Freeform 1634"/>
          <p:cNvSpPr>
            <a:spLocks noEditPoints="1"/>
          </p:cNvSpPr>
          <p:nvPr/>
        </p:nvSpPr>
        <p:spPr bwMode="auto">
          <a:xfrm>
            <a:off x="8854338" y="4350499"/>
            <a:ext cx="264345" cy="494484"/>
          </a:xfrm>
          <a:custGeom>
            <a:avLst/>
            <a:gdLst>
              <a:gd name="T0" fmla="*/ 81 w 96"/>
              <a:gd name="T1" fmla="*/ 0 h 180"/>
              <a:gd name="T2" fmla="*/ 15 w 96"/>
              <a:gd name="T3" fmla="*/ 0 h 180"/>
              <a:gd name="T4" fmla="*/ 0 w 96"/>
              <a:gd name="T5" fmla="*/ 15 h 180"/>
              <a:gd name="T6" fmla="*/ 0 w 96"/>
              <a:gd name="T7" fmla="*/ 165 h 180"/>
              <a:gd name="T8" fmla="*/ 15 w 96"/>
              <a:gd name="T9" fmla="*/ 180 h 180"/>
              <a:gd name="T10" fmla="*/ 81 w 96"/>
              <a:gd name="T11" fmla="*/ 180 h 180"/>
              <a:gd name="T12" fmla="*/ 96 w 96"/>
              <a:gd name="T13" fmla="*/ 165 h 180"/>
              <a:gd name="T14" fmla="*/ 96 w 96"/>
              <a:gd name="T15" fmla="*/ 15 h 180"/>
              <a:gd name="T16" fmla="*/ 81 w 96"/>
              <a:gd name="T17" fmla="*/ 0 h 180"/>
              <a:gd name="T18" fmla="*/ 39 w 96"/>
              <a:gd name="T19" fmla="*/ 12 h 180"/>
              <a:gd name="T20" fmla="*/ 57 w 96"/>
              <a:gd name="T21" fmla="*/ 12 h 180"/>
              <a:gd name="T22" fmla="*/ 60 w 96"/>
              <a:gd name="T23" fmla="*/ 15 h 180"/>
              <a:gd name="T24" fmla="*/ 57 w 96"/>
              <a:gd name="T25" fmla="*/ 18 h 180"/>
              <a:gd name="T26" fmla="*/ 39 w 96"/>
              <a:gd name="T27" fmla="*/ 18 h 180"/>
              <a:gd name="T28" fmla="*/ 36 w 96"/>
              <a:gd name="T29" fmla="*/ 15 h 180"/>
              <a:gd name="T30" fmla="*/ 39 w 96"/>
              <a:gd name="T31" fmla="*/ 12 h 180"/>
              <a:gd name="T32" fmla="*/ 48 w 96"/>
              <a:gd name="T33" fmla="*/ 174 h 180"/>
              <a:gd name="T34" fmla="*/ 39 w 96"/>
              <a:gd name="T35" fmla="*/ 165 h 180"/>
              <a:gd name="T36" fmla="*/ 48 w 96"/>
              <a:gd name="T37" fmla="*/ 156 h 180"/>
              <a:gd name="T38" fmla="*/ 57 w 96"/>
              <a:gd name="T39" fmla="*/ 165 h 180"/>
              <a:gd name="T40" fmla="*/ 48 w 96"/>
              <a:gd name="T41" fmla="*/ 174 h 180"/>
              <a:gd name="T42" fmla="*/ 90 w 96"/>
              <a:gd name="T43" fmla="*/ 150 h 180"/>
              <a:gd name="T44" fmla="*/ 6 w 96"/>
              <a:gd name="T45" fmla="*/ 150 h 180"/>
              <a:gd name="T46" fmla="*/ 6 w 96"/>
              <a:gd name="T47" fmla="*/ 30 h 180"/>
              <a:gd name="T48" fmla="*/ 90 w 96"/>
              <a:gd name="T49" fmla="*/ 30 h 180"/>
              <a:gd name="T50" fmla="*/ 90 w 96"/>
              <a:gd name="T51" fmla="*/ 15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80">
                <a:moveTo>
                  <a:pt x="81" y="0"/>
                </a:moveTo>
                <a:cubicBezTo>
                  <a:pt x="15" y="0"/>
                  <a:pt x="15" y="0"/>
                  <a:pt x="15" y="0"/>
                </a:cubicBezTo>
                <a:cubicBezTo>
                  <a:pt x="7" y="0"/>
                  <a:pt x="0" y="7"/>
                  <a:pt x="0" y="15"/>
                </a:cubicBezTo>
                <a:cubicBezTo>
                  <a:pt x="0" y="165"/>
                  <a:pt x="0" y="165"/>
                  <a:pt x="0" y="165"/>
                </a:cubicBezTo>
                <a:cubicBezTo>
                  <a:pt x="0" y="173"/>
                  <a:pt x="7" y="180"/>
                  <a:pt x="15" y="180"/>
                </a:cubicBezTo>
                <a:cubicBezTo>
                  <a:pt x="81" y="180"/>
                  <a:pt x="81" y="180"/>
                  <a:pt x="81" y="180"/>
                </a:cubicBezTo>
                <a:cubicBezTo>
                  <a:pt x="89" y="180"/>
                  <a:pt x="96" y="173"/>
                  <a:pt x="96" y="165"/>
                </a:cubicBezTo>
                <a:cubicBezTo>
                  <a:pt x="96" y="15"/>
                  <a:pt x="96" y="15"/>
                  <a:pt x="96" y="15"/>
                </a:cubicBezTo>
                <a:cubicBezTo>
                  <a:pt x="96" y="7"/>
                  <a:pt x="89" y="0"/>
                  <a:pt x="81" y="0"/>
                </a:cubicBezTo>
                <a:moveTo>
                  <a:pt x="39" y="12"/>
                </a:moveTo>
                <a:cubicBezTo>
                  <a:pt x="57" y="12"/>
                  <a:pt x="57" y="12"/>
                  <a:pt x="57" y="12"/>
                </a:cubicBezTo>
                <a:cubicBezTo>
                  <a:pt x="59" y="12"/>
                  <a:pt x="60" y="13"/>
                  <a:pt x="60" y="15"/>
                </a:cubicBezTo>
                <a:cubicBezTo>
                  <a:pt x="60" y="17"/>
                  <a:pt x="59" y="18"/>
                  <a:pt x="57" y="18"/>
                </a:cubicBezTo>
                <a:cubicBezTo>
                  <a:pt x="39" y="18"/>
                  <a:pt x="39" y="18"/>
                  <a:pt x="39" y="18"/>
                </a:cubicBezTo>
                <a:cubicBezTo>
                  <a:pt x="37" y="18"/>
                  <a:pt x="36" y="17"/>
                  <a:pt x="36" y="15"/>
                </a:cubicBezTo>
                <a:cubicBezTo>
                  <a:pt x="36" y="13"/>
                  <a:pt x="37" y="12"/>
                  <a:pt x="39" y="12"/>
                </a:cubicBezTo>
                <a:moveTo>
                  <a:pt x="48" y="174"/>
                </a:moveTo>
                <a:cubicBezTo>
                  <a:pt x="43" y="174"/>
                  <a:pt x="39" y="170"/>
                  <a:pt x="39" y="165"/>
                </a:cubicBezTo>
                <a:cubicBezTo>
                  <a:pt x="39" y="160"/>
                  <a:pt x="43" y="156"/>
                  <a:pt x="48" y="156"/>
                </a:cubicBezTo>
                <a:cubicBezTo>
                  <a:pt x="53" y="156"/>
                  <a:pt x="57" y="160"/>
                  <a:pt x="57" y="165"/>
                </a:cubicBezTo>
                <a:cubicBezTo>
                  <a:pt x="57" y="170"/>
                  <a:pt x="53" y="174"/>
                  <a:pt x="48" y="174"/>
                </a:cubicBezTo>
                <a:moveTo>
                  <a:pt x="90" y="150"/>
                </a:moveTo>
                <a:cubicBezTo>
                  <a:pt x="6" y="150"/>
                  <a:pt x="6" y="150"/>
                  <a:pt x="6" y="150"/>
                </a:cubicBezTo>
                <a:cubicBezTo>
                  <a:pt x="6" y="30"/>
                  <a:pt x="6" y="30"/>
                  <a:pt x="6" y="30"/>
                </a:cubicBezTo>
                <a:cubicBezTo>
                  <a:pt x="90" y="30"/>
                  <a:pt x="90" y="30"/>
                  <a:pt x="90" y="30"/>
                </a:cubicBezTo>
                <a:lnTo>
                  <a:pt x="90" y="150"/>
                </a:lnTo>
                <a:close/>
              </a:path>
            </a:pathLst>
          </a:custGeom>
          <a:solidFill>
            <a:srgbClr val="B5554D"/>
          </a:solidFill>
          <a:ln>
            <a:noFill/>
          </a:ln>
        </p:spPr>
        <p:txBody>
          <a:bodyPr vert="horz" wrap="square" lIns="91440" tIns="45720" rIns="91440" bIns="45720" numCol="1" anchor="t" anchorCtr="0" compatLnSpc="1"/>
          <a:lstStyle/>
          <a:p>
            <a:endParaRPr lang="zh-CN" altLang="en-US">
              <a:latin typeface="造字工房悦圆演示版常规体" pitchFamily="50" charset="-122"/>
              <a:ea typeface="造字工房悦圆演示版常规体" pitchFamily="50" charset="-122"/>
            </a:endParaRPr>
          </a:p>
        </p:txBody>
      </p:sp>
      <p:sp>
        <p:nvSpPr>
          <p:cNvPr id="22" name="椭圆 21"/>
          <p:cNvSpPr/>
          <p:nvPr/>
        </p:nvSpPr>
        <p:spPr>
          <a:xfrm>
            <a:off x="9240580" y="2988392"/>
            <a:ext cx="1617686" cy="161768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endParaRPr>
          </a:p>
        </p:txBody>
      </p:sp>
      <p:graphicFrame>
        <p:nvGraphicFramePr>
          <p:cNvPr id="23" name="图表 22"/>
          <p:cNvGraphicFramePr/>
          <p:nvPr/>
        </p:nvGraphicFramePr>
        <p:xfrm>
          <a:off x="8747057" y="2926659"/>
          <a:ext cx="2604731" cy="1736488"/>
        </p:xfrm>
        <a:graphic>
          <a:graphicData uri="http://schemas.openxmlformats.org/drawingml/2006/chart">
            <c:chart xmlns:c="http://schemas.openxmlformats.org/drawingml/2006/chart" xmlns:r="http://schemas.openxmlformats.org/officeDocument/2006/relationships" r:id="rId4"/>
          </a:graphicData>
        </a:graphic>
      </p:graphicFrame>
      <p:sp>
        <p:nvSpPr>
          <p:cNvPr id="24" name="文本框 50"/>
          <p:cNvSpPr txBox="1"/>
          <p:nvPr/>
        </p:nvSpPr>
        <p:spPr>
          <a:xfrm>
            <a:off x="3380290" y="4218588"/>
            <a:ext cx="1652573" cy="307777"/>
          </a:xfrm>
          <a:prstGeom prst="rect">
            <a:avLst/>
          </a:prstGeom>
          <a:noFill/>
          <a:effectLst/>
        </p:spPr>
        <p:txBody>
          <a:bodyPr wrap="square" rtlCol="0">
            <a:spAutoFit/>
          </a:bodyPr>
          <a:lstStyle/>
          <a:p>
            <a:pPr algn="ctr"/>
            <a:r>
              <a:rPr lang="en-US" altLang="zh-CN" sz="1400" b="1" dirty="0">
                <a:solidFill>
                  <a:schemeClr val="accent2"/>
                </a:solidFill>
                <a:latin typeface="微软雅黑" panose="020B0503020204020204" pitchFamily="34" charset="-122"/>
                <a:ea typeface="微软雅黑" panose="020B0503020204020204" pitchFamily="34" charset="-122"/>
              </a:rPr>
              <a:t>PC</a:t>
            </a:r>
            <a:r>
              <a:rPr lang="zh-CN" altLang="en-US" sz="1400" b="1" dirty="0">
                <a:solidFill>
                  <a:schemeClr val="accent2"/>
                </a:solidFill>
                <a:latin typeface="微软雅黑" panose="020B0503020204020204" pitchFamily="34" charset="-122"/>
                <a:ea typeface="微软雅黑" panose="020B0503020204020204" pitchFamily="34" charset="-122"/>
              </a:rPr>
              <a:t>端用户</a:t>
            </a:r>
          </a:p>
        </p:txBody>
      </p:sp>
      <p:sp>
        <p:nvSpPr>
          <p:cNvPr id="25" name="文本框 51"/>
          <p:cNvSpPr txBox="1"/>
          <p:nvPr/>
        </p:nvSpPr>
        <p:spPr>
          <a:xfrm>
            <a:off x="8107376" y="4936208"/>
            <a:ext cx="1652573" cy="307777"/>
          </a:xfrm>
          <a:prstGeom prst="rect">
            <a:avLst/>
          </a:prstGeom>
          <a:noFill/>
          <a:effectLst/>
        </p:spPr>
        <p:txBody>
          <a:bodyPr wrap="square" rtlCol="0">
            <a:spAutoFit/>
          </a:bodyPr>
          <a:lstStyle/>
          <a:p>
            <a:pPr algn="ctr"/>
            <a:r>
              <a:rPr lang="zh-CN" altLang="en-US" sz="1400" b="1" dirty="0">
                <a:solidFill>
                  <a:schemeClr val="accent2"/>
                </a:solidFill>
                <a:latin typeface="微软雅黑" panose="020B0503020204020204" pitchFamily="34" charset="-122"/>
                <a:ea typeface="微软雅黑" panose="020B0503020204020204" pitchFamily="34" charset="-122"/>
              </a:rPr>
              <a:t>手机端用户</a:t>
            </a:r>
          </a:p>
        </p:txBody>
      </p:sp>
      <p:grpSp>
        <p:nvGrpSpPr>
          <p:cNvPr id="26" name="组合 25"/>
          <p:cNvGrpSpPr/>
          <p:nvPr/>
        </p:nvGrpSpPr>
        <p:grpSpPr>
          <a:xfrm>
            <a:off x="6527498" y="3884101"/>
            <a:ext cx="701333" cy="839761"/>
            <a:chOff x="4958101" y="2781301"/>
            <a:chExt cx="549220" cy="657624"/>
          </a:xfrm>
        </p:grpSpPr>
        <p:sp>
          <p:nvSpPr>
            <p:cNvPr id="27" name="圆角矩形 26"/>
            <p:cNvSpPr/>
            <p:nvPr/>
          </p:nvSpPr>
          <p:spPr>
            <a:xfrm>
              <a:off x="4958101" y="2781301"/>
              <a:ext cx="549220" cy="635620"/>
            </a:xfrm>
            <a:prstGeom prst="roundRect">
              <a:avLst>
                <a:gd name="adj" fmla="val 2714"/>
              </a:avLst>
            </a:prstGeom>
            <a:noFill/>
            <a:ln w="53975">
              <a:solidFill>
                <a:srgbClr val="B555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endParaRPr>
            </a:p>
          </p:txBody>
        </p:sp>
        <p:sp>
          <p:nvSpPr>
            <p:cNvPr id="28" name="椭圆 27"/>
            <p:cNvSpPr/>
            <p:nvPr/>
          </p:nvSpPr>
          <p:spPr>
            <a:xfrm>
              <a:off x="5216137" y="3393206"/>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endParaRPr>
            </a:p>
          </p:txBody>
        </p:sp>
      </p:grpSp>
      <p:grpSp>
        <p:nvGrpSpPr>
          <p:cNvPr id="29" name="组合 28"/>
          <p:cNvGrpSpPr/>
          <p:nvPr/>
        </p:nvGrpSpPr>
        <p:grpSpPr>
          <a:xfrm>
            <a:off x="6249608" y="1909018"/>
            <a:ext cx="2604731" cy="1877198"/>
            <a:chOff x="4740483" y="1234596"/>
            <a:chExt cx="2039787" cy="1470050"/>
          </a:xfrm>
          <a:solidFill>
            <a:schemeClr val="bg1">
              <a:lumMod val="85000"/>
            </a:schemeClr>
          </a:solidFill>
        </p:grpSpPr>
        <p:grpSp>
          <p:nvGrpSpPr>
            <p:cNvPr id="30" name="组合 29"/>
            <p:cNvGrpSpPr/>
            <p:nvPr/>
          </p:nvGrpSpPr>
          <p:grpSpPr>
            <a:xfrm>
              <a:off x="4740483" y="1234596"/>
              <a:ext cx="2039787" cy="1359859"/>
              <a:chOff x="4424175" y="1399819"/>
              <a:chExt cx="2039787" cy="1359859"/>
            </a:xfrm>
            <a:grpFill/>
          </p:grpSpPr>
          <p:sp>
            <p:nvSpPr>
              <p:cNvPr id="32" name="椭圆 31"/>
              <p:cNvSpPr/>
              <p:nvPr/>
            </p:nvSpPr>
            <p:spPr>
              <a:xfrm>
                <a:off x="4810655" y="1446335"/>
                <a:ext cx="1266824" cy="1266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endParaRPr>
              </a:p>
            </p:txBody>
          </p:sp>
          <p:graphicFrame>
            <p:nvGraphicFramePr>
              <p:cNvPr id="33" name="图表 32"/>
              <p:cNvGraphicFramePr/>
              <p:nvPr/>
            </p:nvGraphicFramePr>
            <p:xfrm>
              <a:off x="4424175" y="1399819"/>
              <a:ext cx="2039787" cy="1359859"/>
            </p:xfrm>
            <a:graphic>
              <a:graphicData uri="http://schemas.openxmlformats.org/drawingml/2006/chart">
                <c:chart xmlns:c="http://schemas.openxmlformats.org/drawingml/2006/chart" xmlns:r="http://schemas.openxmlformats.org/officeDocument/2006/relationships" r:id="rId5"/>
              </a:graphicData>
            </a:graphic>
          </p:graphicFrame>
        </p:grpSp>
        <p:sp>
          <p:nvSpPr>
            <p:cNvPr id="31" name="等腰三角形 30"/>
            <p:cNvSpPr/>
            <p:nvPr/>
          </p:nvSpPr>
          <p:spPr>
            <a:xfrm rot="12736232">
              <a:off x="5424771" y="2222046"/>
              <a:ext cx="165100" cy="482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endParaRPr>
            </a:p>
          </p:txBody>
        </p:sp>
      </p:grpSp>
      <p:grpSp>
        <p:nvGrpSpPr>
          <p:cNvPr id="34" name="组合 33"/>
          <p:cNvGrpSpPr/>
          <p:nvPr/>
        </p:nvGrpSpPr>
        <p:grpSpPr>
          <a:xfrm>
            <a:off x="182036" y="2415312"/>
            <a:ext cx="3375248" cy="2250169"/>
            <a:chOff x="75514" y="1678511"/>
            <a:chExt cx="2643186" cy="1762127"/>
          </a:xfrm>
          <a:solidFill>
            <a:schemeClr val="bg1">
              <a:lumMod val="85000"/>
            </a:schemeClr>
          </a:solidFill>
        </p:grpSpPr>
        <p:sp>
          <p:nvSpPr>
            <p:cNvPr id="35" name="等腰三角形 34"/>
            <p:cNvSpPr/>
            <p:nvPr/>
          </p:nvSpPr>
          <p:spPr>
            <a:xfrm rot="7157902">
              <a:off x="2078369" y="2654232"/>
              <a:ext cx="165100" cy="482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endParaRPr>
            </a:p>
          </p:txBody>
        </p:sp>
        <p:sp>
          <p:nvSpPr>
            <p:cNvPr id="36" name="椭圆 35"/>
            <p:cNvSpPr/>
            <p:nvPr/>
          </p:nvSpPr>
          <p:spPr>
            <a:xfrm>
              <a:off x="523255" y="1678513"/>
              <a:ext cx="1762125" cy="1762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endParaRPr>
            </a:p>
          </p:txBody>
        </p:sp>
        <p:graphicFrame>
          <p:nvGraphicFramePr>
            <p:cNvPr id="37" name="图表 36"/>
            <p:cNvGraphicFramePr/>
            <p:nvPr/>
          </p:nvGraphicFramePr>
          <p:xfrm>
            <a:off x="75514" y="1678511"/>
            <a:ext cx="2643186" cy="1762125"/>
          </p:xfrm>
          <a:graphic>
            <a:graphicData uri="http://schemas.openxmlformats.org/drawingml/2006/chart">
              <c:chart xmlns:c="http://schemas.openxmlformats.org/drawingml/2006/chart" xmlns:r="http://schemas.openxmlformats.org/officeDocument/2006/relationships" r:id="rId6"/>
            </a:graphicData>
          </a:graphic>
        </p:graphicFrame>
      </p:grpSp>
      <p:sp>
        <p:nvSpPr>
          <p:cNvPr id="38" name="文本框 24"/>
          <p:cNvSpPr txBox="1"/>
          <p:nvPr/>
        </p:nvSpPr>
        <p:spPr>
          <a:xfrm>
            <a:off x="6060997" y="4829018"/>
            <a:ext cx="1652573" cy="307777"/>
          </a:xfrm>
          <a:prstGeom prst="rect">
            <a:avLst/>
          </a:prstGeom>
          <a:noFill/>
          <a:effectLst/>
        </p:spPr>
        <p:txBody>
          <a:bodyPr wrap="square" rtlCol="0">
            <a:spAutoFit/>
          </a:bodyPr>
          <a:lstStyle/>
          <a:p>
            <a:pPr algn="ctr"/>
            <a:r>
              <a:rPr lang="en-US" altLang="zh-CN" sz="1400" b="1" dirty="0" smtClean="0">
                <a:solidFill>
                  <a:schemeClr val="accent2"/>
                </a:solidFill>
                <a:latin typeface="微软雅黑" panose="020B0503020204020204" pitchFamily="34" charset="-122"/>
                <a:ea typeface="微软雅黑" panose="020B0503020204020204" pitchFamily="34" charset="-122"/>
              </a:rPr>
              <a:t>PAD</a:t>
            </a:r>
            <a:r>
              <a:rPr lang="zh-CN" altLang="en-US" sz="1400" b="1" dirty="0" smtClean="0">
                <a:solidFill>
                  <a:schemeClr val="accent2"/>
                </a:solidFill>
                <a:latin typeface="微软雅黑" panose="020B0503020204020204" pitchFamily="34" charset="-122"/>
                <a:ea typeface="微软雅黑" panose="020B0503020204020204" pitchFamily="34" charset="-122"/>
              </a:rPr>
              <a:t>端</a:t>
            </a:r>
            <a:r>
              <a:rPr lang="zh-CN" altLang="en-US" sz="1400" b="1" dirty="0">
                <a:solidFill>
                  <a:schemeClr val="accent2"/>
                </a:solidFill>
                <a:latin typeface="微软雅黑" panose="020B0503020204020204" pitchFamily="34" charset="-122"/>
                <a:ea typeface="微软雅黑" panose="020B0503020204020204" pitchFamily="34" charset="-122"/>
              </a:rPr>
              <a:t>用户</a:t>
            </a:r>
          </a:p>
        </p:txBody>
      </p:sp>
      <p:sp>
        <p:nvSpPr>
          <p:cNvPr id="39" name="文本框 25"/>
          <p:cNvSpPr txBox="1"/>
          <p:nvPr/>
        </p:nvSpPr>
        <p:spPr>
          <a:xfrm>
            <a:off x="3156059" y="5359991"/>
            <a:ext cx="6557870" cy="369332"/>
          </a:xfrm>
          <a:prstGeom prst="rect">
            <a:avLst/>
          </a:prstGeom>
          <a:solidFill>
            <a:srgbClr val="B5554D"/>
          </a:solidFill>
          <a:effectLst/>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终端占有率</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0" name="文本框 1"/>
          <p:cNvSpPr txBox="1"/>
          <p:nvPr/>
        </p:nvSpPr>
        <p:spPr>
          <a:xfrm>
            <a:off x="2926610" y="1844824"/>
            <a:ext cx="3456384" cy="346249"/>
          </a:xfrm>
          <a:prstGeom prst="rect">
            <a:avLst/>
          </a:prstGeom>
          <a:noFill/>
        </p:spPr>
        <p:txBody>
          <a:bodyPr wrap="square" lIns="68580" tIns="34290" rIns="68580" bIns="34290" rtlCol="0">
            <a:spAutoFit/>
          </a:bodyPr>
          <a:lstStyle/>
          <a:p>
            <a:r>
              <a:rPr lang="zh-CN" altLang="en-US" b="1" dirty="0" smtClean="0">
                <a:solidFill>
                  <a:schemeClr val="accent2"/>
                </a:solidFill>
                <a:latin typeface="微软雅黑" panose="020B0503020204020204" pitchFamily="34" charset="-122"/>
                <a:ea typeface="微软雅黑" panose="020B0503020204020204" pitchFamily="34" charset="-122"/>
              </a:rPr>
              <a:t>产品不同平台占有率</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41" name="矩形 40"/>
          <p:cNvSpPr/>
          <p:nvPr/>
        </p:nvSpPr>
        <p:spPr>
          <a:xfrm>
            <a:off x="2926610" y="2183628"/>
            <a:ext cx="3672652" cy="796370"/>
          </a:xfrm>
          <a:prstGeom prst="rect">
            <a:avLst/>
          </a:prstGeom>
        </p:spPr>
        <p:txBody>
          <a:bodyPr wrap="square" lIns="68578" tIns="34289" rIns="68578" bIns="34289">
            <a:spAutoFit/>
          </a:bodyPr>
          <a:lstStyle/>
          <a:p>
            <a:pPr>
              <a:lnSpc>
                <a:spcPct val="150000"/>
              </a:lnSpc>
              <a:defRPr/>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据统计每页幻灯片的最好</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控制。</a:t>
            </a:r>
            <a:endParaRPr lang="en-US" altLang="zh-CN"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2" name="矩形 41"/>
          <p:cNvSpPr/>
          <p:nvPr/>
        </p:nvSpPr>
        <p:spPr>
          <a:xfrm>
            <a:off x="3165321" y="5827332"/>
            <a:ext cx="6548608" cy="553996"/>
          </a:xfrm>
          <a:prstGeom prst="rect">
            <a:avLst/>
          </a:prstGeom>
        </p:spPr>
        <p:txBody>
          <a:bodyPr wrap="square" lIns="68578" tIns="34289" rIns="68578" bIns="34289">
            <a:spAutoFit/>
          </a:bodyPr>
          <a:lstStyle/>
          <a:p>
            <a:pPr>
              <a:lnSpc>
                <a:spcPct val="150000"/>
              </a:lnSpc>
              <a:defRPr/>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据统计每页幻灯片的最好控制在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文本。</a:t>
            </a:r>
            <a:endParaRPr lang="en-US" altLang="zh-CN"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2" presetClass="entr" presetSubtype="0" fill="hold" grpId="0" nodeType="withEffect">
                                  <p:stCondLst>
                                    <p:cond delay="5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100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42" presetClass="entr" presetSubtype="0" fill="hold" nodeType="withEffect">
                                  <p:stCondLst>
                                    <p:cond delay="150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1000"/>
                                        <p:tgtEl>
                                          <p:spTgt spid="34"/>
                                        </p:tgtEl>
                                      </p:cBhvr>
                                    </p:animEffect>
                                    <p:anim calcmode="lin" valueType="num">
                                      <p:cBhvr>
                                        <p:cTn id="35" dur="1000" fill="hold"/>
                                        <p:tgtEl>
                                          <p:spTgt spid="34"/>
                                        </p:tgtEl>
                                        <p:attrNameLst>
                                          <p:attrName>ppt_x</p:attrName>
                                        </p:attrNameLst>
                                      </p:cBhvr>
                                      <p:tavLst>
                                        <p:tav tm="0">
                                          <p:val>
                                            <p:strVal val="#ppt_x"/>
                                          </p:val>
                                        </p:tav>
                                        <p:tav tm="100000">
                                          <p:val>
                                            <p:strVal val="#ppt_x"/>
                                          </p:val>
                                        </p:tav>
                                      </p:tavLst>
                                    </p:anim>
                                    <p:anim calcmode="lin" valueType="num">
                                      <p:cBhvr>
                                        <p:cTn id="36" dur="1000" fill="hold"/>
                                        <p:tgtEl>
                                          <p:spTgt spid="3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150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1000"/>
                                        <p:tgtEl>
                                          <p:spTgt spid="29"/>
                                        </p:tgtEl>
                                      </p:cBhvr>
                                    </p:animEffect>
                                    <p:anim calcmode="lin" valueType="num">
                                      <p:cBhvr>
                                        <p:cTn id="40" dur="1000" fill="hold"/>
                                        <p:tgtEl>
                                          <p:spTgt spid="29"/>
                                        </p:tgtEl>
                                        <p:attrNameLst>
                                          <p:attrName>ppt_x</p:attrName>
                                        </p:attrNameLst>
                                      </p:cBhvr>
                                      <p:tavLst>
                                        <p:tav tm="0">
                                          <p:val>
                                            <p:strVal val="#ppt_x"/>
                                          </p:val>
                                        </p:tav>
                                        <p:tav tm="100000">
                                          <p:val>
                                            <p:strVal val="#ppt_x"/>
                                          </p:val>
                                        </p:tav>
                                      </p:tavLst>
                                    </p:anim>
                                    <p:anim calcmode="lin" valueType="num">
                                      <p:cBhvr>
                                        <p:cTn id="41" dur="1000" fill="hold"/>
                                        <p:tgtEl>
                                          <p:spTgt spid="2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50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50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1000"/>
                                        <p:tgtEl>
                                          <p:spTgt spid="22"/>
                                        </p:tgtEl>
                                      </p:cBhvr>
                                    </p:animEffect>
                                    <p:anim calcmode="lin" valueType="num">
                                      <p:cBhvr>
                                        <p:cTn id="50" dur="1000" fill="hold"/>
                                        <p:tgtEl>
                                          <p:spTgt spid="22"/>
                                        </p:tgtEl>
                                        <p:attrNameLst>
                                          <p:attrName>ppt_x</p:attrName>
                                        </p:attrNameLst>
                                      </p:cBhvr>
                                      <p:tavLst>
                                        <p:tav tm="0">
                                          <p:val>
                                            <p:strVal val="#ppt_x"/>
                                          </p:val>
                                        </p:tav>
                                        <p:tav tm="100000">
                                          <p:val>
                                            <p:strVal val="#ppt_x"/>
                                          </p:val>
                                        </p:tav>
                                      </p:tavLst>
                                    </p:anim>
                                    <p:anim calcmode="lin" valueType="num">
                                      <p:cBhvr>
                                        <p:cTn id="51" dur="1000" fill="hold"/>
                                        <p:tgtEl>
                                          <p:spTgt spid="2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50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1000"/>
                                        <p:tgtEl>
                                          <p:spTgt spid="23"/>
                                        </p:tgtEl>
                                      </p:cBhvr>
                                    </p:animEffect>
                                    <p:anim calcmode="lin" valueType="num">
                                      <p:cBhvr>
                                        <p:cTn id="55" dur="1000" fill="hold"/>
                                        <p:tgtEl>
                                          <p:spTgt spid="23"/>
                                        </p:tgtEl>
                                        <p:attrNameLst>
                                          <p:attrName>ppt_x</p:attrName>
                                        </p:attrNameLst>
                                      </p:cBhvr>
                                      <p:tavLst>
                                        <p:tav tm="0">
                                          <p:val>
                                            <p:strVal val="#ppt_x"/>
                                          </p:val>
                                        </p:tav>
                                        <p:tav tm="100000">
                                          <p:val>
                                            <p:strVal val="#ppt_x"/>
                                          </p:val>
                                        </p:tav>
                                      </p:tavLst>
                                    </p:anim>
                                    <p:anim calcmode="lin" valueType="num">
                                      <p:cBhvr>
                                        <p:cTn id="56" dur="1000" fill="hold"/>
                                        <p:tgtEl>
                                          <p:spTgt spid="23"/>
                                        </p:tgtEl>
                                        <p:attrNameLst>
                                          <p:attrName>ppt_y</p:attrName>
                                        </p:attrNameLst>
                                      </p:cBhvr>
                                      <p:tavLst>
                                        <p:tav tm="0">
                                          <p:val>
                                            <p:strVal val="#ppt_y+.1"/>
                                          </p:val>
                                        </p:tav>
                                        <p:tav tm="100000">
                                          <p:val>
                                            <p:strVal val="#ppt_y"/>
                                          </p:val>
                                        </p:tav>
                                      </p:tavLst>
                                    </p:anim>
                                  </p:childTnLst>
                                </p:cTn>
                              </p:par>
                            </p:childTnLst>
                          </p:cTn>
                        </p:par>
                        <p:par>
                          <p:cTn id="57" fill="hold">
                            <p:stCondLst>
                              <p:cond delay="500"/>
                            </p:stCondLst>
                            <p:childTnLst>
                              <p:par>
                                <p:cTn id="58" presetID="16" presetClass="entr" presetSubtype="21"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barn(inVertical)">
                                      <p:cBhvr>
                                        <p:cTn id="60" dur="500"/>
                                        <p:tgtEl>
                                          <p:spTgt spid="39"/>
                                        </p:tgtEl>
                                      </p:cBhvr>
                                    </p:animEffect>
                                  </p:childTnLst>
                                </p:cTn>
                              </p:par>
                            </p:childTnLst>
                          </p:cTn>
                        </p:par>
                        <p:par>
                          <p:cTn id="61" fill="hold">
                            <p:stCondLst>
                              <p:cond delay="1000"/>
                            </p:stCondLst>
                            <p:childTnLst>
                              <p:par>
                                <p:cTn id="62" presetID="42" presetClass="entr" presetSubtype="0"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1000"/>
                                        <p:tgtEl>
                                          <p:spTgt spid="42"/>
                                        </p:tgtEl>
                                      </p:cBhvr>
                                    </p:animEffect>
                                    <p:anim calcmode="lin" valueType="num">
                                      <p:cBhvr>
                                        <p:cTn id="65" dur="1000" fill="hold"/>
                                        <p:tgtEl>
                                          <p:spTgt spid="42"/>
                                        </p:tgtEl>
                                        <p:attrNameLst>
                                          <p:attrName>ppt_x</p:attrName>
                                        </p:attrNameLst>
                                      </p:cBhvr>
                                      <p:tavLst>
                                        <p:tav tm="0">
                                          <p:val>
                                            <p:strVal val="#ppt_x"/>
                                          </p:val>
                                        </p:tav>
                                        <p:tav tm="100000">
                                          <p:val>
                                            <p:strVal val="#ppt_x"/>
                                          </p:val>
                                        </p:tav>
                                      </p:tavLst>
                                    </p:anim>
                                    <p:anim calcmode="lin" valueType="num">
                                      <p:cBhvr>
                                        <p:cTn id="66" dur="1000" fill="hold"/>
                                        <p:tgtEl>
                                          <p:spTgt spid="42"/>
                                        </p:tgtEl>
                                        <p:attrNameLst>
                                          <p:attrName>ppt_y</p:attrName>
                                        </p:attrNameLst>
                                      </p:cBhvr>
                                      <p:tavLst>
                                        <p:tav tm="0">
                                          <p:val>
                                            <p:strVal val="#ppt_y+.1"/>
                                          </p:val>
                                        </p:tav>
                                        <p:tav tm="100000">
                                          <p:val>
                                            <p:strVal val="#ppt_y"/>
                                          </p:val>
                                        </p:tav>
                                      </p:tavLst>
                                    </p:anim>
                                  </p:childTnLst>
                                </p:cTn>
                              </p:par>
                            </p:childTnLst>
                          </p:cTn>
                        </p:par>
                        <p:par>
                          <p:cTn id="67" fill="hold">
                            <p:stCondLst>
                              <p:cond delay="2000"/>
                            </p:stCondLst>
                            <p:childTnLst>
                              <p:par>
                                <p:cTn id="68" presetID="42" presetClass="entr" presetSubtype="0" fill="hold" grpId="0" nodeType="after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1000"/>
                                        <p:tgtEl>
                                          <p:spTgt spid="40"/>
                                        </p:tgtEl>
                                      </p:cBhvr>
                                    </p:animEffect>
                                    <p:anim calcmode="lin" valueType="num">
                                      <p:cBhvr>
                                        <p:cTn id="71" dur="1000" fill="hold"/>
                                        <p:tgtEl>
                                          <p:spTgt spid="40"/>
                                        </p:tgtEl>
                                        <p:attrNameLst>
                                          <p:attrName>ppt_x</p:attrName>
                                        </p:attrNameLst>
                                      </p:cBhvr>
                                      <p:tavLst>
                                        <p:tav tm="0">
                                          <p:val>
                                            <p:strVal val="#ppt_x"/>
                                          </p:val>
                                        </p:tav>
                                        <p:tav tm="100000">
                                          <p:val>
                                            <p:strVal val="#ppt_x"/>
                                          </p:val>
                                        </p:tav>
                                      </p:tavLst>
                                    </p:anim>
                                    <p:anim calcmode="lin" valueType="num">
                                      <p:cBhvr>
                                        <p:cTn id="72" dur="1000" fill="hold"/>
                                        <p:tgtEl>
                                          <p:spTgt spid="40"/>
                                        </p:tgtEl>
                                        <p:attrNameLst>
                                          <p:attrName>ppt_y</p:attrName>
                                        </p:attrNameLst>
                                      </p:cBhvr>
                                      <p:tavLst>
                                        <p:tav tm="0">
                                          <p:val>
                                            <p:strVal val="#ppt_y+.1"/>
                                          </p:val>
                                        </p:tav>
                                        <p:tav tm="100000">
                                          <p:val>
                                            <p:strVal val="#ppt_y"/>
                                          </p:val>
                                        </p:tav>
                                      </p:tavLst>
                                    </p:anim>
                                  </p:childTnLst>
                                </p:cTn>
                              </p:par>
                            </p:childTnLst>
                          </p:cTn>
                        </p:par>
                        <p:par>
                          <p:cTn id="73" fill="hold">
                            <p:stCondLst>
                              <p:cond delay="3000"/>
                            </p:stCondLst>
                            <p:childTnLst>
                              <p:par>
                                <p:cTn id="74" presetID="42" presetClass="entr" presetSubtype="0" fill="hold" grpId="0" nodeType="after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1000"/>
                                        <p:tgtEl>
                                          <p:spTgt spid="41"/>
                                        </p:tgtEl>
                                      </p:cBhvr>
                                    </p:animEffect>
                                    <p:anim calcmode="lin" valueType="num">
                                      <p:cBhvr>
                                        <p:cTn id="77" dur="1000" fill="hold"/>
                                        <p:tgtEl>
                                          <p:spTgt spid="41"/>
                                        </p:tgtEl>
                                        <p:attrNameLst>
                                          <p:attrName>ppt_x</p:attrName>
                                        </p:attrNameLst>
                                      </p:cBhvr>
                                      <p:tavLst>
                                        <p:tav tm="0">
                                          <p:val>
                                            <p:strVal val="#ppt_x"/>
                                          </p:val>
                                        </p:tav>
                                        <p:tav tm="100000">
                                          <p:val>
                                            <p:strVal val="#ppt_x"/>
                                          </p:val>
                                        </p:tav>
                                      </p:tavLst>
                                    </p:anim>
                                    <p:anim calcmode="lin" valueType="num">
                                      <p:cBhvr>
                                        <p:cTn id="78"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animBg="1"/>
      <p:bldP spid="21" grpId="0" animBg="1"/>
      <p:bldP spid="22" grpId="0" animBg="1"/>
      <p:bldGraphic spid="23" grpId="0">
        <p:bldAsOne/>
      </p:bldGraphic>
      <p:bldP spid="24" grpId="0"/>
      <p:bldP spid="25" grpId="0"/>
      <p:bldP spid="38" grpId="0"/>
      <p:bldP spid="39" grpId="0" animBg="1"/>
      <p:bldP spid="40" grpId="0"/>
      <p:bldP spid="41"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57" name="矩形 56"/>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dirty="0" smtClean="0">
                <a:solidFill>
                  <a:schemeClr val="bg1"/>
                </a:solidFill>
                <a:latin typeface="微软雅黑" panose="020B0503020204020204" pitchFamily="34" charset="-122"/>
                <a:ea typeface="微软雅黑" panose="020B0503020204020204" pitchFamily="34" charset="-122"/>
              </a:rPr>
              <a:t>目  录</a:t>
            </a:r>
            <a:endParaRPr lang="en-US" altLang="zh-CN" sz="3200" dirty="0" smtClean="0">
              <a:solidFill>
                <a:schemeClr val="bg1"/>
              </a:solidFill>
              <a:latin typeface="微软雅黑" panose="020B0503020204020204" pitchFamily="34" charset="-122"/>
              <a:ea typeface="微软雅黑" panose="020B0503020204020204" pitchFamily="34" charset="-122"/>
            </a:endParaRPr>
          </a:p>
          <a:p>
            <a:r>
              <a:rPr lang="en-US" altLang="zh-CN" sz="1400" dirty="0">
                <a:solidFill>
                  <a:schemeClr val="bg1"/>
                </a:solidFill>
                <a:latin typeface="微软雅黑" panose="020B0503020204020204" pitchFamily="34" charset="-122"/>
                <a:ea typeface="微软雅黑" panose="020B0503020204020204" pitchFamily="34" charset="-122"/>
              </a:rPr>
              <a:t>CONTENTS</a:t>
            </a:r>
            <a:endParaRPr lang="zh-CN" altLang="en-US" sz="1100" dirty="0">
              <a:solidFill>
                <a:schemeClr val="bg1"/>
              </a:solidFill>
              <a:latin typeface="微软雅黑" panose="020B0503020204020204" pitchFamily="34" charset="-122"/>
              <a:ea typeface="微软雅黑" panose="020B0503020204020204" pitchFamily="34" charset="-122"/>
            </a:endParaRPr>
          </a:p>
          <a:p>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8719697" y="2865895"/>
            <a:ext cx="2488077" cy="2802766"/>
            <a:chOff x="6441309" y="1514754"/>
            <a:chExt cx="2325951" cy="2620134"/>
          </a:xfrm>
          <a:solidFill>
            <a:schemeClr val="bg1">
              <a:lumMod val="65000"/>
            </a:schemeClr>
          </a:solidFill>
        </p:grpSpPr>
        <p:sp>
          <p:nvSpPr>
            <p:cNvPr id="61" name="矩形 60"/>
            <p:cNvSpPr/>
            <p:nvPr/>
          </p:nvSpPr>
          <p:spPr>
            <a:xfrm rot="1992964" flipV="1">
              <a:off x="7008471" y="3146931"/>
              <a:ext cx="907460" cy="1607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a:off x="6441309" y="1514754"/>
              <a:ext cx="2325951" cy="2620134"/>
              <a:chOff x="6441309" y="1514754"/>
              <a:chExt cx="2325951" cy="2620134"/>
            </a:xfrm>
            <a:grpFill/>
          </p:grpSpPr>
          <p:sp>
            <p:nvSpPr>
              <p:cNvPr id="63" name="圆角矩形 62"/>
              <p:cNvSpPr/>
              <p:nvPr/>
            </p:nvSpPr>
            <p:spPr>
              <a:xfrm>
                <a:off x="6441309" y="2422853"/>
                <a:ext cx="1020893" cy="7940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7666379" y="1514754"/>
                <a:ext cx="1100881" cy="7940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rot="19607036">
                <a:off x="7008471" y="2352906"/>
                <a:ext cx="907460" cy="1607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7666379" y="3340860"/>
                <a:ext cx="1100881" cy="7940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7" name="圆角矩形 66"/>
          <p:cNvSpPr/>
          <p:nvPr/>
        </p:nvSpPr>
        <p:spPr>
          <a:xfrm>
            <a:off x="7413335" y="1916832"/>
            <a:ext cx="1092053" cy="849374"/>
          </a:xfrm>
          <a:prstGeom prst="roundRect">
            <a:avLst/>
          </a:prstGeom>
          <a:blipFill>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7413335" y="2865895"/>
            <a:ext cx="1092053" cy="849374"/>
          </a:xfrm>
          <a:prstGeom prst="round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8719697" y="1916832"/>
            <a:ext cx="1092053" cy="849374"/>
          </a:xfrm>
          <a:prstGeom prst="roundRect">
            <a:avLst/>
          </a:prstGeom>
          <a:blipFill>
            <a:blip r:embed="rId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10030158" y="3837290"/>
            <a:ext cx="1177616" cy="849374"/>
          </a:xfrm>
          <a:prstGeom prst="roundRect">
            <a:avLst/>
          </a:prstGeom>
          <a:blipFill>
            <a:blip r:embed="rId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7413335" y="1916832"/>
            <a:ext cx="3794439" cy="2769833"/>
            <a:chOff x="5436096" y="627534"/>
            <a:chExt cx="3149843" cy="2299296"/>
          </a:xfrm>
          <a:solidFill>
            <a:srgbClr val="B5554D"/>
          </a:solidFill>
        </p:grpSpPr>
        <p:sp>
          <p:nvSpPr>
            <p:cNvPr id="72" name="圆角矩形 71"/>
            <p:cNvSpPr/>
            <p:nvPr/>
          </p:nvSpPr>
          <p:spPr>
            <a:xfrm>
              <a:off x="5436096" y="2221747"/>
              <a:ext cx="906536" cy="7050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6520534" y="1415370"/>
              <a:ext cx="906536" cy="7050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7608375" y="627534"/>
              <a:ext cx="977564" cy="7050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rot="19607036">
              <a:off x="5946835" y="2129089"/>
              <a:ext cx="805809" cy="1427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rot="19607036">
              <a:off x="7113027" y="1320705"/>
              <a:ext cx="805809" cy="1427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Rectangle 4"/>
          <p:cNvSpPr txBox="1">
            <a:spLocks noChangeArrowheads="1"/>
          </p:cNvSpPr>
          <p:nvPr/>
        </p:nvSpPr>
        <p:spPr bwMode="auto">
          <a:xfrm>
            <a:off x="7031310" y="5076327"/>
            <a:ext cx="2880320"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a:r>
              <a:rPr lang="en-US" altLang="zh-CN" sz="1000" b="0" dirty="0" smtClean="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rPr>
              <a:t>Introduction Of Atmospheric  Business</a:t>
            </a:r>
          </a:p>
          <a:p>
            <a:pPr algn="r"/>
            <a:r>
              <a:rPr lang="en-US" altLang="zh-CN" sz="1000" b="0" dirty="0" smtClean="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rPr>
              <a:t> Plan Startup Plan PPT Template, </a:t>
            </a:r>
          </a:p>
          <a:p>
            <a:pPr algn="r"/>
            <a:r>
              <a:rPr lang="en-US" altLang="zh-CN" sz="1000" b="0" dirty="0" smtClean="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rPr>
              <a:t>Complete Framework</a:t>
            </a:r>
            <a:endParaRPr lang="zh-CN" sz="1000" b="0" dirty="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78" name="TextBox 59"/>
          <p:cNvSpPr>
            <a:spLocks noChangeArrowheads="1"/>
          </p:cNvSpPr>
          <p:nvPr/>
        </p:nvSpPr>
        <p:spPr bwMode="auto">
          <a:xfrm flipH="1">
            <a:off x="7391350" y="3940469"/>
            <a:ext cx="118433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合作</a:t>
            </a:r>
            <a:endPar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9" name="TextBox 59"/>
          <p:cNvSpPr>
            <a:spLocks noChangeArrowheads="1"/>
          </p:cNvSpPr>
          <p:nvPr/>
        </p:nvSpPr>
        <p:spPr bwMode="auto">
          <a:xfrm flipH="1">
            <a:off x="8687494" y="3004365"/>
            <a:ext cx="118433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创新</a:t>
            </a:r>
            <a:endPar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80" name="TextBox 59"/>
          <p:cNvSpPr>
            <a:spLocks noChangeArrowheads="1"/>
          </p:cNvSpPr>
          <p:nvPr/>
        </p:nvSpPr>
        <p:spPr bwMode="auto">
          <a:xfrm flipH="1">
            <a:off x="10023443" y="2068261"/>
            <a:ext cx="118433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专业</a:t>
            </a:r>
            <a:endPar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81" name="TextBox 80"/>
          <p:cNvSpPr txBox="1"/>
          <p:nvPr/>
        </p:nvSpPr>
        <p:spPr>
          <a:xfrm>
            <a:off x="622598" y="2126132"/>
            <a:ext cx="738203" cy="523220"/>
          </a:xfrm>
          <a:prstGeom prst="rect">
            <a:avLst/>
          </a:prstGeom>
          <a:noFill/>
        </p:spPr>
        <p:txBody>
          <a:bodyPr wrap="square" rtlCol="0">
            <a:spAutoFit/>
          </a:bodyPr>
          <a:lstStyle/>
          <a:p>
            <a:r>
              <a:rPr lang="en-US" altLang="zh-CN" sz="2800" dirty="0" smtClean="0">
                <a:solidFill>
                  <a:schemeClr val="accent2"/>
                </a:solidFill>
                <a:latin typeface="Impact MT Std" pitchFamily="34" charset="0"/>
                <a:ea typeface="微软雅黑" panose="020B0503020204020204" pitchFamily="34" charset="-122"/>
              </a:rPr>
              <a:t>01</a:t>
            </a:r>
          </a:p>
        </p:txBody>
      </p:sp>
      <p:sp>
        <p:nvSpPr>
          <p:cNvPr id="82" name="TextBox 81"/>
          <p:cNvSpPr txBox="1"/>
          <p:nvPr/>
        </p:nvSpPr>
        <p:spPr>
          <a:xfrm>
            <a:off x="1250743" y="2164794"/>
            <a:ext cx="2717176"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公司概述</a:t>
            </a:r>
            <a:endParaRPr 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TextBox 82"/>
          <p:cNvSpPr txBox="1"/>
          <p:nvPr/>
        </p:nvSpPr>
        <p:spPr>
          <a:xfrm>
            <a:off x="622598" y="2761764"/>
            <a:ext cx="738203" cy="523220"/>
          </a:xfrm>
          <a:prstGeom prst="rect">
            <a:avLst/>
          </a:prstGeom>
          <a:noFill/>
        </p:spPr>
        <p:txBody>
          <a:bodyPr wrap="square" rtlCol="0">
            <a:spAutoFit/>
          </a:bodyPr>
          <a:lstStyle/>
          <a:p>
            <a:r>
              <a:rPr lang="en-US" altLang="zh-CN" sz="2800" dirty="0" smtClean="0">
                <a:solidFill>
                  <a:schemeClr val="accent2"/>
                </a:solidFill>
                <a:latin typeface="Impact MT Std" pitchFamily="34" charset="0"/>
                <a:ea typeface="微软雅黑" panose="020B0503020204020204" pitchFamily="34" charset="-122"/>
              </a:rPr>
              <a:t>02</a:t>
            </a:r>
          </a:p>
        </p:txBody>
      </p:sp>
      <p:sp>
        <p:nvSpPr>
          <p:cNvPr id="84" name="TextBox 83"/>
          <p:cNvSpPr txBox="1"/>
          <p:nvPr/>
        </p:nvSpPr>
        <p:spPr>
          <a:xfrm>
            <a:off x="1250743" y="2800426"/>
            <a:ext cx="2717176"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企业文化</a:t>
            </a:r>
            <a:endParaRPr 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5" name="TextBox 84"/>
          <p:cNvSpPr txBox="1"/>
          <p:nvPr/>
        </p:nvSpPr>
        <p:spPr>
          <a:xfrm>
            <a:off x="622598" y="3422276"/>
            <a:ext cx="738203" cy="523220"/>
          </a:xfrm>
          <a:prstGeom prst="rect">
            <a:avLst/>
          </a:prstGeom>
          <a:noFill/>
        </p:spPr>
        <p:txBody>
          <a:bodyPr wrap="square" rtlCol="0">
            <a:spAutoFit/>
          </a:bodyPr>
          <a:lstStyle/>
          <a:p>
            <a:r>
              <a:rPr lang="en-US" altLang="zh-CN" sz="2800" dirty="0" smtClean="0">
                <a:solidFill>
                  <a:schemeClr val="accent2"/>
                </a:solidFill>
                <a:latin typeface="Impact MT Std" pitchFamily="34" charset="0"/>
                <a:ea typeface="微软雅黑" panose="020B0503020204020204" pitchFamily="34" charset="-122"/>
              </a:rPr>
              <a:t>03</a:t>
            </a:r>
          </a:p>
        </p:txBody>
      </p:sp>
      <p:sp>
        <p:nvSpPr>
          <p:cNvPr id="86" name="TextBox 85"/>
          <p:cNvSpPr txBox="1"/>
          <p:nvPr/>
        </p:nvSpPr>
        <p:spPr>
          <a:xfrm>
            <a:off x="1250743" y="3460938"/>
            <a:ext cx="2717176"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产品服务</a:t>
            </a:r>
            <a:endParaRPr 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TextBox 86"/>
          <p:cNvSpPr txBox="1"/>
          <p:nvPr/>
        </p:nvSpPr>
        <p:spPr>
          <a:xfrm>
            <a:off x="622598" y="4057908"/>
            <a:ext cx="738203" cy="523220"/>
          </a:xfrm>
          <a:prstGeom prst="rect">
            <a:avLst/>
          </a:prstGeom>
          <a:noFill/>
        </p:spPr>
        <p:txBody>
          <a:bodyPr wrap="square" rtlCol="0">
            <a:spAutoFit/>
          </a:bodyPr>
          <a:lstStyle/>
          <a:p>
            <a:r>
              <a:rPr lang="en-US" altLang="zh-CN" sz="2800" dirty="0" smtClean="0">
                <a:solidFill>
                  <a:schemeClr val="accent2"/>
                </a:solidFill>
                <a:latin typeface="Impact MT Std" pitchFamily="34" charset="0"/>
                <a:ea typeface="微软雅黑" panose="020B0503020204020204" pitchFamily="34" charset="-122"/>
              </a:rPr>
              <a:t>04</a:t>
            </a:r>
          </a:p>
        </p:txBody>
      </p:sp>
      <p:sp>
        <p:nvSpPr>
          <p:cNvPr id="88" name="TextBox 87"/>
          <p:cNvSpPr txBox="1"/>
          <p:nvPr/>
        </p:nvSpPr>
        <p:spPr>
          <a:xfrm>
            <a:off x="1250743" y="4096570"/>
            <a:ext cx="2717176" cy="461665"/>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管理制度</a:t>
            </a:r>
            <a:endParaRPr 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9" name="TextBox 88"/>
          <p:cNvSpPr txBox="1"/>
          <p:nvPr/>
        </p:nvSpPr>
        <p:spPr>
          <a:xfrm>
            <a:off x="622598" y="4705980"/>
            <a:ext cx="738203" cy="523220"/>
          </a:xfrm>
          <a:prstGeom prst="rect">
            <a:avLst/>
          </a:prstGeom>
          <a:noFill/>
        </p:spPr>
        <p:txBody>
          <a:bodyPr wrap="square" rtlCol="0">
            <a:spAutoFit/>
          </a:bodyPr>
          <a:lstStyle/>
          <a:p>
            <a:r>
              <a:rPr lang="en-US" altLang="zh-CN" sz="2800" dirty="0" smtClean="0">
                <a:solidFill>
                  <a:schemeClr val="accent2"/>
                </a:solidFill>
                <a:latin typeface="Impact MT Std" pitchFamily="34" charset="0"/>
                <a:ea typeface="微软雅黑" panose="020B0503020204020204" pitchFamily="34" charset="-122"/>
              </a:rPr>
              <a:t>05</a:t>
            </a:r>
          </a:p>
        </p:txBody>
      </p:sp>
      <p:sp>
        <p:nvSpPr>
          <p:cNvPr id="90" name="TextBox 89"/>
          <p:cNvSpPr txBox="1"/>
          <p:nvPr/>
        </p:nvSpPr>
        <p:spPr>
          <a:xfrm>
            <a:off x="1250743" y="4744642"/>
            <a:ext cx="2717176"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展望未来</a:t>
            </a:r>
            <a:endParaRPr 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59"/>
                                        </p:tgtEl>
                                        <p:attrNameLst>
                                          <p:attrName>ppt_y</p:attrName>
                                        </p:attrNameLst>
                                      </p:cBhvr>
                                      <p:tavLst>
                                        <p:tav tm="0">
                                          <p:val>
                                            <p:strVal val="#ppt_y"/>
                                          </p:val>
                                        </p:tav>
                                        <p:tav tm="100000">
                                          <p:val>
                                            <p:strVal val="#ppt_y"/>
                                          </p:val>
                                        </p:tav>
                                      </p:tavLst>
                                    </p:anim>
                                    <p:anim calcmode="lin" valueType="num">
                                      <p:cBhvr>
                                        <p:cTn id="15"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59"/>
                                        </p:tgtEl>
                                      </p:cBhvr>
                                    </p:animEffect>
                                  </p:childTnLst>
                                </p:cTn>
                              </p:par>
                              <p:par>
                                <p:cTn id="18" presetID="53" presetClass="entr" presetSubtype="16" fill="hold" nodeType="withEffect">
                                  <p:stCondLst>
                                    <p:cond delay="500"/>
                                  </p:stCondLst>
                                  <p:childTnLst>
                                    <p:set>
                                      <p:cBhvr>
                                        <p:cTn id="19" dur="1" fill="hold">
                                          <p:stCondLst>
                                            <p:cond delay="0"/>
                                          </p:stCondLst>
                                        </p:cTn>
                                        <p:tgtEl>
                                          <p:spTgt spid="60"/>
                                        </p:tgtEl>
                                        <p:attrNameLst>
                                          <p:attrName>style.visibility</p:attrName>
                                        </p:attrNameLst>
                                      </p:cBhvr>
                                      <p:to>
                                        <p:strVal val="visible"/>
                                      </p:to>
                                    </p:set>
                                    <p:anim calcmode="lin" valueType="num">
                                      <p:cBhvr>
                                        <p:cTn id="20" dur="500" fill="hold"/>
                                        <p:tgtEl>
                                          <p:spTgt spid="60"/>
                                        </p:tgtEl>
                                        <p:attrNameLst>
                                          <p:attrName>ppt_w</p:attrName>
                                        </p:attrNameLst>
                                      </p:cBhvr>
                                      <p:tavLst>
                                        <p:tav tm="0">
                                          <p:val>
                                            <p:fltVal val="0"/>
                                          </p:val>
                                        </p:tav>
                                        <p:tav tm="100000">
                                          <p:val>
                                            <p:strVal val="#ppt_w"/>
                                          </p:val>
                                        </p:tav>
                                      </p:tavLst>
                                    </p:anim>
                                    <p:anim calcmode="lin" valueType="num">
                                      <p:cBhvr>
                                        <p:cTn id="21" dur="500" fill="hold"/>
                                        <p:tgtEl>
                                          <p:spTgt spid="60"/>
                                        </p:tgtEl>
                                        <p:attrNameLst>
                                          <p:attrName>ppt_h</p:attrName>
                                        </p:attrNameLst>
                                      </p:cBhvr>
                                      <p:tavLst>
                                        <p:tav tm="0">
                                          <p:val>
                                            <p:fltVal val="0"/>
                                          </p:val>
                                        </p:tav>
                                        <p:tav tm="100000">
                                          <p:val>
                                            <p:strVal val="#ppt_h"/>
                                          </p:val>
                                        </p:tav>
                                      </p:tavLst>
                                    </p:anim>
                                    <p:animEffect transition="in" filter="fade">
                                      <p:cBhvr>
                                        <p:cTn id="22" dur="500"/>
                                        <p:tgtEl>
                                          <p:spTgt spid="60"/>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67"/>
                                        </p:tgtEl>
                                        <p:attrNameLst>
                                          <p:attrName>style.visibility</p:attrName>
                                        </p:attrNameLst>
                                      </p:cBhvr>
                                      <p:to>
                                        <p:strVal val="visible"/>
                                      </p:to>
                                    </p:set>
                                    <p:anim calcmode="lin" valueType="num">
                                      <p:cBhvr>
                                        <p:cTn id="25" dur="500" fill="hold"/>
                                        <p:tgtEl>
                                          <p:spTgt spid="67"/>
                                        </p:tgtEl>
                                        <p:attrNameLst>
                                          <p:attrName>ppt_w</p:attrName>
                                        </p:attrNameLst>
                                      </p:cBhvr>
                                      <p:tavLst>
                                        <p:tav tm="0">
                                          <p:val>
                                            <p:fltVal val="0"/>
                                          </p:val>
                                        </p:tav>
                                        <p:tav tm="100000">
                                          <p:val>
                                            <p:strVal val="#ppt_w"/>
                                          </p:val>
                                        </p:tav>
                                      </p:tavLst>
                                    </p:anim>
                                    <p:anim calcmode="lin" valueType="num">
                                      <p:cBhvr>
                                        <p:cTn id="26" dur="500" fill="hold"/>
                                        <p:tgtEl>
                                          <p:spTgt spid="67"/>
                                        </p:tgtEl>
                                        <p:attrNameLst>
                                          <p:attrName>ppt_h</p:attrName>
                                        </p:attrNameLst>
                                      </p:cBhvr>
                                      <p:tavLst>
                                        <p:tav tm="0">
                                          <p:val>
                                            <p:fltVal val="0"/>
                                          </p:val>
                                        </p:tav>
                                        <p:tav tm="100000">
                                          <p:val>
                                            <p:strVal val="#ppt_h"/>
                                          </p:val>
                                        </p:tav>
                                      </p:tavLst>
                                    </p:anim>
                                    <p:animEffect transition="in" filter="fade">
                                      <p:cBhvr>
                                        <p:cTn id="27" dur="500"/>
                                        <p:tgtEl>
                                          <p:spTgt spid="67"/>
                                        </p:tgtEl>
                                      </p:cBhvr>
                                    </p:animEffect>
                                  </p:childTnLst>
                                </p:cTn>
                              </p:par>
                              <p:par>
                                <p:cTn id="28" presetID="53" presetClass="entr" presetSubtype="16" fill="hold" grpId="0" nodeType="withEffect">
                                  <p:stCondLst>
                                    <p:cond delay="500"/>
                                  </p:stCondLst>
                                  <p:childTnLst>
                                    <p:set>
                                      <p:cBhvr>
                                        <p:cTn id="29" dur="1" fill="hold">
                                          <p:stCondLst>
                                            <p:cond delay="0"/>
                                          </p:stCondLst>
                                        </p:cTn>
                                        <p:tgtEl>
                                          <p:spTgt spid="68"/>
                                        </p:tgtEl>
                                        <p:attrNameLst>
                                          <p:attrName>style.visibility</p:attrName>
                                        </p:attrNameLst>
                                      </p:cBhvr>
                                      <p:to>
                                        <p:strVal val="visible"/>
                                      </p:to>
                                    </p:set>
                                    <p:anim calcmode="lin" valueType="num">
                                      <p:cBhvr>
                                        <p:cTn id="30" dur="500" fill="hold"/>
                                        <p:tgtEl>
                                          <p:spTgt spid="68"/>
                                        </p:tgtEl>
                                        <p:attrNameLst>
                                          <p:attrName>ppt_w</p:attrName>
                                        </p:attrNameLst>
                                      </p:cBhvr>
                                      <p:tavLst>
                                        <p:tav tm="0">
                                          <p:val>
                                            <p:fltVal val="0"/>
                                          </p:val>
                                        </p:tav>
                                        <p:tav tm="100000">
                                          <p:val>
                                            <p:strVal val="#ppt_w"/>
                                          </p:val>
                                        </p:tav>
                                      </p:tavLst>
                                    </p:anim>
                                    <p:anim calcmode="lin" valueType="num">
                                      <p:cBhvr>
                                        <p:cTn id="31" dur="500" fill="hold"/>
                                        <p:tgtEl>
                                          <p:spTgt spid="68"/>
                                        </p:tgtEl>
                                        <p:attrNameLst>
                                          <p:attrName>ppt_h</p:attrName>
                                        </p:attrNameLst>
                                      </p:cBhvr>
                                      <p:tavLst>
                                        <p:tav tm="0">
                                          <p:val>
                                            <p:fltVal val="0"/>
                                          </p:val>
                                        </p:tav>
                                        <p:tav tm="100000">
                                          <p:val>
                                            <p:strVal val="#ppt_h"/>
                                          </p:val>
                                        </p:tav>
                                      </p:tavLst>
                                    </p:anim>
                                    <p:animEffect transition="in" filter="fade">
                                      <p:cBhvr>
                                        <p:cTn id="32" dur="500"/>
                                        <p:tgtEl>
                                          <p:spTgt spid="68"/>
                                        </p:tgtEl>
                                      </p:cBhvr>
                                    </p:animEffect>
                                  </p:childTnLst>
                                </p:cTn>
                              </p:par>
                              <p:par>
                                <p:cTn id="33" presetID="53" presetClass="entr" presetSubtype="16" fill="hold" grpId="0" nodeType="withEffect">
                                  <p:stCondLst>
                                    <p:cond delay="500"/>
                                  </p:stCondLst>
                                  <p:childTnLst>
                                    <p:set>
                                      <p:cBhvr>
                                        <p:cTn id="34" dur="1" fill="hold">
                                          <p:stCondLst>
                                            <p:cond delay="0"/>
                                          </p:stCondLst>
                                        </p:cTn>
                                        <p:tgtEl>
                                          <p:spTgt spid="69"/>
                                        </p:tgtEl>
                                        <p:attrNameLst>
                                          <p:attrName>style.visibility</p:attrName>
                                        </p:attrNameLst>
                                      </p:cBhvr>
                                      <p:to>
                                        <p:strVal val="visible"/>
                                      </p:to>
                                    </p:set>
                                    <p:anim calcmode="lin" valueType="num">
                                      <p:cBhvr>
                                        <p:cTn id="35" dur="500" fill="hold"/>
                                        <p:tgtEl>
                                          <p:spTgt spid="69"/>
                                        </p:tgtEl>
                                        <p:attrNameLst>
                                          <p:attrName>ppt_w</p:attrName>
                                        </p:attrNameLst>
                                      </p:cBhvr>
                                      <p:tavLst>
                                        <p:tav tm="0">
                                          <p:val>
                                            <p:fltVal val="0"/>
                                          </p:val>
                                        </p:tav>
                                        <p:tav tm="100000">
                                          <p:val>
                                            <p:strVal val="#ppt_w"/>
                                          </p:val>
                                        </p:tav>
                                      </p:tavLst>
                                    </p:anim>
                                    <p:anim calcmode="lin" valueType="num">
                                      <p:cBhvr>
                                        <p:cTn id="36" dur="500" fill="hold"/>
                                        <p:tgtEl>
                                          <p:spTgt spid="69"/>
                                        </p:tgtEl>
                                        <p:attrNameLst>
                                          <p:attrName>ppt_h</p:attrName>
                                        </p:attrNameLst>
                                      </p:cBhvr>
                                      <p:tavLst>
                                        <p:tav tm="0">
                                          <p:val>
                                            <p:fltVal val="0"/>
                                          </p:val>
                                        </p:tav>
                                        <p:tav tm="100000">
                                          <p:val>
                                            <p:strVal val="#ppt_h"/>
                                          </p:val>
                                        </p:tav>
                                      </p:tavLst>
                                    </p:anim>
                                    <p:animEffect transition="in" filter="fade">
                                      <p:cBhvr>
                                        <p:cTn id="37" dur="500"/>
                                        <p:tgtEl>
                                          <p:spTgt spid="69"/>
                                        </p:tgtEl>
                                      </p:cBhvr>
                                    </p:animEffect>
                                  </p:childTnLst>
                                </p:cTn>
                              </p:par>
                              <p:par>
                                <p:cTn id="38" presetID="53" presetClass="entr" presetSubtype="16" fill="hold" grpId="0" nodeType="withEffect">
                                  <p:stCondLst>
                                    <p:cond delay="500"/>
                                  </p:stCondLst>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ppt_w</p:attrName>
                                        </p:attrNameLst>
                                      </p:cBhvr>
                                      <p:tavLst>
                                        <p:tav tm="0">
                                          <p:val>
                                            <p:fltVal val="0"/>
                                          </p:val>
                                        </p:tav>
                                        <p:tav tm="100000">
                                          <p:val>
                                            <p:strVal val="#ppt_w"/>
                                          </p:val>
                                        </p:tav>
                                      </p:tavLst>
                                    </p:anim>
                                    <p:anim calcmode="lin" valueType="num">
                                      <p:cBhvr>
                                        <p:cTn id="41" dur="500" fill="hold"/>
                                        <p:tgtEl>
                                          <p:spTgt spid="70"/>
                                        </p:tgtEl>
                                        <p:attrNameLst>
                                          <p:attrName>ppt_h</p:attrName>
                                        </p:attrNameLst>
                                      </p:cBhvr>
                                      <p:tavLst>
                                        <p:tav tm="0">
                                          <p:val>
                                            <p:fltVal val="0"/>
                                          </p:val>
                                        </p:tav>
                                        <p:tav tm="100000">
                                          <p:val>
                                            <p:strVal val="#ppt_h"/>
                                          </p:val>
                                        </p:tav>
                                      </p:tavLst>
                                    </p:anim>
                                    <p:animEffect transition="in" filter="fade">
                                      <p:cBhvr>
                                        <p:cTn id="42" dur="500"/>
                                        <p:tgtEl>
                                          <p:spTgt spid="70"/>
                                        </p:tgtEl>
                                      </p:cBhvr>
                                    </p:animEffect>
                                  </p:childTnLst>
                                </p:cTn>
                              </p:par>
                              <p:par>
                                <p:cTn id="43" presetID="53" presetClass="entr" presetSubtype="16" fill="hold" nodeType="withEffect">
                                  <p:stCondLst>
                                    <p:cond delay="500"/>
                                  </p:stCondLst>
                                  <p:childTnLst>
                                    <p:set>
                                      <p:cBhvr>
                                        <p:cTn id="44" dur="1" fill="hold">
                                          <p:stCondLst>
                                            <p:cond delay="0"/>
                                          </p:stCondLst>
                                        </p:cTn>
                                        <p:tgtEl>
                                          <p:spTgt spid="71"/>
                                        </p:tgtEl>
                                        <p:attrNameLst>
                                          <p:attrName>style.visibility</p:attrName>
                                        </p:attrNameLst>
                                      </p:cBhvr>
                                      <p:to>
                                        <p:strVal val="visible"/>
                                      </p:to>
                                    </p:set>
                                    <p:anim calcmode="lin" valueType="num">
                                      <p:cBhvr>
                                        <p:cTn id="45" dur="500" fill="hold"/>
                                        <p:tgtEl>
                                          <p:spTgt spid="71"/>
                                        </p:tgtEl>
                                        <p:attrNameLst>
                                          <p:attrName>ppt_w</p:attrName>
                                        </p:attrNameLst>
                                      </p:cBhvr>
                                      <p:tavLst>
                                        <p:tav tm="0">
                                          <p:val>
                                            <p:fltVal val="0"/>
                                          </p:val>
                                        </p:tav>
                                        <p:tav tm="100000">
                                          <p:val>
                                            <p:strVal val="#ppt_w"/>
                                          </p:val>
                                        </p:tav>
                                      </p:tavLst>
                                    </p:anim>
                                    <p:anim calcmode="lin" valueType="num">
                                      <p:cBhvr>
                                        <p:cTn id="46" dur="500" fill="hold"/>
                                        <p:tgtEl>
                                          <p:spTgt spid="71"/>
                                        </p:tgtEl>
                                        <p:attrNameLst>
                                          <p:attrName>ppt_h</p:attrName>
                                        </p:attrNameLst>
                                      </p:cBhvr>
                                      <p:tavLst>
                                        <p:tav tm="0">
                                          <p:val>
                                            <p:fltVal val="0"/>
                                          </p:val>
                                        </p:tav>
                                        <p:tav tm="100000">
                                          <p:val>
                                            <p:strVal val="#ppt_h"/>
                                          </p:val>
                                        </p:tav>
                                      </p:tavLst>
                                    </p:anim>
                                    <p:animEffect transition="in" filter="fade">
                                      <p:cBhvr>
                                        <p:cTn id="47" dur="500"/>
                                        <p:tgtEl>
                                          <p:spTgt spid="71"/>
                                        </p:tgtEl>
                                      </p:cBhvr>
                                    </p:animEffect>
                                  </p:childTnLst>
                                </p:cTn>
                              </p:par>
                            </p:childTnLst>
                          </p:cTn>
                        </p:par>
                        <p:par>
                          <p:cTn id="48" fill="hold">
                            <p:stCondLst>
                              <p:cond delay="2049"/>
                            </p:stCondLst>
                            <p:childTnLst>
                              <p:par>
                                <p:cTn id="49" presetID="22" presetClass="entr" presetSubtype="8" fill="hold" grpId="0" nodeType="afterEffect">
                                  <p:stCondLst>
                                    <p:cond delay="0"/>
                                  </p:stCondLst>
                                  <p:childTnLst>
                                    <p:set>
                                      <p:cBhvr>
                                        <p:cTn id="50" dur="1" fill="hold">
                                          <p:stCondLst>
                                            <p:cond delay="0"/>
                                          </p:stCondLst>
                                        </p:cTn>
                                        <p:tgtEl>
                                          <p:spTgt spid="77"/>
                                        </p:tgtEl>
                                        <p:attrNameLst>
                                          <p:attrName>style.visibility</p:attrName>
                                        </p:attrNameLst>
                                      </p:cBhvr>
                                      <p:to>
                                        <p:strVal val="visible"/>
                                      </p:to>
                                    </p:set>
                                    <p:animEffect transition="in" filter="wipe(left)">
                                      <p:cBhvr>
                                        <p:cTn id="51" dur="500"/>
                                        <p:tgtEl>
                                          <p:spTgt spid="77"/>
                                        </p:tgtEl>
                                      </p:cBhvr>
                                    </p:animEffect>
                                  </p:childTnLst>
                                </p:cTn>
                              </p:par>
                            </p:childTnLst>
                          </p:cTn>
                        </p:par>
                        <p:par>
                          <p:cTn id="52" fill="hold">
                            <p:stCondLst>
                              <p:cond delay="2549"/>
                            </p:stCondLst>
                            <p:childTnLst>
                              <p:par>
                                <p:cTn id="53" presetID="10" presetClass="entr" presetSubtype="0" fill="hold" grpId="0" nodeType="afterEffect">
                                  <p:stCondLst>
                                    <p:cond delay="0"/>
                                  </p:stCondLst>
                                  <p:childTnLst>
                                    <p:set>
                                      <p:cBhvr>
                                        <p:cTn id="54" dur="1" fill="hold">
                                          <p:stCondLst>
                                            <p:cond delay="0"/>
                                          </p:stCondLst>
                                        </p:cTn>
                                        <p:tgtEl>
                                          <p:spTgt spid="78"/>
                                        </p:tgtEl>
                                        <p:attrNameLst>
                                          <p:attrName>style.visibility</p:attrName>
                                        </p:attrNameLst>
                                      </p:cBhvr>
                                      <p:to>
                                        <p:strVal val="visible"/>
                                      </p:to>
                                    </p:set>
                                    <p:animEffect transition="in" filter="fade">
                                      <p:cBhvr>
                                        <p:cTn id="55" dur="500"/>
                                        <p:tgtEl>
                                          <p:spTgt spid="78"/>
                                        </p:tgtEl>
                                      </p:cBhvr>
                                    </p:animEffect>
                                  </p:childTnLst>
                                </p:cTn>
                              </p:par>
                            </p:childTnLst>
                          </p:cTn>
                        </p:par>
                        <p:par>
                          <p:cTn id="56" fill="hold">
                            <p:stCondLst>
                              <p:cond delay="3049"/>
                            </p:stCondLst>
                            <p:childTnLst>
                              <p:par>
                                <p:cTn id="57" presetID="10" presetClass="entr" presetSubtype="0" fill="hold" grpId="0" nodeType="after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fade">
                                      <p:cBhvr>
                                        <p:cTn id="59" dur="500"/>
                                        <p:tgtEl>
                                          <p:spTgt spid="79"/>
                                        </p:tgtEl>
                                      </p:cBhvr>
                                    </p:animEffect>
                                  </p:childTnLst>
                                </p:cTn>
                              </p:par>
                            </p:childTnLst>
                          </p:cTn>
                        </p:par>
                        <p:par>
                          <p:cTn id="60" fill="hold">
                            <p:stCondLst>
                              <p:cond delay="3549"/>
                            </p:stCondLst>
                            <p:childTnLst>
                              <p:par>
                                <p:cTn id="61" presetID="10" presetClass="entr" presetSubtype="0" fill="hold" grpId="0" nodeType="afterEffect">
                                  <p:stCondLst>
                                    <p:cond delay="0"/>
                                  </p:stCondLst>
                                  <p:childTnLst>
                                    <p:set>
                                      <p:cBhvr>
                                        <p:cTn id="62" dur="1" fill="hold">
                                          <p:stCondLst>
                                            <p:cond delay="0"/>
                                          </p:stCondLst>
                                        </p:cTn>
                                        <p:tgtEl>
                                          <p:spTgt spid="80"/>
                                        </p:tgtEl>
                                        <p:attrNameLst>
                                          <p:attrName>style.visibility</p:attrName>
                                        </p:attrNameLst>
                                      </p:cBhvr>
                                      <p:to>
                                        <p:strVal val="visible"/>
                                      </p:to>
                                    </p:set>
                                    <p:animEffect transition="in" filter="fade">
                                      <p:cBhvr>
                                        <p:cTn id="63" dur="500"/>
                                        <p:tgtEl>
                                          <p:spTgt spid="80"/>
                                        </p:tgtEl>
                                      </p:cBhvr>
                                    </p:animEffect>
                                  </p:childTnLst>
                                </p:cTn>
                              </p:par>
                            </p:childTnLst>
                          </p:cTn>
                        </p:par>
                        <p:par>
                          <p:cTn id="64" fill="hold">
                            <p:stCondLst>
                              <p:cond delay="4049"/>
                            </p:stCondLst>
                            <p:childTnLst>
                              <p:par>
                                <p:cTn id="65" presetID="16" presetClass="entr" presetSubtype="21" fill="hold" grpId="0" nodeType="afterEffect">
                                  <p:stCondLst>
                                    <p:cond delay="0"/>
                                  </p:stCondLst>
                                  <p:childTnLst>
                                    <p:set>
                                      <p:cBhvr>
                                        <p:cTn id="66" dur="1" fill="hold">
                                          <p:stCondLst>
                                            <p:cond delay="0"/>
                                          </p:stCondLst>
                                        </p:cTn>
                                        <p:tgtEl>
                                          <p:spTgt spid="81"/>
                                        </p:tgtEl>
                                        <p:attrNameLst>
                                          <p:attrName>style.visibility</p:attrName>
                                        </p:attrNameLst>
                                      </p:cBhvr>
                                      <p:to>
                                        <p:strVal val="visible"/>
                                      </p:to>
                                    </p:set>
                                    <p:animEffect transition="in" filter="barn(inVertical)">
                                      <p:cBhvr>
                                        <p:cTn id="67" dur="500"/>
                                        <p:tgtEl>
                                          <p:spTgt spid="81"/>
                                        </p:tgtEl>
                                      </p:cBhvr>
                                    </p:animEffect>
                                  </p:childTnLst>
                                </p:cTn>
                              </p:par>
                            </p:childTnLst>
                          </p:cTn>
                        </p:par>
                        <p:par>
                          <p:cTn id="68" fill="hold">
                            <p:stCondLst>
                              <p:cond delay="4549"/>
                            </p:stCondLst>
                            <p:childTnLst>
                              <p:par>
                                <p:cTn id="69" presetID="42" presetClass="entr" presetSubtype="0"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fade">
                                      <p:cBhvr>
                                        <p:cTn id="71" dur="1000"/>
                                        <p:tgtEl>
                                          <p:spTgt spid="82"/>
                                        </p:tgtEl>
                                      </p:cBhvr>
                                    </p:animEffect>
                                    <p:anim calcmode="lin" valueType="num">
                                      <p:cBhvr>
                                        <p:cTn id="72" dur="1000" fill="hold"/>
                                        <p:tgtEl>
                                          <p:spTgt spid="82"/>
                                        </p:tgtEl>
                                        <p:attrNameLst>
                                          <p:attrName>ppt_x</p:attrName>
                                        </p:attrNameLst>
                                      </p:cBhvr>
                                      <p:tavLst>
                                        <p:tav tm="0">
                                          <p:val>
                                            <p:strVal val="#ppt_x"/>
                                          </p:val>
                                        </p:tav>
                                        <p:tav tm="100000">
                                          <p:val>
                                            <p:strVal val="#ppt_x"/>
                                          </p:val>
                                        </p:tav>
                                      </p:tavLst>
                                    </p:anim>
                                    <p:anim calcmode="lin" valueType="num">
                                      <p:cBhvr>
                                        <p:cTn id="73" dur="1000" fill="hold"/>
                                        <p:tgtEl>
                                          <p:spTgt spid="82"/>
                                        </p:tgtEl>
                                        <p:attrNameLst>
                                          <p:attrName>ppt_y</p:attrName>
                                        </p:attrNameLst>
                                      </p:cBhvr>
                                      <p:tavLst>
                                        <p:tav tm="0">
                                          <p:val>
                                            <p:strVal val="#ppt_y+.1"/>
                                          </p:val>
                                        </p:tav>
                                        <p:tav tm="100000">
                                          <p:val>
                                            <p:strVal val="#ppt_y"/>
                                          </p:val>
                                        </p:tav>
                                      </p:tavLst>
                                    </p:anim>
                                  </p:childTnLst>
                                </p:cTn>
                              </p:par>
                            </p:childTnLst>
                          </p:cTn>
                        </p:par>
                        <p:par>
                          <p:cTn id="74" fill="hold">
                            <p:stCondLst>
                              <p:cond delay="5549"/>
                            </p:stCondLst>
                            <p:childTnLst>
                              <p:par>
                                <p:cTn id="75" presetID="16" presetClass="entr" presetSubtype="21" fill="hold" grpId="0" nodeType="afterEffect">
                                  <p:stCondLst>
                                    <p:cond delay="0"/>
                                  </p:stCondLst>
                                  <p:childTnLst>
                                    <p:set>
                                      <p:cBhvr>
                                        <p:cTn id="76" dur="1" fill="hold">
                                          <p:stCondLst>
                                            <p:cond delay="0"/>
                                          </p:stCondLst>
                                        </p:cTn>
                                        <p:tgtEl>
                                          <p:spTgt spid="83"/>
                                        </p:tgtEl>
                                        <p:attrNameLst>
                                          <p:attrName>style.visibility</p:attrName>
                                        </p:attrNameLst>
                                      </p:cBhvr>
                                      <p:to>
                                        <p:strVal val="visible"/>
                                      </p:to>
                                    </p:set>
                                    <p:animEffect transition="in" filter="barn(inVertical)">
                                      <p:cBhvr>
                                        <p:cTn id="77" dur="500"/>
                                        <p:tgtEl>
                                          <p:spTgt spid="83"/>
                                        </p:tgtEl>
                                      </p:cBhvr>
                                    </p:animEffect>
                                  </p:childTnLst>
                                </p:cTn>
                              </p:par>
                            </p:childTnLst>
                          </p:cTn>
                        </p:par>
                        <p:par>
                          <p:cTn id="78" fill="hold">
                            <p:stCondLst>
                              <p:cond delay="6049"/>
                            </p:stCondLst>
                            <p:childTnLst>
                              <p:par>
                                <p:cTn id="79" presetID="42" presetClass="entr" presetSubtype="0" fill="hold" grpId="0" nodeType="afterEffect">
                                  <p:stCondLst>
                                    <p:cond delay="0"/>
                                  </p:stCondLst>
                                  <p:childTnLst>
                                    <p:set>
                                      <p:cBhvr>
                                        <p:cTn id="80" dur="1" fill="hold">
                                          <p:stCondLst>
                                            <p:cond delay="0"/>
                                          </p:stCondLst>
                                        </p:cTn>
                                        <p:tgtEl>
                                          <p:spTgt spid="84"/>
                                        </p:tgtEl>
                                        <p:attrNameLst>
                                          <p:attrName>style.visibility</p:attrName>
                                        </p:attrNameLst>
                                      </p:cBhvr>
                                      <p:to>
                                        <p:strVal val="visible"/>
                                      </p:to>
                                    </p:set>
                                    <p:animEffect transition="in" filter="fade">
                                      <p:cBhvr>
                                        <p:cTn id="81" dur="1000"/>
                                        <p:tgtEl>
                                          <p:spTgt spid="84"/>
                                        </p:tgtEl>
                                      </p:cBhvr>
                                    </p:animEffect>
                                    <p:anim calcmode="lin" valueType="num">
                                      <p:cBhvr>
                                        <p:cTn id="82" dur="1000" fill="hold"/>
                                        <p:tgtEl>
                                          <p:spTgt spid="84"/>
                                        </p:tgtEl>
                                        <p:attrNameLst>
                                          <p:attrName>ppt_x</p:attrName>
                                        </p:attrNameLst>
                                      </p:cBhvr>
                                      <p:tavLst>
                                        <p:tav tm="0">
                                          <p:val>
                                            <p:strVal val="#ppt_x"/>
                                          </p:val>
                                        </p:tav>
                                        <p:tav tm="100000">
                                          <p:val>
                                            <p:strVal val="#ppt_x"/>
                                          </p:val>
                                        </p:tav>
                                      </p:tavLst>
                                    </p:anim>
                                    <p:anim calcmode="lin" valueType="num">
                                      <p:cBhvr>
                                        <p:cTn id="83" dur="1000" fill="hold"/>
                                        <p:tgtEl>
                                          <p:spTgt spid="84"/>
                                        </p:tgtEl>
                                        <p:attrNameLst>
                                          <p:attrName>ppt_y</p:attrName>
                                        </p:attrNameLst>
                                      </p:cBhvr>
                                      <p:tavLst>
                                        <p:tav tm="0">
                                          <p:val>
                                            <p:strVal val="#ppt_y+.1"/>
                                          </p:val>
                                        </p:tav>
                                        <p:tav tm="100000">
                                          <p:val>
                                            <p:strVal val="#ppt_y"/>
                                          </p:val>
                                        </p:tav>
                                      </p:tavLst>
                                    </p:anim>
                                  </p:childTnLst>
                                </p:cTn>
                              </p:par>
                            </p:childTnLst>
                          </p:cTn>
                        </p:par>
                        <p:par>
                          <p:cTn id="84" fill="hold">
                            <p:stCondLst>
                              <p:cond delay="7049"/>
                            </p:stCondLst>
                            <p:childTnLst>
                              <p:par>
                                <p:cTn id="85" presetID="16" presetClass="entr" presetSubtype="21" fill="hold" grpId="0" nodeType="afterEffect">
                                  <p:stCondLst>
                                    <p:cond delay="0"/>
                                  </p:stCondLst>
                                  <p:childTnLst>
                                    <p:set>
                                      <p:cBhvr>
                                        <p:cTn id="86" dur="1" fill="hold">
                                          <p:stCondLst>
                                            <p:cond delay="0"/>
                                          </p:stCondLst>
                                        </p:cTn>
                                        <p:tgtEl>
                                          <p:spTgt spid="85"/>
                                        </p:tgtEl>
                                        <p:attrNameLst>
                                          <p:attrName>style.visibility</p:attrName>
                                        </p:attrNameLst>
                                      </p:cBhvr>
                                      <p:to>
                                        <p:strVal val="visible"/>
                                      </p:to>
                                    </p:set>
                                    <p:animEffect transition="in" filter="barn(inVertical)">
                                      <p:cBhvr>
                                        <p:cTn id="87" dur="500"/>
                                        <p:tgtEl>
                                          <p:spTgt spid="85"/>
                                        </p:tgtEl>
                                      </p:cBhvr>
                                    </p:animEffect>
                                  </p:childTnLst>
                                </p:cTn>
                              </p:par>
                            </p:childTnLst>
                          </p:cTn>
                        </p:par>
                        <p:par>
                          <p:cTn id="88" fill="hold">
                            <p:stCondLst>
                              <p:cond delay="7549"/>
                            </p:stCondLst>
                            <p:childTnLst>
                              <p:par>
                                <p:cTn id="89" presetID="42" presetClass="entr" presetSubtype="0" fill="hold" grpId="0" nodeType="afterEffect">
                                  <p:stCondLst>
                                    <p:cond delay="0"/>
                                  </p:stCondLst>
                                  <p:childTnLst>
                                    <p:set>
                                      <p:cBhvr>
                                        <p:cTn id="90" dur="1" fill="hold">
                                          <p:stCondLst>
                                            <p:cond delay="0"/>
                                          </p:stCondLst>
                                        </p:cTn>
                                        <p:tgtEl>
                                          <p:spTgt spid="86"/>
                                        </p:tgtEl>
                                        <p:attrNameLst>
                                          <p:attrName>style.visibility</p:attrName>
                                        </p:attrNameLst>
                                      </p:cBhvr>
                                      <p:to>
                                        <p:strVal val="visible"/>
                                      </p:to>
                                    </p:set>
                                    <p:animEffect transition="in" filter="fade">
                                      <p:cBhvr>
                                        <p:cTn id="91" dur="1000"/>
                                        <p:tgtEl>
                                          <p:spTgt spid="86"/>
                                        </p:tgtEl>
                                      </p:cBhvr>
                                    </p:animEffect>
                                    <p:anim calcmode="lin" valueType="num">
                                      <p:cBhvr>
                                        <p:cTn id="92" dur="1000" fill="hold"/>
                                        <p:tgtEl>
                                          <p:spTgt spid="86"/>
                                        </p:tgtEl>
                                        <p:attrNameLst>
                                          <p:attrName>ppt_x</p:attrName>
                                        </p:attrNameLst>
                                      </p:cBhvr>
                                      <p:tavLst>
                                        <p:tav tm="0">
                                          <p:val>
                                            <p:strVal val="#ppt_x"/>
                                          </p:val>
                                        </p:tav>
                                        <p:tav tm="100000">
                                          <p:val>
                                            <p:strVal val="#ppt_x"/>
                                          </p:val>
                                        </p:tav>
                                      </p:tavLst>
                                    </p:anim>
                                    <p:anim calcmode="lin" valueType="num">
                                      <p:cBhvr>
                                        <p:cTn id="93" dur="1000" fill="hold"/>
                                        <p:tgtEl>
                                          <p:spTgt spid="86"/>
                                        </p:tgtEl>
                                        <p:attrNameLst>
                                          <p:attrName>ppt_y</p:attrName>
                                        </p:attrNameLst>
                                      </p:cBhvr>
                                      <p:tavLst>
                                        <p:tav tm="0">
                                          <p:val>
                                            <p:strVal val="#ppt_y+.1"/>
                                          </p:val>
                                        </p:tav>
                                        <p:tav tm="100000">
                                          <p:val>
                                            <p:strVal val="#ppt_y"/>
                                          </p:val>
                                        </p:tav>
                                      </p:tavLst>
                                    </p:anim>
                                  </p:childTnLst>
                                </p:cTn>
                              </p:par>
                            </p:childTnLst>
                          </p:cTn>
                        </p:par>
                        <p:par>
                          <p:cTn id="94" fill="hold">
                            <p:stCondLst>
                              <p:cond delay="8549"/>
                            </p:stCondLst>
                            <p:childTnLst>
                              <p:par>
                                <p:cTn id="95" presetID="16" presetClass="entr" presetSubtype="21" fill="hold" grpId="0" nodeType="afterEffect">
                                  <p:stCondLst>
                                    <p:cond delay="0"/>
                                  </p:stCondLst>
                                  <p:childTnLst>
                                    <p:set>
                                      <p:cBhvr>
                                        <p:cTn id="96" dur="1" fill="hold">
                                          <p:stCondLst>
                                            <p:cond delay="0"/>
                                          </p:stCondLst>
                                        </p:cTn>
                                        <p:tgtEl>
                                          <p:spTgt spid="87"/>
                                        </p:tgtEl>
                                        <p:attrNameLst>
                                          <p:attrName>style.visibility</p:attrName>
                                        </p:attrNameLst>
                                      </p:cBhvr>
                                      <p:to>
                                        <p:strVal val="visible"/>
                                      </p:to>
                                    </p:set>
                                    <p:animEffect transition="in" filter="barn(inVertical)">
                                      <p:cBhvr>
                                        <p:cTn id="97" dur="500"/>
                                        <p:tgtEl>
                                          <p:spTgt spid="87"/>
                                        </p:tgtEl>
                                      </p:cBhvr>
                                    </p:animEffect>
                                  </p:childTnLst>
                                </p:cTn>
                              </p:par>
                            </p:childTnLst>
                          </p:cTn>
                        </p:par>
                        <p:par>
                          <p:cTn id="98" fill="hold">
                            <p:stCondLst>
                              <p:cond delay="9049"/>
                            </p:stCondLst>
                            <p:childTnLst>
                              <p:par>
                                <p:cTn id="99" presetID="42" presetClass="entr" presetSubtype="0" fill="hold" grpId="0" nodeType="afterEffect">
                                  <p:stCondLst>
                                    <p:cond delay="0"/>
                                  </p:stCondLst>
                                  <p:childTnLst>
                                    <p:set>
                                      <p:cBhvr>
                                        <p:cTn id="100" dur="1" fill="hold">
                                          <p:stCondLst>
                                            <p:cond delay="0"/>
                                          </p:stCondLst>
                                        </p:cTn>
                                        <p:tgtEl>
                                          <p:spTgt spid="88"/>
                                        </p:tgtEl>
                                        <p:attrNameLst>
                                          <p:attrName>style.visibility</p:attrName>
                                        </p:attrNameLst>
                                      </p:cBhvr>
                                      <p:to>
                                        <p:strVal val="visible"/>
                                      </p:to>
                                    </p:set>
                                    <p:animEffect transition="in" filter="fade">
                                      <p:cBhvr>
                                        <p:cTn id="101" dur="1000"/>
                                        <p:tgtEl>
                                          <p:spTgt spid="88"/>
                                        </p:tgtEl>
                                      </p:cBhvr>
                                    </p:animEffect>
                                    <p:anim calcmode="lin" valueType="num">
                                      <p:cBhvr>
                                        <p:cTn id="102" dur="1000" fill="hold"/>
                                        <p:tgtEl>
                                          <p:spTgt spid="88"/>
                                        </p:tgtEl>
                                        <p:attrNameLst>
                                          <p:attrName>ppt_x</p:attrName>
                                        </p:attrNameLst>
                                      </p:cBhvr>
                                      <p:tavLst>
                                        <p:tav tm="0">
                                          <p:val>
                                            <p:strVal val="#ppt_x"/>
                                          </p:val>
                                        </p:tav>
                                        <p:tav tm="100000">
                                          <p:val>
                                            <p:strVal val="#ppt_x"/>
                                          </p:val>
                                        </p:tav>
                                      </p:tavLst>
                                    </p:anim>
                                    <p:anim calcmode="lin" valueType="num">
                                      <p:cBhvr>
                                        <p:cTn id="103" dur="1000" fill="hold"/>
                                        <p:tgtEl>
                                          <p:spTgt spid="88"/>
                                        </p:tgtEl>
                                        <p:attrNameLst>
                                          <p:attrName>ppt_y</p:attrName>
                                        </p:attrNameLst>
                                      </p:cBhvr>
                                      <p:tavLst>
                                        <p:tav tm="0">
                                          <p:val>
                                            <p:strVal val="#ppt_y+.1"/>
                                          </p:val>
                                        </p:tav>
                                        <p:tav tm="100000">
                                          <p:val>
                                            <p:strVal val="#ppt_y"/>
                                          </p:val>
                                        </p:tav>
                                      </p:tavLst>
                                    </p:anim>
                                  </p:childTnLst>
                                </p:cTn>
                              </p:par>
                            </p:childTnLst>
                          </p:cTn>
                        </p:par>
                        <p:par>
                          <p:cTn id="104" fill="hold">
                            <p:stCondLst>
                              <p:cond delay="10049"/>
                            </p:stCondLst>
                            <p:childTnLst>
                              <p:par>
                                <p:cTn id="105" presetID="16" presetClass="entr" presetSubtype="21" fill="hold" grpId="0" nodeType="afterEffect">
                                  <p:stCondLst>
                                    <p:cond delay="0"/>
                                  </p:stCondLst>
                                  <p:childTnLst>
                                    <p:set>
                                      <p:cBhvr>
                                        <p:cTn id="106" dur="1" fill="hold">
                                          <p:stCondLst>
                                            <p:cond delay="0"/>
                                          </p:stCondLst>
                                        </p:cTn>
                                        <p:tgtEl>
                                          <p:spTgt spid="89"/>
                                        </p:tgtEl>
                                        <p:attrNameLst>
                                          <p:attrName>style.visibility</p:attrName>
                                        </p:attrNameLst>
                                      </p:cBhvr>
                                      <p:to>
                                        <p:strVal val="visible"/>
                                      </p:to>
                                    </p:set>
                                    <p:animEffect transition="in" filter="barn(inVertical)">
                                      <p:cBhvr>
                                        <p:cTn id="107" dur="500"/>
                                        <p:tgtEl>
                                          <p:spTgt spid="89"/>
                                        </p:tgtEl>
                                      </p:cBhvr>
                                    </p:animEffect>
                                  </p:childTnLst>
                                </p:cTn>
                              </p:par>
                            </p:childTnLst>
                          </p:cTn>
                        </p:par>
                        <p:par>
                          <p:cTn id="108" fill="hold">
                            <p:stCondLst>
                              <p:cond delay="10549"/>
                            </p:stCondLst>
                            <p:childTnLst>
                              <p:par>
                                <p:cTn id="109" presetID="42" presetClass="entr" presetSubtype="0" fill="hold" grpId="0" nodeType="afterEffect">
                                  <p:stCondLst>
                                    <p:cond delay="0"/>
                                  </p:stCondLst>
                                  <p:childTnLst>
                                    <p:set>
                                      <p:cBhvr>
                                        <p:cTn id="110" dur="1" fill="hold">
                                          <p:stCondLst>
                                            <p:cond delay="0"/>
                                          </p:stCondLst>
                                        </p:cTn>
                                        <p:tgtEl>
                                          <p:spTgt spid="90"/>
                                        </p:tgtEl>
                                        <p:attrNameLst>
                                          <p:attrName>style.visibility</p:attrName>
                                        </p:attrNameLst>
                                      </p:cBhvr>
                                      <p:to>
                                        <p:strVal val="visible"/>
                                      </p:to>
                                    </p:set>
                                    <p:animEffect transition="in" filter="fade">
                                      <p:cBhvr>
                                        <p:cTn id="111" dur="1000"/>
                                        <p:tgtEl>
                                          <p:spTgt spid="90"/>
                                        </p:tgtEl>
                                      </p:cBhvr>
                                    </p:animEffect>
                                    <p:anim calcmode="lin" valueType="num">
                                      <p:cBhvr>
                                        <p:cTn id="112" dur="1000" fill="hold"/>
                                        <p:tgtEl>
                                          <p:spTgt spid="90"/>
                                        </p:tgtEl>
                                        <p:attrNameLst>
                                          <p:attrName>ppt_x</p:attrName>
                                        </p:attrNameLst>
                                      </p:cBhvr>
                                      <p:tavLst>
                                        <p:tav tm="0">
                                          <p:val>
                                            <p:strVal val="#ppt_x"/>
                                          </p:val>
                                        </p:tav>
                                        <p:tav tm="100000">
                                          <p:val>
                                            <p:strVal val="#ppt_x"/>
                                          </p:val>
                                        </p:tav>
                                      </p:tavLst>
                                    </p:anim>
                                    <p:anim calcmode="lin" valueType="num">
                                      <p:cBhvr>
                                        <p:cTn id="113"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P spid="67" grpId="0" animBg="1"/>
      <p:bldP spid="68" grpId="0" animBg="1"/>
      <p:bldP spid="69" grpId="0" animBg="1"/>
      <p:bldP spid="70" grpId="0" animBg="1"/>
      <p:bldP spid="77" grpId="0"/>
      <p:bldP spid="78" grpId="0"/>
      <p:bldP spid="79" grpId="0"/>
      <p:bldP spid="80" grpId="0"/>
      <p:bldP spid="81" grpId="0"/>
      <p:bldP spid="82" grpId="0"/>
      <p:bldP spid="83" grpId="0"/>
      <p:bldP spid="84" grpId="0"/>
      <p:bldP spid="85" grpId="0"/>
      <p:bldP spid="86" grpId="0"/>
      <p:bldP spid="87" grpId="0"/>
      <p:bldP spid="88" grpId="0"/>
      <p:bldP spid="89" grpId="0"/>
      <p:bldP spid="9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27" name="圆角矩形 26"/>
          <p:cNvSpPr/>
          <p:nvPr/>
        </p:nvSpPr>
        <p:spPr>
          <a:xfrm>
            <a:off x="4871070" y="-1323528"/>
            <a:ext cx="2484278" cy="397856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59"/>
          <p:cNvSpPr>
            <a:spLocks noChangeArrowheads="1"/>
          </p:cNvSpPr>
          <p:nvPr/>
        </p:nvSpPr>
        <p:spPr bwMode="auto">
          <a:xfrm flipH="1">
            <a:off x="4943078" y="1628800"/>
            <a:ext cx="23402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第四章</a:t>
            </a:r>
            <a:endParaRPr lang="en-US" altLang="zh-CN"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anose="02000000000000000000" pitchFamily="2" charset="-122"/>
            </a:endParaRPr>
          </a:p>
        </p:txBody>
      </p:sp>
      <p:sp>
        <p:nvSpPr>
          <p:cNvPr id="29" name="TextBox 28"/>
          <p:cNvSpPr txBox="1"/>
          <p:nvPr/>
        </p:nvSpPr>
        <p:spPr>
          <a:xfrm>
            <a:off x="3711731" y="2708920"/>
            <a:ext cx="4733400" cy="1015663"/>
          </a:xfrm>
          <a:prstGeom prst="rect">
            <a:avLst/>
          </a:prstGeom>
          <a:noFill/>
        </p:spPr>
        <p:txBody>
          <a:bodyPr wrap="square" rtlCol="0">
            <a:spAutoFit/>
          </a:bodyPr>
          <a:lstStyle/>
          <a:p>
            <a:pPr algn="ctr"/>
            <a:r>
              <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rPr>
              <a:t>管理制度</a:t>
            </a:r>
            <a:endParaRPr lang="en-US" sz="6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flipH="1">
            <a:off x="3430910" y="3933056"/>
            <a:ext cx="5242162" cy="307777"/>
          </a:xfrm>
          <a:prstGeom prst="rect">
            <a:avLst/>
          </a:prstGeom>
        </p:spPr>
        <p:txBody>
          <a:bodyPr wrap="square">
            <a:spAutoFit/>
          </a:bodyPr>
          <a:lstStyle/>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rPr>
              <a:t>适用于企业工作汇报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部门培训</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工作总结</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业绩汇报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项目汇报</a:t>
            </a:r>
          </a:p>
        </p:txBody>
      </p:sp>
      <p:sp>
        <p:nvSpPr>
          <p:cNvPr id="31" name="Rectangle 4"/>
          <p:cNvSpPr txBox="1">
            <a:spLocks noChangeArrowheads="1"/>
          </p:cNvSpPr>
          <p:nvPr/>
        </p:nvSpPr>
        <p:spPr bwMode="auto">
          <a:xfrm>
            <a:off x="4179783" y="4581128"/>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grpSp>
        <p:nvGrpSpPr>
          <p:cNvPr id="32" name="Group 5"/>
          <p:cNvGrpSpPr/>
          <p:nvPr/>
        </p:nvGrpSpPr>
        <p:grpSpPr>
          <a:xfrm>
            <a:off x="3711731" y="5450271"/>
            <a:ext cx="379414" cy="354993"/>
            <a:chOff x="6964363" y="2108200"/>
            <a:chExt cx="690562" cy="646113"/>
          </a:xfrm>
          <a:solidFill>
            <a:schemeClr val="bg1">
              <a:lumMod val="65000"/>
            </a:schemeClr>
          </a:solidFill>
        </p:grpSpPr>
        <p:sp>
          <p:nvSpPr>
            <p:cNvPr id="33"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34"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grpSp>
        <p:nvGrpSpPr>
          <p:cNvPr id="35" name="Group 10"/>
          <p:cNvGrpSpPr/>
          <p:nvPr/>
        </p:nvGrpSpPr>
        <p:grpSpPr>
          <a:xfrm>
            <a:off x="4809733" y="5441086"/>
            <a:ext cx="342158" cy="341371"/>
            <a:chOff x="4594225" y="2119313"/>
            <a:chExt cx="690563" cy="688975"/>
          </a:xfrm>
          <a:solidFill>
            <a:schemeClr val="bg1">
              <a:lumMod val="65000"/>
            </a:schemeClr>
          </a:solidFill>
        </p:grpSpPr>
        <p:sp>
          <p:nvSpPr>
            <p:cNvPr id="36"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37"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38"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grpSp>
        <p:nvGrpSpPr>
          <p:cNvPr id="39" name="Group 25"/>
          <p:cNvGrpSpPr/>
          <p:nvPr/>
        </p:nvGrpSpPr>
        <p:grpSpPr>
          <a:xfrm>
            <a:off x="7081550" y="5446660"/>
            <a:ext cx="345331" cy="345331"/>
            <a:chOff x="2005013" y="1077913"/>
            <a:chExt cx="688975" cy="688975"/>
          </a:xfrm>
          <a:solidFill>
            <a:schemeClr val="bg1">
              <a:lumMod val="65000"/>
            </a:schemeClr>
          </a:solidFill>
        </p:grpSpPr>
        <p:sp>
          <p:nvSpPr>
            <p:cNvPr id="40"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1" name="Freeform 6"/>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sp>
        <p:nvSpPr>
          <p:cNvPr id="42" name="Freeform 286"/>
          <p:cNvSpPr>
            <a:spLocks noEditPoints="1"/>
          </p:cNvSpPr>
          <p:nvPr/>
        </p:nvSpPr>
        <p:spPr bwMode="auto">
          <a:xfrm>
            <a:off x="5943979" y="5439000"/>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lumMod val="65000"/>
            </a:schemeClr>
          </a:solidFill>
          <a:ln>
            <a:noFill/>
          </a:ln>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nvGrpSpPr>
          <p:cNvPr id="43" name="Group 32"/>
          <p:cNvGrpSpPr/>
          <p:nvPr/>
        </p:nvGrpSpPr>
        <p:grpSpPr>
          <a:xfrm>
            <a:off x="8207118" y="5450572"/>
            <a:ext cx="399003" cy="324706"/>
            <a:chOff x="5245100" y="5103813"/>
            <a:chExt cx="690563" cy="561975"/>
          </a:xfrm>
          <a:solidFill>
            <a:schemeClr val="bg1">
              <a:lumMod val="65000"/>
            </a:schemeClr>
          </a:solidFill>
        </p:grpSpPr>
        <p:sp>
          <p:nvSpPr>
            <p:cNvPr id="44"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5"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cxnSp>
        <p:nvCxnSpPr>
          <p:cNvPr id="46" name="直接连接符 45"/>
          <p:cNvCxnSpPr/>
          <p:nvPr/>
        </p:nvCxnSpPr>
        <p:spPr>
          <a:xfrm>
            <a:off x="7816187" y="54390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664059"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511931"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359803"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0" y="6254873"/>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12" presetClass="entr" presetSubtype="4" fill="hold" grpId="0" nodeType="withEffect">
                                  <p:stCondLst>
                                    <p:cond delay="100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up)">
                                      <p:cBhvr>
                                        <p:cTn id="13" dur="500"/>
                                        <p:tgtEl>
                                          <p:spTgt spid="28"/>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arn(inVertical)">
                                      <p:cBhvr>
                                        <p:cTn id="23" dur="750"/>
                                        <p:tgtEl>
                                          <p:spTgt spid="30"/>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par>
                                <p:cTn id="28" presetID="10" presetClass="entr" presetSubtype="0" fill="hold" nodeType="withEffect">
                                  <p:stCondLst>
                                    <p:cond delay="5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nodeType="withEffect">
                                  <p:stCondLst>
                                    <p:cond delay="50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par>
                                <p:cTn id="34" presetID="10" presetClass="entr" presetSubtype="0" fill="hold" nodeType="withEffect">
                                  <p:stCondLst>
                                    <p:cond delay="5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nodeType="withEffect">
                                  <p:stCondLst>
                                    <p:cond delay="50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par>
                                <p:cTn id="43" presetID="16" presetClass="entr" presetSubtype="42" fill="hold" nodeType="withEffect">
                                  <p:stCondLst>
                                    <p:cond delay="1000"/>
                                  </p:stCondLst>
                                  <p:childTnLst>
                                    <p:set>
                                      <p:cBhvr>
                                        <p:cTn id="44" dur="1" fill="hold">
                                          <p:stCondLst>
                                            <p:cond delay="0"/>
                                          </p:stCondLst>
                                        </p:cTn>
                                        <p:tgtEl>
                                          <p:spTgt spid="49"/>
                                        </p:tgtEl>
                                        <p:attrNameLst>
                                          <p:attrName>style.visibility</p:attrName>
                                        </p:attrNameLst>
                                      </p:cBhvr>
                                      <p:to>
                                        <p:strVal val="visible"/>
                                      </p:to>
                                    </p:set>
                                    <p:animEffect transition="in" filter="barn(outHorizontal)">
                                      <p:cBhvr>
                                        <p:cTn id="45" dur="500"/>
                                        <p:tgtEl>
                                          <p:spTgt spid="49"/>
                                        </p:tgtEl>
                                      </p:cBhvr>
                                    </p:animEffect>
                                  </p:childTnLst>
                                </p:cTn>
                              </p:par>
                              <p:par>
                                <p:cTn id="46" presetID="16" presetClass="entr" presetSubtype="42" fill="hold" nodeType="withEffect">
                                  <p:stCondLst>
                                    <p:cond delay="1000"/>
                                  </p:stCondLst>
                                  <p:childTnLst>
                                    <p:set>
                                      <p:cBhvr>
                                        <p:cTn id="47" dur="1" fill="hold">
                                          <p:stCondLst>
                                            <p:cond delay="0"/>
                                          </p:stCondLst>
                                        </p:cTn>
                                        <p:tgtEl>
                                          <p:spTgt spid="48"/>
                                        </p:tgtEl>
                                        <p:attrNameLst>
                                          <p:attrName>style.visibility</p:attrName>
                                        </p:attrNameLst>
                                      </p:cBhvr>
                                      <p:to>
                                        <p:strVal val="visible"/>
                                      </p:to>
                                    </p:set>
                                    <p:animEffect transition="in" filter="barn(outHorizontal)">
                                      <p:cBhvr>
                                        <p:cTn id="48" dur="500"/>
                                        <p:tgtEl>
                                          <p:spTgt spid="48"/>
                                        </p:tgtEl>
                                      </p:cBhvr>
                                    </p:animEffect>
                                  </p:childTnLst>
                                </p:cTn>
                              </p:par>
                              <p:par>
                                <p:cTn id="49" presetID="16" presetClass="entr" presetSubtype="42" fill="hold" nodeType="withEffect">
                                  <p:stCondLst>
                                    <p:cond delay="1000"/>
                                  </p:stCondLst>
                                  <p:childTnLst>
                                    <p:set>
                                      <p:cBhvr>
                                        <p:cTn id="50" dur="1" fill="hold">
                                          <p:stCondLst>
                                            <p:cond delay="0"/>
                                          </p:stCondLst>
                                        </p:cTn>
                                        <p:tgtEl>
                                          <p:spTgt spid="47"/>
                                        </p:tgtEl>
                                        <p:attrNameLst>
                                          <p:attrName>style.visibility</p:attrName>
                                        </p:attrNameLst>
                                      </p:cBhvr>
                                      <p:to>
                                        <p:strVal val="visible"/>
                                      </p:to>
                                    </p:set>
                                    <p:animEffect transition="in" filter="barn(outHorizontal)">
                                      <p:cBhvr>
                                        <p:cTn id="51" dur="500"/>
                                        <p:tgtEl>
                                          <p:spTgt spid="47"/>
                                        </p:tgtEl>
                                      </p:cBhvr>
                                    </p:animEffect>
                                  </p:childTnLst>
                                </p:cTn>
                              </p:par>
                              <p:par>
                                <p:cTn id="52" presetID="16" presetClass="entr" presetSubtype="42"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barn(outHorizontal)">
                                      <p:cBhvr>
                                        <p:cTn id="54" dur="500"/>
                                        <p:tgtEl>
                                          <p:spTgt spid="46"/>
                                        </p:tgtEl>
                                      </p:cBhvr>
                                    </p:animEffect>
                                  </p:childTnLst>
                                </p:cTn>
                              </p:par>
                            </p:childTnLst>
                          </p:cTn>
                        </p:par>
                        <p:par>
                          <p:cTn id="55" fill="hold">
                            <p:stCondLst>
                              <p:cond delay="3500"/>
                            </p:stCondLst>
                            <p:childTnLst>
                              <p:par>
                                <p:cTn id="56" presetID="42" presetClass="entr" presetSubtype="0"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1000"/>
                                        <p:tgtEl>
                                          <p:spTgt spid="26"/>
                                        </p:tgtEl>
                                      </p:cBhvr>
                                    </p:animEffect>
                                    <p:anim calcmode="lin" valueType="num">
                                      <p:cBhvr>
                                        <p:cTn id="59" dur="1000" fill="hold"/>
                                        <p:tgtEl>
                                          <p:spTgt spid="26"/>
                                        </p:tgtEl>
                                        <p:attrNameLst>
                                          <p:attrName>ppt_x</p:attrName>
                                        </p:attrNameLst>
                                      </p:cBhvr>
                                      <p:tavLst>
                                        <p:tav tm="0">
                                          <p:val>
                                            <p:strVal val="#ppt_x"/>
                                          </p:val>
                                        </p:tav>
                                        <p:tav tm="100000">
                                          <p:val>
                                            <p:strVal val="#ppt_x"/>
                                          </p:val>
                                        </p:tav>
                                      </p:tavLst>
                                    </p:anim>
                                    <p:anim calcmode="lin" valueType="num">
                                      <p:cBhvr>
                                        <p:cTn id="6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p:bldP spid="30" grpId="0"/>
      <p:bldP spid="31" grpId="0"/>
      <p:bldP spid="42" grpId="0" animBg="1"/>
      <p:bldP spid="2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管理制度</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培训制度</a:t>
            </a:r>
            <a:endParaRPr lang="en-US" sz="2000" b="1" dirty="0">
              <a:solidFill>
                <a:schemeClr val="accent2"/>
              </a:solidFill>
              <a:latin typeface="微软雅黑" panose="020B0503020204020204" pitchFamily="34" charset="-122"/>
              <a:ea typeface="微软雅黑" panose="020B0503020204020204" pitchFamily="34" charset="-122"/>
            </a:endParaRPr>
          </a:p>
        </p:txBody>
      </p:sp>
      <p:pic>
        <p:nvPicPr>
          <p:cNvPr id="48" name="图片 4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74329" y="1795651"/>
            <a:ext cx="3147308" cy="2092960"/>
          </a:xfrm>
          <a:prstGeom prst="rect">
            <a:avLst/>
          </a:prstGeom>
        </p:spPr>
      </p:pic>
      <p:pic>
        <p:nvPicPr>
          <p:cNvPr id="49" name="图片 48"/>
          <p:cNvPicPr>
            <a:picLocks noChangeAspect="1"/>
          </p:cNvPicPr>
          <p:nvPr/>
        </p:nvPicPr>
        <p:blipFill rotWithShape="1">
          <a:blip r:embed="rId5" cstate="email">
            <a:extLst>
              <a:ext uri="{28A0092B-C50C-407E-A947-70E740481C1C}">
                <a14:useLocalDpi xmlns:a14="http://schemas.microsoft.com/office/drawing/2010/main"/>
              </a:ext>
            </a:extLst>
          </a:blip>
          <a:srcRect/>
          <a:stretch>
            <a:fillRect/>
          </a:stretch>
        </p:blipFill>
        <p:spPr>
          <a:xfrm>
            <a:off x="7208329" y="1795651"/>
            <a:ext cx="3159951" cy="2084554"/>
          </a:xfrm>
          <a:prstGeom prst="rect">
            <a:avLst/>
          </a:prstGeom>
        </p:spPr>
      </p:pic>
      <p:sp>
        <p:nvSpPr>
          <p:cNvPr id="50" name="矩形 49"/>
          <p:cNvSpPr/>
          <p:nvPr/>
        </p:nvSpPr>
        <p:spPr>
          <a:xfrm>
            <a:off x="8000312" y="3945607"/>
            <a:ext cx="1569661" cy="369332"/>
          </a:xfrm>
          <a:prstGeom prst="rect">
            <a:avLst/>
          </a:prstGeom>
        </p:spPr>
        <p:txBody>
          <a:bodyPr wrap="none">
            <a:spAutoFit/>
          </a:bodyPr>
          <a:lstStyle/>
          <a:p>
            <a:pPr algn="ctr"/>
            <a:r>
              <a:rPr lang="zh-CN" altLang="en-US" b="1" dirty="0" smtClean="0">
                <a:solidFill>
                  <a:schemeClr val="accent2"/>
                </a:solidFill>
                <a:latin typeface="微软雅黑" panose="020B0503020204020204" pitchFamily="34" charset="-122"/>
                <a:ea typeface="微软雅黑" panose="020B0503020204020204" pitchFamily="34" charset="-122"/>
              </a:rPr>
              <a:t>沟通技巧培训</a:t>
            </a:r>
            <a:endParaRPr lang="en-US" altLang="zh-CN" b="1" i="0" dirty="0">
              <a:solidFill>
                <a:schemeClr val="accent2"/>
              </a:solidFill>
              <a:effectLst/>
              <a:latin typeface="微软雅黑" panose="020B0503020204020204" pitchFamily="34" charset="-122"/>
              <a:ea typeface="微软雅黑" panose="020B0503020204020204" pitchFamily="34" charset="-122"/>
            </a:endParaRPr>
          </a:p>
        </p:txBody>
      </p:sp>
      <p:sp>
        <p:nvSpPr>
          <p:cNvPr id="51" name="矩形 50"/>
          <p:cNvSpPr/>
          <p:nvPr/>
        </p:nvSpPr>
        <p:spPr>
          <a:xfrm>
            <a:off x="2659992" y="3945607"/>
            <a:ext cx="1569661" cy="369332"/>
          </a:xfrm>
          <a:prstGeom prst="rect">
            <a:avLst/>
          </a:prstGeom>
        </p:spPr>
        <p:txBody>
          <a:bodyPr wrap="none">
            <a:spAutoFit/>
          </a:bodyPr>
          <a:lstStyle/>
          <a:p>
            <a:pPr algn="ctr"/>
            <a:r>
              <a:rPr lang="zh-CN" altLang="en-US" b="1" dirty="0" smtClean="0">
                <a:solidFill>
                  <a:schemeClr val="accent2"/>
                </a:solidFill>
                <a:latin typeface="微软雅黑" panose="020B0503020204020204" pitchFamily="34" charset="-122"/>
                <a:ea typeface="微软雅黑" panose="020B0503020204020204" pitchFamily="34" charset="-122"/>
              </a:rPr>
              <a:t>商务英语培训</a:t>
            </a:r>
            <a:endParaRPr lang="en-US" altLang="zh-CN" b="1" i="0" dirty="0">
              <a:solidFill>
                <a:schemeClr val="accent2"/>
              </a:solidFill>
              <a:effectLst/>
              <a:latin typeface="微软雅黑" panose="020B0503020204020204" pitchFamily="34" charset="-122"/>
              <a:ea typeface="微软雅黑" panose="020B0503020204020204" pitchFamily="34" charset="-122"/>
            </a:endParaRPr>
          </a:p>
        </p:txBody>
      </p:sp>
      <p:sp>
        <p:nvSpPr>
          <p:cNvPr id="52" name="矩形 51"/>
          <p:cNvSpPr/>
          <p:nvPr/>
        </p:nvSpPr>
        <p:spPr>
          <a:xfrm>
            <a:off x="4974629" y="4602971"/>
            <a:ext cx="2236511" cy="400110"/>
          </a:xfrm>
          <a:prstGeom prst="rect">
            <a:avLst/>
          </a:prstGeom>
        </p:spPr>
        <p:txBody>
          <a:bodyPr wrap="none">
            <a:spAutoFit/>
          </a:bodyPr>
          <a:lstStyle/>
          <a:p>
            <a:pPr algn="ctr"/>
            <a:r>
              <a:rPr lang="zh-CN" altLang="en-US" sz="2000" b="1" dirty="0" smtClean="0">
                <a:solidFill>
                  <a:schemeClr val="accent2"/>
                </a:solidFill>
                <a:latin typeface="微软雅黑" panose="020B0503020204020204" pitchFamily="34" charset="-122"/>
                <a:ea typeface="微软雅黑" panose="020B0503020204020204" pitchFamily="34" charset="-122"/>
              </a:rPr>
              <a:t>员工培训情况表述</a:t>
            </a:r>
            <a:endParaRPr lang="en-US" altLang="zh-CN" sz="2000" b="1" i="0" dirty="0">
              <a:solidFill>
                <a:schemeClr val="accent2"/>
              </a:solidFill>
              <a:effectLst/>
              <a:latin typeface="微软雅黑" panose="020B0503020204020204" pitchFamily="34" charset="-122"/>
              <a:ea typeface="微软雅黑" panose="020B0503020204020204" pitchFamily="34" charset="-122"/>
            </a:endParaRPr>
          </a:p>
        </p:txBody>
      </p:sp>
      <p:sp>
        <p:nvSpPr>
          <p:cNvPr id="53" name="矩形 52"/>
          <p:cNvSpPr/>
          <p:nvPr/>
        </p:nvSpPr>
        <p:spPr>
          <a:xfrm>
            <a:off x="808257" y="4942909"/>
            <a:ext cx="10826114" cy="646331"/>
          </a:xfrm>
          <a:prstGeom prst="rect">
            <a:avLst/>
          </a:prstGeom>
        </p:spPr>
        <p:txBody>
          <a:bodyPr wrap="square">
            <a:spAutoFit/>
          </a:bodyPr>
          <a:lstStyle/>
          <a:p>
            <a:pPr>
              <a:lnSpc>
                <a:spcPct val="150000"/>
              </a:lnSpc>
            </a:pP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您的容打在这里，或者通过复制您的文本后，在此框中选择粘贴，并选择只保留文字。</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您的容打在这里，或者通过复制您的文本后，在此框中选择粘贴，并选择只保留文字。</a:t>
            </a:r>
            <a:endParaRPr lang="en-US" altLang="zh-CN" sz="1200" dirty="0" smtClean="0">
              <a:solidFill>
                <a:schemeClr val="bg1">
                  <a:lumMod val="6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 presetClass="entr" presetSubtype="8" fill="hold" nodeType="afterEffect" p14:presetBounceEnd="44000">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14:bounceEnd="44000">
                                          <p:cBhvr additive="base">
                                            <p:cTn id="11" dur="500" fill="hold"/>
                                            <p:tgtEl>
                                              <p:spTgt spid="48"/>
                                            </p:tgtEl>
                                            <p:attrNameLst>
                                              <p:attrName>ppt_x</p:attrName>
                                            </p:attrNameLst>
                                          </p:cBhvr>
                                          <p:tavLst>
                                            <p:tav tm="0">
                                              <p:val>
                                                <p:strVal val="0-#ppt_w/2"/>
                                              </p:val>
                                            </p:tav>
                                            <p:tav tm="100000">
                                              <p:val>
                                                <p:strVal val="#ppt_x"/>
                                              </p:val>
                                            </p:tav>
                                          </p:tavLst>
                                        </p:anim>
                                        <p:anim calcmode="lin" valueType="num" p14:bounceEnd="44000">
                                          <p:cBhvr additive="base">
                                            <p:cTn id="12" dur="500" fill="hold"/>
                                            <p:tgtEl>
                                              <p:spTgt spid="4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4000">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14:bounceEnd="44000">
                                          <p:cBhvr additive="base">
                                            <p:cTn id="15" dur="500" fill="hold"/>
                                            <p:tgtEl>
                                              <p:spTgt spid="49"/>
                                            </p:tgtEl>
                                            <p:attrNameLst>
                                              <p:attrName>ppt_x</p:attrName>
                                            </p:attrNameLst>
                                          </p:cBhvr>
                                          <p:tavLst>
                                            <p:tav tm="0">
                                              <p:val>
                                                <p:strVal val="1+#ppt_w/2"/>
                                              </p:val>
                                            </p:tav>
                                            <p:tav tm="100000">
                                              <p:val>
                                                <p:strVal val="#ppt_x"/>
                                              </p:val>
                                            </p:tav>
                                          </p:tavLst>
                                        </p:anim>
                                        <p:anim calcmode="lin" valueType="num" p14:bounceEnd="44000">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p:tgtEl>
                                              <p:spTgt spid="51"/>
                                            </p:tgtEl>
                                            <p:attrNameLst>
                                              <p:attrName>ppt_y</p:attrName>
                                            </p:attrNameLst>
                                          </p:cBhvr>
                                          <p:tavLst>
                                            <p:tav tm="0">
                                              <p:val>
                                                <p:strVal val="#ppt_y-#ppt_h*1.125000"/>
                                              </p:val>
                                            </p:tav>
                                            <p:tav tm="100000">
                                              <p:val>
                                                <p:strVal val="#ppt_y"/>
                                              </p:val>
                                            </p:tav>
                                          </p:tavLst>
                                        </p:anim>
                                        <p:animEffect transition="in" filter="wipe(down)">
                                          <p:cBhvr>
                                            <p:cTn id="21" dur="500"/>
                                            <p:tgtEl>
                                              <p:spTgt spid="51"/>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p:tgtEl>
                                              <p:spTgt spid="50"/>
                                            </p:tgtEl>
                                            <p:attrNameLst>
                                              <p:attrName>ppt_y</p:attrName>
                                            </p:attrNameLst>
                                          </p:cBhvr>
                                          <p:tavLst>
                                            <p:tav tm="0">
                                              <p:val>
                                                <p:strVal val="#ppt_y-#ppt_h*1.125000"/>
                                              </p:val>
                                            </p:tav>
                                            <p:tav tm="100000">
                                              <p:val>
                                                <p:strVal val="#ppt_y"/>
                                              </p:val>
                                            </p:tav>
                                          </p:tavLst>
                                        </p:anim>
                                        <p:animEffect transition="in" filter="wipe(down)">
                                          <p:cBhvr>
                                            <p:cTn id="25" dur="500"/>
                                            <p:tgtEl>
                                              <p:spTgt spid="50"/>
                                            </p:tgtEl>
                                          </p:cBhvr>
                                        </p:animEffect>
                                      </p:childTnLst>
                                    </p:cTn>
                                  </p:par>
                                </p:childTnLst>
                              </p:cTn>
                            </p:par>
                            <p:par>
                              <p:cTn id="26" fill="hold">
                                <p:stCondLst>
                                  <p:cond delay="1500"/>
                                </p:stCondLst>
                                <p:childTnLst>
                                  <p:par>
                                    <p:cTn id="27" presetID="50" presetClass="entr" presetSubtype="0" decel="100000" fill="hold" grpId="0" nodeType="afterEffect">
                                      <p:stCondLst>
                                        <p:cond delay="0"/>
                                      </p:stCondLst>
                                      <p:iterate type="lt">
                                        <p:tmPct val="10000"/>
                                      </p:iterate>
                                      <p:childTnLst>
                                        <p:set>
                                          <p:cBhvr>
                                            <p:cTn id="28" dur="1" fill="hold">
                                              <p:stCondLst>
                                                <p:cond delay="0"/>
                                              </p:stCondLst>
                                            </p:cTn>
                                            <p:tgtEl>
                                              <p:spTgt spid="52"/>
                                            </p:tgtEl>
                                            <p:attrNameLst>
                                              <p:attrName>style.visibility</p:attrName>
                                            </p:attrNameLst>
                                          </p:cBhvr>
                                          <p:to>
                                            <p:strVal val="visible"/>
                                          </p:to>
                                        </p:set>
                                        <p:anim calcmode="lin" valueType="num">
                                          <p:cBhvr>
                                            <p:cTn id="29" dur="500" fill="hold"/>
                                            <p:tgtEl>
                                              <p:spTgt spid="52"/>
                                            </p:tgtEl>
                                            <p:attrNameLst>
                                              <p:attrName>ppt_w</p:attrName>
                                            </p:attrNameLst>
                                          </p:cBhvr>
                                          <p:tavLst>
                                            <p:tav tm="0">
                                              <p:val>
                                                <p:strVal val="#ppt_w+.3"/>
                                              </p:val>
                                            </p:tav>
                                            <p:tav tm="100000">
                                              <p:val>
                                                <p:strVal val="#ppt_w"/>
                                              </p:val>
                                            </p:tav>
                                          </p:tavLst>
                                        </p:anim>
                                        <p:anim calcmode="lin" valueType="num">
                                          <p:cBhvr>
                                            <p:cTn id="30" dur="500" fill="hold"/>
                                            <p:tgtEl>
                                              <p:spTgt spid="52"/>
                                            </p:tgtEl>
                                            <p:attrNameLst>
                                              <p:attrName>ppt_h</p:attrName>
                                            </p:attrNameLst>
                                          </p:cBhvr>
                                          <p:tavLst>
                                            <p:tav tm="0">
                                              <p:val>
                                                <p:strVal val="#ppt_h"/>
                                              </p:val>
                                            </p:tav>
                                            <p:tav tm="100000">
                                              <p:val>
                                                <p:strVal val="#ppt_h"/>
                                              </p:val>
                                            </p:tav>
                                          </p:tavLst>
                                        </p:anim>
                                        <p:animEffect transition="in" filter="fade">
                                          <p:cBhvr>
                                            <p:cTn id="31" dur="500"/>
                                            <p:tgtEl>
                                              <p:spTgt spid="52"/>
                                            </p:tgtEl>
                                          </p:cBhvr>
                                        </p:animEffect>
                                      </p:childTnLst>
                                    </p:cTn>
                                  </p:par>
                                </p:childTnLst>
                              </p:cTn>
                            </p:par>
                            <p:par>
                              <p:cTn id="32" fill="hold">
                                <p:stCondLst>
                                  <p:cond delay="2349"/>
                                </p:stCondLst>
                                <p:childTnLst>
                                  <p:par>
                                    <p:cTn id="33" presetID="22" presetClass="entr" presetSubtype="1"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up)">
                                          <p:cBhvr>
                                            <p:cTn id="3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50" grpId="0"/>
          <p:bldP spid="51" grpId="0"/>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0-#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1+#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p:tgtEl>
                                              <p:spTgt spid="51"/>
                                            </p:tgtEl>
                                            <p:attrNameLst>
                                              <p:attrName>ppt_y</p:attrName>
                                            </p:attrNameLst>
                                          </p:cBhvr>
                                          <p:tavLst>
                                            <p:tav tm="0">
                                              <p:val>
                                                <p:strVal val="#ppt_y-#ppt_h*1.125000"/>
                                              </p:val>
                                            </p:tav>
                                            <p:tav tm="100000">
                                              <p:val>
                                                <p:strVal val="#ppt_y"/>
                                              </p:val>
                                            </p:tav>
                                          </p:tavLst>
                                        </p:anim>
                                        <p:animEffect transition="in" filter="wipe(down)">
                                          <p:cBhvr>
                                            <p:cTn id="21" dur="500"/>
                                            <p:tgtEl>
                                              <p:spTgt spid="51"/>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p:tgtEl>
                                              <p:spTgt spid="50"/>
                                            </p:tgtEl>
                                            <p:attrNameLst>
                                              <p:attrName>ppt_y</p:attrName>
                                            </p:attrNameLst>
                                          </p:cBhvr>
                                          <p:tavLst>
                                            <p:tav tm="0">
                                              <p:val>
                                                <p:strVal val="#ppt_y-#ppt_h*1.125000"/>
                                              </p:val>
                                            </p:tav>
                                            <p:tav tm="100000">
                                              <p:val>
                                                <p:strVal val="#ppt_y"/>
                                              </p:val>
                                            </p:tav>
                                          </p:tavLst>
                                        </p:anim>
                                        <p:animEffect transition="in" filter="wipe(down)">
                                          <p:cBhvr>
                                            <p:cTn id="25" dur="500"/>
                                            <p:tgtEl>
                                              <p:spTgt spid="50"/>
                                            </p:tgtEl>
                                          </p:cBhvr>
                                        </p:animEffect>
                                      </p:childTnLst>
                                    </p:cTn>
                                  </p:par>
                                </p:childTnLst>
                              </p:cTn>
                            </p:par>
                            <p:par>
                              <p:cTn id="26" fill="hold">
                                <p:stCondLst>
                                  <p:cond delay="1500"/>
                                </p:stCondLst>
                                <p:childTnLst>
                                  <p:par>
                                    <p:cTn id="27" presetID="50" presetClass="entr" presetSubtype="0" decel="100000" fill="hold" grpId="0" nodeType="afterEffect">
                                      <p:stCondLst>
                                        <p:cond delay="0"/>
                                      </p:stCondLst>
                                      <p:iterate type="lt">
                                        <p:tmPct val="10000"/>
                                      </p:iterate>
                                      <p:childTnLst>
                                        <p:set>
                                          <p:cBhvr>
                                            <p:cTn id="28" dur="1" fill="hold">
                                              <p:stCondLst>
                                                <p:cond delay="0"/>
                                              </p:stCondLst>
                                            </p:cTn>
                                            <p:tgtEl>
                                              <p:spTgt spid="52"/>
                                            </p:tgtEl>
                                            <p:attrNameLst>
                                              <p:attrName>style.visibility</p:attrName>
                                            </p:attrNameLst>
                                          </p:cBhvr>
                                          <p:to>
                                            <p:strVal val="visible"/>
                                          </p:to>
                                        </p:set>
                                        <p:anim calcmode="lin" valueType="num">
                                          <p:cBhvr>
                                            <p:cTn id="29" dur="500" fill="hold"/>
                                            <p:tgtEl>
                                              <p:spTgt spid="52"/>
                                            </p:tgtEl>
                                            <p:attrNameLst>
                                              <p:attrName>ppt_w</p:attrName>
                                            </p:attrNameLst>
                                          </p:cBhvr>
                                          <p:tavLst>
                                            <p:tav tm="0">
                                              <p:val>
                                                <p:strVal val="#ppt_w+.3"/>
                                              </p:val>
                                            </p:tav>
                                            <p:tav tm="100000">
                                              <p:val>
                                                <p:strVal val="#ppt_w"/>
                                              </p:val>
                                            </p:tav>
                                          </p:tavLst>
                                        </p:anim>
                                        <p:anim calcmode="lin" valueType="num">
                                          <p:cBhvr>
                                            <p:cTn id="30" dur="500" fill="hold"/>
                                            <p:tgtEl>
                                              <p:spTgt spid="52"/>
                                            </p:tgtEl>
                                            <p:attrNameLst>
                                              <p:attrName>ppt_h</p:attrName>
                                            </p:attrNameLst>
                                          </p:cBhvr>
                                          <p:tavLst>
                                            <p:tav tm="0">
                                              <p:val>
                                                <p:strVal val="#ppt_h"/>
                                              </p:val>
                                            </p:tav>
                                            <p:tav tm="100000">
                                              <p:val>
                                                <p:strVal val="#ppt_h"/>
                                              </p:val>
                                            </p:tav>
                                          </p:tavLst>
                                        </p:anim>
                                        <p:animEffect transition="in" filter="fade">
                                          <p:cBhvr>
                                            <p:cTn id="31" dur="500"/>
                                            <p:tgtEl>
                                              <p:spTgt spid="52"/>
                                            </p:tgtEl>
                                          </p:cBhvr>
                                        </p:animEffect>
                                      </p:childTnLst>
                                    </p:cTn>
                                  </p:par>
                                </p:childTnLst>
                              </p:cTn>
                            </p:par>
                            <p:par>
                              <p:cTn id="32" fill="hold">
                                <p:stCondLst>
                                  <p:cond delay="2349"/>
                                </p:stCondLst>
                                <p:childTnLst>
                                  <p:par>
                                    <p:cTn id="33" presetID="22" presetClass="entr" presetSubtype="1"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up)">
                                          <p:cBhvr>
                                            <p:cTn id="3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50" grpId="0"/>
          <p:bldP spid="51" grpId="0"/>
          <p:bldP spid="52" grpId="0"/>
          <p:bldP spid="53"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管理制度</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行为</a:t>
            </a:r>
            <a:r>
              <a:rPr lang="zh-CN" altLang="en-US" sz="2000" b="1" dirty="0">
                <a:solidFill>
                  <a:schemeClr val="accent2"/>
                </a:solidFill>
                <a:latin typeface="微软雅黑" panose="020B0503020204020204" pitchFamily="34" charset="-122"/>
                <a:ea typeface="微软雅黑" panose="020B0503020204020204" pitchFamily="34" charset="-122"/>
              </a:rPr>
              <a:t>制度</a:t>
            </a:r>
            <a:endParaRPr lang="en-US" sz="2000" b="1" dirty="0">
              <a:solidFill>
                <a:schemeClr val="accent2"/>
              </a:solidFill>
              <a:latin typeface="微软雅黑" panose="020B0503020204020204" pitchFamily="34" charset="-122"/>
              <a:ea typeface="微软雅黑" panose="020B0503020204020204" pitchFamily="34" charset="-122"/>
            </a:endParaRPr>
          </a:p>
        </p:txBody>
      </p:sp>
      <p:pic>
        <p:nvPicPr>
          <p:cNvPr id="17" name="Picture 2"/>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1774726" y="4411420"/>
            <a:ext cx="2738837" cy="1825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4622940" y="4411420"/>
            <a:ext cx="2876903" cy="1825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2"/>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594838" y="4411420"/>
            <a:ext cx="2918180" cy="1825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0" name="Rectangle 24"/>
          <p:cNvSpPr/>
          <p:nvPr/>
        </p:nvSpPr>
        <p:spPr>
          <a:xfrm>
            <a:off x="1762414" y="1583766"/>
            <a:ext cx="8760224" cy="1197162"/>
          </a:xfrm>
          <a:prstGeom prst="rect">
            <a:avLst/>
          </a:prstGeom>
          <a:no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sp>
        <p:nvSpPr>
          <p:cNvPr id="41" name="Oval 4"/>
          <p:cNvSpPr/>
          <p:nvPr/>
        </p:nvSpPr>
        <p:spPr>
          <a:xfrm>
            <a:off x="1424305" y="1785168"/>
            <a:ext cx="676215" cy="676215"/>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Impact MT Std" pitchFamily="34" charset="0"/>
                <a:ea typeface="微软雅黑" panose="020B0503020204020204" pitchFamily="34" charset="-122"/>
              </a:rPr>
              <a:t>01</a:t>
            </a:r>
            <a:endParaRPr lang="id-ID" dirty="0">
              <a:latin typeface="Impact MT Std" pitchFamily="34" charset="0"/>
              <a:ea typeface="微软雅黑" panose="020B0503020204020204" pitchFamily="34" charset="-122"/>
            </a:endParaRPr>
          </a:p>
        </p:txBody>
      </p:sp>
      <p:sp>
        <p:nvSpPr>
          <p:cNvPr id="42" name="文本框 1"/>
          <p:cNvSpPr txBox="1"/>
          <p:nvPr/>
        </p:nvSpPr>
        <p:spPr>
          <a:xfrm>
            <a:off x="2278782" y="1655774"/>
            <a:ext cx="2160240" cy="346249"/>
          </a:xfrm>
          <a:prstGeom prst="rect">
            <a:avLst/>
          </a:prstGeom>
          <a:noFill/>
        </p:spPr>
        <p:txBody>
          <a:bodyPr wrap="square" lIns="68580" tIns="34290" rIns="68580" bIns="34290" rtlCol="0">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43" name="矩形 42"/>
          <p:cNvSpPr/>
          <p:nvPr/>
        </p:nvSpPr>
        <p:spPr>
          <a:xfrm>
            <a:off x="2278782" y="1948818"/>
            <a:ext cx="8243855" cy="761745"/>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，建议与标题相关并符合整体语言风格，语言描述尽量简洁生动。此处添加详细</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文本整体语风格</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4" name="Rectangle 24"/>
          <p:cNvSpPr/>
          <p:nvPr/>
        </p:nvSpPr>
        <p:spPr>
          <a:xfrm>
            <a:off x="1752795" y="3023926"/>
            <a:ext cx="8760224" cy="1197162"/>
          </a:xfrm>
          <a:prstGeom prst="rect">
            <a:avLst/>
          </a:prstGeom>
          <a:no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sp>
        <p:nvSpPr>
          <p:cNvPr id="45" name="Oval 4"/>
          <p:cNvSpPr/>
          <p:nvPr/>
        </p:nvSpPr>
        <p:spPr>
          <a:xfrm>
            <a:off x="1414686" y="3225328"/>
            <a:ext cx="676215" cy="676215"/>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Impact MT Std" pitchFamily="34" charset="0"/>
                <a:ea typeface="微软雅黑" panose="020B0503020204020204" pitchFamily="34" charset="-122"/>
              </a:rPr>
              <a:t>02</a:t>
            </a:r>
            <a:endParaRPr lang="id-ID" dirty="0">
              <a:latin typeface="Impact MT Std" pitchFamily="34" charset="0"/>
              <a:ea typeface="微软雅黑" panose="020B0503020204020204" pitchFamily="34" charset="-122"/>
            </a:endParaRPr>
          </a:p>
        </p:txBody>
      </p:sp>
      <p:sp>
        <p:nvSpPr>
          <p:cNvPr id="46" name="文本框 1"/>
          <p:cNvSpPr txBox="1"/>
          <p:nvPr/>
        </p:nvSpPr>
        <p:spPr>
          <a:xfrm>
            <a:off x="2269163" y="3095934"/>
            <a:ext cx="2160240" cy="346249"/>
          </a:xfrm>
          <a:prstGeom prst="rect">
            <a:avLst/>
          </a:prstGeom>
          <a:noFill/>
        </p:spPr>
        <p:txBody>
          <a:bodyPr wrap="square" lIns="68580" tIns="34290" rIns="68580" bIns="34290" rtlCol="0">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47" name="矩形 46"/>
          <p:cNvSpPr/>
          <p:nvPr/>
        </p:nvSpPr>
        <p:spPr>
          <a:xfrm>
            <a:off x="2269163" y="3388978"/>
            <a:ext cx="8243855" cy="761745"/>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，建议与标题相关并符合整体语言风格，语言描述尽量简洁生动。此处添加详细</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文本整体语风格</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barn(inVertical)">
                                      <p:cBhvr>
                                        <p:cTn id="11" dur="500"/>
                                        <p:tgtEl>
                                          <p:spTgt spid="4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1000"/>
                                        <p:tgtEl>
                                          <p:spTgt spid="42"/>
                                        </p:tgtEl>
                                      </p:cBhvr>
                                    </p:animEffect>
                                    <p:anim calcmode="lin" valueType="num">
                                      <p:cBhvr>
                                        <p:cTn id="20" dur="1000" fill="hold"/>
                                        <p:tgtEl>
                                          <p:spTgt spid="42"/>
                                        </p:tgtEl>
                                        <p:attrNameLst>
                                          <p:attrName>ppt_x</p:attrName>
                                        </p:attrNameLst>
                                      </p:cBhvr>
                                      <p:tavLst>
                                        <p:tav tm="0">
                                          <p:val>
                                            <p:strVal val="#ppt_x"/>
                                          </p:val>
                                        </p:tav>
                                        <p:tav tm="100000">
                                          <p:val>
                                            <p:strVal val="#ppt_x"/>
                                          </p:val>
                                        </p:tav>
                                      </p:tavLst>
                                    </p:anim>
                                    <p:anim calcmode="lin" valueType="num">
                                      <p:cBhvr>
                                        <p:cTn id="21" dur="1000" fill="hold"/>
                                        <p:tgtEl>
                                          <p:spTgt spid="4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1000"/>
                                        <p:tgtEl>
                                          <p:spTgt spid="43"/>
                                        </p:tgtEl>
                                      </p:cBhvr>
                                    </p:animEffect>
                                    <p:anim calcmode="lin" valueType="num">
                                      <p:cBhvr>
                                        <p:cTn id="26" dur="1000" fill="hold"/>
                                        <p:tgtEl>
                                          <p:spTgt spid="43"/>
                                        </p:tgtEl>
                                        <p:attrNameLst>
                                          <p:attrName>ppt_x</p:attrName>
                                        </p:attrNameLst>
                                      </p:cBhvr>
                                      <p:tavLst>
                                        <p:tav tm="0">
                                          <p:val>
                                            <p:strVal val="#ppt_x"/>
                                          </p:val>
                                        </p:tav>
                                        <p:tav tm="100000">
                                          <p:val>
                                            <p:strVal val="#ppt_x"/>
                                          </p:val>
                                        </p:tav>
                                      </p:tavLst>
                                    </p:anim>
                                    <p:anim calcmode="lin" valueType="num">
                                      <p:cBhvr>
                                        <p:cTn id="27" dur="1000" fill="hold"/>
                                        <p:tgtEl>
                                          <p:spTgt spid="43"/>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6" presetClass="entr" presetSubtype="21"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barn(inVertical)">
                                      <p:cBhvr>
                                        <p:cTn id="31" dur="500"/>
                                        <p:tgtEl>
                                          <p:spTgt spid="44"/>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childTnLst>
                          </p:cTn>
                        </p:par>
                        <p:par>
                          <p:cTn id="36" fill="hold">
                            <p:stCondLst>
                              <p:cond delay="4500"/>
                            </p:stCondLst>
                            <p:childTnLst>
                              <p:par>
                                <p:cTn id="37" presetID="42" presetClass="entr" presetSubtype="0"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1000"/>
                                        <p:tgtEl>
                                          <p:spTgt spid="46"/>
                                        </p:tgtEl>
                                      </p:cBhvr>
                                    </p:animEffect>
                                    <p:anim calcmode="lin" valueType="num">
                                      <p:cBhvr>
                                        <p:cTn id="40" dur="1000" fill="hold"/>
                                        <p:tgtEl>
                                          <p:spTgt spid="46"/>
                                        </p:tgtEl>
                                        <p:attrNameLst>
                                          <p:attrName>ppt_x</p:attrName>
                                        </p:attrNameLst>
                                      </p:cBhvr>
                                      <p:tavLst>
                                        <p:tav tm="0">
                                          <p:val>
                                            <p:strVal val="#ppt_x"/>
                                          </p:val>
                                        </p:tav>
                                        <p:tav tm="100000">
                                          <p:val>
                                            <p:strVal val="#ppt_x"/>
                                          </p:val>
                                        </p:tav>
                                      </p:tavLst>
                                    </p:anim>
                                    <p:anim calcmode="lin" valueType="num">
                                      <p:cBhvr>
                                        <p:cTn id="41" dur="1000" fill="hold"/>
                                        <p:tgtEl>
                                          <p:spTgt spid="46"/>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42" presetClass="entr" presetSubtype="0"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fade">
                                      <p:cBhvr>
                                        <p:cTn id="45" dur="1000"/>
                                        <p:tgtEl>
                                          <p:spTgt spid="47"/>
                                        </p:tgtEl>
                                      </p:cBhvr>
                                    </p:animEffect>
                                    <p:anim calcmode="lin" valueType="num">
                                      <p:cBhvr>
                                        <p:cTn id="46" dur="1000" fill="hold"/>
                                        <p:tgtEl>
                                          <p:spTgt spid="47"/>
                                        </p:tgtEl>
                                        <p:attrNameLst>
                                          <p:attrName>ppt_x</p:attrName>
                                        </p:attrNameLst>
                                      </p:cBhvr>
                                      <p:tavLst>
                                        <p:tav tm="0">
                                          <p:val>
                                            <p:strVal val="#ppt_x"/>
                                          </p:val>
                                        </p:tav>
                                        <p:tav tm="100000">
                                          <p:val>
                                            <p:strVal val="#ppt_x"/>
                                          </p:val>
                                        </p:tav>
                                      </p:tavLst>
                                    </p:anim>
                                    <p:anim calcmode="lin" valueType="num">
                                      <p:cBhvr>
                                        <p:cTn id="47" dur="1000" fill="hold"/>
                                        <p:tgtEl>
                                          <p:spTgt spid="47"/>
                                        </p:tgtEl>
                                        <p:attrNameLst>
                                          <p:attrName>ppt_y</p:attrName>
                                        </p:attrNameLst>
                                      </p:cBhvr>
                                      <p:tavLst>
                                        <p:tav tm="0">
                                          <p:val>
                                            <p:strVal val="#ppt_y+.1"/>
                                          </p:val>
                                        </p:tav>
                                        <p:tav tm="100000">
                                          <p:val>
                                            <p:strVal val="#ppt_y"/>
                                          </p:val>
                                        </p:tav>
                                      </p:tavLst>
                                    </p:anim>
                                  </p:childTnLst>
                                </p:cTn>
                              </p:par>
                              <p:par>
                                <p:cTn id="48" presetID="10" presetClass="entr" presetSubtype="0" fill="hold" nodeType="withEffect">
                                  <p:stCondLst>
                                    <p:cond delay="50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nodeType="withEffect">
                                  <p:stCondLst>
                                    <p:cond delay="50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par>
                                <p:cTn id="54" presetID="10" presetClass="entr" presetSubtype="0" fill="hold" nodeType="withEffect">
                                  <p:stCondLst>
                                    <p:cond delay="5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0" grpId="0" animBg="1"/>
      <p:bldP spid="41" grpId="0" animBg="1"/>
      <p:bldP spid="42" grpId="0"/>
      <p:bldP spid="43" grpId="0"/>
      <p:bldP spid="44" grpId="0" animBg="1"/>
      <p:bldP spid="45" grpId="0" animBg="1"/>
      <p:bldP spid="46" grpId="0"/>
      <p:bldP spid="4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管理制度</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管理制度</a:t>
            </a:r>
            <a:endParaRPr lang="en-US" sz="2000" b="1" dirty="0">
              <a:solidFill>
                <a:schemeClr val="accent2"/>
              </a:solidFill>
              <a:latin typeface="微软雅黑" panose="020B0503020204020204" pitchFamily="34" charset="-122"/>
              <a:ea typeface="微软雅黑" panose="020B0503020204020204" pitchFamily="34" charset="-122"/>
            </a:endParaRPr>
          </a:p>
        </p:txBody>
      </p:sp>
      <p:pic>
        <p:nvPicPr>
          <p:cNvPr id="17" name="图片 5"/>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08075" y="1619845"/>
            <a:ext cx="5761038" cy="426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22"/>
          <p:cNvSpPr>
            <a:spLocks noChangeArrowheads="1"/>
          </p:cNvSpPr>
          <p:nvPr/>
        </p:nvSpPr>
        <p:spPr bwMode="auto">
          <a:xfrm>
            <a:off x="5400675" y="4810720"/>
            <a:ext cx="5805488" cy="1498600"/>
          </a:xfrm>
          <a:prstGeom prst="rect">
            <a:avLst/>
          </a:prstGeom>
          <a:solidFill>
            <a:srgbClr val="B5554D"/>
          </a:solidFill>
          <a:ln>
            <a:noFill/>
          </a:ln>
        </p:spPr>
        <p:txBody>
          <a:bodyPr lIns="121920" tIns="60960" rIns="121920" bIns="60960"/>
          <a:lstStyle/>
          <a:p>
            <a:pPr eaLnBrk="1" hangingPunct="1"/>
            <a:endParaRPr lang="en-US" altLang="zh-CN" sz="2400">
              <a:solidFill>
                <a:srgbClr val="000000"/>
              </a:solidFill>
            </a:endParaRPr>
          </a:p>
        </p:txBody>
      </p:sp>
      <p:sp>
        <p:nvSpPr>
          <p:cNvPr id="20" name="矩形 7"/>
          <p:cNvSpPr>
            <a:spLocks noChangeArrowheads="1"/>
          </p:cNvSpPr>
          <p:nvPr/>
        </p:nvSpPr>
        <p:spPr bwMode="auto">
          <a:xfrm>
            <a:off x="7067550" y="5144095"/>
            <a:ext cx="40941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a:t>
            </a:r>
          </a:p>
        </p:txBody>
      </p:sp>
      <p:sp>
        <p:nvSpPr>
          <p:cNvPr id="21" name="矩形 8"/>
          <p:cNvSpPr>
            <a:spLocks noChangeArrowheads="1"/>
          </p:cNvSpPr>
          <p:nvPr/>
        </p:nvSpPr>
        <p:spPr bwMode="auto">
          <a:xfrm>
            <a:off x="7434263" y="3524845"/>
            <a:ext cx="3771900"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TextBox 13"/>
          <p:cNvSpPr txBox="1">
            <a:spLocks noChangeArrowheads="1"/>
          </p:cNvSpPr>
          <p:nvPr/>
        </p:nvSpPr>
        <p:spPr bwMode="auto">
          <a:xfrm>
            <a:off x="7434263" y="3140968"/>
            <a:ext cx="27527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20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20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arn(inVertical)">
                                      <p:cBhvr>
                                        <p:cTn id="17" dur="500"/>
                                        <p:tgtEl>
                                          <p:spTgt spid="19"/>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p:bldP spid="21"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管理制度</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员工操守</a:t>
            </a:r>
            <a:endParaRPr lang="en-US" sz="2000" b="1"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295525" y="3581400"/>
            <a:ext cx="7593013" cy="4456112"/>
            <a:chOff x="2295525" y="3221360"/>
            <a:chExt cx="7593013" cy="4456112"/>
          </a:xfrm>
        </p:grpSpPr>
        <p:sp>
          <p:nvSpPr>
            <p:cNvPr id="17" name="Freeform 64"/>
            <p:cNvSpPr>
              <a:spLocks noChangeArrowheads="1"/>
            </p:cNvSpPr>
            <p:nvPr/>
          </p:nvSpPr>
          <p:spPr bwMode="auto">
            <a:xfrm>
              <a:off x="8255000" y="5183510"/>
              <a:ext cx="184150" cy="622300"/>
            </a:xfrm>
            <a:custGeom>
              <a:avLst/>
              <a:gdLst>
                <a:gd name="T0" fmla="*/ 38 w 478"/>
                <a:gd name="T1" fmla="*/ 1604 h 1605"/>
                <a:gd name="T2" fmla="*/ 477 w 478"/>
                <a:gd name="T3" fmla="*/ 1604 h 1605"/>
                <a:gd name="T4" fmla="*/ 458 w 478"/>
                <a:gd name="T5" fmla="*/ 0 h 1605"/>
                <a:gd name="T6" fmla="*/ 0 w 478"/>
                <a:gd name="T7" fmla="*/ 0 h 1605"/>
                <a:gd name="T8" fmla="*/ 38 w 478"/>
                <a:gd name="T9" fmla="*/ 1604 h 1605"/>
              </a:gdLst>
              <a:ahLst/>
              <a:cxnLst>
                <a:cxn ang="0">
                  <a:pos x="T0" y="T1"/>
                </a:cxn>
                <a:cxn ang="0">
                  <a:pos x="T2" y="T3"/>
                </a:cxn>
                <a:cxn ang="0">
                  <a:pos x="T4" y="T5"/>
                </a:cxn>
                <a:cxn ang="0">
                  <a:pos x="T6" y="T7"/>
                </a:cxn>
                <a:cxn ang="0">
                  <a:pos x="T8" y="T9"/>
                </a:cxn>
              </a:cxnLst>
              <a:rect l="0" t="0" r="r" b="b"/>
              <a:pathLst>
                <a:path w="478" h="1605">
                  <a:moveTo>
                    <a:pt x="38" y="1604"/>
                  </a:moveTo>
                  <a:lnTo>
                    <a:pt x="477" y="1604"/>
                  </a:lnTo>
                  <a:lnTo>
                    <a:pt x="458" y="0"/>
                  </a:lnTo>
                  <a:lnTo>
                    <a:pt x="0" y="0"/>
                  </a:lnTo>
                  <a:lnTo>
                    <a:pt x="38" y="1604"/>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65"/>
            <p:cNvSpPr>
              <a:spLocks noChangeArrowheads="1"/>
            </p:cNvSpPr>
            <p:nvPr/>
          </p:nvSpPr>
          <p:spPr bwMode="auto">
            <a:xfrm>
              <a:off x="8255000" y="5094610"/>
              <a:ext cx="177800" cy="184150"/>
            </a:xfrm>
            <a:custGeom>
              <a:avLst/>
              <a:gdLst>
                <a:gd name="T0" fmla="*/ 0 w 459"/>
                <a:gd name="T1" fmla="*/ 248 h 478"/>
                <a:gd name="T2" fmla="*/ 0 w 459"/>
                <a:gd name="T3" fmla="*/ 248 h 478"/>
                <a:gd name="T4" fmla="*/ 229 w 459"/>
                <a:gd name="T5" fmla="*/ 477 h 478"/>
                <a:gd name="T6" fmla="*/ 439 w 459"/>
                <a:gd name="T7" fmla="*/ 229 h 478"/>
                <a:gd name="T8" fmla="*/ 229 w 459"/>
                <a:gd name="T9" fmla="*/ 0 h 478"/>
                <a:gd name="T10" fmla="*/ 0 w 459"/>
                <a:gd name="T11" fmla="*/ 248 h 478"/>
              </a:gdLst>
              <a:ahLst/>
              <a:cxnLst>
                <a:cxn ang="0">
                  <a:pos x="T0" y="T1"/>
                </a:cxn>
                <a:cxn ang="0">
                  <a:pos x="T2" y="T3"/>
                </a:cxn>
                <a:cxn ang="0">
                  <a:pos x="T4" y="T5"/>
                </a:cxn>
                <a:cxn ang="0">
                  <a:pos x="T6" y="T7"/>
                </a:cxn>
                <a:cxn ang="0">
                  <a:pos x="T8" y="T9"/>
                </a:cxn>
                <a:cxn ang="0">
                  <a:pos x="T10" y="T11"/>
                </a:cxn>
              </a:cxnLst>
              <a:rect l="0" t="0" r="r" b="b"/>
              <a:pathLst>
                <a:path w="459" h="478">
                  <a:moveTo>
                    <a:pt x="0" y="248"/>
                  </a:moveTo>
                  <a:lnTo>
                    <a:pt x="0" y="248"/>
                  </a:lnTo>
                  <a:cubicBezTo>
                    <a:pt x="19" y="363"/>
                    <a:pt x="114" y="477"/>
                    <a:pt x="229" y="477"/>
                  </a:cubicBezTo>
                  <a:cubicBezTo>
                    <a:pt x="363" y="477"/>
                    <a:pt x="458" y="363"/>
                    <a:pt x="439" y="229"/>
                  </a:cubicBezTo>
                  <a:cubicBezTo>
                    <a:pt x="439" y="114"/>
                    <a:pt x="343" y="0"/>
                    <a:pt x="229" y="0"/>
                  </a:cubicBezTo>
                  <a:cubicBezTo>
                    <a:pt x="95" y="0"/>
                    <a:pt x="0" y="114"/>
                    <a:pt x="0" y="248"/>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66"/>
            <p:cNvSpPr>
              <a:spLocks noChangeArrowheads="1"/>
            </p:cNvSpPr>
            <p:nvPr/>
          </p:nvSpPr>
          <p:spPr bwMode="auto">
            <a:xfrm>
              <a:off x="8275638" y="5110485"/>
              <a:ext cx="133350" cy="111125"/>
            </a:xfrm>
            <a:custGeom>
              <a:avLst/>
              <a:gdLst>
                <a:gd name="T0" fmla="*/ 172 w 345"/>
                <a:gd name="T1" fmla="*/ 287 h 288"/>
                <a:gd name="T2" fmla="*/ 172 w 345"/>
                <a:gd name="T3" fmla="*/ 287 h 288"/>
                <a:gd name="T4" fmla="*/ 344 w 345"/>
                <a:gd name="T5" fmla="*/ 134 h 288"/>
                <a:gd name="T6" fmla="*/ 172 w 345"/>
                <a:gd name="T7" fmla="*/ 0 h 288"/>
                <a:gd name="T8" fmla="*/ 0 w 345"/>
                <a:gd name="T9" fmla="*/ 134 h 288"/>
                <a:gd name="T10" fmla="*/ 172 w 345"/>
                <a:gd name="T11" fmla="*/ 287 h 288"/>
              </a:gdLst>
              <a:ahLst/>
              <a:cxnLst>
                <a:cxn ang="0">
                  <a:pos x="T0" y="T1"/>
                </a:cxn>
                <a:cxn ang="0">
                  <a:pos x="T2" y="T3"/>
                </a:cxn>
                <a:cxn ang="0">
                  <a:pos x="T4" y="T5"/>
                </a:cxn>
                <a:cxn ang="0">
                  <a:pos x="T6" y="T7"/>
                </a:cxn>
                <a:cxn ang="0">
                  <a:pos x="T8" y="T9"/>
                </a:cxn>
                <a:cxn ang="0">
                  <a:pos x="T10" y="T11"/>
                </a:cxn>
              </a:cxnLst>
              <a:rect l="0" t="0" r="r" b="b"/>
              <a:pathLst>
                <a:path w="345" h="288">
                  <a:moveTo>
                    <a:pt x="172" y="287"/>
                  </a:moveTo>
                  <a:lnTo>
                    <a:pt x="172" y="287"/>
                  </a:lnTo>
                  <a:cubicBezTo>
                    <a:pt x="267" y="287"/>
                    <a:pt x="344" y="210"/>
                    <a:pt x="344" y="134"/>
                  </a:cubicBezTo>
                  <a:cubicBezTo>
                    <a:pt x="344" y="57"/>
                    <a:pt x="267" y="0"/>
                    <a:pt x="172" y="0"/>
                  </a:cubicBezTo>
                  <a:cubicBezTo>
                    <a:pt x="77" y="0"/>
                    <a:pt x="0" y="57"/>
                    <a:pt x="0" y="134"/>
                  </a:cubicBezTo>
                  <a:cubicBezTo>
                    <a:pt x="0" y="210"/>
                    <a:pt x="77" y="287"/>
                    <a:pt x="172" y="287"/>
                  </a:cubicBezTo>
                </a:path>
              </a:pathLst>
            </a:custGeom>
            <a:solidFill>
              <a:srgbClr val="E3B69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67"/>
            <p:cNvSpPr>
              <a:spLocks noChangeArrowheads="1"/>
            </p:cNvSpPr>
            <p:nvPr/>
          </p:nvSpPr>
          <p:spPr bwMode="auto">
            <a:xfrm>
              <a:off x="8067675" y="5110485"/>
              <a:ext cx="200025" cy="755650"/>
            </a:xfrm>
            <a:custGeom>
              <a:avLst/>
              <a:gdLst>
                <a:gd name="T0" fmla="*/ 38 w 516"/>
                <a:gd name="T1" fmla="*/ 1947 h 1948"/>
                <a:gd name="T2" fmla="*/ 515 w 516"/>
                <a:gd name="T3" fmla="*/ 1928 h 1948"/>
                <a:gd name="T4" fmla="*/ 477 w 516"/>
                <a:gd name="T5" fmla="*/ 0 h 1948"/>
                <a:gd name="T6" fmla="*/ 0 w 516"/>
                <a:gd name="T7" fmla="*/ 20 h 1948"/>
                <a:gd name="T8" fmla="*/ 38 w 516"/>
                <a:gd name="T9" fmla="*/ 1947 h 1948"/>
              </a:gdLst>
              <a:ahLst/>
              <a:cxnLst>
                <a:cxn ang="0">
                  <a:pos x="T0" y="T1"/>
                </a:cxn>
                <a:cxn ang="0">
                  <a:pos x="T2" y="T3"/>
                </a:cxn>
                <a:cxn ang="0">
                  <a:pos x="T4" y="T5"/>
                </a:cxn>
                <a:cxn ang="0">
                  <a:pos x="T6" y="T7"/>
                </a:cxn>
                <a:cxn ang="0">
                  <a:pos x="T8" y="T9"/>
                </a:cxn>
              </a:cxnLst>
              <a:rect l="0" t="0" r="r" b="b"/>
              <a:pathLst>
                <a:path w="516" h="1948">
                  <a:moveTo>
                    <a:pt x="38" y="1947"/>
                  </a:moveTo>
                  <a:lnTo>
                    <a:pt x="515" y="1928"/>
                  </a:lnTo>
                  <a:lnTo>
                    <a:pt x="477" y="0"/>
                  </a:lnTo>
                  <a:lnTo>
                    <a:pt x="0" y="20"/>
                  </a:lnTo>
                  <a:lnTo>
                    <a:pt x="38" y="1947"/>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68"/>
            <p:cNvSpPr>
              <a:spLocks noChangeArrowheads="1"/>
            </p:cNvSpPr>
            <p:nvPr/>
          </p:nvSpPr>
          <p:spPr bwMode="auto">
            <a:xfrm>
              <a:off x="8067675" y="5021585"/>
              <a:ext cx="193675" cy="185737"/>
            </a:xfrm>
            <a:custGeom>
              <a:avLst/>
              <a:gdLst>
                <a:gd name="T0" fmla="*/ 0 w 497"/>
                <a:gd name="T1" fmla="*/ 249 h 479"/>
                <a:gd name="T2" fmla="*/ 0 w 497"/>
                <a:gd name="T3" fmla="*/ 249 h 479"/>
                <a:gd name="T4" fmla="*/ 248 w 497"/>
                <a:gd name="T5" fmla="*/ 478 h 479"/>
                <a:gd name="T6" fmla="*/ 477 w 497"/>
                <a:gd name="T7" fmla="*/ 229 h 479"/>
                <a:gd name="T8" fmla="*/ 229 w 497"/>
                <a:gd name="T9" fmla="*/ 0 h 479"/>
                <a:gd name="T10" fmla="*/ 0 w 497"/>
                <a:gd name="T11" fmla="*/ 249 h 479"/>
              </a:gdLst>
              <a:ahLst/>
              <a:cxnLst>
                <a:cxn ang="0">
                  <a:pos x="T0" y="T1"/>
                </a:cxn>
                <a:cxn ang="0">
                  <a:pos x="T2" y="T3"/>
                </a:cxn>
                <a:cxn ang="0">
                  <a:pos x="T4" y="T5"/>
                </a:cxn>
                <a:cxn ang="0">
                  <a:pos x="T6" y="T7"/>
                </a:cxn>
                <a:cxn ang="0">
                  <a:pos x="T8" y="T9"/>
                </a:cxn>
                <a:cxn ang="0">
                  <a:pos x="T10" y="T11"/>
                </a:cxn>
              </a:cxnLst>
              <a:rect l="0" t="0" r="r" b="b"/>
              <a:pathLst>
                <a:path w="497" h="479">
                  <a:moveTo>
                    <a:pt x="0" y="249"/>
                  </a:moveTo>
                  <a:lnTo>
                    <a:pt x="0" y="249"/>
                  </a:lnTo>
                  <a:cubicBezTo>
                    <a:pt x="0" y="382"/>
                    <a:pt x="114" y="478"/>
                    <a:pt x="248" y="478"/>
                  </a:cubicBezTo>
                  <a:cubicBezTo>
                    <a:pt x="382" y="478"/>
                    <a:pt x="496" y="363"/>
                    <a:pt x="477" y="229"/>
                  </a:cubicBezTo>
                  <a:cubicBezTo>
                    <a:pt x="477" y="96"/>
                    <a:pt x="362" y="0"/>
                    <a:pt x="229" y="0"/>
                  </a:cubicBezTo>
                  <a:cubicBezTo>
                    <a:pt x="95" y="0"/>
                    <a:pt x="0" y="115"/>
                    <a:pt x="0" y="249"/>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69"/>
            <p:cNvSpPr>
              <a:spLocks noChangeArrowheads="1"/>
            </p:cNvSpPr>
            <p:nvPr/>
          </p:nvSpPr>
          <p:spPr bwMode="auto">
            <a:xfrm>
              <a:off x="7899400" y="5167635"/>
              <a:ext cx="185738" cy="696912"/>
            </a:xfrm>
            <a:custGeom>
              <a:avLst/>
              <a:gdLst>
                <a:gd name="T0" fmla="*/ 38 w 479"/>
                <a:gd name="T1" fmla="*/ 1794 h 1795"/>
                <a:gd name="T2" fmla="*/ 478 w 479"/>
                <a:gd name="T3" fmla="*/ 1794 h 1795"/>
                <a:gd name="T4" fmla="*/ 440 w 479"/>
                <a:gd name="T5" fmla="*/ 0 h 1795"/>
                <a:gd name="T6" fmla="*/ 0 w 479"/>
                <a:gd name="T7" fmla="*/ 19 h 1795"/>
                <a:gd name="T8" fmla="*/ 38 w 479"/>
                <a:gd name="T9" fmla="*/ 1794 h 1795"/>
              </a:gdLst>
              <a:ahLst/>
              <a:cxnLst>
                <a:cxn ang="0">
                  <a:pos x="T0" y="T1"/>
                </a:cxn>
                <a:cxn ang="0">
                  <a:pos x="T2" y="T3"/>
                </a:cxn>
                <a:cxn ang="0">
                  <a:pos x="T4" y="T5"/>
                </a:cxn>
                <a:cxn ang="0">
                  <a:pos x="T6" y="T7"/>
                </a:cxn>
                <a:cxn ang="0">
                  <a:pos x="T8" y="T9"/>
                </a:cxn>
              </a:cxnLst>
              <a:rect l="0" t="0" r="r" b="b"/>
              <a:pathLst>
                <a:path w="479" h="1795">
                  <a:moveTo>
                    <a:pt x="38" y="1794"/>
                  </a:moveTo>
                  <a:lnTo>
                    <a:pt x="478" y="1794"/>
                  </a:lnTo>
                  <a:lnTo>
                    <a:pt x="440" y="0"/>
                  </a:lnTo>
                  <a:lnTo>
                    <a:pt x="0" y="19"/>
                  </a:lnTo>
                  <a:lnTo>
                    <a:pt x="38" y="1794"/>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70"/>
            <p:cNvSpPr>
              <a:spLocks noChangeArrowheads="1"/>
            </p:cNvSpPr>
            <p:nvPr/>
          </p:nvSpPr>
          <p:spPr bwMode="auto">
            <a:xfrm>
              <a:off x="7899400" y="5088260"/>
              <a:ext cx="169863" cy="171450"/>
            </a:xfrm>
            <a:custGeom>
              <a:avLst/>
              <a:gdLst>
                <a:gd name="T0" fmla="*/ 0 w 441"/>
                <a:gd name="T1" fmla="*/ 229 h 440"/>
                <a:gd name="T2" fmla="*/ 0 w 441"/>
                <a:gd name="T3" fmla="*/ 229 h 440"/>
                <a:gd name="T4" fmla="*/ 230 w 441"/>
                <a:gd name="T5" fmla="*/ 439 h 440"/>
                <a:gd name="T6" fmla="*/ 440 w 441"/>
                <a:gd name="T7" fmla="*/ 210 h 440"/>
                <a:gd name="T8" fmla="*/ 230 w 441"/>
                <a:gd name="T9" fmla="*/ 0 h 440"/>
                <a:gd name="T10" fmla="*/ 0 w 441"/>
                <a:gd name="T11" fmla="*/ 229 h 440"/>
              </a:gdLst>
              <a:ahLst/>
              <a:cxnLst>
                <a:cxn ang="0">
                  <a:pos x="T0" y="T1"/>
                </a:cxn>
                <a:cxn ang="0">
                  <a:pos x="T2" y="T3"/>
                </a:cxn>
                <a:cxn ang="0">
                  <a:pos x="T4" y="T5"/>
                </a:cxn>
                <a:cxn ang="0">
                  <a:pos x="T6" y="T7"/>
                </a:cxn>
                <a:cxn ang="0">
                  <a:pos x="T8" y="T9"/>
                </a:cxn>
                <a:cxn ang="0">
                  <a:pos x="T10" y="T11"/>
                </a:cxn>
              </a:cxnLst>
              <a:rect l="0" t="0" r="r" b="b"/>
              <a:pathLst>
                <a:path w="441" h="440">
                  <a:moveTo>
                    <a:pt x="0" y="229"/>
                  </a:moveTo>
                  <a:lnTo>
                    <a:pt x="0" y="229"/>
                  </a:lnTo>
                  <a:cubicBezTo>
                    <a:pt x="0" y="344"/>
                    <a:pt x="96" y="439"/>
                    <a:pt x="230" y="439"/>
                  </a:cubicBezTo>
                  <a:cubicBezTo>
                    <a:pt x="344" y="439"/>
                    <a:pt x="440" y="344"/>
                    <a:pt x="440" y="210"/>
                  </a:cubicBezTo>
                  <a:cubicBezTo>
                    <a:pt x="440" y="96"/>
                    <a:pt x="344" y="0"/>
                    <a:pt x="230" y="0"/>
                  </a:cubicBezTo>
                  <a:cubicBezTo>
                    <a:pt x="96" y="0"/>
                    <a:pt x="0" y="96"/>
                    <a:pt x="0" y="229"/>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71"/>
            <p:cNvSpPr>
              <a:spLocks noChangeArrowheads="1"/>
            </p:cNvSpPr>
            <p:nvPr/>
          </p:nvSpPr>
          <p:spPr bwMode="auto">
            <a:xfrm>
              <a:off x="7750175" y="5339085"/>
              <a:ext cx="161925" cy="533400"/>
            </a:xfrm>
            <a:custGeom>
              <a:avLst/>
              <a:gdLst>
                <a:gd name="T0" fmla="*/ 19 w 420"/>
                <a:gd name="T1" fmla="*/ 1374 h 1375"/>
                <a:gd name="T2" fmla="*/ 419 w 420"/>
                <a:gd name="T3" fmla="*/ 1355 h 1375"/>
                <a:gd name="T4" fmla="*/ 400 w 420"/>
                <a:gd name="T5" fmla="*/ 0 h 1375"/>
                <a:gd name="T6" fmla="*/ 0 w 420"/>
                <a:gd name="T7" fmla="*/ 0 h 1375"/>
                <a:gd name="T8" fmla="*/ 19 w 420"/>
                <a:gd name="T9" fmla="*/ 1374 h 1375"/>
              </a:gdLst>
              <a:ahLst/>
              <a:cxnLst>
                <a:cxn ang="0">
                  <a:pos x="T0" y="T1"/>
                </a:cxn>
                <a:cxn ang="0">
                  <a:pos x="T2" y="T3"/>
                </a:cxn>
                <a:cxn ang="0">
                  <a:pos x="T4" y="T5"/>
                </a:cxn>
                <a:cxn ang="0">
                  <a:pos x="T6" y="T7"/>
                </a:cxn>
                <a:cxn ang="0">
                  <a:pos x="T8" y="T9"/>
                </a:cxn>
              </a:cxnLst>
              <a:rect l="0" t="0" r="r" b="b"/>
              <a:pathLst>
                <a:path w="420" h="1375">
                  <a:moveTo>
                    <a:pt x="19" y="1374"/>
                  </a:moveTo>
                  <a:lnTo>
                    <a:pt x="419" y="1355"/>
                  </a:lnTo>
                  <a:lnTo>
                    <a:pt x="400" y="0"/>
                  </a:lnTo>
                  <a:lnTo>
                    <a:pt x="0" y="0"/>
                  </a:lnTo>
                  <a:lnTo>
                    <a:pt x="19" y="1374"/>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72"/>
            <p:cNvSpPr>
              <a:spLocks noChangeArrowheads="1"/>
            </p:cNvSpPr>
            <p:nvPr/>
          </p:nvSpPr>
          <p:spPr bwMode="auto">
            <a:xfrm>
              <a:off x="7750175" y="5256535"/>
              <a:ext cx="155575" cy="155575"/>
            </a:xfrm>
            <a:custGeom>
              <a:avLst/>
              <a:gdLst>
                <a:gd name="T0" fmla="*/ 0 w 401"/>
                <a:gd name="T1" fmla="*/ 210 h 402"/>
                <a:gd name="T2" fmla="*/ 0 w 401"/>
                <a:gd name="T3" fmla="*/ 210 h 402"/>
                <a:gd name="T4" fmla="*/ 210 w 401"/>
                <a:gd name="T5" fmla="*/ 401 h 402"/>
                <a:gd name="T6" fmla="*/ 400 w 401"/>
                <a:gd name="T7" fmla="*/ 210 h 402"/>
                <a:gd name="T8" fmla="*/ 190 w 401"/>
                <a:gd name="T9" fmla="*/ 0 h 402"/>
                <a:gd name="T10" fmla="*/ 0 w 401"/>
                <a:gd name="T11" fmla="*/ 210 h 402"/>
              </a:gdLst>
              <a:ahLst/>
              <a:cxnLst>
                <a:cxn ang="0">
                  <a:pos x="T0" y="T1"/>
                </a:cxn>
                <a:cxn ang="0">
                  <a:pos x="T2" y="T3"/>
                </a:cxn>
                <a:cxn ang="0">
                  <a:pos x="T4" y="T5"/>
                </a:cxn>
                <a:cxn ang="0">
                  <a:pos x="T6" y="T7"/>
                </a:cxn>
                <a:cxn ang="0">
                  <a:pos x="T8" y="T9"/>
                </a:cxn>
                <a:cxn ang="0">
                  <a:pos x="T10" y="T11"/>
                </a:cxn>
              </a:cxnLst>
              <a:rect l="0" t="0" r="r" b="b"/>
              <a:pathLst>
                <a:path w="401" h="402">
                  <a:moveTo>
                    <a:pt x="0" y="210"/>
                  </a:moveTo>
                  <a:lnTo>
                    <a:pt x="0" y="210"/>
                  </a:lnTo>
                  <a:cubicBezTo>
                    <a:pt x="0" y="325"/>
                    <a:pt x="95" y="401"/>
                    <a:pt x="210" y="401"/>
                  </a:cubicBezTo>
                  <a:cubicBezTo>
                    <a:pt x="305" y="401"/>
                    <a:pt x="400" y="305"/>
                    <a:pt x="400" y="210"/>
                  </a:cubicBezTo>
                  <a:cubicBezTo>
                    <a:pt x="400" y="96"/>
                    <a:pt x="305" y="0"/>
                    <a:pt x="190" y="0"/>
                  </a:cubicBezTo>
                  <a:cubicBezTo>
                    <a:pt x="76" y="0"/>
                    <a:pt x="0" y="96"/>
                    <a:pt x="0" y="210"/>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73"/>
            <p:cNvSpPr>
              <a:spLocks noChangeArrowheads="1"/>
            </p:cNvSpPr>
            <p:nvPr/>
          </p:nvSpPr>
          <p:spPr bwMode="auto">
            <a:xfrm>
              <a:off x="8408988" y="5739135"/>
              <a:ext cx="66675" cy="74612"/>
            </a:xfrm>
            <a:custGeom>
              <a:avLst/>
              <a:gdLst>
                <a:gd name="T0" fmla="*/ 115 w 172"/>
                <a:gd name="T1" fmla="*/ 0 h 192"/>
                <a:gd name="T2" fmla="*/ 0 w 172"/>
                <a:gd name="T3" fmla="*/ 172 h 192"/>
                <a:gd name="T4" fmla="*/ 76 w 172"/>
                <a:gd name="T5" fmla="*/ 191 h 192"/>
                <a:gd name="T6" fmla="*/ 171 w 172"/>
                <a:gd name="T7" fmla="*/ 191 h 192"/>
                <a:gd name="T8" fmla="*/ 171 w 172"/>
                <a:gd name="T9" fmla="*/ 115 h 192"/>
                <a:gd name="T10" fmla="*/ 115 w 172"/>
                <a:gd name="T11" fmla="*/ 0 h 192"/>
              </a:gdLst>
              <a:ahLst/>
              <a:cxnLst>
                <a:cxn ang="0">
                  <a:pos x="T0" y="T1"/>
                </a:cxn>
                <a:cxn ang="0">
                  <a:pos x="T2" y="T3"/>
                </a:cxn>
                <a:cxn ang="0">
                  <a:pos x="T4" y="T5"/>
                </a:cxn>
                <a:cxn ang="0">
                  <a:pos x="T6" y="T7"/>
                </a:cxn>
                <a:cxn ang="0">
                  <a:pos x="T8" y="T9"/>
                </a:cxn>
                <a:cxn ang="0">
                  <a:pos x="T10" y="T11"/>
                </a:cxn>
              </a:cxnLst>
              <a:rect l="0" t="0" r="r" b="b"/>
              <a:pathLst>
                <a:path w="172" h="192">
                  <a:moveTo>
                    <a:pt x="115" y="0"/>
                  </a:moveTo>
                  <a:lnTo>
                    <a:pt x="0" y="172"/>
                  </a:lnTo>
                  <a:lnTo>
                    <a:pt x="76" y="191"/>
                  </a:lnTo>
                  <a:lnTo>
                    <a:pt x="171" y="191"/>
                  </a:lnTo>
                  <a:lnTo>
                    <a:pt x="171" y="115"/>
                  </a:lnTo>
                  <a:lnTo>
                    <a:pt x="115" y="0"/>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74"/>
            <p:cNvSpPr>
              <a:spLocks noChangeArrowheads="1"/>
            </p:cNvSpPr>
            <p:nvPr/>
          </p:nvSpPr>
          <p:spPr bwMode="auto">
            <a:xfrm>
              <a:off x="8445500" y="5545460"/>
              <a:ext cx="260350" cy="563562"/>
            </a:xfrm>
            <a:custGeom>
              <a:avLst/>
              <a:gdLst>
                <a:gd name="T0" fmla="*/ 516 w 669"/>
                <a:gd name="T1" fmla="*/ 496 h 1451"/>
                <a:gd name="T2" fmla="*/ 516 w 669"/>
                <a:gd name="T3" fmla="*/ 496 h 1451"/>
                <a:gd name="T4" fmla="*/ 631 w 669"/>
                <a:gd name="T5" fmla="*/ 248 h 1451"/>
                <a:gd name="T6" fmla="*/ 497 w 669"/>
                <a:gd name="T7" fmla="*/ 38 h 1451"/>
                <a:gd name="T8" fmla="*/ 229 w 669"/>
                <a:gd name="T9" fmla="*/ 152 h 1451"/>
                <a:gd name="T10" fmla="*/ 0 w 669"/>
                <a:gd name="T11" fmla="*/ 515 h 1451"/>
                <a:gd name="T12" fmla="*/ 0 w 669"/>
                <a:gd name="T13" fmla="*/ 1450 h 1451"/>
                <a:gd name="T14" fmla="*/ 516 w 669"/>
                <a:gd name="T15" fmla="*/ 496 h 14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9" h="1451">
                  <a:moveTo>
                    <a:pt x="516" y="496"/>
                  </a:moveTo>
                  <a:lnTo>
                    <a:pt x="516" y="496"/>
                  </a:lnTo>
                  <a:cubicBezTo>
                    <a:pt x="631" y="248"/>
                    <a:pt x="631" y="248"/>
                    <a:pt x="631" y="248"/>
                  </a:cubicBezTo>
                  <a:cubicBezTo>
                    <a:pt x="631" y="248"/>
                    <a:pt x="668" y="114"/>
                    <a:pt x="497" y="38"/>
                  </a:cubicBezTo>
                  <a:cubicBezTo>
                    <a:pt x="497" y="38"/>
                    <a:pt x="344" y="0"/>
                    <a:pt x="229" y="152"/>
                  </a:cubicBezTo>
                  <a:cubicBezTo>
                    <a:pt x="0" y="515"/>
                    <a:pt x="0" y="515"/>
                    <a:pt x="0" y="515"/>
                  </a:cubicBezTo>
                  <a:cubicBezTo>
                    <a:pt x="0" y="1450"/>
                    <a:pt x="0" y="1450"/>
                    <a:pt x="0" y="1450"/>
                  </a:cubicBezTo>
                  <a:lnTo>
                    <a:pt x="516" y="496"/>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75"/>
            <p:cNvSpPr>
              <a:spLocks noChangeArrowheads="1"/>
            </p:cNvSpPr>
            <p:nvPr/>
          </p:nvSpPr>
          <p:spPr bwMode="auto">
            <a:xfrm>
              <a:off x="8572500" y="5589910"/>
              <a:ext cx="111125" cy="149225"/>
            </a:xfrm>
            <a:custGeom>
              <a:avLst/>
              <a:gdLst>
                <a:gd name="T0" fmla="*/ 286 w 287"/>
                <a:gd name="T1" fmla="*/ 134 h 383"/>
                <a:gd name="T2" fmla="*/ 286 w 287"/>
                <a:gd name="T3" fmla="*/ 134 h 383"/>
                <a:gd name="T4" fmla="*/ 191 w 287"/>
                <a:gd name="T5" fmla="*/ 0 h 383"/>
                <a:gd name="T6" fmla="*/ 38 w 287"/>
                <a:gd name="T7" fmla="*/ 230 h 383"/>
                <a:gd name="T8" fmla="*/ 114 w 287"/>
                <a:gd name="T9" fmla="*/ 382 h 383"/>
                <a:gd name="T10" fmla="*/ 153 w 287"/>
                <a:gd name="T11" fmla="*/ 382 h 383"/>
                <a:gd name="T12" fmla="*/ 286 w 287"/>
                <a:gd name="T13" fmla="*/ 134 h 383"/>
              </a:gdLst>
              <a:ahLst/>
              <a:cxnLst>
                <a:cxn ang="0">
                  <a:pos x="T0" y="T1"/>
                </a:cxn>
                <a:cxn ang="0">
                  <a:pos x="T2" y="T3"/>
                </a:cxn>
                <a:cxn ang="0">
                  <a:pos x="T4" y="T5"/>
                </a:cxn>
                <a:cxn ang="0">
                  <a:pos x="T6" y="T7"/>
                </a:cxn>
                <a:cxn ang="0">
                  <a:pos x="T8" y="T9"/>
                </a:cxn>
                <a:cxn ang="0">
                  <a:pos x="T10" y="T11"/>
                </a:cxn>
                <a:cxn ang="0">
                  <a:pos x="T12" y="T13"/>
                </a:cxn>
              </a:cxnLst>
              <a:rect l="0" t="0" r="r" b="b"/>
              <a:pathLst>
                <a:path w="287" h="383">
                  <a:moveTo>
                    <a:pt x="286" y="134"/>
                  </a:moveTo>
                  <a:lnTo>
                    <a:pt x="286" y="134"/>
                  </a:lnTo>
                  <a:cubicBezTo>
                    <a:pt x="286" y="134"/>
                    <a:pt x="286" y="0"/>
                    <a:pt x="191" y="0"/>
                  </a:cubicBezTo>
                  <a:cubicBezTo>
                    <a:pt x="191" y="0"/>
                    <a:pt x="133" y="19"/>
                    <a:pt x="38" y="230"/>
                  </a:cubicBezTo>
                  <a:cubicBezTo>
                    <a:pt x="38" y="230"/>
                    <a:pt x="0" y="344"/>
                    <a:pt x="114" y="382"/>
                  </a:cubicBezTo>
                  <a:cubicBezTo>
                    <a:pt x="153" y="382"/>
                    <a:pt x="153" y="382"/>
                    <a:pt x="153" y="382"/>
                  </a:cubicBezTo>
                  <a:lnTo>
                    <a:pt x="286" y="134"/>
                  </a:lnTo>
                </a:path>
              </a:pathLst>
            </a:custGeom>
            <a:solidFill>
              <a:srgbClr val="E3B69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76"/>
            <p:cNvSpPr>
              <a:spLocks noChangeArrowheads="1"/>
            </p:cNvSpPr>
            <p:nvPr/>
          </p:nvSpPr>
          <p:spPr bwMode="auto">
            <a:xfrm>
              <a:off x="7758113" y="5789935"/>
              <a:ext cx="733425" cy="422275"/>
            </a:xfrm>
            <a:custGeom>
              <a:avLst/>
              <a:gdLst>
                <a:gd name="T0" fmla="*/ 1795 w 1891"/>
                <a:gd name="T1" fmla="*/ 0 h 1088"/>
                <a:gd name="T2" fmla="*/ 1795 w 1891"/>
                <a:gd name="T3" fmla="*/ 0 h 1088"/>
                <a:gd name="T4" fmla="*/ 1814 w 1891"/>
                <a:gd name="T5" fmla="*/ 572 h 1088"/>
                <a:gd name="T6" fmla="*/ 1890 w 1891"/>
                <a:gd name="T7" fmla="*/ 572 h 1088"/>
                <a:gd name="T8" fmla="*/ 1795 w 1891"/>
                <a:gd name="T9" fmla="*/ 705 h 1088"/>
                <a:gd name="T10" fmla="*/ 1775 w 1891"/>
                <a:gd name="T11" fmla="*/ 782 h 1088"/>
                <a:gd name="T12" fmla="*/ 1279 w 1891"/>
                <a:gd name="T13" fmla="*/ 1049 h 1088"/>
                <a:gd name="T14" fmla="*/ 1279 w 1891"/>
                <a:gd name="T15" fmla="*/ 1049 h 1088"/>
                <a:gd name="T16" fmla="*/ 1164 w 1891"/>
                <a:gd name="T17" fmla="*/ 1068 h 1088"/>
                <a:gd name="T18" fmla="*/ 553 w 1891"/>
                <a:gd name="T19" fmla="*/ 1087 h 1088"/>
                <a:gd name="T20" fmla="*/ 18 w 1891"/>
                <a:gd name="T21" fmla="*/ 686 h 1088"/>
                <a:gd name="T22" fmla="*/ 18 w 1891"/>
                <a:gd name="T23" fmla="*/ 629 h 1088"/>
                <a:gd name="T24" fmla="*/ 0 w 1891"/>
                <a:gd name="T25" fmla="*/ 19 h 1088"/>
                <a:gd name="T26" fmla="*/ 1795 w 1891"/>
                <a:gd name="T27" fmla="*/ 0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1" h="1088">
                  <a:moveTo>
                    <a:pt x="1795" y="0"/>
                  </a:moveTo>
                  <a:lnTo>
                    <a:pt x="1795" y="0"/>
                  </a:lnTo>
                  <a:cubicBezTo>
                    <a:pt x="1814" y="572"/>
                    <a:pt x="1814" y="572"/>
                    <a:pt x="1814" y="572"/>
                  </a:cubicBezTo>
                  <a:cubicBezTo>
                    <a:pt x="1890" y="572"/>
                    <a:pt x="1890" y="572"/>
                    <a:pt x="1890" y="572"/>
                  </a:cubicBezTo>
                  <a:cubicBezTo>
                    <a:pt x="1890" y="572"/>
                    <a:pt x="1851" y="629"/>
                    <a:pt x="1795" y="705"/>
                  </a:cubicBezTo>
                  <a:cubicBezTo>
                    <a:pt x="1775" y="782"/>
                    <a:pt x="1775" y="782"/>
                    <a:pt x="1775" y="782"/>
                  </a:cubicBezTo>
                  <a:cubicBezTo>
                    <a:pt x="1775" y="782"/>
                    <a:pt x="1680" y="1030"/>
                    <a:pt x="1279" y="1049"/>
                  </a:cubicBezTo>
                  <a:lnTo>
                    <a:pt x="1279" y="1049"/>
                  </a:lnTo>
                  <a:cubicBezTo>
                    <a:pt x="1240" y="1068"/>
                    <a:pt x="1203" y="1068"/>
                    <a:pt x="1164" y="1068"/>
                  </a:cubicBezTo>
                  <a:cubicBezTo>
                    <a:pt x="553" y="1087"/>
                    <a:pt x="553" y="1087"/>
                    <a:pt x="553" y="1087"/>
                  </a:cubicBezTo>
                  <a:cubicBezTo>
                    <a:pt x="553" y="1087"/>
                    <a:pt x="114" y="1087"/>
                    <a:pt x="18" y="686"/>
                  </a:cubicBezTo>
                  <a:cubicBezTo>
                    <a:pt x="18" y="629"/>
                    <a:pt x="18" y="629"/>
                    <a:pt x="18" y="629"/>
                  </a:cubicBezTo>
                  <a:cubicBezTo>
                    <a:pt x="0" y="19"/>
                    <a:pt x="0" y="19"/>
                    <a:pt x="0" y="19"/>
                  </a:cubicBezTo>
                  <a:lnTo>
                    <a:pt x="1795" y="0"/>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77"/>
            <p:cNvSpPr>
              <a:spLocks noChangeArrowheads="1"/>
            </p:cNvSpPr>
            <p:nvPr/>
          </p:nvSpPr>
          <p:spPr bwMode="auto">
            <a:xfrm>
              <a:off x="7891463" y="6115372"/>
              <a:ext cx="438150" cy="660400"/>
            </a:xfrm>
            <a:custGeom>
              <a:avLst/>
              <a:gdLst>
                <a:gd name="T0" fmla="*/ 37 w 1127"/>
                <a:gd name="T1" fmla="*/ 1699 h 1700"/>
                <a:gd name="T2" fmla="*/ 1126 w 1127"/>
                <a:gd name="T3" fmla="*/ 1680 h 1700"/>
                <a:gd name="T4" fmla="*/ 1107 w 1127"/>
                <a:gd name="T5" fmla="*/ 0 h 1700"/>
                <a:gd name="T6" fmla="*/ 0 w 1127"/>
                <a:gd name="T7" fmla="*/ 19 h 1700"/>
                <a:gd name="T8" fmla="*/ 37 w 1127"/>
                <a:gd name="T9" fmla="*/ 1699 h 1700"/>
              </a:gdLst>
              <a:ahLst/>
              <a:cxnLst>
                <a:cxn ang="0">
                  <a:pos x="T0" y="T1"/>
                </a:cxn>
                <a:cxn ang="0">
                  <a:pos x="T2" y="T3"/>
                </a:cxn>
                <a:cxn ang="0">
                  <a:pos x="T4" y="T5"/>
                </a:cxn>
                <a:cxn ang="0">
                  <a:pos x="T6" y="T7"/>
                </a:cxn>
                <a:cxn ang="0">
                  <a:pos x="T8" y="T9"/>
                </a:cxn>
              </a:cxnLst>
              <a:rect l="0" t="0" r="r" b="b"/>
              <a:pathLst>
                <a:path w="1127" h="1700">
                  <a:moveTo>
                    <a:pt x="37" y="1699"/>
                  </a:moveTo>
                  <a:lnTo>
                    <a:pt x="1126" y="1680"/>
                  </a:lnTo>
                  <a:lnTo>
                    <a:pt x="1107" y="0"/>
                  </a:lnTo>
                  <a:lnTo>
                    <a:pt x="0" y="19"/>
                  </a:lnTo>
                  <a:lnTo>
                    <a:pt x="37" y="1699"/>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78"/>
            <p:cNvSpPr>
              <a:spLocks noChangeArrowheads="1"/>
            </p:cNvSpPr>
            <p:nvPr/>
          </p:nvSpPr>
          <p:spPr bwMode="auto">
            <a:xfrm>
              <a:off x="8099425" y="5034285"/>
              <a:ext cx="133350" cy="111125"/>
            </a:xfrm>
            <a:custGeom>
              <a:avLst/>
              <a:gdLst>
                <a:gd name="T0" fmla="*/ 172 w 344"/>
                <a:gd name="T1" fmla="*/ 287 h 288"/>
                <a:gd name="T2" fmla="*/ 172 w 344"/>
                <a:gd name="T3" fmla="*/ 287 h 288"/>
                <a:gd name="T4" fmla="*/ 343 w 344"/>
                <a:gd name="T5" fmla="*/ 134 h 288"/>
                <a:gd name="T6" fmla="*/ 172 w 344"/>
                <a:gd name="T7" fmla="*/ 0 h 288"/>
                <a:gd name="T8" fmla="*/ 0 w 344"/>
                <a:gd name="T9" fmla="*/ 134 h 288"/>
                <a:gd name="T10" fmla="*/ 172 w 344"/>
                <a:gd name="T11" fmla="*/ 287 h 288"/>
              </a:gdLst>
              <a:ahLst/>
              <a:cxnLst>
                <a:cxn ang="0">
                  <a:pos x="T0" y="T1"/>
                </a:cxn>
                <a:cxn ang="0">
                  <a:pos x="T2" y="T3"/>
                </a:cxn>
                <a:cxn ang="0">
                  <a:pos x="T4" y="T5"/>
                </a:cxn>
                <a:cxn ang="0">
                  <a:pos x="T6" y="T7"/>
                </a:cxn>
                <a:cxn ang="0">
                  <a:pos x="T8" y="T9"/>
                </a:cxn>
                <a:cxn ang="0">
                  <a:pos x="T10" y="T11"/>
                </a:cxn>
              </a:cxnLst>
              <a:rect l="0" t="0" r="r" b="b"/>
              <a:pathLst>
                <a:path w="344" h="288">
                  <a:moveTo>
                    <a:pt x="172" y="287"/>
                  </a:moveTo>
                  <a:lnTo>
                    <a:pt x="172" y="287"/>
                  </a:lnTo>
                  <a:cubicBezTo>
                    <a:pt x="267" y="287"/>
                    <a:pt x="343" y="211"/>
                    <a:pt x="343" y="134"/>
                  </a:cubicBezTo>
                  <a:cubicBezTo>
                    <a:pt x="343" y="58"/>
                    <a:pt x="267" y="0"/>
                    <a:pt x="172" y="0"/>
                  </a:cubicBezTo>
                  <a:cubicBezTo>
                    <a:pt x="76" y="0"/>
                    <a:pt x="0" y="58"/>
                    <a:pt x="0" y="134"/>
                  </a:cubicBezTo>
                  <a:cubicBezTo>
                    <a:pt x="0" y="211"/>
                    <a:pt x="76" y="287"/>
                    <a:pt x="172" y="287"/>
                  </a:cubicBezTo>
                </a:path>
              </a:pathLst>
            </a:custGeom>
            <a:solidFill>
              <a:srgbClr val="E3B69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79"/>
            <p:cNvSpPr>
              <a:spLocks noChangeArrowheads="1"/>
            </p:cNvSpPr>
            <p:nvPr/>
          </p:nvSpPr>
          <p:spPr bwMode="auto">
            <a:xfrm>
              <a:off x="7912100" y="5110485"/>
              <a:ext cx="142875" cy="111125"/>
            </a:xfrm>
            <a:custGeom>
              <a:avLst/>
              <a:gdLst>
                <a:gd name="T0" fmla="*/ 192 w 364"/>
                <a:gd name="T1" fmla="*/ 287 h 288"/>
                <a:gd name="T2" fmla="*/ 192 w 364"/>
                <a:gd name="T3" fmla="*/ 287 h 288"/>
                <a:gd name="T4" fmla="*/ 363 w 364"/>
                <a:gd name="T5" fmla="*/ 134 h 288"/>
                <a:gd name="T6" fmla="*/ 192 w 364"/>
                <a:gd name="T7" fmla="*/ 0 h 288"/>
                <a:gd name="T8" fmla="*/ 0 w 364"/>
                <a:gd name="T9" fmla="*/ 134 h 288"/>
                <a:gd name="T10" fmla="*/ 192 w 364"/>
                <a:gd name="T11" fmla="*/ 287 h 288"/>
              </a:gdLst>
              <a:ahLst/>
              <a:cxnLst>
                <a:cxn ang="0">
                  <a:pos x="T0" y="T1"/>
                </a:cxn>
                <a:cxn ang="0">
                  <a:pos x="T2" y="T3"/>
                </a:cxn>
                <a:cxn ang="0">
                  <a:pos x="T4" y="T5"/>
                </a:cxn>
                <a:cxn ang="0">
                  <a:pos x="T6" y="T7"/>
                </a:cxn>
                <a:cxn ang="0">
                  <a:pos x="T8" y="T9"/>
                </a:cxn>
                <a:cxn ang="0">
                  <a:pos x="T10" y="T11"/>
                </a:cxn>
              </a:cxnLst>
              <a:rect l="0" t="0" r="r" b="b"/>
              <a:pathLst>
                <a:path w="364" h="288">
                  <a:moveTo>
                    <a:pt x="192" y="287"/>
                  </a:moveTo>
                  <a:lnTo>
                    <a:pt x="192" y="287"/>
                  </a:lnTo>
                  <a:cubicBezTo>
                    <a:pt x="287" y="287"/>
                    <a:pt x="363" y="229"/>
                    <a:pt x="363" y="134"/>
                  </a:cubicBezTo>
                  <a:cubicBezTo>
                    <a:pt x="363" y="57"/>
                    <a:pt x="287" y="0"/>
                    <a:pt x="192" y="0"/>
                  </a:cubicBezTo>
                  <a:cubicBezTo>
                    <a:pt x="96" y="0"/>
                    <a:pt x="0" y="57"/>
                    <a:pt x="0" y="134"/>
                  </a:cubicBezTo>
                  <a:cubicBezTo>
                    <a:pt x="0" y="229"/>
                    <a:pt x="96" y="287"/>
                    <a:pt x="192" y="287"/>
                  </a:cubicBezTo>
                </a:path>
              </a:pathLst>
            </a:custGeom>
            <a:solidFill>
              <a:srgbClr val="E3B69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80"/>
            <p:cNvSpPr>
              <a:spLocks noChangeArrowheads="1"/>
            </p:cNvSpPr>
            <p:nvPr/>
          </p:nvSpPr>
          <p:spPr bwMode="auto">
            <a:xfrm>
              <a:off x="7766050" y="5278760"/>
              <a:ext cx="119063" cy="96837"/>
            </a:xfrm>
            <a:custGeom>
              <a:avLst/>
              <a:gdLst>
                <a:gd name="T0" fmla="*/ 153 w 307"/>
                <a:gd name="T1" fmla="*/ 248 h 249"/>
                <a:gd name="T2" fmla="*/ 153 w 307"/>
                <a:gd name="T3" fmla="*/ 248 h 249"/>
                <a:gd name="T4" fmla="*/ 306 w 307"/>
                <a:gd name="T5" fmla="*/ 134 h 249"/>
                <a:gd name="T6" fmla="*/ 153 w 307"/>
                <a:gd name="T7" fmla="*/ 0 h 249"/>
                <a:gd name="T8" fmla="*/ 0 w 307"/>
                <a:gd name="T9" fmla="*/ 134 h 249"/>
                <a:gd name="T10" fmla="*/ 153 w 307"/>
                <a:gd name="T11" fmla="*/ 248 h 249"/>
              </a:gdLst>
              <a:ahLst/>
              <a:cxnLst>
                <a:cxn ang="0">
                  <a:pos x="T0" y="T1"/>
                </a:cxn>
                <a:cxn ang="0">
                  <a:pos x="T2" y="T3"/>
                </a:cxn>
                <a:cxn ang="0">
                  <a:pos x="T4" y="T5"/>
                </a:cxn>
                <a:cxn ang="0">
                  <a:pos x="T6" y="T7"/>
                </a:cxn>
                <a:cxn ang="0">
                  <a:pos x="T8" y="T9"/>
                </a:cxn>
                <a:cxn ang="0">
                  <a:pos x="T10" y="T11"/>
                </a:cxn>
              </a:cxnLst>
              <a:rect l="0" t="0" r="r" b="b"/>
              <a:pathLst>
                <a:path w="307" h="249">
                  <a:moveTo>
                    <a:pt x="153" y="248"/>
                  </a:moveTo>
                  <a:lnTo>
                    <a:pt x="153" y="248"/>
                  </a:lnTo>
                  <a:cubicBezTo>
                    <a:pt x="249" y="248"/>
                    <a:pt x="306" y="192"/>
                    <a:pt x="306" y="134"/>
                  </a:cubicBezTo>
                  <a:cubicBezTo>
                    <a:pt x="306" y="58"/>
                    <a:pt x="249" y="0"/>
                    <a:pt x="153" y="0"/>
                  </a:cubicBezTo>
                  <a:cubicBezTo>
                    <a:pt x="77" y="0"/>
                    <a:pt x="0" y="58"/>
                    <a:pt x="0" y="134"/>
                  </a:cubicBezTo>
                  <a:cubicBezTo>
                    <a:pt x="0" y="192"/>
                    <a:pt x="77" y="248"/>
                    <a:pt x="153" y="248"/>
                  </a:cubicBezTo>
                </a:path>
              </a:pathLst>
            </a:custGeom>
            <a:solidFill>
              <a:srgbClr val="E3B69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81"/>
            <p:cNvSpPr>
              <a:spLocks noChangeArrowheads="1"/>
            </p:cNvSpPr>
            <p:nvPr/>
          </p:nvSpPr>
          <p:spPr bwMode="auto">
            <a:xfrm>
              <a:off x="8305800" y="5516885"/>
              <a:ext cx="111125" cy="15875"/>
            </a:xfrm>
            <a:custGeom>
              <a:avLst/>
              <a:gdLst>
                <a:gd name="T0" fmla="*/ 0 w 287"/>
                <a:gd name="T1" fmla="*/ 19 h 40"/>
                <a:gd name="T2" fmla="*/ 0 w 287"/>
                <a:gd name="T3" fmla="*/ 19 h 40"/>
                <a:gd name="T4" fmla="*/ 38 w 287"/>
                <a:gd name="T5" fmla="*/ 19 h 40"/>
                <a:gd name="T6" fmla="*/ 133 w 287"/>
                <a:gd name="T7" fmla="*/ 0 h 40"/>
                <a:gd name="T8" fmla="*/ 229 w 287"/>
                <a:gd name="T9" fmla="*/ 19 h 40"/>
                <a:gd name="T10" fmla="*/ 286 w 287"/>
                <a:gd name="T11" fmla="*/ 19 h 40"/>
                <a:gd name="T12" fmla="*/ 229 w 287"/>
                <a:gd name="T13" fmla="*/ 19 h 40"/>
                <a:gd name="T14" fmla="*/ 133 w 287"/>
                <a:gd name="T15" fmla="*/ 19 h 40"/>
                <a:gd name="T16" fmla="*/ 38 w 287"/>
                <a:gd name="T17" fmla="*/ 19 h 40"/>
                <a:gd name="T18" fmla="*/ 0 w 287"/>
                <a:gd name="T19" fmla="*/ 1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40">
                  <a:moveTo>
                    <a:pt x="0" y="19"/>
                  </a:moveTo>
                  <a:lnTo>
                    <a:pt x="0" y="19"/>
                  </a:lnTo>
                  <a:cubicBezTo>
                    <a:pt x="0" y="19"/>
                    <a:pt x="19" y="19"/>
                    <a:pt x="38" y="19"/>
                  </a:cubicBezTo>
                  <a:cubicBezTo>
                    <a:pt x="76" y="0"/>
                    <a:pt x="95" y="0"/>
                    <a:pt x="133" y="0"/>
                  </a:cubicBezTo>
                  <a:cubicBezTo>
                    <a:pt x="171" y="0"/>
                    <a:pt x="209" y="19"/>
                    <a:pt x="229" y="19"/>
                  </a:cubicBezTo>
                  <a:cubicBezTo>
                    <a:pt x="267" y="19"/>
                    <a:pt x="286" y="19"/>
                    <a:pt x="286" y="19"/>
                  </a:cubicBezTo>
                  <a:cubicBezTo>
                    <a:pt x="286" y="19"/>
                    <a:pt x="267" y="19"/>
                    <a:pt x="229" y="19"/>
                  </a:cubicBezTo>
                  <a:cubicBezTo>
                    <a:pt x="209" y="19"/>
                    <a:pt x="171" y="39"/>
                    <a:pt x="133" y="19"/>
                  </a:cubicBezTo>
                  <a:cubicBezTo>
                    <a:pt x="95" y="19"/>
                    <a:pt x="76" y="19"/>
                    <a:pt x="38" y="19"/>
                  </a:cubicBezTo>
                  <a:cubicBezTo>
                    <a:pt x="19" y="19"/>
                    <a:pt x="0" y="19"/>
                    <a:pt x="0" y="19"/>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82"/>
            <p:cNvSpPr>
              <a:spLocks noChangeArrowheads="1"/>
            </p:cNvSpPr>
            <p:nvPr/>
          </p:nvSpPr>
          <p:spPr bwMode="auto">
            <a:xfrm>
              <a:off x="8312150" y="5508947"/>
              <a:ext cx="88900" cy="7938"/>
            </a:xfrm>
            <a:custGeom>
              <a:avLst/>
              <a:gdLst>
                <a:gd name="T0" fmla="*/ 0 w 230"/>
                <a:gd name="T1" fmla="*/ 0 h 20"/>
                <a:gd name="T2" fmla="*/ 0 w 230"/>
                <a:gd name="T3" fmla="*/ 0 h 20"/>
                <a:gd name="T4" fmla="*/ 38 w 230"/>
                <a:gd name="T5" fmla="*/ 0 h 20"/>
                <a:gd name="T6" fmla="*/ 114 w 230"/>
                <a:gd name="T7" fmla="*/ 0 h 20"/>
                <a:gd name="T8" fmla="*/ 190 w 230"/>
                <a:gd name="T9" fmla="*/ 0 h 20"/>
                <a:gd name="T10" fmla="*/ 229 w 230"/>
                <a:gd name="T11" fmla="*/ 0 h 20"/>
                <a:gd name="T12" fmla="*/ 190 w 230"/>
                <a:gd name="T13" fmla="*/ 19 h 20"/>
                <a:gd name="T14" fmla="*/ 114 w 230"/>
                <a:gd name="T15" fmla="*/ 19 h 20"/>
                <a:gd name="T16" fmla="*/ 38 w 230"/>
                <a:gd name="T17" fmla="*/ 19 h 20"/>
                <a:gd name="T18" fmla="*/ 0 w 23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0">
                  <a:moveTo>
                    <a:pt x="0" y="0"/>
                  </a:moveTo>
                  <a:lnTo>
                    <a:pt x="0" y="0"/>
                  </a:lnTo>
                  <a:cubicBezTo>
                    <a:pt x="0" y="0"/>
                    <a:pt x="19" y="0"/>
                    <a:pt x="38" y="0"/>
                  </a:cubicBezTo>
                  <a:cubicBezTo>
                    <a:pt x="57" y="0"/>
                    <a:pt x="76" y="0"/>
                    <a:pt x="114" y="0"/>
                  </a:cubicBezTo>
                  <a:cubicBezTo>
                    <a:pt x="133" y="0"/>
                    <a:pt x="171" y="0"/>
                    <a:pt x="190" y="0"/>
                  </a:cubicBezTo>
                  <a:cubicBezTo>
                    <a:pt x="210" y="0"/>
                    <a:pt x="229" y="0"/>
                    <a:pt x="229" y="0"/>
                  </a:cubicBezTo>
                  <a:cubicBezTo>
                    <a:pt x="229" y="0"/>
                    <a:pt x="210" y="19"/>
                    <a:pt x="190" y="19"/>
                  </a:cubicBezTo>
                  <a:cubicBezTo>
                    <a:pt x="171" y="19"/>
                    <a:pt x="133" y="19"/>
                    <a:pt x="114" y="19"/>
                  </a:cubicBezTo>
                  <a:cubicBezTo>
                    <a:pt x="76" y="19"/>
                    <a:pt x="57" y="19"/>
                    <a:pt x="38" y="19"/>
                  </a:cubicBezTo>
                  <a:cubicBezTo>
                    <a:pt x="19" y="19"/>
                    <a:pt x="0" y="0"/>
                    <a:pt x="0" y="0"/>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83"/>
            <p:cNvSpPr>
              <a:spLocks noChangeArrowheads="1"/>
            </p:cNvSpPr>
            <p:nvPr/>
          </p:nvSpPr>
          <p:spPr bwMode="auto">
            <a:xfrm>
              <a:off x="8128000" y="5486722"/>
              <a:ext cx="104775" cy="14288"/>
            </a:xfrm>
            <a:custGeom>
              <a:avLst/>
              <a:gdLst>
                <a:gd name="T0" fmla="*/ 0 w 268"/>
                <a:gd name="T1" fmla="*/ 19 h 39"/>
                <a:gd name="T2" fmla="*/ 0 w 268"/>
                <a:gd name="T3" fmla="*/ 19 h 39"/>
                <a:gd name="T4" fmla="*/ 38 w 268"/>
                <a:gd name="T5" fmla="*/ 19 h 39"/>
                <a:gd name="T6" fmla="*/ 134 w 268"/>
                <a:gd name="T7" fmla="*/ 0 h 39"/>
                <a:gd name="T8" fmla="*/ 230 w 268"/>
                <a:gd name="T9" fmla="*/ 19 h 39"/>
                <a:gd name="T10" fmla="*/ 267 w 268"/>
                <a:gd name="T11" fmla="*/ 19 h 39"/>
                <a:gd name="T12" fmla="*/ 230 w 268"/>
                <a:gd name="T13" fmla="*/ 19 h 39"/>
                <a:gd name="T14" fmla="*/ 134 w 268"/>
                <a:gd name="T15" fmla="*/ 38 h 39"/>
                <a:gd name="T16" fmla="*/ 38 w 268"/>
                <a:gd name="T17" fmla="*/ 19 h 39"/>
                <a:gd name="T18" fmla="*/ 0 w 268"/>
                <a:gd name="T19"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39">
                  <a:moveTo>
                    <a:pt x="0" y="19"/>
                  </a:moveTo>
                  <a:lnTo>
                    <a:pt x="0" y="19"/>
                  </a:lnTo>
                  <a:cubicBezTo>
                    <a:pt x="0" y="19"/>
                    <a:pt x="19" y="19"/>
                    <a:pt x="38" y="19"/>
                  </a:cubicBezTo>
                  <a:cubicBezTo>
                    <a:pt x="57" y="19"/>
                    <a:pt x="96" y="0"/>
                    <a:pt x="134" y="0"/>
                  </a:cubicBezTo>
                  <a:cubicBezTo>
                    <a:pt x="172" y="0"/>
                    <a:pt x="210" y="19"/>
                    <a:pt x="230" y="19"/>
                  </a:cubicBezTo>
                  <a:cubicBezTo>
                    <a:pt x="249" y="19"/>
                    <a:pt x="267" y="19"/>
                    <a:pt x="267" y="19"/>
                  </a:cubicBezTo>
                  <a:cubicBezTo>
                    <a:pt x="267" y="19"/>
                    <a:pt x="249" y="19"/>
                    <a:pt x="230" y="19"/>
                  </a:cubicBezTo>
                  <a:cubicBezTo>
                    <a:pt x="210" y="19"/>
                    <a:pt x="172" y="38"/>
                    <a:pt x="134" y="38"/>
                  </a:cubicBezTo>
                  <a:cubicBezTo>
                    <a:pt x="96" y="38"/>
                    <a:pt x="57" y="19"/>
                    <a:pt x="38" y="19"/>
                  </a:cubicBezTo>
                  <a:cubicBezTo>
                    <a:pt x="19" y="19"/>
                    <a:pt x="0" y="19"/>
                    <a:pt x="0" y="19"/>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84"/>
            <p:cNvSpPr>
              <a:spLocks noChangeArrowheads="1"/>
            </p:cNvSpPr>
            <p:nvPr/>
          </p:nvSpPr>
          <p:spPr bwMode="auto">
            <a:xfrm>
              <a:off x="8134350" y="5478785"/>
              <a:ext cx="88900" cy="9525"/>
            </a:xfrm>
            <a:custGeom>
              <a:avLst/>
              <a:gdLst>
                <a:gd name="T0" fmla="*/ 0 w 231"/>
                <a:gd name="T1" fmla="*/ 19 h 20"/>
                <a:gd name="T2" fmla="*/ 0 w 231"/>
                <a:gd name="T3" fmla="*/ 19 h 20"/>
                <a:gd name="T4" fmla="*/ 38 w 231"/>
                <a:gd name="T5" fmla="*/ 0 h 20"/>
                <a:gd name="T6" fmla="*/ 115 w 231"/>
                <a:gd name="T7" fmla="*/ 0 h 20"/>
                <a:gd name="T8" fmla="*/ 191 w 231"/>
                <a:gd name="T9" fmla="*/ 0 h 20"/>
                <a:gd name="T10" fmla="*/ 230 w 231"/>
                <a:gd name="T11" fmla="*/ 19 h 20"/>
                <a:gd name="T12" fmla="*/ 191 w 231"/>
                <a:gd name="T13" fmla="*/ 19 h 20"/>
                <a:gd name="T14" fmla="*/ 115 w 231"/>
                <a:gd name="T15" fmla="*/ 19 h 20"/>
                <a:gd name="T16" fmla="*/ 38 w 231"/>
                <a:gd name="T17" fmla="*/ 19 h 20"/>
                <a:gd name="T18" fmla="*/ 0 w 231"/>
                <a:gd name="T19"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0">
                  <a:moveTo>
                    <a:pt x="0" y="19"/>
                  </a:moveTo>
                  <a:lnTo>
                    <a:pt x="0" y="19"/>
                  </a:lnTo>
                  <a:cubicBezTo>
                    <a:pt x="0" y="19"/>
                    <a:pt x="0" y="0"/>
                    <a:pt x="38" y="0"/>
                  </a:cubicBezTo>
                  <a:cubicBezTo>
                    <a:pt x="58" y="0"/>
                    <a:pt x="77" y="0"/>
                    <a:pt x="115" y="0"/>
                  </a:cubicBezTo>
                  <a:cubicBezTo>
                    <a:pt x="134" y="0"/>
                    <a:pt x="172" y="0"/>
                    <a:pt x="191" y="0"/>
                  </a:cubicBezTo>
                  <a:cubicBezTo>
                    <a:pt x="211" y="0"/>
                    <a:pt x="230" y="19"/>
                    <a:pt x="230" y="19"/>
                  </a:cubicBezTo>
                  <a:cubicBezTo>
                    <a:pt x="230" y="19"/>
                    <a:pt x="211" y="19"/>
                    <a:pt x="191" y="19"/>
                  </a:cubicBezTo>
                  <a:cubicBezTo>
                    <a:pt x="172" y="19"/>
                    <a:pt x="134" y="19"/>
                    <a:pt x="115" y="19"/>
                  </a:cubicBezTo>
                  <a:cubicBezTo>
                    <a:pt x="77" y="19"/>
                    <a:pt x="58" y="19"/>
                    <a:pt x="38" y="19"/>
                  </a:cubicBezTo>
                  <a:cubicBezTo>
                    <a:pt x="0" y="19"/>
                    <a:pt x="0" y="19"/>
                    <a:pt x="0" y="19"/>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85"/>
            <p:cNvSpPr>
              <a:spLocks noChangeArrowheads="1"/>
            </p:cNvSpPr>
            <p:nvPr/>
          </p:nvSpPr>
          <p:spPr bwMode="auto">
            <a:xfrm>
              <a:off x="7934325" y="5501010"/>
              <a:ext cx="111125" cy="9525"/>
            </a:xfrm>
            <a:custGeom>
              <a:avLst/>
              <a:gdLst>
                <a:gd name="T0" fmla="*/ 0 w 287"/>
                <a:gd name="T1" fmla="*/ 19 h 20"/>
                <a:gd name="T2" fmla="*/ 0 w 287"/>
                <a:gd name="T3" fmla="*/ 19 h 20"/>
                <a:gd name="T4" fmla="*/ 38 w 287"/>
                <a:gd name="T5" fmla="*/ 0 h 20"/>
                <a:gd name="T6" fmla="*/ 134 w 287"/>
                <a:gd name="T7" fmla="*/ 0 h 20"/>
                <a:gd name="T8" fmla="*/ 248 w 287"/>
                <a:gd name="T9" fmla="*/ 0 h 20"/>
                <a:gd name="T10" fmla="*/ 286 w 287"/>
                <a:gd name="T11" fmla="*/ 19 h 20"/>
                <a:gd name="T12" fmla="*/ 248 w 287"/>
                <a:gd name="T13" fmla="*/ 19 h 20"/>
                <a:gd name="T14" fmla="*/ 134 w 287"/>
                <a:gd name="T15" fmla="*/ 19 h 20"/>
                <a:gd name="T16" fmla="*/ 38 w 287"/>
                <a:gd name="T17" fmla="*/ 19 h 20"/>
                <a:gd name="T18" fmla="*/ 0 w 287"/>
                <a:gd name="T19"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20">
                  <a:moveTo>
                    <a:pt x="0" y="19"/>
                  </a:moveTo>
                  <a:lnTo>
                    <a:pt x="0" y="19"/>
                  </a:lnTo>
                  <a:cubicBezTo>
                    <a:pt x="0" y="19"/>
                    <a:pt x="19" y="0"/>
                    <a:pt x="38" y="0"/>
                  </a:cubicBezTo>
                  <a:cubicBezTo>
                    <a:pt x="76" y="0"/>
                    <a:pt x="115" y="0"/>
                    <a:pt x="134" y="0"/>
                  </a:cubicBezTo>
                  <a:cubicBezTo>
                    <a:pt x="171" y="0"/>
                    <a:pt x="210" y="0"/>
                    <a:pt x="248" y="0"/>
                  </a:cubicBezTo>
                  <a:cubicBezTo>
                    <a:pt x="267" y="0"/>
                    <a:pt x="286" y="19"/>
                    <a:pt x="286" y="19"/>
                  </a:cubicBezTo>
                  <a:cubicBezTo>
                    <a:pt x="286" y="19"/>
                    <a:pt x="267" y="19"/>
                    <a:pt x="248" y="19"/>
                  </a:cubicBezTo>
                  <a:cubicBezTo>
                    <a:pt x="210" y="19"/>
                    <a:pt x="171" y="19"/>
                    <a:pt x="134" y="19"/>
                  </a:cubicBezTo>
                  <a:cubicBezTo>
                    <a:pt x="115" y="19"/>
                    <a:pt x="76" y="19"/>
                    <a:pt x="38" y="19"/>
                  </a:cubicBezTo>
                  <a:cubicBezTo>
                    <a:pt x="19" y="19"/>
                    <a:pt x="0" y="19"/>
                    <a:pt x="0" y="19"/>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86"/>
            <p:cNvSpPr>
              <a:spLocks noChangeArrowheads="1"/>
            </p:cNvSpPr>
            <p:nvPr/>
          </p:nvSpPr>
          <p:spPr bwMode="auto">
            <a:xfrm>
              <a:off x="7943850" y="5494660"/>
              <a:ext cx="88900" cy="9525"/>
            </a:xfrm>
            <a:custGeom>
              <a:avLst/>
              <a:gdLst>
                <a:gd name="T0" fmla="*/ 0 w 230"/>
                <a:gd name="T1" fmla="*/ 0 h 20"/>
                <a:gd name="T2" fmla="*/ 0 w 230"/>
                <a:gd name="T3" fmla="*/ 0 h 20"/>
                <a:gd name="T4" fmla="*/ 38 w 230"/>
                <a:gd name="T5" fmla="*/ 0 h 20"/>
                <a:gd name="T6" fmla="*/ 115 w 230"/>
                <a:gd name="T7" fmla="*/ 0 h 20"/>
                <a:gd name="T8" fmla="*/ 191 w 230"/>
                <a:gd name="T9" fmla="*/ 0 h 20"/>
                <a:gd name="T10" fmla="*/ 229 w 230"/>
                <a:gd name="T11" fmla="*/ 0 h 20"/>
                <a:gd name="T12" fmla="*/ 191 w 230"/>
                <a:gd name="T13" fmla="*/ 0 h 20"/>
                <a:gd name="T14" fmla="*/ 115 w 230"/>
                <a:gd name="T15" fmla="*/ 19 h 20"/>
                <a:gd name="T16" fmla="*/ 38 w 230"/>
                <a:gd name="T17" fmla="*/ 0 h 20"/>
                <a:gd name="T18" fmla="*/ 0 w 23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0">
                  <a:moveTo>
                    <a:pt x="0" y="0"/>
                  </a:moveTo>
                  <a:lnTo>
                    <a:pt x="0" y="0"/>
                  </a:lnTo>
                  <a:cubicBezTo>
                    <a:pt x="0" y="0"/>
                    <a:pt x="19" y="0"/>
                    <a:pt x="38" y="0"/>
                  </a:cubicBezTo>
                  <a:cubicBezTo>
                    <a:pt x="57" y="0"/>
                    <a:pt x="96" y="0"/>
                    <a:pt x="115" y="0"/>
                  </a:cubicBezTo>
                  <a:cubicBezTo>
                    <a:pt x="152" y="0"/>
                    <a:pt x="172" y="0"/>
                    <a:pt x="191" y="0"/>
                  </a:cubicBezTo>
                  <a:cubicBezTo>
                    <a:pt x="229" y="0"/>
                    <a:pt x="229" y="0"/>
                    <a:pt x="229" y="0"/>
                  </a:cubicBezTo>
                  <a:cubicBezTo>
                    <a:pt x="229" y="0"/>
                    <a:pt x="229" y="0"/>
                    <a:pt x="191" y="0"/>
                  </a:cubicBezTo>
                  <a:cubicBezTo>
                    <a:pt x="172" y="19"/>
                    <a:pt x="152" y="19"/>
                    <a:pt x="115" y="19"/>
                  </a:cubicBezTo>
                  <a:cubicBezTo>
                    <a:pt x="96" y="19"/>
                    <a:pt x="57" y="19"/>
                    <a:pt x="38" y="0"/>
                  </a:cubicBezTo>
                  <a:cubicBezTo>
                    <a:pt x="19" y="0"/>
                    <a:pt x="0" y="0"/>
                    <a:pt x="0" y="0"/>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87"/>
            <p:cNvSpPr>
              <a:spLocks noChangeArrowheads="1"/>
            </p:cNvSpPr>
            <p:nvPr/>
          </p:nvSpPr>
          <p:spPr bwMode="auto">
            <a:xfrm>
              <a:off x="7778750" y="5575622"/>
              <a:ext cx="96838" cy="7938"/>
            </a:xfrm>
            <a:custGeom>
              <a:avLst/>
              <a:gdLst>
                <a:gd name="T0" fmla="*/ 0 w 249"/>
                <a:gd name="T1" fmla="*/ 0 h 20"/>
                <a:gd name="T2" fmla="*/ 0 w 249"/>
                <a:gd name="T3" fmla="*/ 0 h 20"/>
                <a:gd name="T4" fmla="*/ 38 w 249"/>
                <a:gd name="T5" fmla="*/ 0 h 20"/>
                <a:gd name="T6" fmla="*/ 114 w 249"/>
                <a:gd name="T7" fmla="*/ 0 h 20"/>
                <a:gd name="T8" fmla="*/ 210 w 249"/>
                <a:gd name="T9" fmla="*/ 0 h 20"/>
                <a:gd name="T10" fmla="*/ 248 w 249"/>
                <a:gd name="T11" fmla="*/ 0 h 20"/>
                <a:gd name="T12" fmla="*/ 210 w 249"/>
                <a:gd name="T13" fmla="*/ 19 h 20"/>
                <a:gd name="T14" fmla="*/ 114 w 249"/>
                <a:gd name="T15" fmla="*/ 19 h 20"/>
                <a:gd name="T16" fmla="*/ 38 w 249"/>
                <a:gd name="T17" fmla="*/ 19 h 20"/>
                <a:gd name="T18" fmla="*/ 0 w 249"/>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9" h="20">
                  <a:moveTo>
                    <a:pt x="0" y="0"/>
                  </a:moveTo>
                  <a:lnTo>
                    <a:pt x="0" y="0"/>
                  </a:lnTo>
                  <a:cubicBezTo>
                    <a:pt x="0" y="0"/>
                    <a:pt x="19" y="0"/>
                    <a:pt x="38" y="0"/>
                  </a:cubicBezTo>
                  <a:cubicBezTo>
                    <a:pt x="57" y="0"/>
                    <a:pt x="95" y="0"/>
                    <a:pt x="114" y="0"/>
                  </a:cubicBezTo>
                  <a:cubicBezTo>
                    <a:pt x="153" y="0"/>
                    <a:pt x="191" y="0"/>
                    <a:pt x="210" y="0"/>
                  </a:cubicBezTo>
                  <a:cubicBezTo>
                    <a:pt x="229" y="0"/>
                    <a:pt x="248" y="0"/>
                    <a:pt x="248" y="0"/>
                  </a:cubicBezTo>
                  <a:cubicBezTo>
                    <a:pt x="248" y="0"/>
                    <a:pt x="229" y="19"/>
                    <a:pt x="210" y="19"/>
                  </a:cubicBezTo>
                  <a:cubicBezTo>
                    <a:pt x="191" y="19"/>
                    <a:pt x="153" y="19"/>
                    <a:pt x="114" y="19"/>
                  </a:cubicBezTo>
                  <a:cubicBezTo>
                    <a:pt x="95" y="19"/>
                    <a:pt x="57" y="19"/>
                    <a:pt x="38" y="19"/>
                  </a:cubicBezTo>
                  <a:cubicBezTo>
                    <a:pt x="19" y="0"/>
                    <a:pt x="0" y="0"/>
                    <a:pt x="0" y="0"/>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88"/>
            <p:cNvSpPr>
              <a:spLocks noChangeArrowheads="1"/>
            </p:cNvSpPr>
            <p:nvPr/>
          </p:nvSpPr>
          <p:spPr bwMode="auto">
            <a:xfrm>
              <a:off x="7788275" y="5567685"/>
              <a:ext cx="80963" cy="9525"/>
            </a:xfrm>
            <a:custGeom>
              <a:avLst/>
              <a:gdLst>
                <a:gd name="T0" fmla="*/ 0 w 211"/>
                <a:gd name="T1" fmla="*/ 0 h 20"/>
                <a:gd name="T2" fmla="*/ 0 w 211"/>
                <a:gd name="T3" fmla="*/ 0 h 20"/>
                <a:gd name="T4" fmla="*/ 19 w 211"/>
                <a:gd name="T5" fmla="*/ 0 h 20"/>
                <a:gd name="T6" fmla="*/ 95 w 211"/>
                <a:gd name="T7" fmla="*/ 0 h 20"/>
                <a:gd name="T8" fmla="*/ 172 w 211"/>
                <a:gd name="T9" fmla="*/ 0 h 20"/>
                <a:gd name="T10" fmla="*/ 210 w 211"/>
                <a:gd name="T11" fmla="*/ 0 h 20"/>
                <a:gd name="T12" fmla="*/ 172 w 211"/>
                <a:gd name="T13" fmla="*/ 0 h 20"/>
                <a:gd name="T14" fmla="*/ 95 w 211"/>
                <a:gd name="T15" fmla="*/ 19 h 20"/>
                <a:gd name="T16" fmla="*/ 19 w 211"/>
                <a:gd name="T17" fmla="*/ 0 h 20"/>
                <a:gd name="T18" fmla="*/ 0 w 211"/>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1" h="20">
                  <a:moveTo>
                    <a:pt x="0" y="0"/>
                  </a:moveTo>
                  <a:lnTo>
                    <a:pt x="0" y="0"/>
                  </a:lnTo>
                  <a:cubicBezTo>
                    <a:pt x="0" y="0"/>
                    <a:pt x="0" y="0"/>
                    <a:pt x="19" y="0"/>
                  </a:cubicBezTo>
                  <a:cubicBezTo>
                    <a:pt x="38" y="0"/>
                    <a:pt x="76" y="0"/>
                    <a:pt x="95" y="0"/>
                  </a:cubicBezTo>
                  <a:cubicBezTo>
                    <a:pt x="115" y="0"/>
                    <a:pt x="153" y="0"/>
                    <a:pt x="172" y="0"/>
                  </a:cubicBezTo>
                  <a:cubicBezTo>
                    <a:pt x="191" y="0"/>
                    <a:pt x="210" y="0"/>
                    <a:pt x="210" y="0"/>
                  </a:cubicBezTo>
                  <a:cubicBezTo>
                    <a:pt x="210" y="0"/>
                    <a:pt x="191" y="0"/>
                    <a:pt x="172" y="0"/>
                  </a:cubicBezTo>
                  <a:cubicBezTo>
                    <a:pt x="153" y="0"/>
                    <a:pt x="115" y="19"/>
                    <a:pt x="95" y="19"/>
                  </a:cubicBezTo>
                  <a:cubicBezTo>
                    <a:pt x="76" y="19"/>
                    <a:pt x="38" y="0"/>
                    <a:pt x="19" y="0"/>
                  </a:cubicBezTo>
                  <a:cubicBezTo>
                    <a:pt x="0" y="0"/>
                    <a:pt x="0" y="0"/>
                    <a:pt x="0" y="0"/>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89"/>
            <p:cNvSpPr>
              <a:spLocks noChangeArrowheads="1"/>
            </p:cNvSpPr>
            <p:nvPr/>
          </p:nvSpPr>
          <p:spPr bwMode="auto">
            <a:xfrm>
              <a:off x="8289925" y="5278760"/>
              <a:ext cx="104775" cy="9525"/>
            </a:xfrm>
            <a:custGeom>
              <a:avLst/>
              <a:gdLst>
                <a:gd name="T0" fmla="*/ 0 w 269"/>
                <a:gd name="T1" fmla="*/ 0 h 20"/>
                <a:gd name="T2" fmla="*/ 0 w 269"/>
                <a:gd name="T3" fmla="*/ 0 h 20"/>
                <a:gd name="T4" fmla="*/ 39 w 269"/>
                <a:gd name="T5" fmla="*/ 0 h 20"/>
                <a:gd name="T6" fmla="*/ 134 w 269"/>
                <a:gd name="T7" fmla="*/ 0 h 20"/>
                <a:gd name="T8" fmla="*/ 229 w 269"/>
                <a:gd name="T9" fmla="*/ 0 h 20"/>
                <a:gd name="T10" fmla="*/ 268 w 269"/>
                <a:gd name="T11" fmla="*/ 0 h 20"/>
                <a:gd name="T12" fmla="*/ 229 w 269"/>
                <a:gd name="T13" fmla="*/ 19 h 20"/>
                <a:gd name="T14" fmla="*/ 134 w 269"/>
                <a:gd name="T15" fmla="*/ 19 h 20"/>
                <a:gd name="T16" fmla="*/ 39 w 269"/>
                <a:gd name="T17" fmla="*/ 0 h 20"/>
                <a:gd name="T18" fmla="*/ 0 w 269"/>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20">
                  <a:moveTo>
                    <a:pt x="0" y="0"/>
                  </a:moveTo>
                  <a:lnTo>
                    <a:pt x="0" y="0"/>
                  </a:lnTo>
                  <a:cubicBezTo>
                    <a:pt x="0" y="0"/>
                    <a:pt x="19" y="0"/>
                    <a:pt x="39" y="0"/>
                  </a:cubicBezTo>
                  <a:cubicBezTo>
                    <a:pt x="58" y="0"/>
                    <a:pt x="96" y="0"/>
                    <a:pt x="134" y="0"/>
                  </a:cubicBezTo>
                  <a:cubicBezTo>
                    <a:pt x="172" y="0"/>
                    <a:pt x="210" y="0"/>
                    <a:pt x="229" y="0"/>
                  </a:cubicBezTo>
                  <a:cubicBezTo>
                    <a:pt x="268" y="0"/>
                    <a:pt x="268" y="0"/>
                    <a:pt x="268" y="0"/>
                  </a:cubicBezTo>
                  <a:cubicBezTo>
                    <a:pt x="268" y="0"/>
                    <a:pt x="268" y="0"/>
                    <a:pt x="229" y="19"/>
                  </a:cubicBezTo>
                  <a:cubicBezTo>
                    <a:pt x="210" y="19"/>
                    <a:pt x="172" y="19"/>
                    <a:pt x="134" y="19"/>
                  </a:cubicBezTo>
                  <a:cubicBezTo>
                    <a:pt x="96" y="19"/>
                    <a:pt x="58" y="19"/>
                    <a:pt x="39" y="0"/>
                  </a:cubicBezTo>
                  <a:cubicBezTo>
                    <a:pt x="19" y="0"/>
                    <a:pt x="0" y="0"/>
                    <a:pt x="0" y="0"/>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90"/>
            <p:cNvSpPr>
              <a:spLocks noChangeArrowheads="1"/>
            </p:cNvSpPr>
            <p:nvPr/>
          </p:nvSpPr>
          <p:spPr bwMode="auto">
            <a:xfrm>
              <a:off x="8297863" y="5266060"/>
              <a:ext cx="88900" cy="7937"/>
            </a:xfrm>
            <a:custGeom>
              <a:avLst/>
              <a:gdLst>
                <a:gd name="T0" fmla="*/ 0 w 230"/>
                <a:gd name="T1" fmla="*/ 19 h 20"/>
                <a:gd name="T2" fmla="*/ 0 w 230"/>
                <a:gd name="T3" fmla="*/ 19 h 20"/>
                <a:gd name="T4" fmla="*/ 39 w 230"/>
                <a:gd name="T5" fmla="*/ 0 h 20"/>
                <a:gd name="T6" fmla="*/ 115 w 230"/>
                <a:gd name="T7" fmla="*/ 0 h 20"/>
                <a:gd name="T8" fmla="*/ 191 w 230"/>
                <a:gd name="T9" fmla="*/ 0 h 20"/>
                <a:gd name="T10" fmla="*/ 229 w 230"/>
                <a:gd name="T11" fmla="*/ 19 h 20"/>
                <a:gd name="T12" fmla="*/ 191 w 230"/>
                <a:gd name="T13" fmla="*/ 19 h 20"/>
                <a:gd name="T14" fmla="*/ 115 w 230"/>
                <a:gd name="T15" fmla="*/ 19 h 20"/>
                <a:gd name="T16" fmla="*/ 39 w 230"/>
                <a:gd name="T17" fmla="*/ 19 h 20"/>
                <a:gd name="T18" fmla="*/ 0 w 230"/>
                <a:gd name="T19"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0">
                  <a:moveTo>
                    <a:pt x="0" y="19"/>
                  </a:moveTo>
                  <a:lnTo>
                    <a:pt x="0" y="19"/>
                  </a:lnTo>
                  <a:cubicBezTo>
                    <a:pt x="0" y="19"/>
                    <a:pt x="20" y="19"/>
                    <a:pt x="39" y="0"/>
                  </a:cubicBezTo>
                  <a:cubicBezTo>
                    <a:pt x="58" y="0"/>
                    <a:pt x="77" y="0"/>
                    <a:pt x="115" y="0"/>
                  </a:cubicBezTo>
                  <a:cubicBezTo>
                    <a:pt x="134" y="0"/>
                    <a:pt x="172" y="0"/>
                    <a:pt x="191" y="0"/>
                  </a:cubicBezTo>
                  <a:cubicBezTo>
                    <a:pt x="210" y="19"/>
                    <a:pt x="229" y="19"/>
                    <a:pt x="229" y="19"/>
                  </a:cubicBezTo>
                  <a:cubicBezTo>
                    <a:pt x="229" y="19"/>
                    <a:pt x="210" y="19"/>
                    <a:pt x="191" y="19"/>
                  </a:cubicBezTo>
                  <a:cubicBezTo>
                    <a:pt x="172" y="19"/>
                    <a:pt x="134" y="19"/>
                    <a:pt x="115" y="19"/>
                  </a:cubicBezTo>
                  <a:cubicBezTo>
                    <a:pt x="77" y="19"/>
                    <a:pt x="58" y="19"/>
                    <a:pt x="39" y="19"/>
                  </a:cubicBezTo>
                  <a:cubicBezTo>
                    <a:pt x="20" y="19"/>
                    <a:pt x="0" y="19"/>
                    <a:pt x="0" y="19"/>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91"/>
            <p:cNvSpPr>
              <a:spLocks noChangeArrowheads="1"/>
            </p:cNvSpPr>
            <p:nvPr/>
          </p:nvSpPr>
          <p:spPr bwMode="auto">
            <a:xfrm>
              <a:off x="8121650" y="5221610"/>
              <a:ext cx="111125" cy="7937"/>
            </a:xfrm>
            <a:custGeom>
              <a:avLst/>
              <a:gdLst>
                <a:gd name="T0" fmla="*/ 0 w 287"/>
                <a:gd name="T1" fmla="*/ 0 h 20"/>
                <a:gd name="T2" fmla="*/ 0 w 287"/>
                <a:gd name="T3" fmla="*/ 0 h 20"/>
                <a:gd name="T4" fmla="*/ 38 w 287"/>
                <a:gd name="T5" fmla="*/ 0 h 20"/>
                <a:gd name="T6" fmla="*/ 134 w 287"/>
                <a:gd name="T7" fmla="*/ 0 h 20"/>
                <a:gd name="T8" fmla="*/ 229 w 287"/>
                <a:gd name="T9" fmla="*/ 0 h 20"/>
                <a:gd name="T10" fmla="*/ 286 w 287"/>
                <a:gd name="T11" fmla="*/ 19 h 20"/>
                <a:gd name="T12" fmla="*/ 229 w 287"/>
                <a:gd name="T13" fmla="*/ 19 h 20"/>
                <a:gd name="T14" fmla="*/ 134 w 287"/>
                <a:gd name="T15" fmla="*/ 19 h 20"/>
                <a:gd name="T16" fmla="*/ 38 w 287"/>
                <a:gd name="T17" fmla="*/ 19 h 20"/>
                <a:gd name="T18" fmla="*/ 0 w 287"/>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20">
                  <a:moveTo>
                    <a:pt x="0" y="0"/>
                  </a:moveTo>
                  <a:lnTo>
                    <a:pt x="0" y="0"/>
                  </a:lnTo>
                  <a:cubicBezTo>
                    <a:pt x="0" y="0"/>
                    <a:pt x="19" y="0"/>
                    <a:pt x="38" y="0"/>
                  </a:cubicBezTo>
                  <a:cubicBezTo>
                    <a:pt x="76" y="0"/>
                    <a:pt x="115" y="0"/>
                    <a:pt x="134" y="0"/>
                  </a:cubicBezTo>
                  <a:cubicBezTo>
                    <a:pt x="172" y="0"/>
                    <a:pt x="210" y="0"/>
                    <a:pt x="229" y="0"/>
                  </a:cubicBezTo>
                  <a:cubicBezTo>
                    <a:pt x="268" y="0"/>
                    <a:pt x="286" y="19"/>
                    <a:pt x="286" y="19"/>
                  </a:cubicBezTo>
                  <a:cubicBezTo>
                    <a:pt x="286" y="19"/>
                    <a:pt x="268" y="19"/>
                    <a:pt x="229" y="19"/>
                  </a:cubicBezTo>
                  <a:cubicBezTo>
                    <a:pt x="210" y="19"/>
                    <a:pt x="172" y="19"/>
                    <a:pt x="134" y="19"/>
                  </a:cubicBezTo>
                  <a:cubicBezTo>
                    <a:pt x="115" y="19"/>
                    <a:pt x="76" y="19"/>
                    <a:pt x="38" y="19"/>
                  </a:cubicBezTo>
                  <a:cubicBezTo>
                    <a:pt x="19" y="19"/>
                    <a:pt x="0" y="0"/>
                    <a:pt x="0" y="0"/>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92"/>
            <p:cNvSpPr>
              <a:spLocks noChangeArrowheads="1"/>
            </p:cNvSpPr>
            <p:nvPr/>
          </p:nvSpPr>
          <p:spPr bwMode="auto">
            <a:xfrm>
              <a:off x="8128000" y="5212085"/>
              <a:ext cx="88900" cy="9525"/>
            </a:xfrm>
            <a:custGeom>
              <a:avLst/>
              <a:gdLst>
                <a:gd name="T0" fmla="*/ 0 w 231"/>
                <a:gd name="T1" fmla="*/ 0 h 20"/>
                <a:gd name="T2" fmla="*/ 0 w 231"/>
                <a:gd name="T3" fmla="*/ 0 h 20"/>
                <a:gd name="T4" fmla="*/ 38 w 231"/>
                <a:gd name="T5" fmla="*/ 0 h 20"/>
                <a:gd name="T6" fmla="*/ 115 w 231"/>
                <a:gd name="T7" fmla="*/ 0 h 20"/>
                <a:gd name="T8" fmla="*/ 191 w 231"/>
                <a:gd name="T9" fmla="*/ 0 h 20"/>
                <a:gd name="T10" fmla="*/ 230 w 231"/>
                <a:gd name="T11" fmla="*/ 0 h 20"/>
                <a:gd name="T12" fmla="*/ 191 w 231"/>
                <a:gd name="T13" fmla="*/ 0 h 20"/>
                <a:gd name="T14" fmla="*/ 115 w 231"/>
                <a:gd name="T15" fmla="*/ 19 h 20"/>
                <a:gd name="T16" fmla="*/ 38 w 231"/>
                <a:gd name="T17" fmla="*/ 0 h 20"/>
                <a:gd name="T18" fmla="*/ 0 w 231"/>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0">
                  <a:moveTo>
                    <a:pt x="0" y="0"/>
                  </a:moveTo>
                  <a:lnTo>
                    <a:pt x="0" y="0"/>
                  </a:lnTo>
                  <a:cubicBezTo>
                    <a:pt x="0" y="0"/>
                    <a:pt x="19" y="0"/>
                    <a:pt x="38" y="0"/>
                  </a:cubicBezTo>
                  <a:cubicBezTo>
                    <a:pt x="57" y="0"/>
                    <a:pt x="96" y="0"/>
                    <a:pt x="115" y="0"/>
                  </a:cubicBezTo>
                  <a:cubicBezTo>
                    <a:pt x="153" y="0"/>
                    <a:pt x="172" y="0"/>
                    <a:pt x="191" y="0"/>
                  </a:cubicBezTo>
                  <a:cubicBezTo>
                    <a:pt x="210" y="0"/>
                    <a:pt x="230" y="0"/>
                    <a:pt x="230" y="0"/>
                  </a:cubicBezTo>
                  <a:cubicBezTo>
                    <a:pt x="230" y="0"/>
                    <a:pt x="210" y="0"/>
                    <a:pt x="191" y="0"/>
                  </a:cubicBezTo>
                  <a:cubicBezTo>
                    <a:pt x="172" y="19"/>
                    <a:pt x="153" y="19"/>
                    <a:pt x="115" y="19"/>
                  </a:cubicBezTo>
                  <a:cubicBezTo>
                    <a:pt x="96" y="19"/>
                    <a:pt x="57" y="19"/>
                    <a:pt x="38" y="0"/>
                  </a:cubicBezTo>
                  <a:cubicBezTo>
                    <a:pt x="19" y="0"/>
                    <a:pt x="0" y="0"/>
                    <a:pt x="0" y="0"/>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93"/>
            <p:cNvSpPr>
              <a:spLocks noChangeArrowheads="1"/>
            </p:cNvSpPr>
            <p:nvPr/>
          </p:nvSpPr>
          <p:spPr bwMode="auto">
            <a:xfrm>
              <a:off x="7927975" y="5256535"/>
              <a:ext cx="111125" cy="9525"/>
            </a:xfrm>
            <a:custGeom>
              <a:avLst/>
              <a:gdLst>
                <a:gd name="T0" fmla="*/ 0 w 287"/>
                <a:gd name="T1" fmla="*/ 19 h 20"/>
                <a:gd name="T2" fmla="*/ 0 w 287"/>
                <a:gd name="T3" fmla="*/ 19 h 20"/>
                <a:gd name="T4" fmla="*/ 57 w 287"/>
                <a:gd name="T5" fmla="*/ 0 h 20"/>
                <a:gd name="T6" fmla="*/ 153 w 287"/>
                <a:gd name="T7" fmla="*/ 0 h 20"/>
                <a:gd name="T8" fmla="*/ 248 w 287"/>
                <a:gd name="T9" fmla="*/ 19 h 20"/>
                <a:gd name="T10" fmla="*/ 286 w 287"/>
                <a:gd name="T11" fmla="*/ 19 h 20"/>
                <a:gd name="T12" fmla="*/ 248 w 287"/>
                <a:gd name="T13" fmla="*/ 19 h 20"/>
                <a:gd name="T14" fmla="*/ 153 w 287"/>
                <a:gd name="T15" fmla="*/ 19 h 20"/>
                <a:gd name="T16" fmla="*/ 57 w 287"/>
                <a:gd name="T17" fmla="*/ 19 h 20"/>
                <a:gd name="T18" fmla="*/ 0 w 287"/>
                <a:gd name="T19"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20">
                  <a:moveTo>
                    <a:pt x="0" y="19"/>
                  </a:moveTo>
                  <a:lnTo>
                    <a:pt x="0" y="19"/>
                  </a:lnTo>
                  <a:cubicBezTo>
                    <a:pt x="0" y="19"/>
                    <a:pt x="19" y="19"/>
                    <a:pt x="57" y="0"/>
                  </a:cubicBezTo>
                  <a:cubicBezTo>
                    <a:pt x="76" y="0"/>
                    <a:pt x="114" y="0"/>
                    <a:pt x="153" y="0"/>
                  </a:cubicBezTo>
                  <a:cubicBezTo>
                    <a:pt x="190" y="0"/>
                    <a:pt x="210" y="0"/>
                    <a:pt x="248" y="19"/>
                  </a:cubicBezTo>
                  <a:cubicBezTo>
                    <a:pt x="267" y="19"/>
                    <a:pt x="286" y="19"/>
                    <a:pt x="286" y="19"/>
                  </a:cubicBezTo>
                  <a:cubicBezTo>
                    <a:pt x="286" y="19"/>
                    <a:pt x="267" y="19"/>
                    <a:pt x="248" y="19"/>
                  </a:cubicBezTo>
                  <a:cubicBezTo>
                    <a:pt x="210" y="19"/>
                    <a:pt x="190" y="19"/>
                    <a:pt x="153" y="19"/>
                  </a:cubicBezTo>
                  <a:cubicBezTo>
                    <a:pt x="114" y="19"/>
                    <a:pt x="76" y="19"/>
                    <a:pt x="57" y="19"/>
                  </a:cubicBezTo>
                  <a:cubicBezTo>
                    <a:pt x="19" y="19"/>
                    <a:pt x="0" y="19"/>
                    <a:pt x="0" y="19"/>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94"/>
            <p:cNvSpPr>
              <a:spLocks noChangeArrowheads="1"/>
            </p:cNvSpPr>
            <p:nvPr/>
          </p:nvSpPr>
          <p:spPr bwMode="auto">
            <a:xfrm>
              <a:off x="7934325" y="5250185"/>
              <a:ext cx="96838" cy="9525"/>
            </a:xfrm>
            <a:custGeom>
              <a:avLst/>
              <a:gdLst>
                <a:gd name="T0" fmla="*/ 0 w 249"/>
                <a:gd name="T1" fmla="*/ 0 h 20"/>
                <a:gd name="T2" fmla="*/ 0 w 249"/>
                <a:gd name="T3" fmla="*/ 0 h 20"/>
                <a:gd name="T4" fmla="*/ 38 w 249"/>
                <a:gd name="T5" fmla="*/ 0 h 20"/>
                <a:gd name="T6" fmla="*/ 134 w 249"/>
                <a:gd name="T7" fmla="*/ 0 h 20"/>
                <a:gd name="T8" fmla="*/ 210 w 249"/>
                <a:gd name="T9" fmla="*/ 0 h 20"/>
                <a:gd name="T10" fmla="*/ 248 w 249"/>
                <a:gd name="T11" fmla="*/ 0 h 20"/>
                <a:gd name="T12" fmla="*/ 210 w 249"/>
                <a:gd name="T13" fmla="*/ 19 h 20"/>
                <a:gd name="T14" fmla="*/ 115 w 249"/>
                <a:gd name="T15" fmla="*/ 19 h 20"/>
                <a:gd name="T16" fmla="*/ 38 w 249"/>
                <a:gd name="T17" fmla="*/ 19 h 20"/>
                <a:gd name="T18" fmla="*/ 0 w 249"/>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9" h="20">
                  <a:moveTo>
                    <a:pt x="0" y="0"/>
                  </a:moveTo>
                  <a:lnTo>
                    <a:pt x="0" y="0"/>
                  </a:lnTo>
                  <a:cubicBezTo>
                    <a:pt x="0" y="0"/>
                    <a:pt x="19" y="0"/>
                    <a:pt x="38" y="0"/>
                  </a:cubicBezTo>
                  <a:cubicBezTo>
                    <a:pt x="57" y="0"/>
                    <a:pt x="95" y="0"/>
                    <a:pt x="134" y="0"/>
                  </a:cubicBezTo>
                  <a:cubicBezTo>
                    <a:pt x="153" y="0"/>
                    <a:pt x="191" y="0"/>
                    <a:pt x="210" y="0"/>
                  </a:cubicBezTo>
                  <a:cubicBezTo>
                    <a:pt x="229" y="0"/>
                    <a:pt x="248" y="0"/>
                    <a:pt x="248" y="0"/>
                  </a:cubicBezTo>
                  <a:cubicBezTo>
                    <a:pt x="248" y="0"/>
                    <a:pt x="229" y="19"/>
                    <a:pt x="210" y="19"/>
                  </a:cubicBezTo>
                  <a:cubicBezTo>
                    <a:pt x="191" y="19"/>
                    <a:pt x="153" y="19"/>
                    <a:pt x="115" y="19"/>
                  </a:cubicBezTo>
                  <a:cubicBezTo>
                    <a:pt x="95" y="19"/>
                    <a:pt x="57" y="19"/>
                    <a:pt x="38" y="19"/>
                  </a:cubicBezTo>
                  <a:cubicBezTo>
                    <a:pt x="19" y="0"/>
                    <a:pt x="0" y="0"/>
                    <a:pt x="0" y="0"/>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95"/>
            <p:cNvSpPr>
              <a:spLocks noChangeArrowheads="1"/>
            </p:cNvSpPr>
            <p:nvPr/>
          </p:nvSpPr>
          <p:spPr bwMode="auto">
            <a:xfrm>
              <a:off x="7788275" y="5399410"/>
              <a:ext cx="88900" cy="7937"/>
            </a:xfrm>
            <a:custGeom>
              <a:avLst/>
              <a:gdLst>
                <a:gd name="T0" fmla="*/ 0 w 230"/>
                <a:gd name="T1" fmla="*/ 19 h 20"/>
                <a:gd name="T2" fmla="*/ 0 w 230"/>
                <a:gd name="T3" fmla="*/ 19 h 20"/>
                <a:gd name="T4" fmla="*/ 38 w 230"/>
                <a:gd name="T5" fmla="*/ 19 h 20"/>
                <a:gd name="T6" fmla="*/ 115 w 230"/>
                <a:gd name="T7" fmla="*/ 0 h 20"/>
                <a:gd name="T8" fmla="*/ 191 w 230"/>
                <a:gd name="T9" fmla="*/ 19 h 20"/>
                <a:gd name="T10" fmla="*/ 229 w 230"/>
                <a:gd name="T11" fmla="*/ 19 h 20"/>
                <a:gd name="T12" fmla="*/ 191 w 230"/>
                <a:gd name="T13" fmla="*/ 19 h 20"/>
                <a:gd name="T14" fmla="*/ 115 w 230"/>
                <a:gd name="T15" fmla="*/ 19 h 20"/>
                <a:gd name="T16" fmla="*/ 38 w 230"/>
                <a:gd name="T17" fmla="*/ 19 h 20"/>
                <a:gd name="T18" fmla="*/ 0 w 230"/>
                <a:gd name="T19"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0">
                  <a:moveTo>
                    <a:pt x="0" y="19"/>
                  </a:moveTo>
                  <a:lnTo>
                    <a:pt x="0" y="19"/>
                  </a:lnTo>
                  <a:cubicBezTo>
                    <a:pt x="0" y="19"/>
                    <a:pt x="0" y="19"/>
                    <a:pt x="38" y="19"/>
                  </a:cubicBezTo>
                  <a:cubicBezTo>
                    <a:pt x="57" y="0"/>
                    <a:pt x="76" y="0"/>
                    <a:pt x="115" y="0"/>
                  </a:cubicBezTo>
                  <a:cubicBezTo>
                    <a:pt x="134" y="0"/>
                    <a:pt x="172" y="19"/>
                    <a:pt x="191" y="19"/>
                  </a:cubicBezTo>
                  <a:cubicBezTo>
                    <a:pt x="210" y="19"/>
                    <a:pt x="229" y="19"/>
                    <a:pt x="229" y="19"/>
                  </a:cubicBezTo>
                  <a:cubicBezTo>
                    <a:pt x="229" y="19"/>
                    <a:pt x="210" y="19"/>
                    <a:pt x="191" y="19"/>
                  </a:cubicBezTo>
                  <a:cubicBezTo>
                    <a:pt x="172" y="19"/>
                    <a:pt x="134" y="19"/>
                    <a:pt x="115" y="19"/>
                  </a:cubicBezTo>
                  <a:cubicBezTo>
                    <a:pt x="76" y="19"/>
                    <a:pt x="57" y="19"/>
                    <a:pt x="38" y="19"/>
                  </a:cubicBezTo>
                  <a:cubicBezTo>
                    <a:pt x="0" y="19"/>
                    <a:pt x="0" y="19"/>
                    <a:pt x="0" y="19"/>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96"/>
            <p:cNvSpPr>
              <a:spLocks noChangeArrowheads="1"/>
            </p:cNvSpPr>
            <p:nvPr/>
          </p:nvSpPr>
          <p:spPr bwMode="auto">
            <a:xfrm>
              <a:off x="7788275" y="5389885"/>
              <a:ext cx="74613" cy="9525"/>
            </a:xfrm>
            <a:custGeom>
              <a:avLst/>
              <a:gdLst>
                <a:gd name="T0" fmla="*/ 0 w 192"/>
                <a:gd name="T1" fmla="*/ 19 h 20"/>
                <a:gd name="T2" fmla="*/ 0 w 192"/>
                <a:gd name="T3" fmla="*/ 19 h 20"/>
                <a:gd name="T4" fmla="*/ 38 w 192"/>
                <a:gd name="T5" fmla="*/ 0 h 20"/>
                <a:gd name="T6" fmla="*/ 95 w 192"/>
                <a:gd name="T7" fmla="*/ 0 h 20"/>
                <a:gd name="T8" fmla="*/ 172 w 192"/>
                <a:gd name="T9" fmla="*/ 0 h 20"/>
                <a:gd name="T10" fmla="*/ 191 w 192"/>
                <a:gd name="T11" fmla="*/ 19 h 20"/>
                <a:gd name="T12" fmla="*/ 172 w 192"/>
                <a:gd name="T13" fmla="*/ 19 h 20"/>
                <a:gd name="T14" fmla="*/ 95 w 192"/>
                <a:gd name="T15" fmla="*/ 19 h 20"/>
                <a:gd name="T16" fmla="*/ 38 w 192"/>
                <a:gd name="T17" fmla="*/ 19 h 20"/>
                <a:gd name="T18" fmla="*/ 0 w 192"/>
                <a:gd name="T19"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
                  <a:moveTo>
                    <a:pt x="0" y="19"/>
                  </a:moveTo>
                  <a:lnTo>
                    <a:pt x="0" y="19"/>
                  </a:lnTo>
                  <a:cubicBezTo>
                    <a:pt x="0" y="19"/>
                    <a:pt x="19" y="19"/>
                    <a:pt x="38" y="0"/>
                  </a:cubicBezTo>
                  <a:cubicBezTo>
                    <a:pt x="57" y="0"/>
                    <a:pt x="76" y="0"/>
                    <a:pt x="95" y="0"/>
                  </a:cubicBezTo>
                  <a:cubicBezTo>
                    <a:pt x="134" y="0"/>
                    <a:pt x="153" y="0"/>
                    <a:pt x="172" y="0"/>
                  </a:cubicBezTo>
                  <a:cubicBezTo>
                    <a:pt x="191" y="19"/>
                    <a:pt x="191" y="19"/>
                    <a:pt x="191" y="19"/>
                  </a:cubicBezTo>
                  <a:cubicBezTo>
                    <a:pt x="191" y="19"/>
                    <a:pt x="191" y="19"/>
                    <a:pt x="172" y="19"/>
                  </a:cubicBezTo>
                  <a:cubicBezTo>
                    <a:pt x="153" y="19"/>
                    <a:pt x="134" y="19"/>
                    <a:pt x="95" y="19"/>
                  </a:cubicBezTo>
                  <a:cubicBezTo>
                    <a:pt x="76" y="19"/>
                    <a:pt x="57" y="19"/>
                    <a:pt x="38" y="19"/>
                  </a:cubicBezTo>
                  <a:cubicBezTo>
                    <a:pt x="19" y="19"/>
                    <a:pt x="0" y="19"/>
                    <a:pt x="0" y="19"/>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97"/>
            <p:cNvSpPr>
              <a:spLocks noChangeArrowheads="1"/>
            </p:cNvSpPr>
            <p:nvPr/>
          </p:nvSpPr>
          <p:spPr bwMode="auto">
            <a:xfrm>
              <a:off x="8255000" y="5177160"/>
              <a:ext cx="14288" cy="473075"/>
            </a:xfrm>
            <a:custGeom>
              <a:avLst/>
              <a:gdLst>
                <a:gd name="T0" fmla="*/ 0 w 39"/>
                <a:gd name="T1" fmla="*/ 0 h 1223"/>
                <a:gd name="T2" fmla="*/ 0 w 39"/>
                <a:gd name="T3" fmla="*/ 0 h 1223"/>
                <a:gd name="T4" fmla="*/ 19 w 39"/>
                <a:gd name="T5" fmla="*/ 57 h 1223"/>
                <a:gd name="T6" fmla="*/ 19 w 39"/>
                <a:gd name="T7" fmla="*/ 191 h 1223"/>
                <a:gd name="T8" fmla="*/ 19 w 39"/>
                <a:gd name="T9" fmla="*/ 382 h 1223"/>
                <a:gd name="T10" fmla="*/ 38 w 39"/>
                <a:gd name="T11" fmla="*/ 611 h 1223"/>
                <a:gd name="T12" fmla="*/ 38 w 39"/>
                <a:gd name="T13" fmla="*/ 840 h 1223"/>
                <a:gd name="T14" fmla="*/ 38 w 39"/>
                <a:gd name="T15" fmla="*/ 1031 h 1223"/>
                <a:gd name="T16" fmla="*/ 19 w 39"/>
                <a:gd name="T17" fmla="*/ 1165 h 1223"/>
                <a:gd name="T18" fmla="*/ 19 w 39"/>
                <a:gd name="T19" fmla="*/ 1222 h 1223"/>
                <a:gd name="T20" fmla="*/ 19 w 39"/>
                <a:gd name="T21" fmla="*/ 1165 h 1223"/>
                <a:gd name="T22" fmla="*/ 19 w 39"/>
                <a:gd name="T23" fmla="*/ 1031 h 1223"/>
                <a:gd name="T24" fmla="*/ 0 w 39"/>
                <a:gd name="T25" fmla="*/ 840 h 1223"/>
                <a:gd name="T26" fmla="*/ 0 w 39"/>
                <a:gd name="T27" fmla="*/ 611 h 1223"/>
                <a:gd name="T28" fmla="*/ 0 w 39"/>
                <a:gd name="T29" fmla="*/ 382 h 1223"/>
                <a:gd name="T30" fmla="*/ 0 w 39"/>
                <a:gd name="T31" fmla="*/ 191 h 1223"/>
                <a:gd name="T32" fmla="*/ 0 w 39"/>
                <a:gd name="T33" fmla="*/ 57 h 1223"/>
                <a:gd name="T34" fmla="*/ 0 w 39"/>
                <a:gd name="T35" fmla="*/ 0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1223">
                  <a:moveTo>
                    <a:pt x="0" y="0"/>
                  </a:moveTo>
                  <a:lnTo>
                    <a:pt x="0" y="0"/>
                  </a:lnTo>
                  <a:cubicBezTo>
                    <a:pt x="0" y="0"/>
                    <a:pt x="19" y="19"/>
                    <a:pt x="19" y="57"/>
                  </a:cubicBezTo>
                  <a:cubicBezTo>
                    <a:pt x="19" y="96"/>
                    <a:pt x="19" y="134"/>
                    <a:pt x="19" y="191"/>
                  </a:cubicBezTo>
                  <a:cubicBezTo>
                    <a:pt x="19" y="248"/>
                    <a:pt x="19" y="325"/>
                    <a:pt x="19" y="382"/>
                  </a:cubicBezTo>
                  <a:cubicBezTo>
                    <a:pt x="38" y="459"/>
                    <a:pt x="38" y="535"/>
                    <a:pt x="38" y="611"/>
                  </a:cubicBezTo>
                  <a:cubicBezTo>
                    <a:pt x="38" y="688"/>
                    <a:pt x="38" y="764"/>
                    <a:pt x="38" y="840"/>
                  </a:cubicBezTo>
                  <a:cubicBezTo>
                    <a:pt x="38" y="897"/>
                    <a:pt x="38" y="974"/>
                    <a:pt x="38" y="1031"/>
                  </a:cubicBezTo>
                  <a:cubicBezTo>
                    <a:pt x="38" y="1088"/>
                    <a:pt x="38" y="1126"/>
                    <a:pt x="19" y="1165"/>
                  </a:cubicBezTo>
                  <a:cubicBezTo>
                    <a:pt x="19" y="1203"/>
                    <a:pt x="19" y="1222"/>
                    <a:pt x="19" y="1222"/>
                  </a:cubicBezTo>
                  <a:cubicBezTo>
                    <a:pt x="19" y="1222"/>
                    <a:pt x="19" y="1203"/>
                    <a:pt x="19" y="1165"/>
                  </a:cubicBezTo>
                  <a:cubicBezTo>
                    <a:pt x="19" y="1126"/>
                    <a:pt x="19" y="1088"/>
                    <a:pt x="19" y="1031"/>
                  </a:cubicBezTo>
                  <a:cubicBezTo>
                    <a:pt x="19" y="974"/>
                    <a:pt x="19" y="897"/>
                    <a:pt x="0" y="840"/>
                  </a:cubicBezTo>
                  <a:cubicBezTo>
                    <a:pt x="0" y="764"/>
                    <a:pt x="0" y="688"/>
                    <a:pt x="0" y="611"/>
                  </a:cubicBezTo>
                  <a:cubicBezTo>
                    <a:pt x="0" y="535"/>
                    <a:pt x="0" y="459"/>
                    <a:pt x="0" y="382"/>
                  </a:cubicBezTo>
                  <a:cubicBezTo>
                    <a:pt x="0" y="325"/>
                    <a:pt x="0" y="248"/>
                    <a:pt x="0" y="191"/>
                  </a:cubicBezTo>
                  <a:cubicBezTo>
                    <a:pt x="0" y="134"/>
                    <a:pt x="0" y="96"/>
                    <a:pt x="0" y="57"/>
                  </a:cubicBezTo>
                  <a:cubicBezTo>
                    <a:pt x="0" y="19"/>
                    <a:pt x="0" y="0"/>
                    <a:pt x="0" y="0"/>
                  </a:cubicBezTo>
                </a:path>
              </a:pathLst>
            </a:custGeom>
            <a:solidFill>
              <a:srgbClr val="F6C293"/>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98"/>
            <p:cNvSpPr>
              <a:spLocks noChangeArrowheads="1"/>
            </p:cNvSpPr>
            <p:nvPr/>
          </p:nvSpPr>
          <p:spPr bwMode="auto">
            <a:xfrm>
              <a:off x="8067675" y="5161285"/>
              <a:ext cx="15875" cy="466725"/>
            </a:xfrm>
            <a:custGeom>
              <a:avLst/>
              <a:gdLst>
                <a:gd name="T0" fmla="*/ 0 w 39"/>
                <a:gd name="T1" fmla="*/ 0 h 1204"/>
                <a:gd name="T2" fmla="*/ 0 w 39"/>
                <a:gd name="T3" fmla="*/ 0 h 1204"/>
                <a:gd name="T4" fmla="*/ 0 w 39"/>
                <a:gd name="T5" fmla="*/ 38 h 1204"/>
                <a:gd name="T6" fmla="*/ 19 w 39"/>
                <a:gd name="T7" fmla="*/ 191 h 1204"/>
                <a:gd name="T8" fmla="*/ 19 w 39"/>
                <a:gd name="T9" fmla="*/ 382 h 1204"/>
                <a:gd name="T10" fmla="*/ 19 w 39"/>
                <a:gd name="T11" fmla="*/ 592 h 1204"/>
                <a:gd name="T12" fmla="*/ 38 w 39"/>
                <a:gd name="T13" fmla="*/ 821 h 1204"/>
                <a:gd name="T14" fmla="*/ 19 w 39"/>
                <a:gd name="T15" fmla="*/ 1012 h 1204"/>
                <a:gd name="T16" fmla="*/ 19 w 39"/>
                <a:gd name="T17" fmla="*/ 1145 h 1204"/>
                <a:gd name="T18" fmla="*/ 19 w 39"/>
                <a:gd name="T19" fmla="*/ 1203 h 1204"/>
                <a:gd name="T20" fmla="*/ 19 w 39"/>
                <a:gd name="T21" fmla="*/ 1145 h 1204"/>
                <a:gd name="T22" fmla="*/ 19 w 39"/>
                <a:gd name="T23" fmla="*/ 1012 h 1204"/>
                <a:gd name="T24" fmla="*/ 0 w 39"/>
                <a:gd name="T25" fmla="*/ 821 h 1204"/>
                <a:gd name="T26" fmla="*/ 0 w 39"/>
                <a:gd name="T27" fmla="*/ 592 h 1204"/>
                <a:gd name="T28" fmla="*/ 0 w 39"/>
                <a:gd name="T29" fmla="*/ 382 h 1204"/>
                <a:gd name="T30" fmla="*/ 0 w 39"/>
                <a:gd name="T31" fmla="*/ 191 h 1204"/>
                <a:gd name="T32" fmla="*/ 0 w 39"/>
                <a:gd name="T33" fmla="*/ 38 h 1204"/>
                <a:gd name="T34" fmla="*/ 0 w 39"/>
                <a:gd name="T35" fmla="*/ 0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1204">
                  <a:moveTo>
                    <a:pt x="0" y="0"/>
                  </a:moveTo>
                  <a:lnTo>
                    <a:pt x="0" y="0"/>
                  </a:lnTo>
                  <a:cubicBezTo>
                    <a:pt x="0" y="0"/>
                    <a:pt x="0" y="19"/>
                    <a:pt x="0" y="38"/>
                  </a:cubicBezTo>
                  <a:cubicBezTo>
                    <a:pt x="19" y="76"/>
                    <a:pt x="19" y="134"/>
                    <a:pt x="19" y="191"/>
                  </a:cubicBezTo>
                  <a:cubicBezTo>
                    <a:pt x="19" y="229"/>
                    <a:pt x="19" y="305"/>
                    <a:pt x="19" y="382"/>
                  </a:cubicBezTo>
                  <a:cubicBezTo>
                    <a:pt x="19" y="439"/>
                    <a:pt x="19" y="515"/>
                    <a:pt x="19" y="592"/>
                  </a:cubicBezTo>
                  <a:cubicBezTo>
                    <a:pt x="38" y="668"/>
                    <a:pt x="38" y="745"/>
                    <a:pt x="38" y="821"/>
                  </a:cubicBezTo>
                  <a:cubicBezTo>
                    <a:pt x="38" y="897"/>
                    <a:pt x="19" y="955"/>
                    <a:pt x="19" y="1012"/>
                  </a:cubicBezTo>
                  <a:cubicBezTo>
                    <a:pt x="19" y="1069"/>
                    <a:pt x="19" y="1107"/>
                    <a:pt x="19" y="1145"/>
                  </a:cubicBezTo>
                  <a:cubicBezTo>
                    <a:pt x="19" y="1184"/>
                    <a:pt x="19" y="1203"/>
                    <a:pt x="19" y="1203"/>
                  </a:cubicBezTo>
                  <a:cubicBezTo>
                    <a:pt x="19" y="1203"/>
                    <a:pt x="19" y="1184"/>
                    <a:pt x="19" y="1145"/>
                  </a:cubicBezTo>
                  <a:cubicBezTo>
                    <a:pt x="19" y="1107"/>
                    <a:pt x="19" y="1069"/>
                    <a:pt x="19" y="1012"/>
                  </a:cubicBezTo>
                  <a:cubicBezTo>
                    <a:pt x="19" y="955"/>
                    <a:pt x="0" y="897"/>
                    <a:pt x="0" y="821"/>
                  </a:cubicBezTo>
                  <a:cubicBezTo>
                    <a:pt x="0" y="745"/>
                    <a:pt x="0" y="668"/>
                    <a:pt x="0" y="592"/>
                  </a:cubicBezTo>
                  <a:cubicBezTo>
                    <a:pt x="0" y="515"/>
                    <a:pt x="0" y="439"/>
                    <a:pt x="0" y="382"/>
                  </a:cubicBezTo>
                  <a:cubicBezTo>
                    <a:pt x="0" y="305"/>
                    <a:pt x="0" y="229"/>
                    <a:pt x="0" y="191"/>
                  </a:cubicBezTo>
                  <a:cubicBezTo>
                    <a:pt x="0" y="134"/>
                    <a:pt x="0" y="76"/>
                    <a:pt x="0" y="38"/>
                  </a:cubicBezTo>
                  <a:cubicBezTo>
                    <a:pt x="0" y="19"/>
                    <a:pt x="0" y="0"/>
                    <a:pt x="0" y="0"/>
                  </a:cubicBezTo>
                </a:path>
              </a:pathLst>
            </a:custGeom>
            <a:solidFill>
              <a:srgbClr val="F6C293"/>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99"/>
            <p:cNvSpPr>
              <a:spLocks noChangeArrowheads="1"/>
            </p:cNvSpPr>
            <p:nvPr/>
          </p:nvSpPr>
          <p:spPr bwMode="auto">
            <a:xfrm>
              <a:off x="7899400" y="5316860"/>
              <a:ext cx="7938" cy="333375"/>
            </a:xfrm>
            <a:custGeom>
              <a:avLst/>
              <a:gdLst>
                <a:gd name="T0" fmla="*/ 0 w 20"/>
                <a:gd name="T1" fmla="*/ 0 h 860"/>
                <a:gd name="T2" fmla="*/ 0 w 20"/>
                <a:gd name="T3" fmla="*/ 0 h 860"/>
                <a:gd name="T4" fmla="*/ 0 w 20"/>
                <a:gd name="T5" fmla="*/ 38 h 860"/>
                <a:gd name="T6" fmla="*/ 19 w 20"/>
                <a:gd name="T7" fmla="*/ 133 h 860"/>
                <a:gd name="T8" fmla="*/ 19 w 20"/>
                <a:gd name="T9" fmla="*/ 267 h 860"/>
                <a:gd name="T10" fmla="*/ 19 w 20"/>
                <a:gd name="T11" fmla="*/ 439 h 860"/>
                <a:gd name="T12" fmla="*/ 19 w 20"/>
                <a:gd name="T13" fmla="*/ 592 h 860"/>
                <a:gd name="T14" fmla="*/ 19 w 20"/>
                <a:gd name="T15" fmla="*/ 725 h 860"/>
                <a:gd name="T16" fmla="*/ 19 w 20"/>
                <a:gd name="T17" fmla="*/ 821 h 860"/>
                <a:gd name="T18" fmla="*/ 19 w 20"/>
                <a:gd name="T19" fmla="*/ 859 h 860"/>
                <a:gd name="T20" fmla="*/ 19 w 20"/>
                <a:gd name="T21" fmla="*/ 821 h 860"/>
                <a:gd name="T22" fmla="*/ 0 w 20"/>
                <a:gd name="T23" fmla="*/ 725 h 860"/>
                <a:gd name="T24" fmla="*/ 0 w 20"/>
                <a:gd name="T25" fmla="*/ 592 h 860"/>
                <a:gd name="T26" fmla="*/ 0 w 20"/>
                <a:gd name="T27" fmla="*/ 439 h 860"/>
                <a:gd name="T28" fmla="*/ 0 w 20"/>
                <a:gd name="T29" fmla="*/ 267 h 860"/>
                <a:gd name="T30" fmla="*/ 0 w 20"/>
                <a:gd name="T31" fmla="*/ 133 h 860"/>
                <a:gd name="T32" fmla="*/ 0 w 20"/>
                <a:gd name="T33" fmla="*/ 38 h 860"/>
                <a:gd name="T34" fmla="*/ 0 w 20"/>
                <a:gd name="T35" fmla="*/ 0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860">
                  <a:moveTo>
                    <a:pt x="0" y="0"/>
                  </a:moveTo>
                  <a:lnTo>
                    <a:pt x="0" y="0"/>
                  </a:lnTo>
                  <a:cubicBezTo>
                    <a:pt x="0" y="0"/>
                    <a:pt x="0" y="19"/>
                    <a:pt x="0" y="38"/>
                  </a:cubicBezTo>
                  <a:cubicBezTo>
                    <a:pt x="19" y="57"/>
                    <a:pt x="19" y="96"/>
                    <a:pt x="19" y="133"/>
                  </a:cubicBezTo>
                  <a:cubicBezTo>
                    <a:pt x="19" y="172"/>
                    <a:pt x="19" y="229"/>
                    <a:pt x="19" y="267"/>
                  </a:cubicBezTo>
                  <a:cubicBezTo>
                    <a:pt x="19" y="325"/>
                    <a:pt x="19" y="381"/>
                    <a:pt x="19" y="439"/>
                  </a:cubicBezTo>
                  <a:cubicBezTo>
                    <a:pt x="19" y="477"/>
                    <a:pt x="19" y="534"/>
                    <a:pt x="19" y="592"/>
                  </a:cubicBezTo>
                  <a:cubicBezTo>
                    <a:pt x="19" y="649"/>
                    <a:pt x="19" y="687"/>
                    <a:pt x="19" y="725"/>
                  </a:cubicBezTo>
                  <a:cubicBezTo>
                    <a:pt x="19" y="763"/>
                    <a:pt x="19" y="802"/>
                    <a:pt x="19" y="821"/>
                  </a:cubicBezTo>
                  <a:cubicBezTo>
                    <a:pt x="19" y="840"/>
                    <a:pt x="19" y="859"/>
                    <a:pt x="19" y="859"/>
                  </a:cubicBezTo>
                  <a:cubicBezTo>
                    <a:pt x="19" y="859"/>
                    <a:pt x="19" y="840"/>
                    <a:pt x="19" y="821"/>
                  </a:cubicBezTo>
                  <a:cubicBezTo>
                    <a:pt x="19" y="802"/>
                    <a:pt x="0" y="763"/>
                    <a:pt x="0" y="725"/>
                  </a:cubicBezTo>
                  <a:cubicBezTo>
                    <a:pt x="0" y="687"/>
                    <a:pt x="0" y="649"/>
                    <a:pt x="0" y="592"/>
                  </a:cubicBezTo>
                  <a:cubicBezTo>
                    <a:pt x="0" y="534"/>
                    <a:pt x="0" y="477"/>
                    <a:pt x="0" y="439"/>
                  </a:cubicBezTo>
                  <a:cubicBezTo>
                    <a:pt x="0" y="381"/>
                    <a:pt x="0" y="325"/>
                    <a:pt x="0" y="267"/>
                  </a:cubicBezTo>
                  <a:cubicBezTo>
                    <a:pt x="0" y="229"/>
                    <a:pt x="0" y="172"/>
                    <a:pt x="0" y="133"/>
                  </a:cubicBezTo>
                  <a:cubicBezTo>
                    <a:pt x="0" y="96"/>
                    <a:pt x="0" y="57"/>
                    <a:pt x="0" y="38"/>
                  </a:cubicBezTo>
                  <a:cubicBezTo>
                    <a:pt x="0" y="19"/>
                    <a:pt x="0" y="0"/>
                    <a:pt x="0" y="0"/>
                  </a:cubicBezTo>
                </a:path>
              </a:pathLst>
            </a:custGeom>
            <a:solidFill>
              <a:srgbClr val="F6C293"/>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100"/>
            <p:cNvSpPr>
              <a:spLocks noChangeArrowheads="1"/>
            </p:cNvSpPr>
            <p:nvPr/>
          </p:nvSpPr>
          <p:spPr bwMode="auto">
            <a:xfrm>
              <a:off x="8505825" y="5820097"/>
              <a:ext cx="66675" cy="36513"/>
            </a:xfrm>
            <a:custGeom>
              <a:avLst/>
              <a:gdLst>
                <a:gd name="T0" fmla="*/ 172 w 173"/>
                <a:gd name="T1" fmla="*/ 95 h 96"/>
                <a:gd name="T2" fmla="*/ 172 w 173"/>
                <a:gd name="T3" fmla="*/ 95 h 96"/>
                <a:gd name="T4" fmla="*/ 153 w 173"/>
                <a:gd name="T5" fmla="*/ 75 h 96"/>
                <a:gd name="T6" fmla="*/ 76 w 173"/>
                <a:gd name="T7" fmla="*/ 56 h 96"/>
                <a:gd name="T8" fmla="*/ 19 w 173"/>
                <a:gd name="T9" fmla="*/ 18 h 96"/>
                <a:gd name="T10" fmla="*/ 0 w 173"/>
                <a:gd name="T11" fmla="*/ 0 h 96"/>
                <a:gd name="T12" fmla="*/ 19 w 173"/>
                <a:gd name="T13" fmla="*/ 0 h 96"/>
                <a:gd name="T14" fmla="*/ 96 w 173"/>
                <a:gd name="T15" fmla="*/ 37 h 96"/>
                <a:gd name="T16" fmla="*/ 153 w 173"/>
                <a:gd name="T17" fmla="*/ 75 h 96"/>
                <a:gd name="T18" fmla="*/ 172 w 173"/>
                <a:gd name="T19" fmla="*/ 9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96">
                  <a:moveTo>
                    <a:pt x="172" y="95"/>
                  </a:moveTo>
                  <a:lnTo>
                    <a:pt x="172" y="95"/>
                  </a:lnTo>
                  <a:cubicBezTo>
                    <a:pt x="172" y="95"/>
                    <a:pt x="172" y="75"/>
                    <a:pt x="153" y="75"/>
                  </a:cubicBezTo>
                  <a:cubicBezTo>
                    <a:pt x="134" y="75"/>
                    <a:pt x="115" y="56"/>
                    <a:pt x="76" y="56"/>
                  </a:cubicBezTo>
                  <a:cubicBezTo>
                    <a:pt x="57" y="37"/>
                    <a:pt x="38" y="18"/>
                    <a:pt x="19" y="18"/>
                  </a:cubicBezTo>
                  <a:cubicBezTo>
                    <a:pt x="0" y="0"/>
                    <a:pt x="0" y="0"/>
                    <a:pt x="0" y="0"/>
                  </a:cubicBezTo>
                  <a:cubicBezTo>
                    <a:pt x="0" y="0"/>
                    <a:pt x="0" y="0"/>
                    <a:pt x="19" y="0"/>
                  </a:cubicBezTo>
                  <a:cubicBezTo>
                    <a:pt x="38" y="18"/>
                    <a:pt x="76" y="18"/>
                    <a:pt x="96" y="37"/>
                  </a:cubicBezTo>
                  <a:cubicBezTo>
                    <a:pt x="115" y="37"/>
                    <a:pt x="134" y="56"/>
                    <a:pt x="153" y="75"/>
                  </a:cubicBezTo>
                  <a:cubicBezTo>
                    <a:pt x="172" y="75"/>
                    <a:pt x="172" y="95"/>
                    <a:pt x="172" y="95"/>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01"/>
            <p:cNvSpPr>
              <a:spLocks noChangeArrowheads="1"/>
            </p:cNvSpPr>
            <p:nvPr/>
          </p:nvSpPr>
          <p:spPr bwMode="auto">
            <a:xfrm>
              <a:off x="8505825" y="5826447"/>
              <a:ext cx="60325" cy="30163"/>
            </a:xfrm>
            <a:custGeom>
              <a:avLst/>
              <a:gdLst>
                <a:gd name="T0" fmla="*/ 153 w 154"/>
                <a:gd name="T1" fmla="*/ 77 h 78"/>
                <a:gd name="T2" fmla="*/ 153 w 154"/>
                <a:gd name="T3" fmla="*/ 77 h 78"/>
                <a:gd name="T4" fmla="*/ 134 w 154"/>
                <a:gd name="T5" fmla="*/ 77 h 78"/>
                <a:gd name="T6" fmla="*/ 76 w 154"/>
                <a:gd name="T7" fmla="*/ 57 h 78"/>
                <a:gd name="T8" fmla="*/ 38 w 154"/>
                <a:gd name="T9" fmla="*/ 19 h 78"/>
                <a:gd name="T10" fmla="*/ 0 w 154"/>
                <a:gd name="T11" fmla="*/ 0 h 78"/>
                <a:gd name="T12" fmla="*/ 38 w 154"/>
                <a:gd name="T13" fmla="*/ 19 h 78"/>
                <a:gd name="T14" fmla="*/ 96 w 154"/>
                <a:gd name="T15" fmla="*/ 38 h 78"/>
                <a:gd name="T16" fmla="*/ 134 w 154"/>
                <a:gd name="T17" fmla="*/ 77 h 78"/>
                <a:gd name="T18" fmla="*/ 153 w 154"/>
                <a:gd name="T19" fmla="*/ 7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78">
                  <a:moveTo>
                    <a:pt x="153" y="77"/>
                  </a:moveTo>
                  <a:lnTo>
                    <a:pt x="153" y="77"/>
                  </a:lnTo>
                  <a:cubicBezTo>
                    <a:pt x="153" y="77"/>
                    <a:pt x="153" y="77"/>
                    <a:pt x="134" y="77"/>
                  </a:cubicBezTo>
                  <a:cubicBezTo>
                    <a:pt x="115" y="77"/>
                    <a:pt x="96" y="57"/>
                    <a:pt x="76" y="57"/>
                  </a:cubicBezTo>
                  <a:cubicBezTo>
                    <a:pt x="57" y="38"/>
                    <a:pt x="38" y="38"/>
                    <a:pt x="38" y="19"/>
                  </a:cubicBezTo>
                  <a:cubicBezTo>
                    <a:pt x="19" y="19"/>
                    <a:pt x="0" y="0"/>
                    <a:pt x="0" y="0"/>
                  </a:cubicBezTo>
                  <a:cubicBezTo>
                    <a:pt x="0" y="0"/>
                    <a:pt x="19" y="19"/>
                    <a:pt x="38" y="19"/>
                  </a:cubicBezTo>
                  <a:cubicBezTo>
                    <a:pt x="38" y="19"/>
                    <a:pt x="76" y="19"/>
                    <a:pt x="96" y="38"/>
                  </a:cubicBezTo>
                  <a:cubicBezTo>
                    <a:pt x="115" y="38"/>
                    <a:pt x="115" y="57"/>
                    <a:pt x="134" y="77"/>
                  </a:cubicBezTo>
                  <a:cubicBezTo>
                    <a:pt x="153" y="77"/>
                    <a:pt x="153" y="77"/>
                    <a:pt x="153" y="77"/>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103"/>
            <p:cNvSpPr>
              <a:spLocks noChangeArrowheads="1"/>
            </p:cNvSpPr>
            <p:nvPr/>
          </p:nvSpPr>
          <p:spPr bwMode="auto">
            <a:xfrm>
              <a:off x="3968750" y="4621535"/>
              <a:ext cx="349250" cy="222250"/>
            </a:xfrm>
            <a:custGeom>
              <a:avLst/>
              <a:gdLst>
                <a:gd name="T0" fmla="*/ 897 w 898"/>
                <a:gd name="T1" fmla="*/ 38 h 574"/>
                <a:gd name="T2" fmla="*/ 897 w 898"/>
                <a:gd name="T3" fmla="*/ 38 h 574"/>
                <a:gd name="T4" fmla="*/ 305 w 898"/>
                <a:gd name="T5" fmla="*/ 0 h 574"/>
                <a:gd name="T6" fmla="*/ 210 w 898"/>
                <a:gd name="T7" fmla="*/ 77 h 574"/>
                <a:gd name="T8" fmla="*/ 0 w 898"/>
                <a:gd name="T9" fmla="*/ 573 h 574"/>
                <a:gd name="T10" fmla="*/ 897 w 898"/>
                <a:gd name="T11" fmla="*/ 38 h 574"/>
              </a:gdLst>
              <a:ahLst/>
              <a:cxnLst>
                <a:cxn ang="0">
                  <a:pos x="T0" y="T1"/>
                </a:cxn>
                <a:cxn ang="0">
                  <a:pos x="T2" y="T3"/>
                </a:cxn>
                <a:cxn ang="0">
                  <a:pos x="T4" y="T5"/>
                </a:cxn>
                <a:cxn ang="0">
                  <a:pos x="T6" y="T7"/>
                </a:cxn>
                <a:cxn ang="0">
                  <a:pos x="T8" y="T9"/>
                </a:cxn>
                <a:cxn ang="0">
                  <a:pos x="T10" y="T11"/>
                </a:cxn>
              </a:cxnLst>
              <a:rect l="0" t="0" r="r" b="b"/>
              <a:pathLst>
                <a:path w="898" h="574">
                  <a:moveTo>
                    <a:pt x="897" y="38"/>
                  </a:moveTo>
                  <a:lnTo>
                    <a:pt x="897" y="38"/>
                  </a:lnTo>
                  <a:cubicBezTo>
                    <a:pt x="305" y="0"/>
                    <a:pt x="305" y="0"/>
                    <a:pt x="305" y="0"/>
                  </a:cubicBezTo>
                  <a:cubicBezTo>
                    <a:pt x="305" y="0"/>
                    <a:pt x="229" y="0"/>
                    <a:pt x="210" y="77"/>
                  </a:cubicBezTo>
                  <a:cubicBezTo>
                    <a:pt x="0" y="573"/>
                    <a:pt x="0" y="573"/>
                    <a:pt x="0" y="573"/>
                  </a:cubicBezTo>
                  <a:lnTo>
                    <a:pt x="897" y="38"/>
                  </a:lnTo>
                </a:path>
              </a:pathLst>
            </a:custGeom>
            <a:solidFill>
              <a:srgbClr val="EAB98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104"/>
            <p:cNvSpPr>
              <a:spLocks noChangeArrowheads="1"/>
            </p:cNvSpPr>
            <p:nvPr/>
          </p:nvSpPr>
          <p:spPr bwMode="auto">
            <a:xfrm>
              <a:off x="4375150" y="4450085"/>
              <a:ext cx="274638" cy="177800"/>
            </a:xfrm>
            <a:custGeom>
              <a:avLst/>
              <a:gdLst>
                <a:gd name="T0" fmla="*/ 420 w 707"/>
                <a:gd name="T1" fmla="*/ 0 h 459"/>
                <a:gd name="T2" fmla="*/ 420 w 707"/>
                <a:gd name="T3" fmla="*/ 0 h 459"/>
                <a:gd name="T4" fmla="*/ 668 w 707"/>
                <a:gd name="T5" fmla="*/ 153 h 459"/>
                <a:gd name="T6" fmla="*/ 439 w 707"/>
                <a:gd name="T7" fmla="*/ 439 h 459"/>
                <a:gd name="T8" fmla="*/ 0 w 707"/>
                <a:gd name="T9" fmla="*/ 458 h 459"/>
                <a:gd name="T10" fmla="*/ 420 w 707"/>
                <a:gd name="T11" fmla="*/ 0 h 459"/>
              </a:gdLst>
              <a:ahLst/>
              <a:cxnLst>
                <a:cxn ang="0">
                  <a:pos x="T0" y="T1"/>
                </a:cxn>
                <a:cxn ang="0">
                  <a:pos x="T2" y="T3"/>
                </a:cxn>
                <a:cxn ang="0">
                  <a:pos x="T4" y="T5"/>
                </a:cxn>
                <a:cxn ang="0">
                  <a:pos x="T6" y="T7"/>
                </a:cxn>
                <a:cxn ang="0">
                  <a:pos x="T8" y="T9"/>
                </a:cxn>
                <a:cxn ang="0">
                  <a:pos x="T10" y="T11"/>
                </a:cxn>
              </a:cxnLst>
              <a:rect l="0" t="0" r="r" b="b"/>
              <a:pathLst>
                <a:path w="707" h="459">
                  <a:moveTo>
                    <a:pt x="420" y="0"/>
                  </a:moveTo>
                  <a:lnTo>
                    <a:pt x="420" y="0"/>
                  </a:lnTo>
                  <a:cubicBezTo>
                    <a:pt x="420" y="0"/>
                    <a:pt x="706" y="0"/>
                    <a:pt x="668" y="153"/>
                  </a:cubicBezTo>
                  <a:cubicBezTo>
                    <a:pt x="668" y="153"/>
                    <a:pt x="630" y="420"/>
                    <a:pt x="439" y="439"/>
                  </a:cubicBezTo>
                  <a:cubicBezTo>
                    <a:pt x="0" y="458"/>
                    <a:pt x="0" y="458"/>
                    <a:pt x="0" y="458"/>
                  </a:cubicBezTo>
                  <a:lnTo>
                    <a:pt x="420" y="0"/>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05"/>
            <p:cNvSpPr>
              <a:spLocks noChangeArrowheads="1"/>
            </p:cNvSpPr>
            <p:nvPr/>
          </p:nvSpPr>
          <p:spPr bwMode="auto">
            <a:xfrm>
              <a:off x="3806825" y="5354960"/>
              <a:ext cx="428625" cy="250825"/>
            </a:xfrm>
            <a:custGeom>
              <a:avLst/>
              <a:gdLst>
                <a:gd name="T0" fmla="*/ 1107 w 1108"/>
                <a:gd name="T1" fmla="*/ 285 h 649"/>
                <a:gd name="T2" fmla="*/ 973 w 1108"/>
                <a:gd name="T3" fmla="*/ 648 h 649"/>
                <a:gd name="T4" fmla="*/ 0 w 1108"/>
                <a:gd name="T5" fmla="*/ 305 h 649"/>
                <a:gd name="T6" fmla="*/ 114 w 1108"/>
                <a:gd name="T7" fmla="*/ 0 h 649"/>
                <a:gd name="T8" fmla="*/ 1107 w 1108"/>
                <a:gd name="T9" fmla="*/ 285 h 649"/>
              </a:gdLst>
              <a:ahLst/>
              <a:cxnLst>
                <a:cxn ang="0">
                  <a:pos x="T0" y="T1"/>
                </a:cxn>
                <a:cxn ang="0">
                  <a:pos x="T2" y="T3"/>
                </a:cxn>
                <a:cxn ang="0">
                  <a:pos x="T4" y="T5"/>
                </a:cxn>
                <a:cxn ang="0">
                  <a:pos x="T6" y="T7"/>
                </a:cxn>
                <a:cxn ang="0">
                  <a:pos x="T8" y="T9"/>
                </a:cxn>
              </a:cxnLst>
              <a:rect l="0" t="0" r="r" b="b"/>
              <a:pathLst>
                <a:path w="1108" h="649">
                  <a:moveTo>
                    <a:pt x="1107" y="285"/>
                  </a:moveTo>
                  <a:lnTo>
                    <a:pt x="973" y="648"/>
                  </a:lnTo>
                  <a:lnTo>
                    <a:pt x="0" y="305"/>
                  </a:lnTo>
                  <a:lnTo>
                    <a:pt x="114" y="0"/>
                  </a:lnTo>
                  <a:lnTo>
                    <a:pt x="1107" y="285"/>
                  </a:lnTo>
                </a:path>
              </a:pathLst>
            </a:custGeom>
            <a:solidFill>
              <a:srgbClr val="FFFFFF"/>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106"/>
            <p:cNvSpPr>
              <a:spLocks noChangeArrowheads="1"/>
            </p:cNvSpPr>
            <p:nvPr/>
          </p:nvSpPr>
          <p:spPr bwMode="auto">
            <a:xfrm>
              <a:off x="3651250" y="4443735"/>
              <a:ext cx="733425" cy="1079500"/>
            </a:xfrm>
            <a:custGeom>
              <a:avLst/>
              <a:gdLst>
                <a:gd name="T0" fmla="*/ 114 w 1891"/>
                <a:gd name="T1" fmla="*/ 1031 h 2788"/>
                <a:gd name="T2" fmla="*/ 114 w 1891"/>
                <a:gd name="T3" fmla="*/ 1031 h 2788"/>
                <a:gd name="T4" fmla="*/ 744 w 1891"/>
                <a:gd name="T5" fmla="*/ 114 h 2788"/>
                <a:gd name="T6" fmla="*/ 974 w 1891"/>
                <a:gd name="T7" fmla="*/ 0 h 2788"/>
                <a:gd name="T8" fmla="*/ 1050 w 1891"/>
                <a:gd name="T9" fmla="*/ 0 h 2788"/>
                <a:gd name="T10" fmla="*/ 1050 w 1891"/>
                <a:gd name="T11" fmla="*/ 0 h 2788"/>
                <a:gd name="T12" fmla="*/ 1069 w 1891"/>
                <a:gd name="T13" fmla="*/ 0 h 2788"/>
                <a:gd name="T14" fmla="*/ 1069 w 1891"/>
                <a:gd name="T15" fmla="*/ 859 h 2788"/>
                <a:gd name="T16" fmla="*/ 1069 w 1891"/>
                <a:gd name="T17" fmla="*/ 859 h 2788"/>
                <a:gd name="T18" fmla="*/ 1031 w 1891"/>
                <a:gd name="T19" fmla="*/ 802 h 2788"/>
                <a:gd name="T20" fmla="*/ 1012 w 1891"/>
                <a:gd name="T21" fmla="*/ 821 h 2788"/>
                <a:gd name="T22" fmla="*/ 821 w 1891"/>
                <a:gd name="T23" fmla="*/ 1031 h 2788"/>
                <a:gd name="T24" fmla="*/ 1069 w 1891"/>
                <a:gd name="T25" fmla="*/ 1585 h 2788"/>
                <a:gd name="T26" fmla="*/ 1069 w 1891"/>
                <a:gd name="T27" fmla="*/ 1661 h 2788"/>
                <a:gd name="T28" fmla="*/ 1298 w 1891"/>
                <a:gd name="T29" fmla="*/ 1680 h 2788"/>
                <a:gd name="T30" fmla="*/ 1642 w 1891"/>
                <a:gd name="T31" fmla="*/ 1871 h 2788"/>
                <a:gd name="T32" fmla="*/ 1890 w 1891"/>
                <a:gd name="T33" fmla="*/ 1986 h 2788"/>
                <a:gd name="T34" fmla="*/ 1890 w 1891"/>
                <a:gd name="T35" fmla="*/ 2081 h 2788"/>
                <a:gd name="T36" fmla="*/ 1852 w 1891"/>
                <a:gd name="T37" fmla="*/ 2138 h 2788"/>
                <a:gd name="T38" fmla="*/ 1852 w 1891"/>
                <a:gd name="T39" fmla="*/ 2138 h 2788"/>
                <a:gd name="T40" fmla="*/ 1451 w 1891"/>
                <a:gd name="T41" fmla="*/ 2787 h 2788"/>
                <a:gd name="T42" fmla="*/ 458 w 1891"/>
                <a:gd name="T43" fmla="*/ 2463 h 2788"/>
                <a:gd name="T44" fmla="*/ 57 w 1891"/>
                <a:gd name="T45" fmla="*/ 1356 h 2788"/>
                <a:gd name="T46" fmla="*/ 114 w 1891"/>
                <a:gd name="T47" fmla="*/ 1031 h 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1" h="2788">
                  <a:moveTo>
                    <a:pt x="114" y="1031"/>
                  </a:moveTo>
                  <a:lnTo>
                    <a:pt x="114" y="1031"/>
                  </a:lnTo>
                  <a:cubicBezTo>
                    <a:pt x="744" y="114"/>
                    <a:pt x="744" y="114"/>
                    <a:pt x="744" y="114"/>
                  </a:cubicBezTo>
                  <a:cubicBezTo>
                    <a:pt x="802" y="38"/>
                    <a:pt x="897" y="0"/>
                    <a:pt x="974" y="0"/>
                  </a:cubicBezTo>
                  <a:cubicBezTo>
                    <a:pt x="1050" y="0"/>
                    <a:pt x="1050" y="0"/>
                    <a:pt x="1050" y="0"/>
                  </a:cubicBezTo>
                  <a:lnTo>
                    <a:pt x="1050" y="0"/>
                  </a:lnTo>
                  <a:cubicBezTo>
                    <a:pt x="1069" y="0"/>
                    <a:pt x="1069" y="0"/>
                    <a:pt x="1069" y="0"/>
                  </a:cubicBezTo>
                  <a:cubicBezTo>
                    <a:pt x="1069" y="859"/>
                    <a:pt x="1069" y="859"/>
                    <a:pt x="1069" y="859"/>
                  </a:cubicBezTo>
                  <a:lnTo>
                    <a:pt x="1069" y="859"/>
                  </a:lnTo>
                  <a:cubicBezTo>
                    <a:pt x="1031" y="802"/>
                    <a:pt x="1031" y="802"/>
                    <a:pt x="1031" y="802"/>
                  </a:cubicBezTo>
                  <a:cubicBezTo>
                    <a:pt x="1012" y="821"/>
                    <a:pt x="1012" y="821"/>
                    <a:pt x="1012" y="821"/>
                  </a:cubicBezTo>
                  <a:cubicBezTo>
                    <a:pt x="1012" y="821"/>
                    <a:pt x="878" y="974"/>
                    <a:pt x="821" y="1031"/>
                  </a:cubicBezTo>
                  <a:cubicBezTo>
                    <a:pt x="783" y="1356"/>
                    <a:pt x="916" y="1527"/>
                    <a:pt x="1069" y="1585"/>
                  </a:cubicBezTo>
                  <a:cubicBezTo>
                    <a:pt x="1069" y="1661"/>
                    <a:pt x="1069" y="1661"/>
                    <a:pt x="1069" y="1661"/>
                  </a:cubicBezTo>
                  <a:cubicBezTo>
                    <a:pt x="1298" y="1680"/>
                    <a:pt x="1298" y="1680"/>
                    <a:pt x="1298" y="1680"/>
                  </a:cubicBezTo>
                  <a:cubicBezTo>
                    <a:pt x="1298" y="1680"/>
                    <a:pt x="1642" y="1852"/>
                    <a:pt x="1642" y="1871"/>
                  </a:cubicBezTo>
                  <a:cubicBezTo>
                    <a:pt x="1661" y="1871"/>
                    <a:pt x="1890" y="1986"/>
                    <a:pt x="1890" y="1986"/>
                  </a:cubicBezTo>
                  <a:cubicBezTo>
                    <a:pt x="1890" y="2081"/>
                    <a:pt x="1890" y="2081"/>
                    <a:pt x="1890" y="2081"/>
                  </a:cubicBezTo>
                  <a:cubicBezTo>
                    <a:pt x="1852" y="2138"/>
                    <a:pt x="1852" y="2138"/>
                    <a:pt x="1852" y="2138"/>
                  </a:cubicBezTo>
                  <a:lnTo>
                    <a:pt x="1852" y="2138"/>
                  </a:lnTo>
                  <a:cubicBezTo>
                    <a:pt x="1451" y="2787"/>
                    <a:pt x="1451" y="2787"/>
                    <a:pt x="1451" y="2787"/>
                  </a:cubicBezTo>
                  <a:cubicBezTo>
                    <a:pt x="458" y="2463"/>
                    <a:pt x="458" y="2463"/>
                    <a:pt x="458" y="2463"/>
                  </a:cubicBezTo>
                  <a:cubicBezTo>
                    <a:pt x="57" y="1356"/>
                    <a:pt x="57" y="1356"/>
                    <a:pt x="57" y="1356"/>
                  </a:cubicBezTo>
                  <a:cubicBezTo>
                    <a:pt x="0" y="1203"/>
                    <a:pt x="114" y="1031"/>
                    <a:pt x="114" y="1031"/>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107"/>
            <p:cNvSpPr>
              <a:spLocks noChangeArrowheads="1"/>
            </p:cNvSpPr>
            <p:nvPr/>
          </p:nvSpPr>
          <p:spPr bwMode="auto">
            <a:xfrm>
              <a:off x="3390900" y="3748410"/>
              <a:ext cx="1598613" cy="1000125"/>
            </a:xfrm>
            <a:custGeom>
              <a:avLst/>
              <a:gdLst>
                <a:gd name="T0" fmla="*/ 3780 w 4125"/>
                <a:gd name="T1" fmla="*/ 0 h 2579"/>
                <a:gd name="T2" fmla="*/ 3780 w 4125"/>
                <a:gd name="T3" fmla="*/ 0 h 2579"/>
                <a:gd name="T4" fmla="*/ 1164 w 4125"/>
                <a:gd name="T5" fmla="*/ 0 h 2579"/>
                <a:gd name="T6" fmla="*/ 820 w 4125"/>
                <a:gd name="T7" fmla="*/ 363 h 2579"/>
                <a:gd name="T8" fmla="*/ 820 w 4125"/>
                <a:gd name="T9" fmla="*/ 955 h 2579"/>
                <a:gd name="T10" fmla="*/ 0 w 4125"/>
                <a:gd name="T11" fmla="*/ 1242 h 2579"/>
                <a:gd name="T12" fmla="*/ 820 w 4125"/>
                <a:gd name="T13" fmla="*/ 1432 h 2579"/>
                <a:gd name="T14" fmla="*/ 820 w 4125"/>
                <a:gd name="T15" fmla="*/ 2234 h 2579"/>
                <a:gd name="T16" fmla="*/ 1164 w 4125"/>
                <a:gd name="T17" fmla="*/ 2578 h 2579"/>
                <a:gd name="T18" fmla="*/ 3780 w 4125"/>
                <a:gd name="T19" fmla="*/ 2578 h 2579"/>
                <a:gd name="T20" fmla="*/ 4124 w 4125"/>
                <a:gd name="T21" fmla="*/ 2234 h 2579"/>
                <a:gd name="T22" fmla="*/ 4124 w 4125"/>
                <a:gd name="T23" fmla="*/ 363 h 2579"/>
                <a:gd name="T24" fmla="*/ 3780 w 4125"/>
                <a:gd name="T25" fmla="*/ 0 h 2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25" h="2579">
                  <a:moveTo>
                    <a:pt x="3780" y="0"/>
                  </a:moveTo>
                  <a:lnTo>
                    <a:pt x="3780" y="0"/>
                  </a:lnTo>
                  <a:cubicBezTo>
                    <a:pt x="1164" y="0"/>
                    <a:pt x="1164" y="0"/>
                    <a:pt x="1164" y="0"/>
                  </a:cubicBezTo>
                  <a:cubicBezTo>
                    <a:pt x="973" y="0"/>
                    <a:pt x="820" y="172"/>
                    <a:pt x="820" y="363"/>
                  </a:cubicBezTo>
                  <a:cubicBezTo>
                    <a:pt x="820" y="955"/>
                    <a:pt x="820" y="955"/>
                    <a:pt x="820" y="955"/>
                  </a:cubicBezTo>
                  <a:cubicBezTo>
                    <a:pt x="496" y="1108"/>
                    <a:pt x="0" y="1242"/>
                    <a:pt x="0" y="1242"/>
                  </a:cubicBezTo>
                  <a:cubicBezTo>
                    <a:pt x="382" y="1394"/>
                    <a:pt x="649" y="1432"/>
                    <a:pt x="820" y="1432"/>
                  </a:cubicBezTo>
                  <a:cubicBezTo>
                    <a:pt x="820" y="2234"/>
                    <a:pt x="820" y="2234"/>
                    <a:pt x="820" y="2234"/>
                  </a:cubicBezTo>
                  <a:cubicBezTo>
                    <a:pt x="820" y="2425"/>
                    <a:pt x="973" y="2578"/>
                    <a:pt x="1164" y="2578"/>
                  </a:cubicBezTo>
                  <a:cubicBezTo>
                    <a:pt x="3780" y="2578"/>
                    <a:pt x="3780" y="2578"/>
                    <a:pt x="3780" y="2578"/>
                  </a:cubicBezTo>
                  <a:cubicBezTo>
                    <a:pt x="3971" y="2578"/>
                    <a:pt x="4124" y="2425"/>
                    <a:pt x="4124" y="2234"/>
                  </a:cubicBezTo>
                  <a:cubicBezTo>
                    <a:pt x="4124" y="363"/>
                    <a:pt x="4124" y="363"/>
                    <a:pt x="4124" y="363"/>
                  </a:cubicBezTo>
                  <a:cubicBezTo>
                    <a:pt x="4124" y="172"/>
                    <a:pt x="3971" y="0"/>
                    <a:pt x="3780" y="0"/>
                  </a:cubicBezTo>
                </a:path>
              </a:pathLst>
            </a:custGeom>
            <a:solidFill>
              <a:srgbClr val="B5554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108"/>
            <p:cNvSpPr>
              <a:spLocks noChangeArrowheads="1"/>
            </p:cNvSpPr>
            <p:nvPr/>
          </p:nvSpPr>
          <p:spPr bwMode="auto">
            <a:xfrm>
              <a:off x="4035425" y="4548510"/>
              <a:ext cx="555625" cy="703262"/>
            </a:xfrm>
            <a:custGeom>
              <a:avLst/>
              <a:gdLst>
                <a:gd name="T0" fmla="*/ 0 w 1434"/>
                <a:gd name="T1" fmla="*/ 1375 h 1815"/>
                <a:gd name="T2" fmla="*/ 0 w 1434"/>
                <a:gd name="T3" fmla="*/ 1375 h 1815"/>
                <a:gd name="T4" fmla="*/ 0 w 1434"/>
                <a:gd name="T5" fmla="*/ 1279 h 1815"/>
                <a:gd name="T6" fmla="*/ 555 w 1434"/>
                <a:gd name="T7" fmla="*/ 1127 h 1815"/>
                <a:gd name="T8" fmla="*/ 555 w 1434"/>
                <a:gd name="T9" fmla="*/ 1127 h 1815"/>
                <a:gd name="T10" fmla="*/ 879 w 1434"/>
                <a:gd name="T11" fmla="*/ 210 h 1815"/>
                <a:gd name="T12" fmla="*/ 1203 w 1434"/>
                <a:gd name="T13" fmla="*/ 39 h 1815"/>
                <a:gd name="T14" fmla="*/ 1375 w 1434"/>
                <a:gd name="T15" fmla="*/ 382 h 1815"/>
                <a:gd name="T16" fmla="*/ 898 w 1434"/>
                <a:gd name="T17" fmla="*/ 1814 h 1815"/>
                <a:gd name="T18" fmla="*/ 402 w 1434"/>
                <a:gd name="T19" fmla="*/ 1642 h 1815"/>
                <a:gd name="T20" fmla="*/ 402 w 1434"/>
                <a:gd name="T21" fmla="*/ 1604 h 1815"/>
                <a:gd name="T22" fmla="*/ 134 w 1434"/>
                <a:gd name="T23" fmla="*/ 1508 h 1815"/>
                <a:gd name="T24" fmla="*/ 0 w 1434"/>
                <a:gd name="T25" fmla="*/ 1375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4" h="1815">
                  <a:moveTo>
                    <a:pt x="0" y="1375"/>
                  </a:moveTo>
                  <a:lnTo>
                    <a:pt x="0" y="1375"/>
                  </a:lnTo>
                  <a:cubicBezTo>
                    <a:pt x="0" y="1279"/>
                    <a:pt x="0" y="1279"/>
                    <a:pt x="0" y="1279"/>
                  </a:cubicBezTo>
                  <a:cubicBezTo>
                    <a:pt x="344" y="1471"/>
                    <a:pt x="555" y="1127"/>
                    <a:pt x="555" y="1127"/>
                  </a:cubicBezTo>
                  <a:lnTo>
                    <a:pt x="555" y="1127"/>
                  </a:lnTo>
                  <a:cubicBezTo>
                    <a:pt x="879" y="210"/>
                    <a:pt x="879" y="210"/>
                    <a:pt x="879" y="210"/>
                  </a:cubicBezTo>
                  <a:cubicBezTo>
                    <a:pt x="917" y="76"/>
                    <a:pt x="1070" y="0"/>
                    <a:pt x="1203" y="39"/>
                  </a:cubicBezTo>
                  <a:cubicBezTo>
                    <a:pt x="1356" y="96"/>
                    <a:pt x="1433" y="249"/>
                    <a:pt x="1375" y="382"/>
                  </a:cubicBezTo>
                  <a:cubicBezTo>
                    <a:pt x="898" y="1814"/>
                    <a:pt x="898" y="1814"/>
                    <a:pt x="898" y="1814"/>
                  </a:cubicBezTo>
                  <a:cubicBezTo>
                    <a:pt x="402" y="1642"/>
                    <a:pt x="402" y="1642"/>
                    <a:pt x="402" y="1642"/>
                  </a:cubicBezTo>
                  <a:cubicBezTo>
                    <a:pt x="402" y="1604"/>
                    <a:pt x="402" y="1604"/>
                    <a:pt x="402" y="1604"/>
                  </a:cubicBezTo>
                  <a:cubicBezTo>
                    <a:pt x="287" y="1566"/>
                    <a:pt x="153" y="1527"/>
                    <a:pt x="134" y="1508"/>
                  </a:cubicBezTo>
                  <a:cubicBezTo>
                    <a:pt x="134" y="1490"/>
                    <a:pt x="0" y="1375"/>
                    <a:pt x="0" y="1375"/>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109"/>
            <p:cNvSpPr>
              <a:spLocks noChangeArrowheads="1"/>
            </p:cNvSpPr>
            <p:nvPr/>
          </p:nvSpPr>
          <p:spPr bwMode="auto">
            <a:xfrm>
              <a:off x="4168775" y="5250185"/>
              <a:ext cx="215900" cy="266700"/>
            </a:xfrm>
            <a:custGeom>
              <a:avLst/>
              <a:gdLst>
                <a:gd name="T0" fmla="*/ 115 w 555"/>
                <a:gd name="T1" fmla="*/ 687 h 688"/>
                <a:gd name="T2" fmla="*/ 115 w 555"/>
                <a:gd name="T3" fmla="*/ 687 h 688"/>
                <a:gd name="T4" fmla="*/ 0 w 555"/>
                <a:gd name="T5" fmla="*/ 497 h 688"/>
                <a:gd name="T6" fmla="*/ 306 w 555"/>
                <a:gd name="T7" fmla="*/ 134 h 688"/>
                <a:gd name="T8" fmla="*/ 554 w 555"/>
                <a:gd name="T9" fmla="*/ 0 h 688"/>
                <a:gd name="T10" fmla="*/ 115 w 555"/>
                <a:gd name="T11" fmla="*/ 687 h 688"/>
              </a:gdLst>
              <a:ahLst/>
              <a:cxnLst>
                <a:cxn ang="0">
                  <a:pos x="T0" y="T1"/>
                </a:cxn>
                <a:cxn ang="0">
                  <a:pos x="T2" y="T3"/>
                </a:cxn>
                <a:cxn ang="0">
                  <a:pos x="T4" y="T5"/>
                </a:cxn>
                <a:cxn ang="0">
                  <a:pos x="T6" y="T7"/>
                </a:cxn>
                <a:cxn ang="0">
                  <a:pos x="T8" y="T9"/>
                </a:cxn>
                <a:cxn ang="0">
                  <a:pos x="T10" y="T11"/>
                </a:cxn>
              </a:cxnLst>
              <a:rect l="0" t="0" r="r" b="b"/>
              <a:pathLst>
                <a:path w="555" h="688">
                  <a:moveTo>
                    <a:pt x="115" y="687"/>
                  </a:moveTo>
                  <a:lnTo>
                    <a:pt x="115" y="687"/>
                  </a:lnTo>
                  <a:cubicBezTo>
                    <a:pt x="0" y="497"/>
                    <a:pt x="0" y="497"/>
                    <a:pt x="0" y="497"/>
                  </a:cubicBezTo>
                  <a:cubicBezTo>
                    <a:pt x="306" y="134"/>
                    <a:pt x="306" y="134"/>
                    <a:pt x="306" y="134"/>
                  </a:cubicBezTo>
                  <a:cubicBezTo>
                    <a:pt x="554" y="0"/>
                    <a:pt x="554" y="0"/>
                    <a:pt x="554" y="0"/>
                  </a:cubicBezTo>
                  <a:cubicBezTo>
                    <a:pt x="554" y="0"/>
                    <a:pt x="401" y="363"/>
                    <a:pt x="115" y="687"/>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110"/>
            <p:cNvSpPr>
              <a:spLocks noChangeArrowheads="1"/>
            </p:cNvSpPr>
            <p:nvPr/>
          </p:nvSpPr>
          <p:spPr bwMode="auto">
            <a:xfrm>
              <a:off x="4391025" y="4583435"/>
              <a:ext cx="161925" cy="161925"/>
            </a:xfrm>
            <a:custGeom>
              <a:avLst/>
              <a:gdLst>
                <a:gd name="T0" fmla="*/ 172 w 421"/>
                <a:gd name="T1" fmla="*/ 382 h 421"/>
                <a:gd name="T2" fmla="*/ 172 w 421"/>
                <a:gd name="T3" fmla="*/ 382 h 421"/>
                <a:gd name="T4" fmla="*/ 401 w 421"/>
                <a:gd name="T5" fmla="*/ 248 h 421"/>
                <a:gd name="T6" fmla="*/ 249 w 421"/>
                <a:gd name="T7" fmla="*/ 38 h 421"/>
                <a:gd name="T8" fmla="*/ 19 w 421"/>
                <a:gd name="T9" fmla="*/ 172 h 421"/>
                <a:gd name="T10" fmla="*/ 172 w 421"/>
                <a:gd name="T11" fmla="*/ 382 h 421"/>
              </a:gdLst>
              <a:ahLst/>
              <a:cxnLst>
                <a:cxn ang="0">
                  <a:pos x="T0" y="T1"/>
                </a:cxn>
                <a:cxn ang="0">
                  <a:pos x="T2" y="T3"/>
                </a:cxn>
                <a:cxn ang="0">
                  <a:pos x="T4" y="T5"/>
                </a:cxn>
                <a:cxn ang="0">
                  <a:pos x="T6" y="T7"/>
                </a:cxn>
                <a:cxn ang="0">
                  <a:pos x="T8" y="T9"/>
                </a:cxn>
                <a:cxn ang="0">
                  <a:pos x="T10" y="T11"/>
                </a:cxn>
              </a:cxnLst>
              <a:rect l="0" t="0" r="r" b="b"/>
              <a:pathLst>
                <a:path w="421" h="421">
                  <a:moveTo>
                    <a:pt x="172" y="382"/>
                  </a:moveTo>
                  <a:lnTo>
                    <a:pt x="172" y="382"/>
                  </a:lnTo>
                  <a:cubicBezTo>
                    <a:pt x="268" y="420"/>
                    <a:pt x="382" y="343"/>
                    <a:pt x="401" y="248"/>
                  </a:cubicBezTo>
                  <a:cubicBezTo>
                    <a:pt x="420" y="153"/>
                    <a:pt x="363" y="57"/>
                    <a:pt x="249" y="38"/>
                  </a:cubicBezTo>
                  <a:cubicBezTo>
                    <a:pt x="153" y="0"/>
                    <a:pt x="38" y="57"/>
                    <a:pt x="19" y="172"/>
                  </a:cubicBezTo>
                  <a:cubicBezTo>
                    <a:pt x="0" y="267"/>
                    <a:pt x="57" y="362"/>
                    <a:pt x="172" y="382"/>
                  </a:cubicBezTo>
                </a:path>
              </a:pathLst>
            </a:custGeom>
            <a:solidFill>
              <a:srgbClr val="E3B69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111"/>
            <p:cNvSpPr>
              <a:spLocks noChangeArrowheads="1"/>
            </p:cNvSpPr>
            <p:nvPr/>
          </p:nvSpPr>
          <p:spPr bwMode="auto">
            <a:xfrm>
              <a:off x="4375150" y="4634235"/>
              <a:ext cx="171450" cy="120650"/>
            </a:xfrm>
            <a:custGeom>
              <a:avLst/>
              <a:gdLst>
                <a:gd name="T0" fmla="*/ 439 w 440"/>
                <a:gd name="T1" fmla="*/ 134 h 307"/>
                <a:gd name="T2" fmla="*/ 382 w 440"/>
                <a:gd name="T3" fmla="*/ 306 h 307"/>
                <a:gd name="T4" fmla="*/ 0 w 440"/>
                <a:gd name="T5" fmla="*/ 191 h 307"/>
                <a:gd name="T6" fmla="*/ 57 w 440"/>
                <a:gd name="T7" fmla="*/ 0 h 307"/>
                <a:gd name="T8" fmla="*/ 439 w 440"/>
                <a:gd name="T9" fmla="*/ 134 h 307"/>
              </a:gdLst>
              <a:ahLst/>
              <a:cxnLst>
                <a:cxn ang="0">
                  <a:pos x="T0" y="T1"/>
                </a:cxn>
                <a:cxn ang="0">
                  <a:pos x="T2" y="T3"/>
                </a:cxn>
                <a:cxn ang="0">
                  <a:pos x="T4" y="T5"/>
                </a:cxn>
                <a:cxn ang="0">
                  <a:pos x="T6" y="T7"/>
                </a:cxn>
                <a:cxn ang="0">
                  <a:pos x="T8" y="T9"/>
                </a:cxn>
              </a:cxnLst>
              <a:rect l="0" t="0" r="r" b="b"/>
              <a:pathLst>
                <a:path w="440" h="307">
                  <a:moveTo>
                    <a:pt x="439" y="134"/>
                  </a:moveTo>
                  <a:lnTo>
                    <a:pt x="382" y="306"/>
                  </a:lnTo>
                  <a:lnTo>
                    <a:pt x="0" y="191"/>
                  </a:lnTo>
                  <a:lnTo>
                    <a:pt x="57" y="0"/>
                  </a:lnTo>
                  <a:lnTo>
                    <a:pt x="439" y="134"/>
                  </a:lnTo>
                </a:path>
              </a:pathLst>
            </a:custGeom>
            <a:solidFill>
              <a:srgbClr val="E3B69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112"/>
            <p:cNvSpPr>
              <a:spLocks noChangeArrowheads="1"/>
            </p:cNvSpPr>
            <p:nvPr/>
          </p:nvSpPr>
          <p:spPr bwMode="auto">
            <a:xfrm>
              <a:off x="3013075" y="5399410"/>
              <a:ext cx="1244600" cy="2189162"/>
            </a:xfrm>
            <a:custGeom>
              <a:avLst/>
              <a:gdLst>
                <a:gd name="T0" fmla="*/ 0 w 3209"/>
                <a:gd name="T1" fmla="*/ 5192 h 5651"/>
                <a:gd name="T2" fmla="*/ 1279 w 3209"/>
                <a:gd name="T3" fmla="*/ 5650 h 5651"/>
                <a:gd name="T4" fmla="*/ 3208 w 3209"/>
                <a:gd name="T5" fmla="*/ 458 h 5651"/>
                <a:gd name="T6" fmla="*/ 1928 w 3209"/>
                <a:gd name="T7" fmla="*/ 0 h 5651"/>
                <a:gd name="T8" fmla="*/ 0 w 3209"/>
                <a:gd name="T9" fmla="*/ 5192 h 5651"/>
              </a:gdLst>
              <a:ahLst/>
              <a:cxnLst>
                <a:cxn ang="0">
                  <a:pos x="T0" y="T1"/>
                </a:cxn>
                <a:cxn ang="0">
                  <a:pos x="T2" y="T3"/>
                </a:cxn>
                <a:cxn ang="0">
                  <a:pos x="T4" y="T5"/>
                </a:cxn>
                <a:cxn ang="0">
                  <a:pos x="T6" y="T7"/>
                </a:cxn>
                <a:cxn ang="0">
                  <a:pos x="T8" y="T9"/>
                </a:cxn>
              </a:cxnLst>
              <a:rect l="0" t="0" r="r" b="b"/>
              <a:pathLst>
                <a:path w="3209" h="5651">
                  <a:moveTo>
                    <a:pt x="0" y="5192"/>
                  </a:moveTo>
                  <a:lnTo>
                    <a:pt x="1279" y="5650"/>
                  </a:lnTo>
                  <a:lnTo>
                    <a:pt x="3208" y="458"/>
                  </a:lnTo>
                  <a:lnTo>
                    <a:pt x="1928" y="0"/>
                  </a:lnTo>
                  <a:lnTo>
                    <a:pt x="0" y="5192"/>
                  </a:lnTo>
                </a:path>
              </a:pathLst>
            </a:custGeom>
            <a:solidFill>
              <a:schemeClr val="tx1">
                <a:lumMod val="75000"/>
                <a:lumOff val="25000"/>
              </a:schemeClr>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113"/>
            <p:cNvSpPr>
              <a:spLocks noChangeArrowheads="1"/>
            </p:cNvSpPr>
            <p:nvPr/>
          </p:nvSpPr>
          <p:spPr bwMode="auto">
            <a:xfrm>
              <a:off x="4552950" y="5161285"/>
              <a:ext cx="444500" cy="755650"/>
            </a:xfrm>
            <a:custGeom>
              <a:avLst/>
              <a:gdLst>
                <a:gd name="T0" fmla="*/ 1146 w 1147"/>
                <a:gd name="T1" fmla="*/ 1774 h 1948"/>
                <a:gd name="T2" fmla="*/ 707 w 1147"/>
                <a:gd name="T3" fmla="*/ 1947 h 1948"/>
                <a:gd name="T4" fmla="*/ 0 w 1147"/>
                <a:gd name="T5" fmla="*/ 172 h 1948"/>
                <a:gd name="T6" fmla="*/ 440 w 1147"/>
                <a:gd name="T7" fmla="*/ 0 h 1948"/>
                <a:gd name="T8" fmla="*/ 1146 w 1147"/>
                <a:gd name="T9" fmla="*/ 1774 h 1948"/>
              </a:gdLst>
              <a:ahLst/>
              <a:cxnLst>
                <a:cxn ang="0">
                  <a:pos x="T0" y="T1"/>
                </a:cxn>
                <a:cxn ang="0">
                  <a:pos x="T2" y="T3"/>
                </a:cxn>
                <a:cxn ang="0">
                  <a:pos x="T4" y="T5"/>
                </a:cxn>
                <a:cxn ang="0">
                  <a:pos x="T6" y="T7"/>
                </a:cxn>
                <a:cxn ang="0">
                  <a:pos x="T8" y="T9"/>
                </a:cxn>
              </a:cxnLst>
              <a:rect l="0" t="0" r="r" b="b"/>
              <a:pathLst>
                <a:path w="1147" h="1948">
                  <a:moveTo>
                    <a:pt x="1146" y="1774"/>
                  </a:moveTo>
                  <a:lnTo>
                    <a:pt x="707" y="1947"/>
                  </a:lnTo>
                  <a:lnTo>
                    <a:pt x="0" y="172"/>
                  </a:lnTo>
                  <a:lnTo>
                    <a:pt x="440" y="0"/>
                  </a:lnTo>
                  <a:lnTo>
                    <a:pt x="1146" y="1774"/>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114"/>
            <p:cNvSpPr>
              <a:spLocks noChangeArrowheads="1"/>
            </p:cNvSpPr>
            <p:nvPr/>
          </p:nvSpPr>
          <p:spPr bwMode="auto">
            <a:xfrm>
              <a:off x="4538663" y="5088260"/>
              <a:ext cx="200025" cy="215900"/>
            </a:xfrm>
            <a:custGeom>
              <a:avLst/>
              <a:gdLst>
                <a:gd name="T0" fmla="*/ 478 w 516"/>
                <a:gd name="T1" fmla="*/ 191 h 555"/>
                <a:gd name="T2" fmla="*/ 478 w 516"/>
                <a:gd name="T3" fmla="*/ 191 h 555"/>
                <a:gd name="T4" fmla="*/ 344 w 516"/>
                <a:gd name="T5" fmla="*/ 496 h 555"/>
                <a:gd name="T6" fmla="*/ 57 w 516"/>
                <a:gd name="T7" fmla="*/ 363 h 555"/>
                <a:gd name="T8" fmla="*/ 172 w 516"/>
                <a:gd name="T9" fmla="*/ 57 h 555"/>
                <a:gd name="T10" fmla="*/ 478 w 516"/>
                <a:gd name="T11" fmla="*/ 191 h 555"/>
              </a:gdLst>
              <a:ahLst/>
              <a:cxnLst>
                <a:cxn ang="0">
                  <a:pos x="T0" y="T1"/>
                </a:cxn>
                <a:cxn ang="0">
                  <a:pos x="T2" y="T3"/>
                </a:cxn>
                <a:cxn ang="0">
                  <a:pos x="T4" y="T5"/>
                </a:cxn>
                <a:cxn ang="0">
                  <a:pos x="T6" y="T7"/>
                </a:cxn>
                <a:cxn ang="0">
                  <a:pos x="T8" y="T9"/>
                </a:cxn>
                <a:cxn ang="0">
                  <a:pos x="T10" y="T11"/>
                </a:cxn>
              </a:cxnLst>
              <a:rect l="0" t="0" r="r" b="b"/>
              <a:pathLst>
                <a:path w="516" h="555">
                  <a:moveTo>
                    <a:pt x="478" y="191"/>
                  </a:moveTo>
                  <a:lnTo>
                    <a:pt x="478" y="191"/>
                  </a:lnTo>
                  <a:cubicBezTo>
                    <a:pt x="515" y="325"/>
                    <a:pt x="458" y="458"/>
                    <a:pt x="344" y="496"/>
                  </a:cubicBezTo>
                  <a:cubicBezTo>
                    <a:pt x="229" y="554"/>
                    <a:pt x="96" y="477"/>
                    <a:pt x="57" y="363"/>
                  </a:cubicBezTo>
                  <a:cubicBezTo>
                    <a:pt x="0" y="229"/>
                    <a:pt x="57" y="96"/>
                    <a:pt x="172" y="57"/>
                  </a:cubicBezTo>
                  <a:cubicBezTo>
                    <a:pt x="286" y="0"/>
                    <a:pt x="420" y="77"/>
                    <a:pt x="478" y="191"/>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115"/>
            <p:cNvSpPr>
              <a:spLocks noChangeArrowheads="1"/>
            </p:cNvSpPr>
            <p:nvPr/>
          </p:nvSpPr>
          <p:spPr bwMode="auto">
            <a:xfrm>
              <a:off x="4552950" y="5110485"/>
              <a:ext cx="163513" cy="149225"/>
            </a:xfrm>
            <a:custGeom>
              <a:avLst/>
              <a:gdLst>
                <a:gd name="T0" fmla="*/ 287 w 421"/>
                <a:gd name="T1" fmla="*/ 344 h 383"/>
                <a:gd name="T2" fmla="*/ 287 w 421"/>
                <a:gd name="T3" fmla="*/ 344 h 383"/>
                <a:gd name="T4" fmla="*/ 38 w 421"/>
                <a:gd name="T5" fmla="*/ 268 h 383"/>
                <a:gd name="T6" fmla="*/ 153 w 421"/>
                <a:gd name="T7" fmla="*/ 39 h 383"/>
                <a:gd name="T8" fmla="*/ 382 w 421"/>
                <a:gd name="T9" fmla="*/ 115 h 383"/>
                <a:gd name="T10" fmla="*/ 287 w 421"/>
                <a:gd name="T11" fmla="*/ 344 h 383"/>
              </a:gdLst>
              <a:ahLst/>
              <a:cxnLst>
                <a:cxn ang="0">
                  <a:pos x="T0" y="T1"/>
                </a:cxn>
                <a:cxn ang="0">
                  <a:pos x="T2" y="T3"/>
                </a:cxn>
                <a:cxn ang="0">
                  <a:pos x="T4" y="T5"/>
                </a:cxn>
                <a:cxn ang="0">
                  <a:pos x="T6" y="T7"/>
                </a:cxn>
                <a:cxn ang="0">
                  <a:pos x="T8" y="T9"/>
                </a:cxn>
                <a:cxn ang="0">
                  <a:pos x="T10" y="T11"/>
                </a:cxn>
              </a:cxnLst>
              <a:rect l="0" t="0" r="r" b="b"/>
              <a:pathLst>
                <a:path w="421" h="383">
                  <a:moveTo>
                    <a:pt x="287" y="344"/>
                  </a:moveTo>
                  <a:lnTo>
                    <a:pt x="287" y="344"/>
                  </a:lnTo>
                  <a:cubicBezTo>
                    <a:pt x="191" y="382"/>
                    <a:pt x="77" y="344"/>
                    <a:pt x="38" y="268"/>
                  </a:cubicBezTo>
                  <a:cubicBezTo>
                    <a:pt x="0" y="172"/>
                    <a:pt x="58" y="76"/>
                    <a:pt x="153" y="39"/>
                  </a:cubicBezTo>
                  <a:cubicBezTo>
                    <a:pt x="248" y="0"/>
                    <a:pt x="344" y="39"/>
                    <a:pt x="382" y="115"/>
                  </a:cubicBezTo>
                  <a:cubicBezTo>
                    <a:pt x="420" y="210"/>
                    <a:pt x="363" y="306"/>
                    <a:pt x="287" y="344"/>
                  </a:cubicBezTo>
                </a:path>
              </a:pathLst>
            </a:custGeom>
            <a:solidFill>
              <a:srgbClr val="E3B69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116"/>
            <p:cNvSpPr>
              <a:spLocks noChangeArrowheads="1"/>
            </p:cNvSpPr>
            <p:nvPr/>
          </p:nvSpPr>
          <p:spPr bwMode="auto">
            <a:xfrm>
              <a:off x="4900613" y="5539110"/>
              <a:ext cx="295275" cy="361950"/>
            </a:xfrm>
            <a:custGeom>
              <a:avLst/>
              <a:gdLst>
                <a:gd name="T0" fmla="*/ 764 w 765"/>
                <a:gd name="T1" fmla="*/ 743 h 935"/>
                <a:gd name="T2" fmla="*/ 286 w 765"/>
                <a:gd name="T3" fmla="*/ 934 h 935"/>
                <a:gd name="T4" fmla="*/ 0 w 765"/>
                <a:gd name="T5" fmla="*/ 190 h 935"/>
                <a:gd name="T6" fmla="*/ 477 w 765"/>
                <a:gd name="T7" fmla="*/ 0 h 935"/>
                <a:gd name="T8" fmla="*/ 764 w 765"/>
                <a:gd name="T9" fmla="*/ 743 h 935"/>
              </a:gdLst>
              <a:ahLst/>
              <a:cxnLst>
                <a:cxn ang="0">
                  <a:pos x="T0" y="T1"/>
                </a:cxn>
                <a:cxn ang="0">
                  <a:pos x="T2" y="T3"/>
                </a:cxn>
                <a:cxn ang="0">
                  <a:pos x="T4" y="T5"/>
                </a:cxn>
                <a:cxn ang="0">
                  <a:pos x="T6" y="T7"/>
                </a:cxn>
                <a:cxn ang="0">
                  <a:pos x="T8" y="T9"/>
                </a:cxn>
              </a:cxnLst>
              <a:rect l="0" t="0" r="r" b="b"/>
              <a:pathLst>
                <a:path w="765" h="935">
                  <a:moveTo>
                    <a:pt x="764" y="743"/>
                  </a:moveTo>
                  <a:lnTo>
                    <a:pt x="286" y="934"/>
                  </a:lnTo>
                  <a:lnTo>
                    <a:pt x="0" y="190"/>
                  </a:lnTo>
                  <a:lnTo>
                    <a:pt x="477" y="0"/>
                  </a:lnTo>
                  <a:lnTo>
                    <a:pt x="764" y="743"/>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117"/>
            <p:cNvSpPr>
              <a:spLocks noChangeArrowheads="1"/>
            </p:cNvSpPr>
            <p:nvPr/>
          </p:nvSpPr>
          <p:spPr bwMode="auto">
            <a:xfrm>
              <a:off x="4878388" y="5472435"/>
              <a:ext cx="222250" cy="222250"/>
            </a:xfrm>
            <a:custGeom>
              <a:avLst/>
              <a:gdLst>
                <a:gd name="T0" fmla="*/ 535 w 574"/>
                <a:gd name="T1" fmla="*/ 191 h 573"/>
                <a:gd name="T2" fmla="*/ 535 w 574"/>
                <a:gd name="T3" fmla="*/ 191 h 573"/>
                <a:gd name="T4" fmla="*/ 382 w 574"/>
                <a:gd name="T5" fmla="*/ 515 h 573"/>
                <a:gd name="T6" fmla="*/ 58 w 574"/>
                <a:gd name="T7" fmla="*/ 382 h 573"/>
                <a:gd name="T8" fmla="*/ 191 w 574"/>
                <a:gd name="T9" fmla="*/ 38 h 573"/>
                <a:gd name="T10" fmla="*/ 535 w 574"/>
                <a:gd name="T11" fmla="*/ 191 h 573"/>
              </a:gdLst>
              <a:ahLst/>
              <a:cxnLst>
                <a:cxn ang="0">
                  <a:pos x="T0" y="T1"/>
                </a:cxn>
                <a:cxn ang="0">
                  <a:pos x="T2" y="T3"/>
                </a:cxn>
                <a:cxn ang="0">
                  <a:pos x="T4" y="T5"/>
                </a:cxn>
                <a:cxn ang="0">
                  <a:pos x="T6" y="T7"/>
                </a:cxn>
                <a:cxn ang="0">
                  <a:pos x="T8" y="T9"/>
                </a:cxn>
                <a:cxn ang="0">
                  <a:pos x="T10" y="T11"/>
                </a:cxn>
              </a:cxnLst>
              <a:rect l="0" t="0" r="r" b="b"/>
              <a:pathLst>
                <a:path w="574" h="573">
                  <a:moveTo>
                    <a:pt x="535" y="191"/>
                  </a:moveTo>
                  <a:lnTo>
                    <a:pt x="535" y="191"/>
                  </a:lnTo>
                  <a:cubicBezTo>
                    <a:pt x="573" y="324"/>
                    <a:pt x="516" y="458"/>
                    <a:pt x="382" y="515"/>
                  </a:cubicBezTo>
                  <a:cubicBezTo>
                    <a:pt x="248" y="572"/>
                    <a:pt x="115" y="496"/>
                    <a:pt x="58" y="382"/>
                  </a:cubicBezTo>
                  <a:cubicBezTo>
                    <a:pt x="0" y="248"/>
                    <a:pt x="77" y="95"/>
                    <a:pt x="191" y="38"/>
                  </a:cubicBezTo>
                  <a:cubicBezTo>
                    <a:pt x="325" y="0"/>
                    <a:pt x="478" y="57"/>
                    <a:pt x="535" y="191"/>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118"/>
            <p:cNvSpPr>
              <a:spLocks noChangeArrowheads="1"/>
            </p:cNvSpPr>
            <p:nvPr/>
          </p:nvSpPr>
          <p:spPr bwMode="auto">
            <a:xfrm>
              <a:off x="5094288" y="5501010"/>
              <a:ext cx="266700" cy="325437"/>
            </a:xfrm>
            <a:custGeom>
              <a:avLst/>
              <a:gdLst>
                <a:gd name="T0" fmla="*/ 687 w 688"/>
                <a:gd name="T1" fmla="*/ 668 h 840"/>
                <a:gd name="T2" fmla="*/ 268 w 688"/>
                <a:gd name="T3" fmla="*/ 839 h 840"/>
                <a:gd name="T4" fmla="*/ 0 w 688"/>
                <a:gd name="T5" fmla="*/ 172 h 840"/>
                <a:gd name="T6" fmla="*/ 420 w 688"/>
                <a:gd name="T7" fmla="*/ 0 h 840"/>
                <a:gd name="T8" fmla="*/ 687 w 688"/>
                <a:gd name="T9" fmla="*/ 668 h 840"/>
              </a:gdLst>
              <a:ahLst/>
              <a:cxnLst>
                <a:cxn ang="0">
                  <a:pos x="T0" y="T1"/>
                </a:cxn>
                <a:cxn ang="0">
                  <a:pos x="T2" y="T3"/>
                </a:cxn>
                <a:cxn ang="0">
                  <a:pos x="T4" y="T5"/>
                </a:cxn>
                <a:cxn ang="0">
                  <a:pos x="T6" y="T7"/>
                </a:cxn>
                <a:cxn ang="0">
                  <a:pos x="T8" y="T9"/>
                </a:cxn>
              </a:cxnLst>
              <a:rect l="0" t="0" r="r" b="b"/>
              <a:pathLst>
                <a:path w="688" h="840">
                  <a:moveTo>
                    <a:pt x="687" y="668"/>
                  </a:moveTo>
                  <a:lnTo>
                    <a:pt x="268" y="839"/>
                  </a:lnTo>
                  <a:lnTo>
                    <a:pt x="0" y="172"/>
                  </a:lnTo>
                  <a:lnTo>
                    <a:pt x="420" y="0"/>
                  </a:lnTo>
                  <a:lnTo>
                    <a:pt x="687" y="668"/>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119"/>
            <p:cNvSpPr>
              <a:spLocks noChangeArrowheads="1"/>
            </p:cNvSpPr>
            <p:nvPr/>
          </p:nvSpPr>
          <p:spPr bwMode="auto">
            <a:xfrm>
              <a:off x="5072063" y="5434335"/>
              <a:ext cx="206375" cy="209550"/>
            </a:xfrm>
            <a:custGeom>
              <a:avLst/>
              <a:gdLst>
                <a:gd name="T0" fmla="*/ 477 w 535"/>
                <a:gd name="T1" fmla="*/ 191 h 536"/>
                <a:gd name="T2" fmla="*/ 477 w 535"/>
                <a:gd name="T3" fmla="*/ 191 h 536"/>
                <a:gd name="T4" fmla="*/ 362 w 535"/>
                <a:gd name="T5" fmla="*/ 478 h 536"/>
                <a:gd name="T6" fmla="*/ 57 w 535"/>
                <a:gd name="T7" fmla="*/ 363 h 536"/>
                <a:gd name="T8" fmla="*/ 191 w 535"/>
                <a:gd name="T9" fmla="*/ 58 h 536"/>
                <a:gd name="T10" fmla="*/ 477 w 535"/>
                <a:gd name="T11" fmla="*/ 191 h 536"/>
              </a:gdLst>
              <a:ahLst/>
              <a:cxnLst>
                <a:cxn ang="0">
                  <a:pos x="T0" y="T1"/>
                </a:cxn>
                <a:cxn ang="0">
                  <a:pos x="T2" y="T3"/>
                </a:cxn>
                <a:cxn ang="0">
                  <a:pos x="T4" y="T5"/>
                </a:cxn>
                <a:cxn ang="0">
                  <a:pos x="T6" y="T7"/>
                </a:cxn>
                <a:cxn ang="0">
                  <a:pos x="T8" y="T9"/>
                </a:cxn>
                <a:cxn ang="0">
                  <a:pos x="T10" y="T11"/>
                </a:cxn>
              </a:cxnLst>
              <a:rect l="0" t="0" r="r" b="b"/>
              <a:pathLst>
                <a:path w="535" h="536">
                  <a:moveTo>
                    <a:pt x="477" y="191"/>
                  </a:moveTo>
                  <a:lnTo>
                    <a:pt x="477" y="191"/>
                  </a:lnTo>
                  <a:cubicBezTo>
                    <a:pt x="534" y="306"/>
                    <a:pt x="477" y="439"/>
                    <a:pt x="362" y="478"/>
                  </a:cubicBezTo>
                  <a:cubicBezTo>
                    <a:pt x="229" y="535"/>
                    <a:pt x="95" y="478"/>
                    <a:pt x="57" y="363"/>
                  </a:cubicBezTo>
                  <a:cubicBezTo>
                    <a:pt x="0" y="229"/>
                    <a:pt x="57" y="96"/>
                    <a:pt x="191" y="58"/>
                  </a:cubicBezTo>
                  <a:cubicBezTo>
                    <a:pt x="305" y="0"/>
                    <a:pt x="439" y="58"/>
                    <a:pt x="477" y="191"/>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120"/>
            <p:cNvSpPr>
              <a:spLocks noChangeArrowheads="1"/>
            </p:cNvSpPr>
            <p:nvPr/>
          </p:nvSpPr>
          <p:spPr bwMode="auto">
            <a:xfrm>
              <a:off x="5262563" y="5472435"/>
              <a:ext cx="244475" cy="288925"/>
            </a:xfrm>
            <a:custGeom>
              <a:avLst/>
              <a:gdLst>
                <a:gd name="T0" fmla="*/ 630 w 631"/>
                <a:gd name="T1" fmla="*/ 591 h 745"/>
                <a:gd name="T2" fmla="*/ 248 w 631"/>
                <a:gd name="T3" fmla="*/ 744 h 745"/>
                <a:gd name="T4" fmla="*/ 0 w 631"/>
                <a:gd name="T5" fmla="*/ 153 h 745"/>
                <a:gd name="T6" fmla="*/ 382 w 631"/>
                <a:gd name="T7" fmla="*/ 0 h 745"/>
                <a:gd name="T8" fmla="*/ 630 w 631"/>
                <a:gd name="T9" fmla="*/ 591 h 745"/>
              </a:gdLst>
              <a:ahLst/>
              <a:cxnLst>
                <a:cxn ang="0">
                  <a:pos x="T0" y="T1"/>
                </a:cxn>
                <a:cxn ang="0">
                  <a:pos x="T2" y="T3"/>
                </a:cxn>
                <a:cxn ang="0">
                  <a:pos x="T4" y="T5"/>
                </a:cxn>
                <a:cxn ang="0">
                  <a:pos x="T6" y="T7"/>
                </a:cxn>
                <a:cxn ang="0">
                  <a:pos x="T8" y="T9"/>
                </a:cxn>
              </a:cxnLst>
              <a:rect l="0" t="0" r="r" b="b"/>
              <a:pathLst>
                <a:path w="631" h="745">
                  <a:moveTo>
                    <a:pt x="630" y="591"/>
                  </a:moveTo>
                  <a:lnTo>
                    <a:pt x="248" y="744"/>
                  </a:lnTo>
                  <a:lnTo>
                    <a:pt x="0" y="153"/>
                  </a:lnTo>
                  <a:lnTo>
                    <a:pt x="382" y="0"/>
                  </a:lnTo>
                  <a:lnTo>
                    <a:pt x="630" y="591"/>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Freeform 121"/>
            <p:cNvSpPr>
              <a:spLocks noChangeArrowheads="1"/>
            </p:cNvSpPr>
            <p:nvPr/>
          </p:nvSpPr>
          <p:spPr bwMode="auto">
            <a:xfrm>
              <a:off x="5249863" y="5412110"/>
              <a:ext cx="185737" cy="185737"/>
            </a:xfrm>
            <a:custGeom>
              <a:avLst/>
              <a:gdLst>
                <a:gd name="T0" fmla="*/ 420 w 479"/>
                <a:gd name="T1" fmla="*/ 153 h 478"/>
                <a:gd name="T2" fmla="*/ 420 w 479"/>
                <a:gd name="T3" fmla="*/ 153 h 478"/>
                <a:gd name="T4" fmla="*/ 305 w 479"/>
                <a:gd name="T5" fmla="*/ 420 h 478"/>
                <a:gd name="T6" fmla="*/ 38 w 479"/>
                <a:gd name="T7" fmla="*/ 306 h 478"/>
                <a:gd name="T8" fmla="*/ 153 w 479"/>
                <a:gd name="T9" fmla="*/ 38 h 478"/>
                <a:gd name="T10" fmla="*/ 420 w 479"/>
                <a:gd name="T11" fmla="*/ 153 h 478"/>
              </a:gdLst>
              <a:ahLst/>
              <a:cxnLst>
                <a:cxn ang="0">
                  <a:pos x="T0" y="T1"/>
                </a:cxn>
                <a:cxn ang="0">
                  <a:pos x="T2" y="T3"/>
                </a:cxn>
                <a:cxn ang="0">
                  <a:pos x="T4" y="T5"/>
                </a:cxn>
                <a:cxn ang="0">
                  <a:pos x="T6" y="T7"/>
                </a:cxn>
                <a:cxn ang="0">
                  <a:pos x="T8" y="T9"/>
                </a:cxn>
                <a:cxn ang="0">
                  <a:pos x="T10" y="T11"/>
                </a:cxn>
              </a:cxnLst>
              <a:rect l="0" t="0" r="r" b="b"/>
              <a:pathLst>
                <a:path w="479" h="478">
                  <a:moveTo>
                    <a:pt x="420" y="153"/>
                  </a:moveTo>
                  <a:lnTo>
                    <a:pt x="420" y="153"/>
                  </a:lnTo>
                  <a:cubicBezTo>
                    <a:pt x="478" y="267"/>
                    <a:pt x="420" y="382"/>
                    <a:pt x="305" y="420"/>
                  </a:cubicBezTo>
                  <a:cubicBezTo>
                    <a:pt x="210" y="477"/>
                    <a:pt x="96" y="420"/>
                    <a:pt x="38" y="306"/>
                  </a:cubicBezTo>
                  <a:cubicBezTo>
                    <a:pt x="0" y="210"/>
                    <a:pt x="57" y="77"/>
                    <a:pt x="153" y="38"/>
                  </a:cubicBezTo>
                  <a:cubicBezTo>
                    <a:pt x="267" y="0"/>
                    <a:pt x="382" y="57"/>
                    <a:pt x="420" y="153"/>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122"/>
            <p:cNvSpPr>
              <a:spLocks noChangeArrowheads="1"/>
            </p:cNvSpPr>
            <p:nvPr/>
          </p:nvSpPr>
          <p:spPr bwMode="auto">
            <a:xfrm>
              <a:off x="4783138" y="5856610"/>
              <a:ext cx="74612" cy="74612"/>
            </a:xfrm>
            <a:custGeom>
              <a:avLst/>
              <a:gdLst>
                <a:gd name="T0" fmla="*/ 19 w 192"/>
                <a:gd name="T1" fmla="*/ 0 h 191"/>
                <a:gd name="T2" fmla="*/ 191 w 192"/>
                <a:gd name="T3" fmla="*/ 114 h 191"/>
                <a:gd name="T4" fmla="*/ 134 w 192"/>
                <a:gd name="T5" fmla="*/ 171 h 191"/>
                <a:gd name="T6" fmla="*/ 38 w 192"/>
                <a:gd name="T7" fmla="*/ 190 h 191"/>
                <a:gd name="T8" fmla="*/ 0 w 192"/>
                <a:gd name="T9" fmla="*/ 133 h 191"/>
                <a:gd name="T10" fmla="*/ 19 w 192"/>
                <a:gd name="T11" fmla="*/ 0 h 191"/>
              </a:gdLst>
              <a:ahLst/>
              <a:cxnLst>
                <a:cxn ang="0">
                  <a:pos x="T0" y="T1"/>
                </a:cxn>
                <a:cxn ang="0">
                  <a:pos x="T2" y="T3"/>
                </a:cxn>
                <a:cxn ang="0">
                  <a:pos x="T4" y="T5"/>
                </a:cxn>
                <a:cxn ang="0">
                  <a:pos x="T6" y="T7"/>
                </a:cxn>
                <a:cxn ang="0">
                  <a:pos x="T8" y="T9"/>
                </a:cxn>
                <a:cxn ang="0">
                  <a:pos x="T10" y="T11"/>
                </a:cxn>
              </a:cxnLst>
              <a:rect l="0" t="0" r="r" b="b"/>
              <a:pathLst>
                <a:path w="192" h="191">
                  <a:moveTo>
                    <a:pt x="19" y="0"/>
                  </a:moveTo>
                  <a:lnTo>
                    <a:pt x="191" y="114"/>
                  </a:lnTo>
                  <a:lnTo>
                    <a:pt x="134" y="171"/>
                  </a:lnTo>
                  <a:lnTo>
                    <a:pt x="38" y="190"/>
                  </a:lnTo>
                  <a:lnTo>
                    <a:pt x="0" y="133"/>
                  </a:lnTo>
                  <a:lnTo>
                    <a:pt x="19" y="0"/>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123"/>
            <p:cNvSpPr>
              <a:spLocks noChangeArrowheads="1"/>
            </p:cNvSpPr>
            <p:nvPr/>
          </p:nvSpPr>
          <p:spPr bwMode="auto">
            <a:xfrm>
              <a:off x="4494213" y="5723260"/>
              <a:ext cx="450850" cy="481012"/>
            </a:xfrm>
            <a:custGeom>
              <a:avLst/>
              <a:gdLst>
                <a:gd name="T0" fmla="*/ 286 w 1165"/>
                <a:gd name="T1" fmla="*/ 533 h 1241"/>
                <a:gd name="T2" fmla="*/ 286 w 1165"/>
                <a:gd name="T3" fmla="*/ 533 h 1241"/>
                <a:gd name="T4" fmla="*/ 76 w 1165"/>
                <a:gd name="T5" fmla="*/ 343 h 1241"/>
                <a:gd name="T6" fmla="*/ 114 w 1165"/>
                <a:gd name="T7" fmla="*/ 95 h 1241"/>
                <a:gd name="T8" fmla="*/ 439 w 1165"/>
                <a:gd name="T9" fmla="*/ 95 h 1241"/>
                <a:gd name="T10" fmla="*/ 782 w 1165"/>
                <a:gd name="T11" fmla="*/ 362 h 1241"/>
                <a:gd name="T12" fmla="*/ 1164 w 1165"/>
                <a:gd name="T13" fmla="*/ 1240 h 1241"/>
                <a:gd name="T14" fmla="*/ 286 w 1165"/>
                <a:gd name="T15" fmla="*/ 533 h 1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5" h="1241">
                  <a:moveTo>
                    <a:pt x="286" y="533"/>
                  </a:moveTo>
                  <a:lnTo>
                    <a:pt x="286" y="533"/>
                  </a:lnTo>
                  <a:cubicBezTo>
                    <a:pt x="76" y="343"/>
                    <a:pt x="76" y="343"/>
                    <a:pt x="76" y="343"/>
                  </a:cubicBezTo>
                  <a:cubicBezTo>
                    <a:pt x="76" y="343"/>
                    <a:pt x="0" y="229"/>
                    <a:pt x="114" y="95"/>
                  </a:cubicBezTo>
                  <a:cubicBezTo>
                    <a:pt x="114" y="95"/>
                    <a:pt x="248" y="0"/>
                    <a:pt x="439" y="95"/>
                  </a:cubicBezTo>
                  <a:cubicBezTo>
                    <a:pt x="782" y="362"/>
                    <a:pt x="782" y="362"/>
                    <a:pt x="782" y="362"/>
                  </a:cubicBezTo>
                  <a:cubicBezTo>
                    <a:pt x="1164" y="1240"/>
                    <a:pt x="1164" y="1240"/>
                    <a:pt x="1164" y="1240"/>
                  </a:cubicBezTo>
                  <a:lnTo>
                    <a:pt x="286" y="533"/>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124"/>
            <p:cNvSpPr>
              <a:spLocks noChangeArrowheads="1"/>
            </p:cNvSpPr>
            <p:nvPr/>
          </p:nvSpPr>
          <p:spPr bwMode="auto">
            <a:xfrm>
              <a:off x="4508500" y="5789935"/>
              <a:ext cx="155575" cy="141287"/>
            </a:xfrm>
            <a:custGeom>
              <a:avLst/>
              <a:gdLst>
                <a:gd name="T0" fmla="*/ 58 w 403"/>
                <a:gd name="T1" fmla="*/ 151 h 362"/>
                <a:gd name="T2" fmla="*/ 58 w 403"/>
                <a:gd name="T3" fmla="*/ 151 h 362"/>
                <a:gd name="T4" fmla="*/ 96 w 403"/>
                <a:gd name="T5" fmla="*/ 0 h 362"/>
                <a:gd name="T6" fmla="*/ 344 w 403"/>
                <a:gd name="T7" fmla="*/ 151 h 362"/>
                <a:gd name="T8" fmla="*/ 325 w 403"/>
                <a:gd name="T9" fmla="*/ 342 h 362"/>
                <a:gd name="T10" fmla="*/ 287 w 403"/>
                <a:gd name="T11" fmla="*/ 361 h 362"/>
                <a:gd name="T12" fmla="*/ 58 w 403"/>
                <a:gd name="T13" fmla="*/ 151 h 362"/>
              </a:gdLst>
              <a:ahLst/>
              <a:cxnLst>
                <a:cxn ang="0">
                  <a:pos x="T0" y="T1"/>
                </a:cxn>
                <a:cxn ang="0">
                  <a:pos x="T2" y="T3"/>
                </a:cxn>
                <a:cxn ang="0">
                  <a:pos x="T4" y="T5"/>
                </a:cxn>
                <a:cxn ang="0">
                  <a:pos x="T6" y="T7"/>
                </a:cxn>
                <a:cxn ang="0">
                  <a:pos x="T8" y="T9"/>
                </a:cxn>
                <a:cxn ang="0">
                  <a:pos x="T10" y="T11"/>
                </a:cxn>
                <a:cxn ang="0">
                  <a:pos x="T12" y="T13"/>
                </a:cxn>
              </a:cxnLst>
              <a:rect l="0" t="0" r="r" b="b"/>
              <a:pathLst>
                <a:path w="403" h="362">
                  <a:moveTo>
                    <a:pt x="58" y="151"/>
                  </a:moveTo>
                  <a:lnTo>
                    <a:pt x="58" y="151"/>
                  </a:lnTo>
                  <a:cubicBezTo>
                    <a:pt x="58" y="151"/>
                    <a:pt x="0" y="38"/>
                    <a:pt x="96" y="0"/>
                  </a:cubicBezTo>
                  <a:cubicBezTo>
                    <a:pt x="96" y="0"/>
                    <a:pt x="173" y="0"/>
                    <a:pt x="344" y="151"/>
                  </a:cubicBezTo>
                  <a:cubicBezTo>
                    <a:pt x="344" y="151"/>
                    <a:pt x="402" y="266"/>
                    <a:pt x="325" y="342"/>
                  </a:cubicBezTo>
                  <a:cubicBezTo>
                    <a:pt x="287" y="361"/>
                    <a:pt x="287" y="361"/>
                    <a:pt x="287" y="361"/>
                  </a:cubicBezTo>
                  <a:lnTo>
                    <a:pt x="58" y="151"/>
                  </a:lnTo>
                </a:path>
              </a:pathLst>
            </a:custGeom>
            <a:solidFill>
              <a:srgbClr val="E3B69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125"/>
            <p:cNvSpPr>
              <a:spLocks noChangeArrowheads="1"/>
            </p:cNvSpPr>
            <p:nvPr/>
          </p:nvSpPr>
          <p:spPr bwMode="auto">
            <a:xfrm>
              <a:off x="4805363" y="5634360"/>
              <a:ext cx="800100" cy="636587"/>
            </a:xfrm>
            <a:custGeom>
              <a:avLst/>
              <a:gdLst>
                <a:gd name="T0" fmla="*/ 0 w 2063"/>
                <a:gd name="T1" fmla="*/ 705 h 1642"/>
                <a:gd name="T2" fmla="*/ 0 w 2063"/>
                <a:gd name="T3" fmla="*/ 705 h 1642"/>
                <a:gd name="T4" fmla="*/ 229 w 2063"/>
                <a:gd name="T5" fmla="*/ 1259 h 1642"/>
                <a:gd name="T6" fmla="*/ 153 w 2063"/>
                <a:gd name="T7" fmla="*/ 1278 h 1642"/>
                <a:gd name="T8" fmla="*/ 306 w 2063"/>
                <a:gd name="T9" fmla="*/ 1373 h 1642"/>
                <a:gd name="T10" fmla="*/ 344 w 2063"/>
                <a:gd name="T11" fmla="*/ 1450 h 1642"/>
                <a:gd name="T12" fmla="*/ 917 w 2063"/>
                <a:gd name="T13" fmla="*/ 1507 h 1642"/>
                <a:gd name="T14" fmla="*/ 917 w 2063"/>
                <a:gd name="T15" fmla="*/ 1507 h 1642"/>
                <a:gd name="T16" fmla="*/ 1050 w 2063"/>
                <a:gd name="T17" fmla="*/ 1469 h 1642"/>
                <a:gd name="T18" fmla="*/ 1624 w 2063"/>
                <a:gd name="T19" fmla="*/ 1240 h 1642"/>
                <a:gd name="T20" fmla="*/ 1986 w 2063"/>
                <a:gd name="T21" fmla="*/ 629 h 1642"/>
                <a:gd name="T22" fmla="*/ 1967 w 2063"/>
                <a:gd name="T23" fmla="*/ 591 h 1642"/>
                <a:gd name="T24" fmla="*/ 1738 w 2063"/>
                <a:gd name="T25" fmla="*/ 0 h 1642"/>
                <a:gd name="T26" fmla="*/ 0 w 2063"/>
                <a:gd name="T27" fmla="*/ 705 h 1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3" h="1642">
                  <a:moveTo>
                    <a:pt x="0" y="705"/>
                  </a:moveTo>
                  <a:lnTo>
                    <a:pt x="0" y="705"/>
                  </a:lnTo>
                  <a:cubicBezTo>
                    <a:pt x="229" y="1259"/>
                    <a:pt x="229" y="1259"/>
                    <a:pt x="229" y="1259"/>
                  </a:cubicBezTo>
                  <a:cubicBezTo>
                    <a:pt x="153" y="1278"/>
                    <a:pt x="153" y="1278"/>
                    <a:pt x="153" y="1278"/>
                  </a:cubicBezTo>
                  <a:cubicBezTo>
                    <a:pt x="153" y="1278"/>
                    <a:pt x="210" y="1316"/>
                    <a:pt x="306" y="1373"/>
                  </a:cubicBezTo>
                  <a:cubicBezTo>
                    <a:pt x="344" y="1450"/>
                    <a:pt x="344" y="1450"/>
                    <a:pt x="344" y="1450"/>
                  </a:cubicBezTo>
                  <a:cubicBezTo>
                    <a:pt x="344" y="1450"/>
                    <a:pt x="535" y="1641"/>
                    <a:pt x="917" y="1507"/>
                  </a:cubicBezTo>
                  <a:lnTo>
                    <a:pt x="917" y="1507"/>
                  </a:lnTo>
                  <a:cubicBezTo>
                    <a:pt x="974" y="1507"/>
                    <a:pt x="1013" y="1488"/>
                    <a:pt x="1050" y="1469"/>
                  </a:cubicBezTo>
                  <a:cubicBezTo>
                    <a:pt x="1624" y="1240"/>
                    <a:pt x="1624" y="1240"/>
                    <a:pt x="1624" y="1240"/>
                  </a:cubicBezTo>
                  <a:cubicBezTo>
                    <a:pt x="1624" y="1240"/>
                    <a:pt x="2062" y="1068"/>
                    <a:pt x="1986" y="629"/>
                  </a:cubicBezTo>
                  <a:cubicBezTo>
                    <a:pt x="1967" y="591"/>
                    <a:pt x="1967" y="591"/>
                    <a:pt x="1967" y="591"/>
                  </a:cubicBezTo>
                  <a:cubicBezTo>
                    <a:pt x="1738" y="0"/>
                    <a:pt x="1738" y="0"/>
                    <a:pt x="1738" y="0"/>
                  </a:cubicBezTo>
                  <a:lnTo>
                    <a:pt x="0" y="705"/>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126"/>
            <p:cNvSpPr>
              <a:spLocks noChangeArrowheads="1"/>
            </p:cNvSpPr>
            <p:nvPr/>
          </p:nvSpPr>
          <p:spPr bwMode="auto">
            <a:xfrm>
              <a:off x="5072063" y="5997897"/>
              <a:ext cx="569912" cy="569913"/>
            </a:xfrm>
            <a:custGeom>
              <a:avLst/>
              <a:gdLst>
                <a:gd name="T0" fmla="*/ 1470 w 1471"/>
                <a:gd name="T1" fmla="*/ 1050 h 1472"/>
                <a:gd name="T2" fmla="*/ 420 w 1471"/>
                <a:gd name="T3" fmla="*/ 1471 h 1472"/>
                <a:gd name="T4" fmla="*/ 0 w 1471"/>
                <a:gd name="T5" fmla="*/ 420 h 1472"/>
                <a:gd name="T6" fmla="*/ 1050 w 1471"/>
                <a:gd name="T7" fmla="*/ 0 h 1472"/>
                <a:gd name="T8" fmla="*/ 1470 w 1471"/>
                <a:gd name="T9" fmla="*/ 1050 h 1472"/>
              </a:gdLst>
              <a:ahLst/>
              <a:cxnLst>
                <a:cxn ang="0">
                  <a:pos x="T0" y="T1"/>
                </a:cxn>
                <a:cxn ang="0">
                  <a:pos x="T2" y="T3"/>
                </a:cxn>
                <a:cxn ang="0">
                  <a:pos x="T4" y="T5"/>
                </a:cxn>
                <a:cxn ang="0">
                  <a:pos x="T6" y="T7"/>
                </a:cxn>
                <a:cxn ang="0">
                  <a:pos x="T8" y="T9"/>
                </a:cxn>
              </a:cxnLst>
              <a:rect l="0" t="0" r="r" b="b"/>
              <a:pathLst>
                <a:path w="1471" h="1472">
                  <a:moveTo>
                    <a:pt x="1470" y="1050"/>
                  </a:moveTo>
                  <a:lnTo>
                    <a:pt x="420" y="1471"/>
                  </a:lnTo>
                  <a:lnTo>
                    <a:pt x="0" y="420"/>
                  </a:lnTo>
                  <a:lnTo>
                    <a:pt x="1050" y="0"/>
                  </a:lnTo>
                  <a:lnTo>
                    <a:pt x="1470" y="1050"/>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127"/>
            <p:cNvSpPr>
              <a:spLocks noChangeArrowheads="1"/>
            </p:cNvSpPr>
            <p:nvPr/>
          </p:nvSpPr>
          <p:spPr bwMode="auto">
            <a:xfrm>
              <a:off x="4894263" y="5597847"/>
              <a:ext cx="58737" cy="141288"/>
            </a:xfrm>
            <a:custGeom>
              <a:avLst/>
              <a:gdLst>
                <a:gd name="T0" fmla="*/ 0 w 154"/>
                <a:gd name="T1" fmla="*/ 0 h 364"/>
                <a:gd name="T2" fmla="*/ 153 w 154"/>
                <a:gd name="T3" fmla="*/ 363 h 364"/>
                <a:gd name="T4" fmla="*/ 0 w 154"/>
                <a:gd name="T5" fmla="*/ 0 h 364"/>
              </a:gdLst>
              <a:ahLst/>
              <a:cxnLst>
                <a:cxn ang="0">
                  <a:pos x="T0" y="T1"/>
                </a:cxn>
                <a:cxn ang="0">
                  <a:pos x="T2" y="T3"/>
                </a:cxn>
                <a:cxn ang="0">
                  <a:pos x="T4" y="T5"/>
                </a:cxn>
              </a:cxnLst>
              <a:rect l="0" t="0" r="r" b="b"/>
              <a:pathLst>
                <a:path w="154" h="364">
                  <a:moveTo>
                    <a:pt x="0" y="0"/>
                  </a:moveTo>
                  <a:lnTo>
                    <a:pt x="153" y="363"/>
                  </a:lnTo>
                  <a:lnTo>
                    <a:pt x="0" y="0"/>
                  </a:lnTo>
                </a:path>
              </a:pathLst>
            </a:custGeom>
            <a:solidFill>
              <a:srgbClr val="9B1F22"/>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Line 128"/>
            <p:cNvSpPr>
              <a:spLocks noChangeShapeType="1"/>
            </p:cNvSpPr>
            <p:nvPr/>
          </p:nvSpPr>
          <p:spPr bwMode="auto">
            <a:xfrm>
              <a:off x="4894263" y="5597847"/>
              <a:ext cx="58737" cy="139700"/>
            </a:xfrm>
            <a:prstGeom prst="line">
              <a:avLst/>
            </a:prstGeom>
            <a:noFill/>
            <a:ln>
              <a:noFill/>
            </a:ln>
            <a:effectLst/>
          </p:spPr>
          <p:txBody>
            <a:bodyP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129"/>
            <p:cNvSpPr>
              <a:spLocks noChangeArrowheads="1"/>
            </p:cNvSpPr>
            <p:nvPr/>
          </p:nvSpPr>
          <p:spPr bwMode="auto">
            <a:xfrm>
              <a:off x="4894263" y="5597847"/>
              <a:ext cx="58737" cy="141288"/>
            </a:xfrm>
            <a:custGeom>
              <a:avLst/>
              <a:gdLst>
                <a:gd name="T0" fmla="*/ 0 w 154"/>
                <a:gd name="T1" fmla="*/ 0 h 364"/>
                <a:gd name="T2" fmla="*/ 0 w 154"/>
                <a:gd name="T3" fmla="*/ 0 h 364"/>
                <a:gd name="T4" fmla="*/ 39 w 154"/>
                <a:gd name="T5" fmla="*/ 58 h 364"/>
                <a:gd name="T6" fmla="*/ 58 w 154"/>
                <a:gd name="T7" fmla="*/ 115 h 364"/>
                <a:gd name="T8" fmla="*/ 96 w 154"/>
                <a:gd name="T9" fmla="*/ 191 h 364"/>
                <a:gd name="T10" fmla="*/ 115 w 154"/>
                <a:gd name="T11" fmla="*/ 248 h 364"/>
                <a:gd name="T12" fmla="*/ 134 w 154"/>
                <a:gd name="T13" fmla="*/ 306 h 364"/>
                <a:gd name="T14" fmla="*/ 153 w 154"/>
                <a:gd name="T15" fmla="*/ 325 h 364"/>
                <a:gd name="T16" fmla="*/ 153 w 154"/>
                <a:gd name="T17" fmla="*/ 344 h 364"/>
                <a:gd name="T18" fmla="*/ 153 w 154"/>
                <a:gd name="T19" fmla="*/ 363 h 364"/>
                <a:gd name="T20" fmla="*/ 153 w 154"/>
                <a:gd name="T21" fmla="*/ 363 h 364"/>
                <a:gd name="T22" fmla="*/ 153 w 154"/>
                <a:gd name="T23" fmla="*/ 363 h 364"/>
                <a:gd name="T24" fmla="*/ 134 w 154"/>
                <a:gd name="T25" fmla="*/ 344 h 364"/>
                <a:gd name="T26" fmla="*/ 134 w 154"/>
                <a:gd name="T27" fmla="*/ 344 h 364"/>
                <a:gd name="T28" fmla="*/ 115 w 154"/>
                <a:gd name="T29" fmla="*/ 306 h 364"/>
                <a:gd name="T30" fmla="*/ 96 w 154"/>
                <a:gd name="T31" fmla="*/ 267 h 364"/>
                <a:gd name="T32" fmla="*/ 58 w 154"/>
                <a:gd name="T33" fmla="*/ 191 h 364"/>
                <a:gd name="T34" fmla="*/ 39 w 154"/>
                <a:gd name="T35" fmla="*/ 115 h 364"/>
                <a:gd name="T36" fmla="*/ 20 w 154"/>
                <a:gd name="T37" fmla="*/ 58 h 364"/>
                <a:gd name="T38" fmla="*/ 0 w 154"/>
                <a:gd name="T39"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4" h="364">
                  <a:moveTo>
                    <a:pt x="0" y="0"/>
                  </a:moveTo>
                  <a:lnTo>
                    <a:pt x="0" y="0"/>
                  </a:lnTo>
                  <a:cubicBezTo>
                    <a:pt x="0" y="0"/>
                    <a:pt x="20" y="19"/>
                    <a:pt x="39" y="58"/>
                  </a:cubicBezTo>
                  <a:cubicBezTo>
                    <a:pt x="39" y="77"/>
                    <a:pt x="58" y="96"/>
                    <a:pt x="58" y="115"/>
                  </a:cubicBezTo>
                  <a:cubicBezTo>
                    <a:pt x="77" y="134"/>
                    <a:pt x="77" y="153"/>
                    <a:pt x="96" y="191"/>
                  </a:cubicBezTo>
                  <a:cubicBezTo>
                    <a:pt x="96" y="211"/>
                    <a:pt x="115" y="230"/>
                    <a:pt x="115" y="248"/>
                  </a:cubicBezTo>
                  <a:cubicBezTo>
                    <a:pt x="134" y="267"/>
                    <a:pt x="134" y="287"/>
                    <a:pt x="134" y="306"/>
                  </a:cubicBezTo>
                  <a:cubicBezTo>
                    <a:pt x="134" y="306"/>
                    <a:pt x="134" y="325"/>
                    <a:pt x="153" y="325"/>
                  </a:cubicBezTo>
                  <a:cubicBezTo>
                    <a:pt x="153" y="344"/>
                    <a:pt x="153" y="344"/>
                    <a:pt x="153" y="344"/>
                  </a:cubicBezTo>
                  <a:cubicBezTo>
                    <a:pt x="153" y="363"/>
                    <a:pt x="153" y="363"/>
                    <a:pt x="153" y="363"/>
                  </a:cubicBezTo>
                  <a:lnTo>
                    <a:pt x="153" y="363"/>
                  </a:lnTo>
                  <a:lnTo>
                    <a:pt x="153" y="363"/>
                  </a:lnTo>
                  <a:cubicBezTo>
                    <a:pt x="153" y="363"/>
                    <a:pt x="153" y="363"/>
                    <a:pt x="134" y="344"/>
                  </a:cubicBezTo>
                  <a:lnTo>
                    <a:pt x="134" y="344"/>
                  </a:lnTo>
                  <a:cubicBezTo>
                    <a:pt x="115" y="325"/>
                    <a:pt x="115" y="325"/>
                    <a:pt x="115" y="306"/>
                  </a:cubicBezTo>
                  <a:cubicBezTo>
                    <a:pt x="115" y="306"/>
                    <a:pt x="96" y="287"/>
                    <a:pt x="96" y="267"/>
                  </a:cubicBezTo>
                  <a:cubicBezTo>
                    <a:pt x="77" y="230"/>
                    <a:pt x="77" y="211"/>
                    <a:pt x="58" y="191"/>
                  </a:cubicBezTo>
                  <a:cubicBezTo>
                    <a:pt x="58" y="172"/>
                    <a:pt x="58" y="153"/>
                    <a:pt x="39" y="115"/>
                  </a:cubicBezTo>
                  <a:cubicBezTo>
                    <a:pt x="39" y="96"/>
                    <a:pt x="20" y="77"/>
                    <a:pt x="20" y="58"/>
                  </a:cubicBezTo>
                  <a:cubicBezTo>
                    <a:pt x="0" y="38"/>
                    <a:pt x="0" y="0"/>
                    <a:pt x="0" y="0"/>
                  </a:cubicBezTo>
                </a:path>
              </a:pathLst>
            </a:custGeom>
            <a:solidFill>
              <a:srgbClr val="EAB98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130"/>
            <p:cNvSpPr>
              <a:spLocks noChangeArrowheads="1"/>
            </p:cNvSpPr>
            <p:nvPr/>
          </p:nvSpPr>
          <p:spPr bwMode="auto">
            <a:xfrm>
              <a:off x="5086350" y="5545460"/>
              <a:ext cx="53975" cy="127000"/>
            </a:xfrm>
            <a:custGeom>
              <a:avLst/>
              <a:gdLst>
                <a:gd name="T0" fmla="*/ 0 w 135"/>
                <a:gd name="T1" fmla="*/ 0 h 325"/>
                <a:gd name="T2" fmla="*/ 134 w 135"/>
                <a:gd name="T3" fmla="*/ 324 h 325"/>
                <a:gd name="T4" fmla="*/ 0 w 135"/>
                <a:gd name="T5" fmla="*/ 0 h 325"/>
              </a:gdLst>
              <a:ahLst/>
              <a:cxnLst>
                <a:cxn ang="0">
                  <a:pos x="T0" y="T1"/>
                </a:cxn>
                <a:cxn ang="0">
                  <a:pos x="T2" y="T3"/>
                </a:cxn>
                <a:cxn ang="0">
                  <a:pos x="T4" y="T5"/>
                </a:cxn>
              </a:cxnLst>
              <a:rect l="0" t="0" r="r" b="b"/>
              <a:pathLst>
                <a:path w="135" h="325">
                  <a:moveTo>
                    <a:pt x="0" y="0"/>
                  </a:moveTo>
                  <a:lnTo>
                    <a:pt x="134" y="324"/>
                  </a:lnTo>
                  <a:lnTo>
                    <a:pt x="0" y="0"/>
                  </a:lnTo>
                </a:path>
              </a:pathLst>
            </a:custGeom>
            <a:solidFill>
              <a:srgbClr val="9B1F22"/>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Line 131"/>
            <p:cNvSpPr>
              <a:spLocks noChangeShapeType="1"/>
            </p:cNvSpPr>
            <p:nvPr/>
          </p:nvSpPr>
          <p:spPr bwMode="auto">
            <a:xfrm>
              <a:off x="5086350" y="5545460"/>
              <a:ext cx="52388" cy="125412"/>
            </a:xfrm>
            <a:prstGeom prst="line">
              <a:avLst/>
            </a:prstGeom>
            <a:noFill/>
            <a:ln>
              <a:noFill/>
            </a:ln>
            <a:effectLst/>
          </p:spPr>
          <p:txBody>
            <a:bodyP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Freeform 132"/>
            <p:cNvSpPr>
              <a:spLocks noChangeArrowheads="1"/>
            </p:cNvSpPr>
            <p:nvPr/>
          </p:nvSpPr>
          <p:spPr bwMode="auto">
            <a:xfrm>
              <a:off x="5086350" y="5545460"/>
              <a:ext cx="53975" cy="127000"/>
            </a:xfrm>
            <a:custGeom>
              <a:avLst/>
              <a:gdLst>
                <a:gd name="T0" fmla="*/ 0 w 135"/>
                <a:gd name="T1" fmla="*/ 0 h 325"/>
                <a:gd name="T2" fmla="*/ 0 w 135"/>
                <a:gd name="T3" fmla="*/ 0 h 325"/>
                <a:gd name="T4" fmla="*/ 19 w 135"/>
                <a:gd name="T5" fmla="*/ 57 h 325"/>
                <a:gd name="T6" fmla="*/ 38 w 135"/>
                <a:gd name="T7" fmla="*/ 95 h 325"/>
                <a:gd name="T8" fmla="*/ 76 w 135"/>
                <a:gd name="T9" fmla="*/ 152 h 325"/>
                <a:gd name="T10" fmla="*/ 95 w 135"/>
                <a:gd name="T11" fmla="*/ 210 h 325"/>
                <a:gd name="T12" fmla="*/ 114 w 135"/>
                <a:gd name="T13" fmla="*/ 267 h 325"/>
                <a:gd name="T14" fmla="*/ 114 w 135"/>
                <a:gd name="T15" fmla="*/ 286 h 325"/>
                <a:gd name="T16" fmla="*/ 134 w 135"/>
                <a:gd name="T17" fmla="*/ 305 h 325"/>
                <a:gd name="T18" fmla="*/ 134 w 135"/>
                <a:gd name="T19" fmla="*/ 324 h 325"/>
                <a:gd name="T20" fmla="*/ 134 w 135"/>
                <a:gd name="T21" fmla="*/ 324 h 325"/>
                <a:gd name="T22" fmla="*/ 134 w 135"/>
                <a:gd name="T23" fmla="*/ 324 h 325"/>
                <a:gd name="T24" fmla="*/ 114 w 135"/>
                <a:gd name="T25" fmla="*/ 305 h 325"/>
                <a:gd name="T26" fmla="*/ 114 w 135"/>
                <a:gd name="T27" fmla="*/ 305 h 325"/>
                <a:gd name="T28" fmla="*/ 95 w 135"/>
                <a:gd name="T29" fmla="*/ 286 h 325"/>
                <a:gd name="T30" fmla="*/ 76 w 135"/>
                <a:gd name="T31" fmla="*/ 229 h 325"/>
                <a:gd name="T32" fmla="*/ 57 w 135"/>
                <a:gd name="T33" fmla="*/ 171 h 325"/>
                <a:gd name="T34" fmla="*/ 38 w 135"/>
                <a:gd name="T35" fmla="*/ 114 h 325"/>
                <a:gd name="T36" fmla="*/ 19 w 135"/>
                <a:gd name="T37" fmla="*/ 57 h 325"/>
                <a:gd name="T38" fmla="*/ 0 w 135"/>
                <a:gd name="T39"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325">
                  <a:moveTo>
                    <a:pt x="0" y="0"/>
                  </a:moveTo>
                  <a:lnTo>
                    <a:pt x="0" y="0"/>
                  </a:lnTo>
                  <a:cubicBezTo>
                    <a:pt x="0" y="0"/>
                    <a:pt x="0" y="19"/>
                    <a:pt x="19" y="57"/>
                  </a:cubicBezTo>
                  <a:cubicBezTo>
                    <a:pt x="38" y="76"/>
                    <a:pt x="38" y="76"/>
                    <a:pt x="38" y="95"/>
                  </a:cubicBezTo>
                  <a:cubicBezTo>
                    <a:pt x="57" y="114"/>
                    <a:pt x="57" y="133"/>
                    <a:pt x="76" y="152"/>
                  </a:cubicBezTo>
                  <a:cubicBezTo>
                    <a:pt x="76" y="171"/>
                    <a:pt x="95" y="191"/>
                    <a:pt x="95" y="210"/>
                  </a:cubicBezTo>
                  <a:cubicBezTo>
                    <a:pt x="114" y="229"/>
                    <a:pt x="114" y="248"/>
                    <a:pt x="114" y="267"/>
                  </a:cubicBezTo>
                  <a:cubicBezTo>
                    <a:pt x="114" y="286"/>
                    <a:pt x="114" y="286"/>
                    <a:pt x="114" y="286"/>
                  </a:cubicBezTo>
                  <a:cubicBezTo>
                    <a:pt x="134" y="305"/>
                    <a:pt x="134" y="305"/>
                    <a:pt x="134" y="305"/>
                  </a:cubicBezTo>
                  <a:cubicBezTo>
                    <a:pt x="134" y="324"/>
                    <a:pt x="134" y="324"/>
                    <a:pt x="134" y="324"/>
                  </a:cubicBezTo>
                  <a:lnTo>
                    <a:pt x="134" y="324"/>
                  </a:lnTo>
                  <a:lnTo>
                    <a:pt x="134" y="324"/>
                  </a:lnTo>
                  <a:cubicBezTo>
                    <a:pt x="134" y="324"/>
                    <a:pt x="114" y="324"/>
                    <a:pt x="114" y="305"/>
                  </a:cubicBezTo>
                  <a:lnTo>
                    <a:pt x="114" y="305"/>
                  </a:lnTo>
                  <a:cubicBezTo>
                    <a:pt x="95" y="286"/>
                    <a:pt x="95" y="286"/>
                    <a:pt x="95" y="286"/>
                  </a:cubicBezTo>
                  <a:cubicBezTo>
                    <a:pt x="95" y="267"/>
                    <a:pt x="76" y="248"/>
                    <a:pt x="76" y="229"/>
                  </a:cubicBezTo>
                  <a:cubicBezTo>
                    <a:pt x="57" y="210"/>
                    <a:pt x="57" y="191"/>
                    <a:pt x="57" y="171"/>
                  </a:cubicBezTo>
                  <a:cubicBezTo>
                    <a:pt x="38" y="152"/>
                    <a:pt x="38" y="133"/>
                    <a:pt x="38" y="114"/>
                  </a:cubicBezTo>
                  <a:cubicBezTo>
                    <a:pt x="19" y="95"/>
                    <a:pt x="19" y="76"/>
                    <a:pt x="19" y="57"/>
                  </a:cubicBezTo>
                  <a:cubicBezTo>
                    <a:pt x="0" y="19"/>
                    <a:pt x="0" y="0"/>
                    <a:pt x="0" y="0"/>
                  </a:cubicBezTo>
                </a:path>
              </a:pathLst>
            </a:custGeom>
            <a:solidFill>
              <a:srgbClr val="EAB98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133"/>
            <p:cNvSpPr>
              <a:spLocks noChangeArrowheads="1"/>
            </p:cNvSpPr>
            <p:nvPr/>
          </p:nvSpPr>
          <p:spPr bwMode="auto">
            <a:xfrm>
              <a:off x="5256213" y="5508947"/>
              <a:ext cx="44450" cy="95250"/>
            </a:xfrm>
            <a:custGeom>
              <a:avLst/>
              <a:gdLst>
                <a:gd name="T0" fmla="*/ 0 w 116"/>
                <a:gd name="T1" fmla="*/ 0 h 249"/>
                <a:gd name="T2" fmla="*/ 115 w 116"/>
                <a:gd name="T3" fmla="*/ 248 h 249"/>
                <a:gd name="T4" fmla="*/ 0 w 116"/>
                <a:gd name="T5" fmla="*/ 0 h 249"/>
              </a:gdLst>
              <a:ahLst/>
              <a:cxnLst>
                <a:cxn ang="0">
                  <a:pos x="T0" y="T1"/>
                </a:cxn>
                <a:cxn ang="0">
                  <a:pos x="T2" y="T3"/>
                </a:cxn>
                <a:cxn ang="0">
                  <a:pos x="T4" y="T5"/>
                </a:cxn>
              </a:cxnLst>
              <a:rect l="0" t="0" r="r" b="b"/>
              <a:pathLst>
                <a:path w="116" h="249">
                  <a:moveTo>
                    <a:pt x="0" y="0"/>
                  </a:moveTo>
                  <a:lnTo>
                    <a:pt x="115" y="248"/>
                  </a:lnTo>
                  <a:lnTo>
                    <a:pt x="0" y="0"/>
                  </a:lnTo>
                </a:path>
              </a:pathLst>
            </a:custGeom>
            <a:solidFill>
              <a:srgbClr val="9B1F22"/>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Line 134"/>
            <p:cNvSpPr>
              <a:spLocks noChangeShapeType="1"/>
            </p:cNvSpPr>
            <p:nvPr/>
          </p:nvSpPr>
          <p:spPr bwMode="auto">
            <a:xfrm>
              <a:off x="5256213" y="5508947"/>
              <a:ext cx="44450" cy="95250"/>
            </a:xfrm>
            <a:prstGeom prst="line">
              <a:avLst/>
            </a:prstGeom>
            <a:noFill/>
            <a:ln>
              <a:noFill/>
            </a:ln>
            <a:effectLst/>
          </p:spPr>
          <p:txBody>
            <a:bodyP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135"/>
            <p:cNvSpPr>
              <a:spLocks noChangeArrowheads="1"/>
            </p:cNvSpPr>
            <p:nvPr/>
          </p:nvSpPr>
          <p:spPr bwMode="auto">
            <a:xfrm>
              <a:off x="5256213" y="5508947"/>
              <a:ext cx="44450" cy="95250"/>
            </a:xfrm>
            <a:custGeom>
              <a:avLst/>
              <a:gdLst>
                <a:gd name="T0" fmla="*/ 0 w 116"/>
                <a:gd name="T1" fmla="*/ 0 h 249"/>
                <a:gd name="T2" fmla="*/ 0 w 116"/>
                <a:gd name="T3" fmla="*/ 0 h 249"/>
                <a:gd name="T4" fmla="*/ 19 w 116"/>
                <a:gd name="T5" fmla="*/ 38 h 249"/>
                <a:gd name="T6" fmla="*/ 38 w 116"/>
                <a:gd name="T7" fmla="*/ 77 h 249"/>
                <a:gd name="T8" fmla="*/ 77 w 116"/>
                <a:gd name="T9" fmla="*/ 115 h 249"/>
                <a:gd name="T10" fmla="*/ 96 w 116"/>
                <a:gd name="T11" fmla="*/ 153 h 249"/>
                <a:gd name="T12" fmla="*/ 96 w 116"/>
                <a:gd name="T13" fmla="*/ 191 h 249"/>
                <a:gd name="T14" fmla="*/ 96 w 116"/>
                <a:gd name="T15" fmla="*/ 210 h 249"/>
                <a:gd name="T16" fmla="*/ 115 w 116"/>
                <a:gd name="T17" fmla="*/ 229 h 249"/>
                <a:gd name="T18" fmla="*/ 115 w 116"/>
                <a:gd name="T19" fmla="*/ 248 h 249"/>
                <a:gd name="T20" fmla="*/ 115 w 116"/>
                <a:gd name="T21" fmla="*/ 248 h 249"/>
                <a:gd name="T22" fmla="*/ 96 w 116"/>
                <a:gd name="T23" fmla="*/ 248 h 249"/>
                <a:gd name="T24" fmla="*/ 96 w 116"/>
                <a:gd name="T25" fmla="*/ 229 h 249"/>
                <a:gd name="T26" fmla="*/ 96 w 116"/>
                <a:gd name="T27" fmla="*/ 229 h 249"/>
                <a:gd name="T28" fmla="*/ 77 w 116"/>
                <a:gd name="T29" fmla="*/ 210 h 249"/>
                <a:gd name="T30" fmla="*/ 57 w 116"/>
                <a:gd name="T31" fmla="*/ 172 h 249"/>
                <a:gd name="T32" fmla="*/ 38 w 116"/>
                <a:gd name="T33" fmla="*/ 134 h 249"/>
                <a:gd name="T34" fmla="*/ 38 w 116"/>
                <a:gd name="T35" fmla="*/ 77 h 249"/>
                <a:gd name="T36" fmla="*/ 19 w 116"/>
                <a:gd name="T37" fmla="*/ 38 h 249"/>
                <a:gd name="T38" fmla="*/ 0 w 116"/>
                <a:gd name="T39"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6" h="249">
                  <a:moveTo>
                    <a:pt x="0" y="0"/>
                  </a:moveTo>
                  <a:lnTo>
                    <a:pt x="0" y="0"/>
                  </a:lnTo>
                  <a:cubicBezTo>
                    <a:pt x="0" y="0"/>
                    <a:pt x="19" y="19"/>
                    <a:pt x="19" y="38"/>
                  </a:cubicBezTo>
                  <a:cubicBezTo>
                    <a:pt x="38" y="58"/>
                    <a:pt x="38" y="58"/>
                    <a:pt x="38" y="77"/>
                  </a:cubicBezTo>
                  <a:cubicBezTo>
                    <a:pt x="57" y="96"/>
                    <a:pt x="57" y="96"/>
                    <a:pt x="77" y="115"/>
                  </a:cubicBezTo>
                  <a:cubicBezTo>
                    <a:pt x="77" y="134"/>
                    <a:pt x="77" y="153"/>
                    <a:pt x="96" y="153"/>
                  </a:cubicBezTo>
                  <a:cubicBezTo>
                    <a:pt x="96" y="172"/>
                    <a:pt x="96" y="191"/>
                    <a:pt x="96" y="191"/>
                  </a:cubicBezTo>
                  <a:cubicBezTo>
                    <a:pt x="96" y="210"/>
                    <a:pt x="96" y="210"/>
                    <a:pt x="96" y="210"/>
                  </a:cubicBezTo>
                  <a:cubicBezTo>
                    <a:pt x="115" y="210"/>
                    <a:pt x="115" y="229"/>
                    <a:pt x="115" y="229"/>
                  </a:cubicBezTo>
                  <a:lnTo>
                    <a:pt x="115" y="248"/>
                  </a:lnTo>
                  <a:lnTo>
                    <a:pt x="115" y="248"/>
                  </a:lnTo>
                  <a:cubicBezTo>
                    <a:pt x="96" y="248"/>
                    <a:pt x="96" y="248"/>
                    <a:pt x="96" y="248"/>
                  </a:cubicBezTo>
                  <a:lnTo>
                    <a:pt x="96" y="229"/>
                  </a:lnTo>
                  <a:lnTo>
                    <a:pt x="96" y="229"/>
                  </a:lnTo>
                  <a:cubicBezTo>
                    <a:pt x="77" y="210"/>
                    <a:pt x="77" y="210"/>
                    <a:pt x="77" y="210"/>
                  </a:cubicBezTo>
                  <a:cubicBezTo>
                    <a:pt x="77" y="191"/>
                    <a:pt x="57" y="191"/>
                    <a:pt x="57" y="172"/>
                  </a:cubicBezTo>
                  <a:cubicBezTo>
                    <a:pt x="57" y="153"/>
                    <a:pt x="57" y="134"/>
                    <a:pt x="38" y="134"/>
                  </a:cubicBezTo>
                  <a:cubicBezTo>
                    <a:pt x="38" y="115"/>
                    <a:pt x="38" y="96"/>
                    <a:pt x="38" y="77"/>
                  </a:cubicBezTo>
                  <a:cubicBezTo>
                    <a:pt x="19" y="58"/>
                    <a:pt x="19" y="58"/>
                    <a:pt x="19" y="38"/>
                  </a:cubicBezTo>
                  <a:cubicBezTo>
                    <a:pt x="19" y="19"/>
                    <a:pt x="0" y="0"/>
                    <a:pt x="0" y="0"/>
                  </a:cubicBezTo>
                </a:path>
              </a:pathLst>
            </a:custGeom>
            <a:solidFill>
              <a:srgbClr val="EAB98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Freeform 136"/>
            <p:cNvSpPr>
              <a:spLocks noChangeArrowheads="1"/>
            </p:cNvSpPr>
            <p:nvPr/>
          </p:nvSpPr>
          <p:spPr bwMode="auto">
            <a:xfrm>
              <a:off x="5094288" y="6101085"/>
              <a:ext cx="933450" cy="1363662"/>
            </a:xfrm>
            <a:custGeom>
              <a:avLst/>
              <a:gdLst>
                <a:gd name="T0" fmla="*/ 2406 w 2407"/>
                <a:gd name="T1" fmla="*/ 3016 h 3514"/>
                <a:gd name="T2" fmla="*/ 1203 w 2407"/>
                <a:gd name="T3" fmla="*/ 3513 h 3514"/>
                <a:gd name="T4" fmla="*/ 0 w 2407"/>
                <a:gd name="T5" fmla="*/ 477 h 3514"/>
                <a:gd name="T6" fmla="*/ 1203 w 2407"/>
                <a:gd name="T7" fmla="*/ 0 h 3514"/>
                <a:gd name="T8" fmla="*/ 2406 w 2407"/>
                <a:gd name="T9" fmla="*/ 3016 h 3514"/>
              </a:gdLst>
              <a:ahLst/>
              <a:cxnLst>
                <a:cxn ang="0">
                  <a:pos x="T0" y="T1"/>
                </a:cxn>
                <a:cxn ang="0">
                  <a:pos x="T2" y="T3"/>
                </a:cxn>
                <a:cxn ang="0">
                  <a:pos x="T4" y="T5"/>
                </a:cxn>
                <a:cxn ang="0">
                  <a:pos x="T6" y="T7"/>
                </a:cxn>
                <a:cxn ang="0">
                  <a:pos x="T8" y="T9"/>
                </a:cxn>
              </a:cxnLst>
              <a:rect l="0" t="0" r="r" b="b"/>
              <a:pathLst>
                <a:path w="2407" h="3514">
                  <a:moveTo>
                    <a:pt x="2406" y="3016"/>
                  </a:moveTo>
                  <a:lnTo>
                    <a:pt x="1203" y="3513"/>
                  </a:lnTo>
                  <a:lnTo>
                    <a:pt x="0" y="477"/>
                  </a:lnTo>
                  <a:lnTo>
                    <a:pt x="1203" y="0"/>
                  </a:lnTo>
                  <a:lnTo>
                    <a:pt x="2406" y="3016"/>
                  </a:lnTo>
                </a:path>
              </a:pathLst>
            </a:custGeom>
            <a:solidFill>
              <a:schemeClr val="tx1">
                <a:lumMod val="75000"/>
                <a:lumOff val="25000"/>
              </a:schemeClr>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137"/>
            <p:cNvSpPr>
              <a:spLocks noChangeArrowheads="1"/>
            </p:cNvSpPr>
            <p:nvPr/>
          </p:nvSpPr>
          <p:spPr bwMode="auto">
            <a:xfrm>
              <a:off x="6189663" y="5375597"/>
              <a:ext cx="228600" cy="361950"/>
            </a:xfrm>
            <a:custGeom>
              <a:avLst/>
              <a:gdLst>
                <a:gd name="T0" fmla="*/ 0 w 593"/>
                <a:gd name="T1" fmla="*/ 0 h 937"/>
                <a:gd name="T2" fmla="*/ 0 w 593"/>
                <a:gd name="T3" fmla="*/ 0 h 937"/>
                <a:gd name="T4" fmla="*/ 534 w 593"/>
                <a:gd name="T5" fmla="*/ 287 h 937"/>
                <a:gd name="T6" fmla="*/ 573 w 593"/>
                <a:gd name="T7" fmla="*/ 402 h 937"/>
                <a:gd name="T8" fmla="*/ 477 w 593"/>
                <a:gd name="T9" fmla="*/ 936 h 937"/>
                <a:gd name="T10" fmla="*/ 0 w 593"/>
                <a:gd name="T11" fmla="*/ 0 h 937"/>
              </a:gdLst>
              <a:ahLst/>
              <a:cxnLst>
                <a:cxn ang="0">
                  <a:pos x="T0" y="T1"/>
                </a:cxn>
                <a:cxn ang="0">
                  <a:pos x="T2" y="T3"/>
                </a:cxn>
                <a:cxn ang="0">
                  <a:pos x="T4" y="T5"/>
                </a:cxn>
                <a:cxn ang="0">
                  <a:pos x="T6" y="T7"/>
                </a:cxn>
                <a:cxn ang="0">
                  <a:pos x="T8" y="T9"/>
                </a:cxn>
                <a:cxn ang="0">
                  <a:pos x="T10" y="T11"/>
                </a:cxn>
              </a:cxnLst>
              <a:rect l="0" t="0" r="r" b="b"/>
              <a:pathLst>
                <a:path w="593" h="937">
                  <a:moveTo>
                    <a:pt x="0" y="0"/>
                  </a:moveTo>
                  <a:lnTo>
                    <a:pt x="0" y="0"/>
                  </a:lnTo>
                  <a:cubicBezTo>
                    <a:pt x="534" y="287"/>
                    <a:pt x="534" y="287"/>
                    <a:pt x="534" y="287"/>
                  </a:cubicBezTo>
                  <a:cubicBezTo>
                    <a:pt x="534" y="287"/>
                    <a:pt x="592" y="325"/>
                    <a:pt x="573" y="402"/>
                  </a:cubicBezTo>
                  <a:cubicBezTo>
                    <a:pt x="477" y="936"/>
                    <a:pt x="477" y="936"/>
                    <a:pt x="477" y="936"/>
                  </a:cubicBezTo>
                  <a:lnTo>
                    <a:pt x="0" y="0"/>
                  </a:lnTo>
                </a:path>
              </a:pathLst>
            </a:custGeom>
            <a:solidFill>
              <a:srgbClr val="EAB98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138"/>
            <p:cNvSpPr>
              <a:spLocks noChangeArrowheads="1"/>
            </p:cNvSpPr>
            <p:nvPr/>
          </p:nvSpPr>
          <p:spPr bwMode="auto">
            <a:xfrm>
              <a:off x="5945188" y="5043810"/>
              <a:ext cx="200025" cy="295275"/>
            </a:xfrm>
            <a:custGeom>
              <a:avLst/>
              <a:gdLst>
                <a:gd name="T0" fmla="*/ 419 w 516"/>
                <a:gd name="T1" fmla="*/ 153 h 765"/>
                <a:gd name="T2" fmla="*/ 419 w 516"/>
                <a:gd name="T3" fmla="*/ 153 h 765"/>
                <a:gd name="T4" fmla="*/ 114 w 516"/>
                <a:gd name="T5" fmla="*/ 153 h 765"/>
                <a:gd name="T6" fmla="*/ 153 w 516"/>
                <a:gd name="T7" fmla="*/ 497 h 765"/>
                <a:gd name="T8" fmla="*/ 515 w 516"/>
                <a:gd name="T9" fmla="*/ 764 h 765"/>
                <a:gd name="T10" fmla="*/ 419 w 516"/>
                <a:gd name="T11" fmla="*/ 153 h 765"/>
              </a:gdLst>
              <a:ahLst/>
              <a:cxnLst>
                <a:cxn ang="0">
                  <a:pos x="T0" y="T1"/>
                </a:cxn>
                <a:cxn ang="0">
                  <a:pos x="T2" y="T3"/>
                </a:cxn>
                <a:cxn ang="0">
                  <a:pos x="T4" y="T5"/>
                </a:cxn>
                <a:cxn ang="0">
                  <a:pos x="T6" y="T7"/>
                </a:cxn>
                <a:cxn ang="0">
                  <a:pos x="T8" y="T9"/>
                </a:cxn>
                <a:cxn ang="0">
                  <a:pos x="T10" y="T11"/>
                </a:cxn>
              </a:cxnLst>
              <a:rect l="0" t="0" r="r" b="b"/>
              <a:pathLst>
                <a:path w="516" h="765">
                  <a:moveTo>
                    <a:pt x="419" y="153"/>
                  </a:moveTo>
                  <a:lnTo>
                    <a:pt x="419" y="153"/>
                  </a:lnTo>
                  <a:cubicBezTo>
                    <a:pt x="419" y="153"/>
                    <a:pt x="172" y="0"/>
                    <a:pt x="114" y="153"/>
                  </a:cubicBezTo>
                  <a:cubicBezTo>
                    <a:pt x="114" y="153"/>
                    <a:pt x="0" y="401"/>
                    <a:pt x="153" y="497"/>
                  </a:cubicBezTo>
                  <a:cubicBezTo>
                    <a:pt x="515" y="764"/>
                    <a:pt x="515" y="764"/>
                    <a:pt x="515" y="764"/>
                  </a:cubicBezTo>
                  <a:lnTo>
                    <a:pt x="419" y="153"/>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139"/>
            <p:cNvSpPr>
              <a:spLocks noChangeArrowheads="1"/>
            </p:cNvSpPr>
            <p:nvPr/>
          </p:nvSpPr>
          <p:spPr bwMode="auto">
            <a:xfrm>
              <a:off x="5789613" y="6123310"/>
              <a:ext cx="412750" cy="238125"/>
            </a:xfrm>
            <a:custGeom>
              <a:avLst/>
              <a:gdLst>
                <a:gd name="T0" fmla="*/ 76 w 1069"/>
                <a:gd name="T1" fmla="*/ 0 h 612"/>
                <a:gd name="T2" fmla="*/ 0 w 1069"/>
                <a:gd name="T3" fmla="*/ 362 h 612"/>
                <a:gd name="T4" fmla="*/ 1011 w 1069"/>
                <a:gd name="T5" fmla="*/ 611 h 612"/>
                <a:gd name="T6" fmla="*/ 1068 w 1069"/>
                <a:gd name="T7" fmla="*/ 286 h 612"/>
                <a:gd name="T8" fmla="*/ 76 w 1069"/>
                <a:gd name="T9" fmla="*/ 0 h 612"/>
              </a:gdLst>
              <a:ahLst/>
              <a:cxnLst>
                <a:cxn ang="0">
                  <a:pos x="T0" y="T1"/>
                </a:cxn>
                <a:cxn ang="0">
                  <a:pos x="T2" y="T3"/>
                </a:cxn>
                <a:cxn ang="0">
                  <a:pos x="T4" y="T5"/>
                </a:cxn>
                <a:cxn ang="0">
                  <a:pos x="T6" y="T7"/>
                </a:cxn>
                <a:cxn ang="0">
                  <a:pos x="T8" y="T9"/>
                </a:cxn>
              </a:cxnLst>
              <a:rect l="0" t="0" r="r" b="b"/>
              <a:pathLst>
                <a:path w="1069" h="612">
                  <a:moveTo>
                    <a:pt x="76" y="0"/>
                  </a:moveTo>
                  <a:lnTo>
                    <a:pt x="0" y="362"/>
                  </a:lnTo>
                  <a:lnTo>
                    <a:pt x="1011" y="611"/>
                  </a:lnTo>
                  <a:lnTo>
                    <a:pt x="1068" y="286"/>
                  </a:lnTo>
                  <a:lnTo>
                    <a:pt x="76" y="0"/>
                  </a:lnTo>
                </a:path>
              </a:pathLst>
            </a:custGeom>
            <a:solidFill>
              <a:srgbClr val="FFFFFF"/>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Freeform 140"/>
            <p:cNvSpPr>
              <a:spLocks noChangeArrowheads="1"/>
            </p:cNvSpPr>
            <p:nvPr/>
          </p:nvSpPr>
          <p:spPr bwMode="auto">
            <a:xfrm>
              <a:off x="5805488" y="5354960"/>
              <a:ext cx="800100" cy="923925"/>
            </a:xfrm>
            <a:custGeom>
              <a:avLst/>
              <a:gdLst>
                <a:gd name="T0" fmla="*/ 2061 w 2062"/>
                <a:gd name="T1" fmla="*/ 1373 h 2386"/>
                <a:gd name="T2" fmla="*/ 2061 w 2062"/>
                <a:gd name="T3" fmla="*/ 1373 h 2386"/>
                <a:gd name="T4" fmla="*/ 2023 w 2062"/>
                <a:gd name="T5" fmla="*/ 267 h 2386"/>
                <a:gd name="T6" fmla="*/ 1889 w 2062"/>
                <a:gd name="T7" fmla="*/ 37 h 2386"/>
                <a:gd name="T8" fmla="*/ 1832 w 2062"/>
                <a:gd name="T9" fmla="*/ 0 h 2386"/>
                <a:gd name="T10" fmla="*/ 1832 w 2062"/>
                <a:gd name="T11" fmla="*/ 0 h 2386"/>
                <a:gd name="T12" fmla="*/ 1813 w 2062"/>
                <a:gd name="T13" fmla="*/ 0 h 2386"/>
                <a:gd name="T14" fmla="*/ 1355 w 2062"/>
                <a:gd name="T15" fmla="*/ 725 h 2386"/>
                <a:gd name="T16" fmla="*/ 1355 w 2062"/>
                <a:gd name="T17" fmla="*/ 725 h 2386"/>
                <a:gd name="T18" fmla="*/ 1412 w 2062"/>
                <a:gd name="T19" fmla="*/ 706 h 2386"/>
                <a:gd name="T20" fmla="*/ 1412 w 2062"/>
                <a:gd name="T21" fmla="*/ 706 h 2386"/>
                <a:gd name="T22" fmla="*/ 1469 w 2062"/>
                <a:gd name="T23" fmla="*/ 992 h 2386"/>
                <a:gd name="T24" fmla="*/ 954 w 2062"/>
                <a:gd name="T25" fmla="*/ 1335 h 2386"/>
                <a:gd name="T26" fmla="*/ 915 w 2062"/>
                <a:gd name="T27" fmla="*/ 1392 h 2386"/>
                <a:gd name="T28" fmla="*/ 726 w 2062"/>
                <a:gd name="T29" fmla="*/ 1297 h 2386"/>
                <a:gd name="T30" fmla="*/ 324 w 2062"/>
                <a:gd name="T31" fmla="*/ 1258 h 2386"/>
                <a:gd name="T32" fmla="*/ 57 w 2062"/>
                <a:gd name="T33" fmla="*/ 1220 h 2386"/>
                <a:gd name="T34" fmla="*/ 0 w 2062"/>
                <a:gd name="T35" fmla="*/ 1297 h 2386"/>
                <a:gd name="T36" fmla="*/ 0 w 2062"/>
                <a:gd name="T37" fmla="*/ 1373 h 2386"/>
                <a:gd name="T38" fmla="*/ 0 w 2062"/>
                <a:gd name="T39" fmla="*/ 1373 h 2386"/>
                <a:gd name="T40" fmla="*/ 0 w 2062"/>
                <a:gd name="T41" fmla="*/ 2136 h 2386"/>
                <a:gd name="T42" fmla="*/ 1011 w 2062"/>
                <a:gd name="T43" fmla="*/ 2385 h 2386"/>
                <a:gd name="T44" fmla="*/ 1927 w 2062"/>
                <a:gd name="T45" fmla="*/ 1679 h 2386"/>
                <a:gd name="T46" fmla="*/ 2061 w 2062"/>
                <a:gd name="T47" fmla="*/ 137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62" h="2386">
                  <a:moveTo>
                    <a:pt x="2061" y="1373"/>
                  </a:moveTo>
                  <a:lnTo>
                    <a:pt x="2061" y="1373"/>
                  </a:lnTo>
                  <a:cubicBezTo>
                    <a:pt x="2023" y="267"/>
                    <a:pt x="2023" y="267"/>
                    <a:pt x="2023" y="267"/>
                  </a:cubicBezTo>
                  <a:cubicBezTo>
                    <a:pt x="2023" y="152"/>
                    <a:pt x="1947" y="95"/>
                    <a:pt x="1889" y="37"/>
                  </a:cubicBezTo>
                  <a:cubicBezTo>
                    <a:pt x="1832" y="0"/>
                    <a:pt x="1832" y="0"/>
                    <a:pt x="1832" y="0"/>
                  </a:cubicBezTo>
                  <a:lnTo>
                    <a:pt x="1832" y="0"/>
                  </a:lnTo>
                  <a:cubicBezTo>
                    <a:pt x="1813" y="0"/>
                    <a:pt x="1813" y="0"/>
                    <a:pt x="1813" y="0"/>
                  </a:cubicBezTo>
                  <a:cubicBezTo>
                    <a:pt x="1355" y="725"/>
                    <a:pt x="1355" y="725"/>
                    <a:pt x="1355" y="725"/>
                  </a:cubicBezTo>
                  <a:lnTo>
                    <a:pt x="1355" y="725"/>
                  </a:lnTo>
                  <a:cubicBezTo>
                    <a:pt x="1412" y="706"/>
                    <a:pt x="1412" y="706"/>
                    <a:pt x="1412" y="706"/>
                  </a:cubicBezTo>
                  <a:lnTo>
                    <a:pt x="1412" y="706"/>
                  </a:lnTo>
                  <a:cubicBezTo>
                    <a:pt x="1412" y="706"/>
                    <a:pt x="1450" y="896"/>
                    <a:pt x="1469" y="992"/>
                  </a:cubicBezTo>
                  <a:cubicBezTo>
                    <a:pt x="1336" y="1297"/>
                    <a:pt x="1126" y="1354"/>
                    <a:pt x="954" y="1335"/>
                  </a:cubicBezTo>
                  <a:cubicBezTo>
                    <a:pt x="915" y="1392"/>
                    <a:pt x="915" y="1392"/>
                    <a:pt x="915" y="1392"/>
                  </a:cubicBezTo>
                  <a:cubicBezTo>
                    <a:pt x="726" y="1297"/>
                    <a:pt x="726" y="1297"/>
                    <a:pt x="726" y="1297"/>
                  </a:cubicBezTo>
                  <a:cubicBezTo>
                    <a:pt x="726" y="1297"/>
                    <a:pt x="344" y="1258"/>
                    <a:pt x="324" y="1258"/>
                  </a:cubicBezTo>
                  <a:lnTo>
                    <a:pt x="57" y="1220"/>
                  </a:lnTo>
                  <a:cubicBezTo>
                    <a:pt x="0" y="1297"/>
                    <a:pt x="0" y="1297"/>
                    <a:pt x="0" y="1297"/>
                  </a:cubicBezTo>
                  <a:cubicBezTo>
                    <a:pt x="0" y="1373"/>
                    <a:pt x="0" y="1373"/>
                    <a:pt x="0" y="1373"/>
                  </a:cubicBezTo>
                  <a:lnTo>
                    <a:pt x="0" y="1373"/>
                  </a:lnTo>
                  <a:cubicBezTo>
                    <a:pt x="0" y="2136"/>
                    <a:pt x="0" y="2136"/>
                    <a:pt x="0" y="2136"/>
                  </a:cubicBezTo>
                  <a:cubicBezTo>
                    <a:pt x="1011" y="2385"/>
                    <a:pt x="1011" y="2385"/>
                    <a:pt x="1011" y="2385"/>
                  </a:cubicBezTo>
                  <a:cubicBezTo>
                    <a:pt x="1927" y="1679"/>
                    <a:pt x="1927" y="1679"/>
                    <a:pt x="1927" y="1679"/>
                  </a:cubicBezTo>
                  <a:cubicBezTo>
                    <a:pt x="2061" y="1564"/>
                    <a:pt x="2061" y="1373"/>
                    <a:pt x="2061" y="1373"/>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141"/>
            <p:cNvSpPr>
              <a:spLocks noChangeArrowheads="1"/>
            </p:cNvSpPr>
            <p:nvPr/>
          </p:nvSpPr>
          <p:spPr bwMode="auto">
            <a:xfrm>
              <a:off x="5205413" y="3970660"/>
              <a:ext cx="1968500" cy="1879600"/>
            </a:xfrm>
            <a:custGeom>
              <a:avLst/>
              <a:gdLst>
                <a:gd name="T0" fmla="*/ 2538 w 5078"/>
                <a:gd name="T1" fmla="*/ 0 h 4849"/>
                <a:gd name="T2" fmla="*/ 3320 w 5078"/>
                <a:gd name="T3" fmla="*/ 1604 h 4849"/>
                <a:gd name="T4" fmla="*/ 5077 w 5078"/>
                <a:gd name="T5" fmla="*/ 1852 h 4849"/>
                <a:gd name="T6" fmla="*/ 3817 w 5078"/>
                <a:gd name="T7" fmla="*/ 3093 h 4849"/>
                <a:gd name="T8" fmla="*/ 4104 w 5078"/>
                <a:gd name="T9" fmla="*/ 4848 h 4849"/>
                <a:gd name="T10" fmla="*/ 2538 w 5078"/>
                <a:gd name="T11" fmla="*/ 4009 h 4849"/>
                <a:gd name="T12" fmla="*/ 973 w 5078"/>
                <a:gd name="T13" fmla="*/ 4848 h 4849"/>
                <a:gd name="T14" fmla="*/ 1279 w 5078"/>
                <a:gd name="T15" fmla="*/ 3093 h 4849"/>
                <a:gd name="T16" fmla="*/ 0 w 5078"/>
                <a:gd name="T17" fmla="*/ 1852 h 4849"/>
                <a:gd name="T18" fmla="*/ 1756 w 5078"/>
                <a:gd name="T19" fmla="*/ 1604 h 4849"/>
                <a:gd name="T20" fmla="*/ 2538 w 5078"/>
                <a:gd name="T21" fmla="*/ 0 h 4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78" h="4849">
                  <a:moveTo>
                    <a:pt x="2538" y="0"/>
                  </a:moveTo>
                  <a:lnTo>
                    <a:pt x="3320" y="1604"/>
                  </a:lnTo>
                  <a:lnTo>
                    <a:pt x="5077" y="1852"/>
                  </a:lnTo>
                  <a:lnTo>
                    <a:pt x="3817" y="3093"/>
                  </a:lnTo>
                  <a:lnTo>
                    <a:pt x="4104" y="4848"/>
                  </a:lnTo>
                  <a:lnTo>
                    <a:pt x="2538" y="4009"/>
                  </a:lnTo>
                  <a:lnTo>
                    <a:pt x="973" y="4848"/>
                  </a:lnTo>
                  <a:lnTo>
                    <a:pt x="1279" y="3093"/>
                  </a:lnTo>
                  <a:lnTo>
                    <a:pt x="0" y="1852"/>
                  </a:lnTo>
                  <a:lnTo>
                    <a:pt x="1756" y="1604"/>
                  </a:lnTo>
                  <a:lnTo>
                    <a:pt x="2538" y="0"/>
                  </a:lnTo>
                </a:path>
              </a:pathLst>
            </a:custGeom>
            <a:solidFill>
              <a:srgbClr val="B5554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142"/>
            <p:cNvSpPr>
              <a:spLocks noChangeArrowheads="1"/>
            </p:cNvSpPr>
            <p:nvPr/>
          </p:nvSpPr>
          <p:spPr bwMode="auto">
            <a:xfrm>
              <a:off x="5805488" y="5205735"/>
              <a:ext cx="406400" cy="711200"/>
            </a:xfrm>
            <a:custGeom>
              <a:avLst/>
              <a:gdLst>
                <a:gd name="T0" fmla="*/ 992 w 1050"/>
                <a:gd name="T1" fmla="*/ 1812 h 1833"/>
                <a:gd name="T2" fmla="*/ 992 w 1050"/>
                <a:gd name="T3" fmla="*/ 1812 h 1833"/>
                <a:gd name="T4" fmla="*/ 1049 w 1050"/>
                <a:gd name="T5" fmla="*/ 1717 h 1833"/>
                <a:gd name="T6" fmla="*/ 649 w 1050"/>
                <a:gd name="T7" fmla="*/ 1298 h 1833"/>
                <a:gd name="T8" fmla="*/ 649 w 1050"/>
                <a:gd name="T9" fmla="*/ 1298 h 1833"/>
                <a:gd name="T10" fmla="*/ 878 w 1050"/>
                <a:gd name="T11" fmla="*/ 343 h 1833"/>
                <a:gd name="T12" fmla="*/ 687 w 1050"/>
                <a:gd name="T13" fmla="*/ 38 h 1833"/>
                <a:gd name="T14" fmla="*/ 363 w 1050"/>
                <a:gd name="T15" fmla="*/ 229 h 1833"/>
                <a:gd name="T16" fmla="*/ 0 w 1050"/>
                <a:gd name="T17" fmla="*/ 1679 h 1833"/>
                <a:gd name="T18" fmla="*/ 516 w 1050"/>
                <a:gd name="T19" fmla="*/ 1812 h 1833"/>
                <a:gd name="T20" fmla="*/ 535 w 1050"/>
                <a:gd name="T21" fmla="*/ 1774 h 1833"/>
                <a:gd name="T22" fmla="*/ 801 w 1050"/>
                <a:gd name="T23" fmla="*/ 1832 h 1833"/>
                <a:gd name="T24" fmla="*/ 992 w 1050"/>
                <a:gd name="T25" fmla="*/ 1812 h 1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0" h="1833">
                  <a:moveTo>
                    <a:pt x="992" y="1812"/>
                  </a:moveTo>
                  <a:lnTo>
                    <a:pt x="992" y="1812"/>
                  </a:lnTo>
                  <a:cubicBezTo>
                    <a:pt x="1049" y="1717"/>
                    <a:pt x="1049" y="1717"/>
                    <a:pt x="1049" y="1717"/>
                  </a:cubicBezTo>
                  <a:cubicBezTo>
                    <a:pt x="649" y="1698"/>
                    <a:pt x="649" y="1298"/>
                    <a:pt x="649" y="1298"/>
                  </a:cubicBezTo>
                  <a:lnTo>
                    <a:pt x="649" y="1298"/>
                  </a:lnTo>
                  <a:cubicBezTo>
                    <a:pt x="878" y="343"/>
                    <a:pt x="878" y="343"/>
                    <a:pt x="878" y="343"/>
                  </a:cubicBezTo>
                  <a:cubicBezTo>
                    <a:pt x="915" y="209"/>
                    <a:pt x="839" y="57"/>
                    <a:pt x="687" y="38"/>
                  </a:cubicBezTo>
                  <a:cubicBezTo>
                    <a:pt x="553" y="0"/>
                    <a:pt x="401" y="76"/>
                    <a:pt x="363" y="229"/>
                  </a:cubicBezTo>
                  <a:cubicBezTo>
                    <a:pt x="0" y="1679"/>
                    <a:pt x="0" y="1679"/>
                    <a:pt x="0" y="1679"/>
                  </a:cubicBezTo>
                  <a:cubicBezTo>
                    <a:pt x="516" y="1812"/>
                    <a:pt x="516" y="1812"/>
                    <a:pt x="516" y="1812"/>
                  </a:cubicBezTo>
                  <a:cubicBezTo>
                    <a:pt x="535" y="1774"/>
                    <a:pt x="535" y="1774"/>
                    <a:pt x="535" y="1774"/>
                  </a:cubicBezTo>
                  <a:cubicBezTo>
                    <a:pt x="649" y="1793"/>
                    <a:pt x="801" y="1832"/>
                    <a:pt x="801" y="1832"/>
                  </a:cubicBezTo>
                  <a:cubicBezTo>
                    <a:pt x="820" y="1832"/>
                    <a:pt x="992" y="1812"/>
                    <a:pt x="992" y="1812"/>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Freeform 143"/>
            <p:cNvSpPr>
              <a:spLocks noChangeArrowheads="1"/>
            </p:cNvSpPr>
            <p:nvPr/>
          </p:nvSpPr>
          <p:spPr bwMode="auto">
            <a:xfrm>
              <a:off x="5781675" y="5856610"/>
              <a:ext cx="103188" cy="319087"/>
            </a:xfrm>
            <a:custGeom>
              <a:avLst/>
              <a:gdLst>
                <a:gd name="T0" fmla="*/ 58 w 269"/>
                <a:gd name="T1" fmla="*/ 820 h 821"/>
                <a:gd name="T2" fmla="*/ 58 w 269"/>
                <a:gd name="T3" fmla="*/ 820 h 821"/>
                <a:gd name="T4" fmla="*/ 268 w 269"/>
                <a:gd name="T5" fmla="*/ 725 h 821"/>
                <a:gd name="T6" fmla="*/ 211 w 269"/>
                <a:gd name="T7" fmla="*/ 248 h 821"/>
                <a:gd name="T8" fmla="*/ 58 w 269"/>
                <a:gd name="T9" fmla="*/ 0 h 821"/>
                <a:gd name="T10" fmla="*/ 58 w 269"/>
                <a:gd name="T11" fmla="*/ 820 h 821"/>
              </a:gdLst>
              <a:ahLst/>
              <a:cxnLst>
                <a:cxn ang="0">
                  <a:pos x="T0" y="T1"/>
                </a:cxn>
                <a:cxn ang="0">
                  <a:pos x="T2" y="T3"/>
                </a:cxn>
                <a:cxn ang="0">
                  <a:pos x="T4" y="T5"/>
                </a:cxn>
                <a:cxn ang="0">
                  <a:pos x="T6" y="T7"/>
                </a:cxn>
                <a:cxn ang="0">
                  <a:pos x="T8" y="T9"/>
                </a:cxn>
                <a:cxn ang="0">
                  <a:pos x="T10" y="T11"/>
                </a:cxn>
              </a:cxnLst>
              <a:rect l="0" t="0" r="r" b="b"/>
              <a:pathLst>
                <a:path w="269" h="821">
                  <a:moveTo>
                    <a:pt x="58" y="820"/>
                  </a:moveTo>
                  <a:lnTo>
                    <a:pt x="58" y="820"/>
                  </a:lnTo>
                  <a:cubicBezTo>
                    <a:pt x="268" y="725"/>
                    <a:pt x="268" y="725"/>
                    <a:pt x="268" y="725"/>
                  </a:cubicBezTo>
                  <a:cubicBezTo>
                    <a:pt x="211" y="248"/>
                    <a:pt x="211" y="248"/>
                    <a:pt x="211" y="248"/>
                  </a:cubicBezTo>
                  <a:cubicBezTo>
                    <a:pt x="58" y="0"/>
                    <a:pt x="58" y="0"/>
                    <a:pt x="58" y="0"/>
                  </a:cubicBezTo>
                  <a:cubicBezTo>
                    <a:pt x="58" y="0"/>
                    <a:pt x="0" y="401"/>
                    <a:pt x="58" y="820"/>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Freeform 144"/>
            <p:cNvSpPr>
              <a:spLocks noChangeArrowheads="1"/>
            </p:cNvSpPr>
            <p:nvPr/>
          </p:nvSpPr>
          <p:spPr bwMode="auto">
            <a:xfrm>
              <a:off x="5961063" y="5234310"/>
              <a:ext cx="169862" cy="163512"/>
            </a:xfrm>
            <a:custGeom>
              <a:avLst/>
              <a:gdLst>
                <a:gd name="T0" fmla="*/ 172 w 439"/>
                <a:gd name="T1" fmla="*/ 382 h 421"/>
                <a:gd name="T2" fmla="*/ 172 w 439"/>
                <a:gd name="T3" fmla="*/ 382 h 421"/>
                <a:gd name="T4" fmla="*/ 38 w 439"/>
                <a:gd name="T5" fmla="*/ 153 h 421"/>
                <a:gd name="T6" fmla="*/ 286 w 439"/>
                <a:gd name="T7" fmla="*/ 38 h 421"/>
                <a:gd name="T8" fmla="*/ 400 w 439"/>
                <a:gd name="T9" fmla="*/ 286 h 421"/>
                <a:gd name="T10" fmla="*/ 172 w 439"/>
                <a:gd name="T11" fmla="*/ 382 h 421"/>
              </a:gdLst>
              <a:ahLst/>
              <a:cxnLst>
                <a:cxn ang="0">
                  <a:pos x="T0" y="T1"/>
                </a:cxn>
                <a:cxn ang="0">
                  <a:pos x="T2" y="T3"/>
                </a:cxn>
                <a:cxn ang="0">
                  <a:pos x="T4" y="T5"/>
                </a:cxn>
                <a:cxn ang="0">
                  <a:pos x="T6" y="T7"/>
                </a:cxn>
                <a:cxn ang="0">
                  <a:pos x="T8" y="T9"/>
                </a:cxn>
                <a:cxn ang="0">
                  <a:pos x="T10" y="T11"/>
                </a:cxn>
              </a:cxnLst>
              <a:rect l="0" t="0" r="r" b="b"/>
              <a:pathLst>
                <a:path w="439" h="421">
                  <a:moveTo>
                    <a:pt x="172" y="382"/>
                  </a:moveTo>
                  <a:lnTo>
                    <a:pt x="172" y="382"/>
                  </a:lnTo>
                  <a:cubicBezTo>
                    <a:pt x="57" y="362"/>
                    <a:pt x="0" y="248"/>
                    <a:pt x="38" y="153"/>
                  </a:cubicBezTo>
                  <a:cubicBezTo>
                    <a:pt x="76" y="57"/>
                    <a:pt x="172" y="0"/>
                    <a:pt x="286" y="38"/>
                  </a:cubicBezTo>
                  <a:cubicBezTo>
                    <a:pt x="381" y="76"/>
                    <a:pt x="438" y="191"/>
                    <a:pt x="400" y="286"/>
                  </a:cubicBezTo>
                  <a:cubicBezTo>
                    <a:pt x="381" y="382"/>
                    <a:pt x="267" y="420"/>
                    <a:pt x="172" y="382"/>
                  </a:cubicBezTo>
                </a:path>
              </a:pathLst>
            </a:custGeom>
            <a:solidFill>
              <a:srgbClr val="E3B69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Freeform 145"/>
            <p:cNvSpPr>
              <a:spLocks noChangeArrowheads="1"/>
            </p:cNvSpPr>
            <p:nvPr/>
          </p:nvSpPr>
          <p:spPr bwMode="auto">
            <a:xfrm>
              <a:off x="5951538" y="5300985"/>
              <a:ext cx="171450" cy="111125"/>
            </a:xfrm>
            <a:custGeom>
              <a:avLst/>
              <a:gdLst>
                <a:gd name="T0" fmla="*/ 57 w 439"/>
                <a:gd name="T1" fmla="*/ 0 h 287"/>
                <a:gd name="T2" fmla="*/ 0 w 439"/>
                <a:gd name="T3" fmla="*/ 171 h 287"/>
                <a:gd name="T4" fmla="*/ 381 w 439"/>
                <a:gd name="T5" fmla="*/ 286 h 287"/>
                <a:gd name="T6" fmla="*/ 438 w 439"/>
                <a:gd name="T7" fmla="*/ 76 h 287"/>
                <a:gd name="T8" fmla="*/ 57 w 439"/>
                <a:gd name="T9" fmla="*/ 0 h 287"/>
              </a:gdLst>
              <a:ahLst/>
              <a:cxnLst>
                <a:cxn ang="0">
                  <a:pos x="T0" y="T1"/>
                </a:cxn>
                <a:cxn ang="0">
                  <a:pos x="T2" y="T3"/>
                </a:cxn>
                <a:cxn ang="0">
                  <a:pos x="T4" y="T5"/>
                </a:cxn>
                <a:cxn ang="0">
                  <a:pos x="T6" y="T7"/>
                </a:cxn>
                <a:cxn ang="0">
                  <a:pos x="T8" y="T9"/>
                </a:cxn>
              </a:cxnLst>
              <a:rect l="0" t="0" r="r" b="b"/>
              <a:pathLst>
                <a:path w="439" h="287">
                  <a:moveTo>
                    <a:pt x="57" y="0"/>
                  </a:moveTo>
                  <a:lnTo>
                    <a:pt x="0" y="171"/>
                  </a:lnTo>
                  <a:lnTo>
                    <a:pt x="381" y="286"/>
                  </a:lnTo>
                  <a:lnTo>
                    <a:pt x="438" y="76"/>
                  </a:lnTo>
                  <a:lnTo>
                    <a:pt x="57" y="0"/>
                  </a:lnTo>
                </a:path>
              </a:pathLst>
            </a:custGeom>
            <a:solidFill>
              <a:srgbClr val="E3B69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1"/>
            <p:cNvGrpSpPr/>
            <p:nvPr/>
          </p:nvGrpSpPr>
          <p:grpSpPr>
            <a:xfrm>
              <a:off x="2295525" y="4310385"/>
              <a:ext cx="1073150" cy="3367087"/>
              <a:chOff x="2295525" y="4310385"/>
              <a:chExt cx="1073150" cy="3367087"/>
            </a:xfrm>
          </p:grpSpPr>
          <p:sp>
            <p:nvSpPr>
              <p:cNvPr id="99" name="Freeform 147"/>
              <p:cNvSpPr>
                <a:spLocks noChangeArrowheads="1"/>
              </p:cNvSpPr>
              <p:nvPr/>
            </p:nvSpPr>
            <p:spPr bwMode="auto">
              <a:xfrm>
                <a:off x="2606675" y="4443735"/>
                <a:ext cx="273050" cy="638175"/>
              </a:xfrm>
              <a:custGeom>
                <a:avLst/>
                <a:gdLst>
                  <a:gd name="T0" fmla="*/ 439 w 707"/>
                  <a:gd name="T1" fmla="*/ 1642 h 1643"/>
                  <a:gd name="T2" fmla="*/ 0 w 707"/>
                  <a:gd name="T3" fmla="*/ 1585 h 1643"/>
                  <a:gd name="T4" fmla="*/ 286 w 707"/>
                  <a:gd name="T5" fmla="*/ 0 h 1643"/>
                  <a:gd name="T6" fmla="*/ 706 w 707"/>
                  <a:gd name="T7" fmla="*/ 76 h 1643"/>
                  <a:gd name="T8" fmla="*/ 439 w 707"/>
                  <a:gd name="T9" fmla="*/ 1642 h 1643"/>
                </a:gdLst>
                <a:ahLst/>
                <a:cxnLst>
                  <a:cxn ang="0">
                    <a:pos x="T0" y="T1"/>
                  </a:cxn>
                  <a:cxn ang="0">
                    <a:pos x="T2" y="T3"/>
                  </a:cxn>
                  <a:cxn ang="0">
                    <a:pos x="T4" y="T5"/>
                  </a:cxn>
                  <a:cxn ang="0">
                    <a:pos x="T6" y="T7"/>
                  </a:cxn>
                  <a:cxn ang="0">
                    <a:pos x="T8" y="T9"/>
                  </a:cxn>
                </a:cxnLst>
                <a:rect l="0" t="0" r="r" b="b"/>
                <a:pathLst>
                  <a:path w="707" h="1643">
                    <a:moveTo>
                      <a:pt x="439" y="1642"/>
                    </a:moveTo>
                    <a:lnTo>
                      <a:pt x="0" y="1585"/>
                    </a:lnTo>
                    <a:lnTo>
                      <a:pt x="286" y="0"/>
                    </a:lnTo>
                    <a:lnTo>
                      <a:pt x="706" y="76"/>
                    </a:lnTo>
                    <a:lnTo>
                      <a:pt x="439" y="1642"/>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Freeform 148"/>
              <p:cNvSpPr>
                <a:spLocks noChangeArrowheads="1"/>
              </p:cNvSpPr>
              <p:nvPr/>
            </p:nvSpPr>
            <p:spPr bwMode="auto">
              <a:xfrm>
                <a:off x="2711450" y="4361185"/>
                <a:ext cx="184150" cy="193675"/>
              </a:xfrm>
              <a:custGeom>
                <a:avLst/>
                <a:gdLst>
                  <a:gd name="T0" fmla="*/ 439 w 478"/>
                  <a:gd name="T1" fmla="*/ 286 h 498"/>
                  <a:gd name="T2" fmla="*/ 439 w 478"/>
                  <a:gd name="T3" fmla="*/ 286 h 498"/>
                  <a:gd name="T4" fmla="*/ 191 w 478"/>
                  <a:gd name="T5" fmla="*/ 477 h 498"/>
                  <a:gd name="T6" fmla="*/ 19 w 478"/>
                  <a:gd name="T7" fmla="*/ 210 h 498"/>
                  <a:gd name="T8" fmla="*/ 267 w 478"/>
                  <a:gd name="T9" fmla="*/ 19 h 498"/>
                  <a:gd name="T10" fmla="*/ 439 w 478"/>
                  <a:gd name="T11" fmla="*/ 286 h 498"/>
                </a:gdLst>
                <a:ahLst/>
                <a:cxnLst>
                  <a:cxn ang="0">
                    <a:pos x="T0" y="T1"/>
                  </a:cxn>
                  <a:cxn ang="0">
                    <a:pos x="T2" y="T3"/>
                  </a:cxn>
                  <a:cxn ang="0">
                    <a:pos x="T4" y="T5"/>
                  </a:cxn>
                  <a:cxn ang="0">
                    <a:pos x="T6" y="T7"/>
                  </a:cxn>
                  <a:cxn ang="0">
                    <a:pos x="T8" y="T9"/>
                  </a:cxn>
                  <a:cxn ang="0">
                    <a:pos x="T10" y="T11"/>
                  </a:cxn>
                </a:cxnLst>
                <a:rect l="0" t="0" r="r" b="b"/>
                <a:pathLst>
                  <a:path w="478" h="498">
                    <a:moveTo>
                      <a:pt x="439" y="286"/>
                    </a:moveTo>
                    <a:lnTo>
                      <a:pt x="439" y="286"/>
                    </a:lnTo>
                    <a:cubicBezTo>
                      <a:pt x="420" y="420"/>
                      <a:pt x="306" y="497"/>
                      <a:pt x="191" y="477"/>
                    </a:cubicBezTo>
                    <a:cubicBezTo>
                      <a:pt x="77" y="458"/>
                      <a:pt x="0" y="343"/>
                      <a:pt x="19" y="210"/>
                    </a:cubicBezTo>
                    <a:cubicBezTo>
                      <a:pt x="38" y="95"/>
                      <a:pt x="153" y="0"/>
                      <a:pt x="267" y="19"/>
                    </a:cubicBezTo>
                    <a:cubicBezTo>
                      <a:pt x="382" y="38"/>
                      <a:pt x="477" y="153"/>
                      <a:pt x="439" y="286"/>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Freeform 149"/>
              <p:cNvSpPr>
                <a:spLocks noChangeArrowheads="1"/>
              </p:cNvSpPr>
              <p:nvPr/>
            </p:nvSpPr>
            <p:spPr bwMode="auto">
              <a:xfrm>
                <a:off x="2733675" y="4377060"/>
                <a:ext cx="141288" cy="117475"/>
              </a:xfrm>
              <a:custGeom>
                <a:avLst/>
                <a:gdLst>
                  <a:gd name="T0" fmla="*/ 153 w 364"/>
                  <a:gd name="T1" fmla="*/ 286 h 306"/>
                  <a:gd name="T2" fmla="*/ 153 w 364"/>
                  <a:gd name="T3" fmla="*/ 286 h 306"/>
                  <a:gd name="T4" fmla="*/ 0 w 364"/>
                  <a:gd name="T5" fmla="*/ 134 h 306"/>
                  <a:gd name="T6" fmla="*/ 210 w 364"/>
                  <a:gd name="T7" fmla="*/ 19 h 306"/>
                  <a:gd name="T8" fmla="*/ 363 w 364"/>
                  <a:gd name="T9" fmla="*/ 191 h 306"/>
                  <a:gd name="T10" fmla="*/ 153 w 364"/>
                  <a:gd name="T11" fmla="*/ 286 h 306"/>
                </a:gdLst>
                <a:ahLst/>
                <a:cxnLst>
                  <a:cxn ang="0">
                    <a:pos x="T0" y="T1"/>
                  </a:cxn>
                  <a:cxn ang="0">
                    <a:pos x="T2" y="T3"/>
                  </a:cxn>
                  <a:cxn ang="0">
                    <a:pos x="T4" y="T5"/>
                  </a:cxn>
                  <a:cxn ang="0">
                    <a:pos x="T6" y="T7"/>
                  </a:cxn>
                  <a:cxn ang="0">
                    <a:pos x="T8" y="T9"/>
                  </a:cxn>
                  <a:cxn ang="0">
                    <a:pos x="T10" y="T11"/>
                  </a:cxn>
                </a:cxnLst>
                <a:rect l="0" t="0" r="r" b="b"/>
                <a:pathLst>
                  <a:path w="364" h="306">
                    <a:moveTo>
                      <a:pt x="153" y="286"/>
                    </a:moveTo>
                    <a:lnTo>
                      <a:pt x="153" y="286"/>
                    </a:lnTo>
                    <a:cubicBezTo>
                      <a:pt x="57" y="267"/>
                      <a:pt x="0" y="210"/>
                      <a:pt x="0" y="134"/>
                    </a:cubicBezTo>
                    <a:cubicBezTo>
                      <a:pt x="20" y="57"/>
                      <a:pt x="115" y="0"/>
                      <a:pt x="210" y="19"/>
                    </a:cubicBezTo>
                    <a:cubicBezTo>
                      <a:pt x="306" y="38"/>
                      <a:pt x="363" y="115"/>
                      <a:pt x="363" y="191"/>
                    </a:cubicBezTo>
                    <a:cubicBezTo>
                      <a:pt x="344" y="248"/>
                      <a:pt x="249" y="305"/>
                      <a:pt x="153" y="286"/>
                    </a:cubicBezTo>
                  </a:path>
                </a:pathLst>
              </a:custGeom>
              <a:solidFill>
                <a:srgbClr val="E3B69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Freeform 150"/>
              <p:cNvSpPr>
                <a:spLocks noChangeArrowheads="1"/>
              </p:cNvSpPr>
              <p:nvPr/>
            </p:nvSpPr>
            <p:spPr bwMode="auto">
              <a:xfrm>
                <a:off x="2768600" y="4399285"/>
                <a:ext cx="311150" cy="771525"/>
              </a:xfrm>
              <a:custGeom>
                <a:avLst/>
                <a:gdLst>
                  <a:gd name="T0" fmla="*/ 477 w 803"/>
                  <a:gd name="T1" fmla="*/ 1986 h 1987"/>
                  <a:gd name="T2" fmla="*/ 0 w 803"/>
                  <a:gd name="T3" fmla="*/ 1909 h 1987"/>
                  <a:gd name="T4" fmla="*/ 324 w 803"/>
                  <a:gd name="T5" fmla="*/ 0 h 1987"/>
                  <a:gd name="T6" fmla="*/ 802 w 803"/>
                  <a:gd name="T7" fmla="*/ 77 h 1987"/>
                  <a:gd name="T8" fmla="*/ 477 w 803"/>
                  <a:gd name="T9" fmla="*/ 1986 h 1987"/>
                </a:gdLst>
                <a:ahLst/>
                <a:cxnLst>
                  <a:cxn ang="0">
                    <a:pos x="T0" y="T1"/>
                  </a:cxn>
                  <a:cxn ang="0">
                    <a:pos x="T2" y="T3"/>
                  </a:cxn>
                  <a:cxn ang="0">
                    <a:pos x="T4" y="T5"/>
                  </a:cxn>
                  <a:cxn ang="0">
                    <a:pos x="T6" y="T7"/>
                  </a:cxn>
                  <a:cxn ang="0">
                    <a:pos x="T8" y="T9"/>
                  </a:cxn>
                </a:cxnLst>
                <a:rect l="0" t="0" r="r" b="b"/>
                <a:pathLst>
                  <a:path w="803" h="1987">
                    <a:moveTo>
                      <a:pt x="477" y="1986"/>
                    </a:moveTo>
                    <a:lnTo>
                      <a:pt x="0" y="1909"/>
                    </a:lnTo>
                    <a:lnTo>
                      <a:pt x="324" y="0"/>
                    </a:lnTo>
                    <a:lnTo>
                      <a:pt x="802" y="77"/>
                    </a:lnTo>
                    <a:lnTo>
                      <a:pt x="477" y="1986"/>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Freeform 151"/>
              <p:cNvSpPr>
                <a:spLocks noChangeArrowheads="1"/>
              </p:cNvSpPr>
              <p:nvPr/>
            </p:nvSpPr>
            <p:spPr bwMode="auto">
              <a:xfrm>
                <a:off x="2889250" y="4310385"/>
                <a:ext cx="198438" cy="207962"/>
              </a:xfrm>
              <a:custGeom>
                <a:avLst/>
                <a:gdLst>
                  <a:gd name="T0" fmla="*/ 497 w 517"/>
                  <a:gd name="T1" fmla="*/ 306 h 536"/>
                  <a:gd name="T2" fmla="*/ 497 w 517"/>
                  <a:gd name="T3" fmla="*/ 306 h 536"/>
                  <a:gd name="T4" fmla="*/ 210 w 517"/>
                  <a:gd name="T5" fmla="*/ 516 h 536"/>
                  <a:gd name="T6" fmla="*/ 19 w 517"/>
                  <a:gd name="T7" fmla="*/ 229 h 536"/>
                  <a:gd name="T8" fmla="*/ 306 w 517"/>
                  <a:gd name="T9" fmla="*/ 20 h 536"/>
                  <a:gd name="T10" fmla="*/ 497 w 517"/>
                  <a:gd name="T11" fmla="*/ 306 h 536"/>
                </a:gdLst>
                <a:ahLst/>
                <a:cxnLst>
                  <a:cxn ang="0">
                    <a:pos x="T0" y="T1"/>
                  </a:cxn>
                  <a:cxn ang="0">
                    <a:pos x="T2" y="T3"/>
                  </a:cxn>
                  <a:cxn ang="0">
                    <a:pos x="T4" y="T5"/>
                  </a:cxn>
                  <a:cxn ang="0">
                    <a:pos x="T6" y="T7"/>
                  </a:cxn>
                  <a:cxn ang="0">
                    <a:pos x="T8" y="T9"/>
                  </a:cxn>
                  <a:cxn ang="0">
                    <a:pos x="T10" y="T11"/>
                  </a:cxn>
                </a:cxnLst>
                <a:rect l="0" t="0" r="r" b="b"/>
                <a:pathLst>
                  <a:path w="517" h="536">
                    <a:moveTo>
                      <a:pt x="497" y="306"/>
                    </a:moveTo>
                    <a:lnTo>
                      <a:pt x="497" y="306"/>
                    </a:lnTo>
                    <a:cubicBezTo>
                      <a:pt x="478" y="439"/>
                      <a:pt x="344" y="535"/>
                      <a:pt x="210" y="516"/>
                    </a:cubicBezTo>
                    <a:cubicBezTo>
                      <a:pt x="77" y="477"/>
                      <a:pt x="0" y="363"/>
                      <a:pt x="19" y="229"/>
                    </a:cubicBezTo>
                    <a:cubicBezTo>
                      <a:pt x="38" y="96"/>
                      <a:pt x="172" y="0"/>
                      <a:pt x="306" y="20"/>
                    </a:cubicBezTo>
                    <a:cubicBezTo>
                      <a:pt x="439" y="58"/>
                      <a:pt x="516" y="172"/>
                      <a:pt x="497" y="306"/>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Freeform 152"/>
              <p:cNvSpPr>
                <a:spLocks noChangeArrowheads="1"/>
              </p:cNvSpPr>
              <p:nvPr/>
            </p:nvSpPr>
            <p:spPr bwMode="auto">
              <a:xfrm>
                <a:off x="2954338" y="4488185"/>
                <a:ext cx="282575" cy="711200"/>
              </a:xfrm>
              <a:custGeom>
                <a:avLst/>
                <a:gdLst>
                  <a:gd name="T0" fmla="*/ 439 w 726"/>
                  <a:gd name="T1" fmla="*/ 1833 h 1834"/>
                  <a:gd name="T2" fmla="*/ 0 w 726"/>
                  <a:gd name="T3" fmla="*/ 1757 h 1834"/>
                  <a:gd name="T4" fmla="*/ 306 w 726"/>
                  <a:gd name="T5" fmla="*/ 0 h 1834"/>
                  <a:gd name="T6" fmla="*/ 725 w 726"/>
                  <a:gd name="T7" fmla="*/ 77 h 1834"/>
                  <a:gd name="T8" fmla="*/ 439 w 726"/>
                  <a:gd name="T9" fmla="*/ 1833 h 1834"/>
                </a:gdLst>
                <a:ahLst/>
                <a:cxnLst>
                  <a:cxn ang="0">
                    <a:pos x="T0" y="T1"/>
                  </a:cxn>
                  <a:cxn ang="0">
                    <a:pos x="T2" y="T3"/>
                  </a:cxn>
                  <a:cxn ang="0">
                    <a:pos x="T4" y="T5"/>
                  </a:cxn>
                  <a:cxn ang="0">
                    <a:pos x="T6" y="T7"/>
                  </a:cxn>
                  <a:cxn ang="0">
                    <a:pos x="T8" y="T9"/>
                  </a:cxn>
                </a:cxnLst>
                <a:rect l="0" t="0" r="r" b="b"/>
                <a:pathLst>
                  <a:path w="726" h="1834">
                    <a:moveTo>
                      <a:pt x="439" y="1833"/>
                    </a:moveTo>
                    <a:lnTo>
                      <a:pt x="0" y="1757"/>
                    </a:lnTo>
                    <a:lnTo>
                      <a:pt x="306" y="0"/>
                    </a:lnTo>
                    <a:lnTo>
                      <a:pt x="725" y="77"/>
                    </a:lnTo>
                    <a:lnTo>
                      <a:pt x="439" y="1833"/>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Freeform 153"/>
              <p:cNvSpPr>
                <a:spLocks noChangeArrowheads="1"/>
              </p:cNvSpPr>
              <p:nvPr/>
            </p:nvSpPr>
            <p:spPr bwMode="auto">
              <a:xfrm>
                <a:off x="3057525" y="4405635"/>
                <a:ext cx="193675" cy="184150"/>
              </a:xfrm>
              <a:custGeom>
                <a:avLst/>
                <a:gdLst>
                  <a:gd name="T0" fmla="*/ 458 w 498"/>
                  <a:gd name="T1" fmla="*/ 286 h 478"/>
                  <a:gd name="T2" fmla="*/ 458 w 498"/>
                  <a:gd name="T3" fmla="*/ 286 h 478"/>
                  <a:gd name="T4" fmla="*/ 210 w 498"/>
                  <a:gd name="T5" fmla="*/ 458 h 478"/>
                  <a:gd name="T6" fmla="*/ 39 w 498"/>
                  <a:gd name="T7" fmla="*/ 209 h 478"/>
                  <a:gd name="T8" fmla="*/ 287 w 498"/>
                  <a:gd name="T9" fmla="*/ 19 h 478"/>
                  <a:gd name="T10" fmla="*/ 458 w 498"/>
                  <a:gd name="T11" fmla="*/ 286 h 478"/>
                </a:gdLst>
                <a:ahLst/>
                <a:cxnLst>
                  <a:cxn ang="0">
                    <a:pos x="T0" y="T1"/>
                  </a:cxn>
                  <a:cxn ang="0">
                    <a:pos x="T2" y="T3"/>
                  </a:cxn>
                  <a:cxn ang="0">
                    <a:pos x="T4" y="T5"/>
                  </a:cxn>
                  <a:cxn ang="0">
                    <a:pos x="T6" y="T7"/>
                  </a:cxn>
                  <a:cxn ang="0">
                    <a:pos x="T8" y="T9"/>
                  </a:cxn>
                  <a:cxn ang="0">
                    <a:pos x="T10" y="T11"/>
                  </a:cxn>
                </a:cxnLst>
                <a:rect l="0" t="0" r="r" b="b"/>
                <a:pathLst>
                  <a:path w="498" h="478">
                    <a:moveTo>
                      <a:pt x="458" y="286"/>
                    </a:moveTo>
                    <a:lnTo>
                      <a:pt x="458" y="286"/>
                    </a:lnTo>
                    <a:cubicBezTo>
                      <a:pt x="439" y="401"/>
                      <a:pt x="325" y="477"/>
                      <a:pt x="210" y="458"/>
                    </a:cubicBezTo>
                    <a:cubicBezTo>
                      <a:pt x="96" y="438"/>
                      <a:pt x="0" y="324"/>
                      <a:pt x="39" y="209"/>
                    </a:cubicBezTo>
                    <a:cubicBezTo>
                      <a:pt x="58" y="76"/>
                      <a:pt x="172" y="0"/>
                      <a:pt x="287" y="19"/>
                    </a:cubicBezTo>
                    <a:cubicBezTo>
                      <a:pt x="402" y="38"/>
                      <a:pt x="497" y="152"/>
                      <a:pt x="458" y="286"/>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Freeform 154"/>
              <p:cNvSpPr>
                <a:spLocks noChangeArrowheads="1"/>
              </p:cNvSpPr>
              <p:nvPr/>
            </p:nvSpPr>
            <p:spPr bwMode="auto">
              <a:xfrm>
                <a:off x="3117850" y="4672335"/>
                <a:ext cx="244475" cy="549275"/>
              </a:xfrm>
              <a:custGeom>
                <a:avLst/>
                <a:gdLst>
                  <a:gd name="T0" fmla="*/ 401 w 631"/>
                  <a:gd name="T1" fmla="*/ 1413 h 1414"/>
                  <a:gd name="T2" fmla="*/ 0 w 631"/>
                  <a:gd name="T3" fmla="*/ 1355 h 1414"/>
                  <a:gd name="T4" fmla="*/ 229 w 631"/>
                  <a:gd name="T5" fmla="*/ 0 h 1414"/>
                  <a:gd name="T6" fmla="*/ 630 w 631"/>
                  <a:gd name="T7" fmla="*/ 76 h 1414"/>
                  <a:gd name="T8" fmla="*/ 401 w 631"/>
                  <a:gd name="T9" fmla="*/ 1413 h 1414"/>
                </a:gdLst>
                <a:ahLst/>
                <a:cxnLst>
                  <a:cxn ang="0">
                    <a:pos x="T0" y="T1"/>
                  </a:cxn>
                  <a:cxn ang="0">
                    <a:pos x="T2" y="T3"/>
                  </a:cxn>
                  <a:cxn ang="0">
                    <a:pos x="T4" y="T5"/>
                  </a:cxn>
                  <a:cxn ang="0">
                    <a:pos x="T6" y="T7"/>
                  </a:cxn>
                  <a:cxn ang="0">
                    <a:pos x="T8" y="T9"/>
                  </a:cxn>
                </a:cxnLst>
                <a:rect l="0" t="0" r="r" b="b"/>
                <a:pathLst>
                  <a:path w="631" h="1414">
                    <a:moveTo>
                      <a:pt x="401" y="1413"/>
                    </a:moveTo>
                    <a:lnTo>
                      <a:pt x="0" y="1355"/>
                    </a:lnTo>
                    <a:lnTo>
                      <a:pt x="229" y="0"/>
                    </a:lnTo>
                    <a:lnTo>
                      <a:pt x="630" y="76"/>
                    </a:lnTo>
                    <a:lnTo>
                      <a:pt x="401" y="1413"/>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Freeform 155"/>
              <p:cNvSpPr>
                <a:spLocks noChangeArrowheads="1"/>
              </p:cNvSpPr>
              <p:nvPr/>
            </p:nvSpPr>
            <p:spPr bwMode="auto">
              <a:xfrm>
                <a:off x="3197225" y="4605660"/>
                <a:ext cx="171450" cy="161925"/>
              </a:xfrm>
              <a:custGeom>
                <a:avLst/>
                <a:gdLst>
                  <a:gd name="T0" fmla="*/ 420 w 440"/>
                  <a:gd name="T1" fmla="*/ 248 h 421"/>
                  <a:gd name="T2" fmla="*/ 420 w 440"/>
                  <a:gd name="T3" fmla="*/ 248 h 421"/>
                  <a:gd name="T4" fmla="*/ 191 w 440"/>
                  <a:gd name="T5" fmla="*/ 401 h 421"/>
                  <a:gd name="T6" fmla="*/ 19 w 440"/>
                  <a:gd name="T7" fmla="*/ 172 h 421"/>
                  <a:gd name="T8" fmla="*/ 248 w 440"/>
                  <a:gd name="T9" fmla="*/ 19 h 421"/>
                  <a:gd name="T10" fmla="*/ 420 w 440"/>
                  <a:gd name="T11" fmla="*/ 248 h 421"/>
                </a:gdLst>
                <a:ahLst/>
                <a:cxnLst>
                  <a:cxn ang="0">
                    <a:pos x="T0" y="T1"/>
                  </a:cxn>
                  <a:cxn ang="0">
                    <a:pos x="T2" y="T3"/>
                  </a:cxn>
                  <a:cxn ang="0">
                    <a:pos x="T4" y="T5"/>
                  </a:cxn>
                  <a:cxn ang="0">
                    <a:pos x="T6" y="T7"/>
                  </a:cxn>
                  <a:cxn ang="0">
                    <a:pos x="T8" y="T9"/>
                  </a:cxn>
                  <a:cxn ang="0">
                    <a:pos x="T10" y="T11"/>
                  </a:cxn>
                </a:cxnLst>
                <a:rect l="0" t="0" r="r" b="b"/>
                <a:pathLst>
                  <a:path w="440" h="421">
                    <a:moveTo>
                      <a:pt x="420" y="248"/>
                    </a:moveTo>
                    <a:lnTo>
                      <a:pt x="420" y="248"/>
                    </a:lnTo>
                    <a:cubicBezTo>
                      <a:pt x="401" y="344"/>
                      <a:pt x="306" y="420"/>
                      <a:pt x="191" y="401"/>
                    </a:cubicBezTo>
                    <a:cubicBezTo>
                      <a:pt x="76" y="382"/>
                      <a:pt x="0" y="286"/>
                      <a:pt x="19" y="172"/>
                    </a:cubicBezTo>
                    <a:cubicBezTo>
                      <a:pt x="39" y="57"/>
                      <a:pt x="153" y="0"/>
                      <a:pt x="248" y="19"/>
                    </a:cubicBezTo>
                    <a:cubicBezTo>
                      <a:pt x="363" y="38"/>
                      <a:pt x="439" y="134"/>
                      <a:pt x="420" y="248"/>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Freeform 156"/>
              <p:cNvSpPr>
                <a:spLocks noChangeArrowheads="1"/>
              </p:cNvSpPr>
              <p:nvPr/>
            </p:nvSpPr>
            <p:spPr bwMode="auto">
              <a:xfrm>
                <a:off x="2578100" y="4989835"/>
                <a:ext cx="58738" cy="76200"/>
              </a:xfrm>
              <a:custGeom>
                <a:avLst/>
                <a:gdLst>
                  <a:gd name="T0" fmla="*/ 77 w 154"/>
                  <a:gd name="T1" fmla="*/ 0 h 192"/>
                  <a:gd name="T2" fmla="*/ 153 w 154"/>
                  <a:gd name="T3" fmla="*/ 172 h 192"/>
                  <a:gd name="T4" fmla="*/ 77 w 154"/>
                  <a:gd name="T5" fmla="*/ 191 h 192"/>
                  <a:gd name="T6" fmla="*/ 0 w 154"/>
                  <a:gd name="T7" fmla="*/ 172 h 192"/>
                  <a:gd name="T8" fmla="*/ 0 w 154"/>
                  <a:gd name="T9" fmla="*/ 95 h 192"/>
                  <a:gd name="T10" fmla="*/ 77 w 154"/>
                  <a:gd name="T11" fmla="*/ 0 h 192"/>
                </a:gdLst>
                <a:ahLst/>
                <a:cxnLst>
                  <a:cxn ang="0">
                    <a:pos x="T0" y="T1"/>
                  </a:cxn>
                  <a:cxn ang="0">
                    <a:pos x="T2" y="T3"/>
                  </a:cxn>
                  <a:cxn ang="0">
                    <a:pos x="T4" y="T5"/>
                  </a:cxn>
                  <a:cxn ang="0">
                    <a:pos x="T6" y="T7"/>
                  </a:cxn>
                  <a:cxn ang="0">
                    <a:pos x="T8" y="T9"/>
                  </a:cxn>
                  <a:cxn ang="0">
                    <a:pos x="T10" y="T11"/>
                  </a:cxn>
                </a:cxnLst>
                <a:rect l="0" t="0" r="r" b="b"/>
                <a:pathLst>
                  <a:path w="154" h="192">
                    <a:moveTo>
                      <a:pt x="77" y="0"/>
                    </a:moveTo>
                    <a:lnTo>
                      <a:pt x="153" y="172"/>
                    </a:lnTo>
                    <a:lnTo>
                      <a:pt x="77" y="191"/>
                    </a:lnTo>
                    <a:lnTo>
                      <a:pt x="0" y="172"/>
                    </a:lnTo>
                    <a:lnTo>
                      <a:pt x="0" y="95"/>
                    </a:lnTo>
                    <a:lnTo>
                      <a:pt x="77" y="0"/>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Freeform 157"/>
              <p:cNvSpPr>
                <a:spLocks noChangeArrowheads="1"/>
              </p:cNvSpPr>
              <p:nvPr/>
            </p:nvSpPr>
            <p:spPr bwMode="auto">
              <a:xfrm>
                <a:off x="2384425" y="4777110"/>
                <a:ext cx="222250" cy="577850"/>
              </a:xfrm>
              <a:custGeom>
                <a:avLst/>
                <a:gdLst>
                  <a:gd name="T0" fmla="*/ 95 w 574"/>
                  <a:gd name="T1" fmla="*/ 458 h 1491"/>
                  <a:gd name="T2" fmla="*/ 95 w 574"/>
                  <a:gd name="T3" fmla="*/ 458 h 1491"/>
                  <a:gd name="T4" fmla="*/ 0 w 574"/>
                  <a:gd name="T5" fmla="*/ 210 h 1491"/>
                  <a:gd name="T6" fmla="*/ 172 w 574"/>
                  <a:gd name="T7" fmla="*/ 19 h 1491"/>
                  <a:gd name="T8" fmla="*/ 420 w 574"/>
                  <a:gd name="T9" fmla="*/ 172 h 1491"/>
                  <a:gd name="T10" fmla="*/ 573 w 574"/>
                  <a:gd name="T11" fmla="*/ 573 h 1491"/>
                  <a:gd name="T12" fmla="*/ 458 w 574"/>
                  <a:gd name="T13" fmla="*/ 1490 h 1491"/>
                  <a:gd name="T14" fmla="*/ 95 w 574"/>
                  <a:gd name="T15" fmla="*/ 458 h 14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4" h="1491">
                    <a:moveTo>
                      <a:pt x="95" y="458"/>
                    </a:moveTo>
                    <a:lnTo>
                      <a:pt x="95" y="458"/>
                    </a:lnTo>
                    <a:cubicBezTo>
                      <a:pt x="0" y="210"/>
                      <a:pt x="0" y="210"/>
                      <a:pt x="0" y="210"/>
                    </a:cubicBezTo>
                    <a:cubicBezTo>
                      <a:pt x="0" y="210"/>
                      <a:pt x="0" y="76"/>
                      <a:pt x="172" y="19"/>
                    </a:cubicBezTo>
                    <a:cubicBezTo>
                      <a:pt x="172" y="19"/>
                      <a:pt x="325" y="0"/>
                      <a:pt x="420" y="172"/>
                    </a:cubicBezTo>
                    <a:cubicBezTo>
                      <a:pt x="573" y="573"/>
                      <a:pt x="573" y="573"/>
                      <a:pt x="573" y="573"/>
                    </a:cubicBezTo>
                    <a:cubicBezTo>
                      <a:pt x="458" y="1490"/>
                      <a:pt x="458" y="1490"/>
                      <a:pt x="458" y="1490"/>
                    </a:cubicBezTo>
                    <a:lnTo>
                      <a:pt x="95" y="458"/>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Freeform 158"/>
              <p:cNvSpPr>
                <a:spLocks noChangeArrowheads="1"/>
              </p:cNvSpPr>
              <p:nvPr/>
            </p:nvSpPr>
            <p:spPr bwMode="auto">
              <a:xfrm>
                <a:off x="2400300" y="4805685"/>
                <a:ext cx="88900" cy="155575"/>
              </a:xfrm>
              <a:custGeom>
                <a:avLst/>
                <a:gdLst>
                  <a:gd name="T0" fmla="*/ 0 w 230"/>
                  <a:gd name="T1" fmla="*/ 134 h 402"/>
                  <a:gd name="T2" fmla="*/ 0 w 230"/>
                  <a:gd name="T3" fmla="*/ 134 h 402"/>
                  <a:gd name="T4" fmla="*/ 95 w 230"/>
                  <a:gd name="T5" fmla="*/ 19 h 402"/>
                  <a:gd name="T6" fmla="*/ 229 w 230"/>
                  <a:gd name="T7" fmla="*/ 268 h 402"/>
                  <a:gd name="T8" fmla="*/ 115 w 230"/>
                  <a:gd name="T9" fmla="*/ 401 h 402"/>
                  <a:gd name="T10" fmla="*/ 76 w 230"/>
                  <a:gd name="T11" fmla="*/ 401 h 402"/>
                  <a:gd name="T12" fmla="*/ 0 w 230"/>
                  <a:gd name="T13" fmla="*/ 134 h 402"/>
                </a:gdLst>
                <a:ahLst/>
                <a:cxnLst>
                  <a:cxn ang="0">
                    <a:pos x="T0" y="T1"/>
                  </a:cxn>
                  <a:cxn ang="0">
                    <a:pos x="T2" y="T3"/>
                  </a:cxn>
                  <a:cxn ang="0">
                    <a:pos x="T4" y="T5"/>
                  </a:cxn>
                  <a:cxn ang="0">
                    <a:pos x="T6" y="T7"/>
                  </a:cxn>
                  <a:cxn ang="0">
                    <a:pos x="T8" y="T9"/>
                  </a:cxn>
                  <a:cxn ang="0">
                    <a:pos x="T10" y="T11"/>
                  </a:cxn>
                  <a:cxn ang="0">
                    <a:pos x="T12" y="T13"/>
                  </a:cxn>
                </a:cxnLst>
                <a:rect l="0" t="0" r="r" b="b"/>
                <a:pathLst>
                  <a:path w="230" h="402">
                    <a:moveTo>
                      <a:pt x="0" y="134"/>
                    </a:moveTo>
                    <a:lnTo>
                      <a:pt x="0" y="134"/>
                    </a:lnTo>
                    <a:cubicBezTo>
                      <a:pt x="0" y="134"/>
                      <a:pt x="0" y="0"/>
                      <a:pt x="95" y="19"/>
                    </a:cubicBezTo>
                    <a:cubicBezTo>
                      <a:pt x="95" y="19"/>
                      <a:pt x="153" y="39"/>
                      <a:pt x="229" y="268"/>
                    </a:cubicBezTo>
                    <a:cubicBezTo>
                      <a:pt x="229" y="268"/>
                      <a:pt x="229" y="382"/>
                      <a:pt x="115" y="401"/>
                    </a:cubicBezTo>
                    <a:cubicBezTo>
                      <a:pt x="76" y="401"/>
                      <a:pt x="76" y="401"/>
                      <a:pt x="76" y="401"/>
                    </a:cubicBezTo>
                    <a:lnTo>
                      <a:pt x="0" y="134"/>
                    </a:lnTo>
                  </a:path>
                </a:pathLst>
              </a:custGeom>
              <a:solidFill>
                <a:srgbClr val="E3B69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Freeform 159"/>
              <p:cNvSpPr>
                <a:spLocks noChangeArrowheads="1"/>
              </p:cNvSpPr>
              <p:nvPr/>
            </p:nvSpPr>
            <p:spPr bwMode="auto">
              <a:xfrm>
                <a:off x="2524125" y="5034285"/>
                <a:ext cx="755650" cy="519112"/>
              </a:xfrm>
              <a:custGeom>
                <a:avLst/>
                <a:gdLst>
                  <a:gd name="T0" fmla="*/ 173 w 1949"/>
                  <a:gd name="T1" fmla="*/ 0 h 1338"/>
                  <a:gd name="T2" fmla="*/ 173 w 1949"/>
                  <a:gd name="T3" fmla="*/ 0 h 1338"/>
                  <a:gd name="T4" fmla="*/ 77 w 1949"/>
                  <a:gd name="T5" fmla="*/ 573 h 1338"/>
                  <a:gd name="T6" fmla="*/ 0 w 1949"/>
                  <a:gd name="T7" fmla="*/ 554 h 1338"/>
                  <a:gd name="T8" fmla="*/ 77 w 1949"/>
                  <a:gd name="T9" fmla="*/ 707 h 1338"/>
                  <a:gd name="T10" fmla="*/ 77 w 1949"/>
                  <a:gd name="T11" fmla="*/ 783 h 1338"/>
                  <a:gd name="T12" fmla="*/ 535 w 1949"/>
                  <a:gd name="T13" fmla="*/ 1127 h 1338"/>
                  <a:gd name="T14" fmla="*/ 535 w 1949"/>
                  <a:gd name="T15" fmla="*/ 1127 h 1338"/>
                  <a:gd name="T16" fmla="*/ 650 w 1949"/>
                  <a:gd name="T17" fmla="*/ 1165 h 1338"/>
                  <a:gd name="T18" fmla="*/ 1242 w 1949"/>
                  <a:gd name="T19" fmla="*/ 1260 h 1338"/>
                  <a:gd name="T20" fmla="*/ 1853 w 1949"/>
                  <a:gd name="T21" fmla="*/ 955 h 1338"/>
                  <a:gd name="T22" fmla="*/ 1853 w 1949"/>
                  <a:gd name="T23" fmla="*/ 898 h 1338"/>
                  <a:gd name="T24" fmla="*/ 1948 w 1949"/>
                  <a:gd name="T25" fmla="*/ 306 h 1338"/>
                  <a:gd name="T26" fmla="*/ 173 w 1949"/>
                  <a:gd name="T27" fmla="*/ 0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9" h="1338">
                    <a:moveTo>
                      <a:pt x="173" y="0"/>
                    </a:moveTo>
                    <a:lnTo>
                      <a:pt x="173" y="0"/>
                    </a:lnTo>
                    <a:cubicBezTo>
                      <a:pt x="77" y="573"/>
                      <a:pt x="77" y="573"/>
                      <a:pt x="77" y="573"/>
                    </a:cubicBezTo>
                    <a:cubicBezTo>
                      <a:pt x="0" y="554"/>
                      <a:pt x="0" y="554"/>
                      <a:pt x="0" y="554"/>
                    </a:cubicBezTo>
                    <a:cubicBezTo>
                      <a:pt x="0" y="554"/>
                      <a:pt x="39" y="611"/>
                      <a:pt x="77" y="707"/>
                    </a:cubicBezTo>
                    <a:cubicBezTo>
                      <a:pt x="77" y="783"/>
                      <a:pt x="77" y="783"/>
                      <a:pt x="77" y="783"/>
                    </a:cubicBezTo>
                    <a:cubicBezTo>
                      <a:pt x="77" y="783"/>
                      <a:pt x="134" y="1051"/>
                      <a:pt x="535" y="1127"/>
                    </a:cubicBezTo>
                    <a:lnTo>
                      <a:pt x="535" y="1127"/>
                    </a:lnTo>
                    <a:cubicBezTo>
                      <a:pt x="574" y="1146"/>
                      <a:pt x="611" y="1165"/>
                      <a:pt x="650" y="1165"/>
                    </a:cubicBezTo>
                    <a:cubicBezTo>
                      <a:pt x="1242" y="1260"/>
                      <a:pt x="1242" y="1260"/>
                      <a:pt x="1242" y="1260"/>
                    </a:cubicBezTo>
                    <a:cubicBezTo>
                      <a:pt x="1242" y="1260"/>
                      <a:pt x="1681" y="1337"/>
                      <a:pt x="1853" y="955"/>
                    </a:cubicBezTo>
                    <a:cubicBezTo>
                      <a:pt x="1853" y="898"/>
                      <a:pt x="1853" y="898"/>
                      <a:pt x="1853" y="898"/>
                    </a:cubicBezTo>
                    <a:cubicBezTo>
                      <a:pt x="1948" y="306"/>
                      <a:pt x="1948" y="306"/>
                      <a:pt x="1948" y="306"/>
                    </a:cubicBezTo>
                    <a:lnTo>
                      <a:pt x="173" y="0"/>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Freeform 160"/>
              <p:cNvSpPr>
                <a:spLocks noChangeArrowheads="1"/>
              </p:cNvSpPr>
              <p:nvPr/>
            </p:nvSpPr>
            <p:spPr bwMode="auto">
              <a:xfrm>
                <a:off x="2568575" y="5375597"/>
                <a:ext cx="533400" cy="717550"/>
              </a:xfrm>
              <a:custGeom>
                <a:avLst/>
                <a:gdLst>
                  <a:gd name="T0" fmla="*/ 1088 w 1376"/>
                  <a:gd name="T1" fmla="*/ 1852 h 1853"/>
                  <a:gd name="T2" fmla="*/ 0 w 1376"/>
                  <a:gd name="T3" fmla="*/ 1679 h 1853"/>
                  <a:gd name="T4" fmla="*/ 287 w 1376"/>
                  <a:gd name="T5" fmla="*/ 0 h 1853"/>
                  <a:gd name="T6" fmla="*/ 1375 w 1376"/>
                  <a:gd name="T7" fmla="*/ 192 h 1853"/>
                  <a:gd name="T8" fmla="*/ 1088 w 1376"/>
                  <a:gd name="T9" fmla="*/ 1852 h 1853"/>
                </a:gdLst>
                <a:ahLst/>
                <a:cxnLst>
                  <a:cxn ang="0">
                    <a:pos x="T0" y="T1"/>
                  </a:cxn>
                  <a:cxn ang="0">
                    <a:pos x="T2" y="T3"/>
                  </a:cxn>
                  <a:cxn ang="0">
                    <a:pos x="T4" y="T5"/>
                  </a:cxn>
                  <a:cxn ang="0">
                    <a:pos x="T6" y="T7"/>
                  </a:cxn>
                  <a:cxn ang="0">
                    <a:pos x="T8" y="T9"/>
                  </a:cxn>
                </a:cxnLst>
                <a:rect l="0" t="0" r="r" b="b"/>
                <a:pathLst>
                  <a:path w="1376" h="1853">
                    <a:moveTo>
                      <a:pt x="1088" y="1852"/>
                    </a:moveTo>
                    <a:lnTo>
                      <a:pt x="0" y="1679"/>
                    </a:lnTo>
                    <a:lnTo>
                      <a:pt x="287" y="0"/>
                    </a:lnTo>
                    <a:lnTo>
                      <a:pt x="1375" y="192"/>
                    </a:lnTo>
                    <a:lnTo>
                      <a:pt x="1088" y="1852"/>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Freeform 161"/>
              <p:cNvSpPr>
                <a:spLocks noChangeArrowheads="1"/>
              </p:cNvSpPr>
              <p:nvPr/>
            </p:nvSpPr>
            <p:spPr bwMode="auto">
              <a:xfrm>
                <a:off x="2917825" y="4332610"/>
                <a:ext cx="147638" cy="117475"/>
              </a:xfrm>
              <a:custGeom>
                <a:avLst/>
                <a:gdLst>
                  <a:gd name="T0" fmla="*/ 172 w 383"/>
                  <a:gd name="T1" fmla="*/ 286 h 306"/>
                  <a:gd name="T2" fmla="*/ 172 w 383"/>
                  <a:gd name="T3" fmla="*/ 286 h 306"/>
                  <a:gd name="T4" fmla="*/ 19 w 383"/>
                  <a:gd name="T5" fmla="*/ 114 h 306"/>
                  <a:gd name="T6" fmla="*/ 209 w 383"/>
                  <a:gd name="T7" fmla="*/ 18 h 306"/>
                  <a:gd name="T8" fmla="*/ 362 w 383"/>
                  <a:gd name="T9" fmla="*/ 171 h 306"/>
                  <a:gd name="T10" fmla="*/ 172 w 383"/>
                  <a:gd name="T11" fmla="*/ 286 h 306"/>
                </a:gdLst>
                <a:ahLst/>
                <a:cxnLst>
                  <a:cxn ang="0">
                    <a:pos x="T0" y="T1"/>
                  </a:cxn>
                  <a:cxn ang="0">
                    <a:pos x="T2" y="T3"/>
                  </a:cxn>
                  <a:cxn ang="0">
                    <a:pos x="T4" y="T5"/>
                  </a:cxn>
                  <a:cxn ang="0">
                    <a:pos x="T6" y="T7"/>
                  </a:cxn>
                  <a:cxn ang="0">
                    <a:pos x="T8" y="T9"/>
                  </a:cxn>
                  <a:cxn ang="0">
                    <a:pos x="T10" y="T11"/>
                  </a:cxn>
                </a:cxnLst>
                <a:rect l="0" t="0" r="r" b="b"/>
                <a:pathLst>
                  <a:path w="383" h="306">
                    <a:moveTo>
                      <a:pt x="172" y="286"/>
                    </a:moveTo>
                    <a:lnTo>
                      <a:pt x="172" y="286"/>
                    </a:lnTo>
                    <a:cubicBezTo>
                      <a:pt x="76" y="267"/>
                      <a:pt x="0" y="191"/>
                      <a:pt x="19" y="114"/>
                    </a:cubicBezTo>
                    <a:cubicBezTo>
                      <a:pt x="19" y="38"/>
                      <a:pt x="114" y="0"/>
                      <a:pt x="209" y="18"/>
                    </a:cubicBezTo>
                    <a:cubicBezTo>
                      <a:pt x="305" y="18"/>
                      <a:pt x="382" y="95"/>
                      <a:pt x="362" y="171"/>
                    </a:cubicBezTo>
                    <a:cubicBezTo>
                      <a:pt x="343" y="248"/>
                      <a:pt x="267" y="305"/>
                      <a:pt x="172" y="286"/>
                    </a:cubicBezTo>
                  </a:path>
                </a:pathLst>
              </a:custGeom>
              <a:solidFill>
                <a:srgbClr val="E3B69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Freeform 162"/>
              <p:cNvSpPr>
                <a:spLocks noChangeArrowheads="1"/>
              </p:cNvSpPr>
              <p:nvPr/>
            </p:nvSpPr>
            <p:spPr bwMode="auto">
              <a:xfrm>
                <a:off x="3079750" y="4427860"/>
                <a:ext cx="149225" cy="127000"/>
              </a:xfrm>
              <a:custGeom>
                <a:avLst/>
                <a:gdLst>
                  <a:gd name="T0" fmla="*/ 171 w 382"/>
                  <a:gd name="T1" fmla="*/ 305 h 326"/>
                  <a:gd name="T2" fmla="*/ 171 w 382"/>
                  <a:gd name="T3" fmla="*/ 305 h 326"/>
                  <a:gd name="T4" fmla="*/ 19 w 382"/>
                  <a:gd name="T5" fmla="*/ 133 h 326"/>
                  <a:gd name="T6" fmla="*/ 210 w 382"/>
                  <a:gd name="T7" fmla="*/ 19 h 326"/>
                  <a:gd name="T8" fmla="*/ 363 w 382"/>
                  <a:gd name="T9" fmla="*/ 191 h 326"/>
                  <a:gd name="T10" fmla="*/ 171 w 382"/>
                  <a:gd name="T11" fmla="*/ 305 h 326"/>
                </a:gdLst>
                <a:ahLst/>
                <a:cxnLst>
                  <a:cxn ang="0">
                    <a:pos x="T0" y="T1"/>
                  </a:cxn>
                  <a:cxn ang="0">
                    <a:pos x="T2" y="T3"/>
                  </a:cxn>
                  <a:cxn ang="0">
                    <a:pos x="T4" y="T5"/>
                  </a:cxn>
                  <a:cxn ang="0">
                    <a:pos x="T6" y="T7"/>
                  </a:cxn>
                  <a:cxn ang="0">
                    <a:pos x="T8" y="T9"/>
                  </a:cxn>
                  <a:cxn ang="0">
                    <a:pos x="T10" y="T11"/>
                  </a:cxn>
                </a:cxnLst>
                <a:rect l="0" t="0" r="r" b="b"/>
                <a:pathLst>
                  <a:path w="382" h="326">
                    <a:moveTo>
                      <a:pt x="171" y="305"/>
                    </a:moveTo>
                    <a:lnTo>
                      <a:pt x="171" y="305"/>
                    </a:lnTo>
                    <a:cubicBezTo>
                      <a:pt x="76" y="286"/>
                      <a:pt x="0" y="210"/>
                      <a:pt x="19" y="133"/>
                    </a:cubicBezTo>
                    <a:cubicBezTo>
                      <a:pt x="38" y="57"/>
                      <a:pt x="114" y="0"/>
                      <a:pt x="210" y="19"/>
                    </a:cubicBezTo>
                    <a:cubicBezTo>
                      <a:pt x="305" y="38"/>
                      <a:pt x="381" y="114"/>
                      <a:pt x="363" y="191"/>
                    </a:cubicBezTo>
                    <a:cubicBezTo>
                      <a:pt x="363" y="267"/>
                      <a:pt x="267" y="325"/>
                      <a:pt x="171" y="305"/>
                    </a:cubicBezTo>
                  </a:path>
                </a:pathLst>
              </a:custGeom>
              <a:solidFill>
                <a:srgbClr val="E3B69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Freeform 163"/>
              <p:cNvSpPr>
                <a:spLocks noChangeArrowheads="1"/>
              </p:cNvSpPr>
              <p:nvPr/>
            </p:nvSpPr>
            <p:spPr bwMode="auto">
              <a:xfrm>
                <a:off x="3228975" y="4627885"/>
                <a:ext cx="119063" cy="95250"/>
              </a:xfrm>
              <a:custGeom>
                <a:avLst/>
                <a:gdLst>
                  <a:gd name="T0" fmla="*/ 134 w 307"/>
                  <a:gd name="T1" fmla="*/ 248 h 249"/>
                  <a:gd name="T2" fmla="*/ 134 w 307"/>
                  <a:gd name="T3" fmla="*/ 248 h 249"/>
                  <a:gd name="T4" fmla="*/ 0 w 307"/>
                  <a:gd name="T5" fmla="*/ 96 h 249"/>
                  <a:gd name="T6" fmla="*/ 172 w 307"/>
                  <a:gd name="T7" fmla="*/ 19 h 249"/>
                  <a:gd name="T8" fmla="*/ 306 w 307"/>
                  <a:gd name="T9" fmla="*/ 153 h 249"/>
                  <a:gd name="T10" fmla="*/ 134 w 307"/>
                  <a:gd name="T11" fmla="*/ 248 h 249"/>
                </a:gdLst>
                <a:ahLst/>
                <a:cxnLst>
                  <a:cxn ang="0">
                    <a:pos x="T0" y="T1"/>
                  </a:cxn>
                  <a:cxn ang="0">
                    <a:pos x="T2" y="T3"/>
                  </a:cxn>
                  <a:cxn ang="0">
                    <a:pos x="T4" y="T5"/>
                  </a:cxn>
                  <a:cxn ang="0">
                    <a:pos x="T6" y="T7"/>
                  </a:cxn>
                  <a:cxn ang="0">
                    <a:pos x="T8" y="T9"/>
                  </a:cxn>
                  <a:cxn ang="0">
                    <a:pos x="T10" y="T11"/>
                  </a:cxn>
                </a:cxnLst>
                <a:rect l="0" t="0" r="r" b="b"/>
                <a:pathLst>
                  <a:path w="307" h="249">
                    <a:moveTo>
                      <a:pt x="134" y="248"/>
                    </a:moveTo>
                    <a:lnTo>
                      <a:pt x="134" y="248"/>
                    </a:lnTo>
                    <a:cubicBezTo>
                      <a:pt x="58" y="229"/>
                      <a:pt x="0" y="172"/>
                      <a:pt x="0" y="96"/>
                    </a:cubicBezTo>
                    <a:cubicBezTo>
                      <a:pt x="19" y="39"/>
                      <a:pt x="96" y="0"/>
                      <a:pt x="172" y="19"/>
                    </a:cubicBezTo>
                    <a:cubicBezTo>
                      <a:pt x="249" y="19"/>
                      <a:pt x="306" y="77"/>
                      <a:pt x="306" y="153"/>
                    </a:cubicBezTo>
                    <a:cubicBezTo>
                      <a:pt x="287" y="210"/>
                      <a:pt x="211" y="248"/>
                      <a:pt x="134" y="248"/>
                    </a:cubicBezTo>
                  </a:path>
                </a:pathLst>
              </a:custGeom>
              <a:solidFill>
                <a:srgbClr val="E3B69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164"/>
              <p:cNvSpPr>
                <a:spLocks noChangeArrowheads="1"/>
              </p:cNvSpPr>
              <p:nvPr/>
            </p:nvSpPr>
            <p:spPr bwMode="auto">
              <a:xfrm>
                <a:off x="2679700" y="4783460"/>
                <a:ext cx="104775" cy="15875"/>
              </a:xfrm>
              <a:custGeom>
                <a:avLst/>
                <a:gdLst>
                  <a:gd name="T0" fmla="*/ 267 w 268"/>
                  <a:gd name="T1" fmla="*/ 38 h 39"/>
                  <a:gd name="T2" fmla="*/ 267 w 268"/>
                  <a:gd name="T3" fmla="*/ 38 h 39"/>
                  <a:gd name="T4" fmla="*/ 229 w 268"/>
                  <a:gd name="T5" fmla="*/ 20 h 39"/>
                  <a:gd name="T6" fmla="*/ 133 w 268"/>
                  <a:gd name="T7" fmla="*/ 0 h 39"/>
                  <a:gd name="T8" fmla="*/ 38 w 268"/>
                  <a:gd name="T9" fmla="*/ 0 h 39"/>
                  <a:gd name="T10" fmla="*/ 0 w 268"/>
                  <a:gd name="T11" fmla="*/ 0 h 39"/>
                  <a:gd name="T12" fmla="*/ 38 w 268"/>
                  <a:gd name="T13" fmla="*/ 0 h 39"/>
                  <a:gd name="T14" fmla="*/ 133 w 268"/>
                  <a:gd name="T15" fmla="*/ 20 h 39"/>
                  <a:gd name="T16" fmla="*/ 229 w 268"/>
                  <a:gd name="T17" fmla="*/ 38 h 39"/>
                  <a:gd name="T18" fmla="*/ 267 w 268"/>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39">
                    <a:moveTo>
                      <a:pt x="267" y="38"/>
                    </a:moveTo>
                    <a:lnTo>
                      <a:pt x="267" y="38"/>
                    </a:lnTo>
                    <a:cubicBezTo>
                      <a:pt x="267" y="38"/>
                      <a:pt x="248" y="38"/>
                      <a:pt x="229" y="20"/>
                    </a:cubicBezTo>
                    <a:cubicBezTo>
                      <a:pt x="209" y="20"/>
                      <a:pt x="172" y="20"/>
                      <a:pt x="133" y="0"/>
                    </a:cubicBezTo>
                    <a:cubicBezTo>
                      <a:pt x="95" y="0"/>
                      <a:pt x="57" y="0"/>
                      <a:pt x="38" y="0"/>
                    </a:cubicBezTo>
                    <a:cubicBezTo>
                      <a:pt x="19" y="0"/>
                      <a:pt x="0" y="0"/>
                      <a:pt x="0" y="0"/>
                    </a:cubicBezTo>
                    <a:cubicBezTo>
                      <a:pt x="0" y="0"/>
                      <a:pt x="0" y="0"/>
                      <a:pt x="38" y="0"/>
                    </a:cubicBezTo>
                    <a:cubicBezTo>
                      <a:pt x="57" y="20"/>
                      <a:pt x="95" y="20"/>
                      <a:pt x="133" y="20"/>
                    </a:cubicBezTo>
                    <a:cubicBezTo>
                      <a:pt x="172" y="38"/>
                      <a:pt x="190" y="38"/>
                      <a:pt x="229" y="38"/>
                    </a:cubicBezTo>
                    <a:cubicBezTo>
                      <a:pt x="248" y="38"/>
                      <a:pt x="267" y="38"/>
                      <a:pt x="267" y="38"/>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Freeform 165"/>
              <p:cNvSpPr>
                <a:spLocks noChangeArrowheads="1"/>
              </p:cNvSpPr>
              <p:nvPr/>
            </p:nvSpPr>
            <p:spPr bwMode="auto">
              <a:xfrm>
                <a:off x="2689225" y="4767585"/>
                <a:ext cx="88900" cy="15875"/>
              </a:xfrm>
              <a:custGeom>
                <a:avLst/>
                <a:gdLst>
                  <a:gd name="T0" fmla="*/ 229 w 230"/>
                  <a:gd name="T1" fmla="*/ 38 h 39"/>
                  <a:gd name="T2" fmla="*/ 229 w 230"/>
                  <a:gd name="T3" fmla="*/ 38 h 39"/>
                  <a:gd name="T4" fmla="*/ 210 w 230"/>
                  <a:gd name="T5" fmla="*/ 38 h 39"/>
                  <a:gd name="T6" fmla="*/ 114 w 230"/>
                  <a:gd name="T7" fmla="*/ 19 h 39"/>
                  <a:gd name="T8" fmla="*/ 38 w 230"/>
                  <a:gd name="T9" fmla="*/ 0 h 39"/>
                  <a:gd name="T10" fmla="*/ 0 w 230"/>
                  <a:gd name="T11" fmla="*/ 0 h 39"/>
                  <a:gd name="T12" fmla="*/ 38 w 230"/>
                  <a:gd name="T13" fmla="*/ 19 h 39"/>
                  <a:gd name="T14" fmla="*/ 114 w 230"/>
                  <a:gd name="T15" fmla="*/ 38 h 39"/>
                  <a:gd name="T16" fmla="*/ 190 w 230"/>
                  <a:gd name="T17" fmla="*/ 38 h 39"/>
                  <a:gd name="T18" fmla="*/ 229 w 230"/>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39">
                    <a:moveTo>
                      <a:pt x="229" y="38"/>
                    </a:moveTo>
                    <a:lnTo>
                      <a:pt x="229" y="38"/>
                    </a:lnTo>
                    <a:cubicBezTo>
                      <a:pt x="229" y="38"/>
                      <a:pt x="229" y="38"/>
                      <a:pt x="210" y="38"/>
                    </a:cubicBezTo>
                    <a:cubicBezTo>
                      <a:pt x="171" y="19"/>
                      <a:pt x="153" y="19"/>
                      <a:pt x="114" y="19"/>
                    </a:cubicBezTo>
                    <a:cubicBezTo>
                      <a:pt x="95" y="19"/>
                      <a:pt x="57" y="0"/>
                      <a:pt x="38" y="0"/>
                    </a:cubicBezTo>
                    <a:cubicBezTo>
                      <a:pt x="19" y="0"/>
                      <a:pt x="0" y="0"/>
                      <a:pt x="0" y="0"/>
                    </a:cubicBezTo>
                    <a:cubicBezTo>
                      <a:pt x="0" y="0"/>
                      <a:pt x="19" y="19"/>
                      <a:pt x="38" y="19"/>
                    </a:cubicBezTo>
                    <a:cubicBezTo>
                      <a:pt x="57" y="19"/>
                      <a:pt x="95" y="38"/>
                      <a:pt x="114" y="38"/>
                    </a:cubicBezTo>
                    <a:cubicBezTo>
                      <a:pt x="153" y="38"/>
                      <a:pt x="171" y="38"/>
                      <a:pt x="190" y="38"/>
                    </a:cubicBezTo>
                    <a:cubicBezTo>
                      <a:pt x="229" y="38"/>
                      <a:pt x="229" y="38"/>
                      <a:pt x="229" y="38"/>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Freeform 166"/>
              <p:cNvSpPr>
                <a:spLocks noChangeArrowheads="1"/>
              </p:cNvSpPr>
              <p:nvPr/>
            </p:nvSpPr>
            <p:spPr bwMode="auto">
              <a:xfrm>
                <a:off x="2857500" y="4777110"/>
                <a:ext cx="111125" cy="22225"/>
              </a:xfrm>
              <a:custGeom>
                <a:avLst/>
                <a:gdLst>
                  <a:gd name="T0" fmla="*/ 286 w 287"/>
                  <a:gd name="T1" fmla="*/ 57 h 58"/>
                  <a:gd name="T2" fmla="*/ 286 w 287"/>
                  <a:gd name="T3" fmla="*/ 57 h 58"/>
                  <a:gd name="T4" fmla="*/ 229 w 287"/>
                  <a:gd name="T5" fmla="*/ 39 h 58"/>
                  <a:gd name="T6" fmla="*/ 133 w 287"/>
                  <a:gd name="T7" fmla="*/ 19 h 58"/>
                  <a:gd name="T8" fmla="*/ 38 w 287"/>
                  <a:gd name="T9" fmla="*/ 19 h 58"/>
                  <a:gd name="T10" fmla="*/ 0 w 287"/>
                  <a:gd name="T11" fmla="*/ 0 h 58"/>
                  <a:gd name="T12" fmla="*/ 38 w 287"/>
                  <a:gd name="T13" fmla="*/ 19 h 58"/>
                  <a:gd name="T14" fmla="*/ 133 w 287"/>
                  <a:gd name="T15" fmla="*/ 39 h 58"/>
                  <a:gd name="T16" fmla="*/ 229 w 287"/>
                  <a:gd name="T17" fmla="*/ 57 h 58"/>
                  <a:gd name="T18" fmla="*/ 286 w 287"/>
                  <a:gd name="T19" fmla="*/ 5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58">
                    <a:moveTo>
                      <a:pt x="286" y="57"/>
                    </a:moveTo>
                    <a:lnTo>
                      <a:pt x="286" y="57"/>
                    </a:lnTo>
                    <a:cubicBezTo>
                      <a:pt x="286" y="57"/>
                      <a:pt x="267" y="39"/>
                      <a:pt x="229" y="39"/>
                    </a:cubicBezTo>
                    <a:cubicBezTo>
                      <a:pt x="210" y="39"/>
                      <a:pt x="172" y="19"/>
                      <a:pt x="133" y="19"/>
                    </a:cubicBezTo>
                    <a:cubicBezTo>
                      <a:pt x="114" y="19"/>
                      <a:pt x="76" y="19"/>
                      <a:pt x="38" y="19"/>
                    </a:cubicBezTo>
                    <a:cubicBezTo>
                      <a:pt x="19" y="0"/>
                      <a:pt x="0" y="0"/>
                      <a:pt x="0" y="0"/>
                    </a:cubicBezTo>
                    <a:cubicBezTo>
                      <a:pt x="0" y="0"/>
                      <a:pt x="19" y="19"/>
                      <a:pt x="38" y="19"/>
                    </a:cubicBezTo>
                    <a:cubicBezTo>
                      <a:pt x="76" y="19"/>
                      <a:pt x="95" y="39"/>
                      <a:pt x="133" y="39"/>
                    </a:cubicBezTo>
                    <a:cubicBezTo>
                      <a:pt x="172" y="39"/>
                      <a:pt x="210" y="57"/>
                      <a:pt x="229" y="57"/>
                    </a:cubicBezTo>
                    <a:cubicBezTo>
                      <a:pt x="267" y="57"/>
                      <a:pt x="286" y="57"/>
                      <a:pt x="286" y="57"/>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Freeform 167"/>
              <p:cNvSpPr>
                <a:spLocks noChangeArrowheads="1"/>
              </p:cNvSpPr>
              <p:nvPr/>
            </p:nvSpPr>
            <p:spPr bwMode="auto">
              <a:xfrm>
                <a:off x="2873375" y="4767585"/>
                <a:ext cx="88900" cy="15875"/>
              </a:xfrm>
              <a:custGeom>
                <a:avLst/>
                <a:gdLst>
                  <a:gd name="T0" fmla="*/ 229 w 230"/>
                  <a:gd name="T1" fmla="*/ 38 h 39"/>
                  <a:gd name="T2" fmla="*/ 229 w 230"/>
                  <a:gd name="T3" fmla="*/ 38 h 39"/>
                  <a:gd name="T4" fmla="*/ 191 w 230"/>
                  <a:gd name="T5" fmla="*/ 19 h 39"/>
                  <a:gd name="T6" fmla="*/ 115 w 230"/>
                  <a:gd name="T7" fmla="*/ 19 h 39"/>
                  <a:gd name="T8" fmla="*/ 38 w 230"/>
                  <a:gd name="T9" fmla="*/ 0 h 39"/>
                  <a:gd name="T10" fmla="*/ 0 w 230"/>
                  <a:gd name="T11" fmla="*/ 0 h 39"/>
                  <a:gd name="T12" fmla="*/ 38 w 230"/>
                  <a:gd name="T13" fmla="*/ 19 h 39"/>
                  <a:gd name="T14" fmla="*/ 115 w 230"/>
                  <a:gd name="T15" fmla="*/ 38 h 39"/>
                  <a:gd name="T16" fmla="*/ 191 w 230"/>
                  <a:gd name="T17" fmla="*/ 38 h 39"/>
                  <a:gd name="T18" fmla="*/ 229 w 230"/>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39">
                    <a:moveTo>
                      <a:pt x="229" y="38"/>
                    </a:moveTo>
                    <a:lnTo>
                      <a:pt x="229" y="38"/>
                    </a:lnTo>
                    <a:cubicBezTo>
                      <a:pt x="229" y="38"/>
                      <a:pt x="210" y="38"/>
                      <a:pt x="191" y="19"/>
                    </a:cubicBezTo>
                    <a:cubicBezTo>
                      <a:pt x="172" y="19"/>
                      <a:pt x="134" y="19"/>
                      <a:pt x="115" y="19"/>
                    </a:cubicBezTo>
                    <a:cubicBezTo>
                      <a:pt x="76" y="0"/>
                      <a:pt x="57" y="0"/>
                      <a:pt x="38" y="0"/>
                    </a:cubicBezTo>
                    <a:cubicBezTo>
                      <a:pt x="19" y="0"/>
                      <a:pt x="0" y="0"/>
                      <a:pt x="0" y="0"/>
                    </a:cubicBezTo>
                    <a:cubicBezTo>
                      <a:pt x="0" y="0"/>
                      <a:pt x="19" y="19"/>
                      <a:pt x="38" y="19"/>
                    </a:cubicBezTo>
                    <a:cubicBezTo>
                      <a:pt x="57" y="19"/>
                      <a:pt x="76" y="19"/>
                      <a:pt x="115" y="38"/>
                    </a:cubicBezTo>
                    <a:cubicBezTo>
                      <a:pt x="134" y="38"/>
                      <a:pt x="172" y="38"/>
                      <a:pt x="191" y="38"/>
                    </a:cubicBezTo>
                    <a:cubicBezTo>
                      <a:pt x="210" y="38"/>
                      <a:pt x="229" y="38"/>
                      <a:pt x="229" y="38"/>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Freeform 168"/>
              <p:cNvSpPr>
                <a:spLocks noChangeArrowheads="1"/>
              </p:cNvSpPr>
              <p:nvPr/>
            </p:nvSpPr>
            <p:spPr bwMode="auto">
              <a:xfrm>
                <a:off x="3043238" y="4821560"/>
                <a:ext cx="111125" cy="15875"/>
              </a:xfrm>
              <a:custGeom>
                <a:avLst/>
                <a:gdLst>
                  <a:gd name="T0" fmla="*/ 287 w 288"/>
                  <a:gd name="T1" fmla="*/ 38 h 39"/>
                  <a:gd name="T2" fmla="*/ 287 w 288"/>
                  <a:gd name="T3" fmla="*/ 38 h 39"/>
                  <a:gd name="T4" fmla="*/ 229 w 288"/>
                  <a:gd name="T5" fmla="*/ 19 h 39"/>
                  <a:gd name="T6" fmla="*/ 134 w 288"/>
                  <a:gd name="T7" fmla="*/ 19 h 39"/>
                  <a:gd name="T8" fmla="*/ 38 w 288"/>
                  <a:gd name="T9" fmla="*/ 0 h 39"/>
                  <a:gd name="T10" fmla="*/ 0 w 288"/>
                  <a:gd name="T11" fmla="*/ 0 h 39"/>
                  <a:gd name="T12" fmla="*/ 38 w 288"/>
                  <a:gd name="T13" fmla="*/ 19 h 39"/>
                  <a:gd name="T14" fmla="*/ 134 w 288"/>
                  <a:gd name="T15" fmla="*/ 38 h 39"/>
                  <a:gd name="T16" fmla="*/ 229 w 288"/>
                  <a:gd name="T17" fmla="*/ 38 h 39"/>
                  <a:gd name="T18" fmla="*/ 287 w 288"/>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39">
                    <a:moveTo>
                      <a:pt x="287" y="38"/>
                    </a:moveTo>
                    <a:lnTo>
                      <a:pt x="287" y="38"/>
                    </a:lnTo>
                    <a:cubicBezTo>
                      <a:pt x="287" y="38"/>
                      <a:pt x="267" y="38"/>
                      <a:pt x="229" y="19"/>
                    </a:cubicBezTo>
                    <a:cubicBezTo>
                      <a:pt x="210" y="19"/>
                      <a:pt x="172" y="19"/>
                      <a:pt x="134" y="19"/>
                    </a:cubicBezTo>
                    <a:cubicBezTo>
                      <a:pt x="115" y="0"/>
                      <a:pt x="77" y="0"/>
                      <a:pt x="38" y="0"/>
                    </a:cubicBezTo>
                    <a:cubicBezTo>
                      <a:pt x="19" y="0"/>
                      <a:pt x="0" y="0"/>
                      <a:pt x="0" y="0"/>
                    </a:cubicBezTo>
                    <a:cubicBezTo>
                      <a:pt x="0" y="0"/>
                      <a:pt x="19" y="0"/>
                      <a:pt x="38" y="19"/>
                    </a:cubicBezTo>
                    <a:cubicBezTo>
                      <a:pt x="77" y="19"/>
                      <a:pt x="96" y="19"/>
                      <a:pt x="134" y="38"/>
                    </a:cubicBezTo>
                    <a:cubicBezTo>
                      <a:pt x="172" y="38"/>
                      <a:pt x="210" y="38"/>
                      <a:pt x="229" y="38"/>
                    </a:cubicBezTo>
                    <a:cubicBezTo>
                      <a:pt x="267" y="38"/>
                      <a:pt x="287" y="38"/>
                      <a:pt x="287" y="38"/>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1" name="Freeform 169"/>
              <p:cNvSpPr>
                <a:spLocks noChangeArrowheads="1"/>
              </p:cNvSpPr>
              <p:nvPr/>
            </p:nvSpPr>
            <p:spPr bwMode="auto">
              <a:xfrm>
                <a:off x="3057525" y="4812035"/>
                <a:ext cx="88900" cy="15875"/>
              </a:xfrm>
              <a:custGeom>
                <a:avLst/>
                <a:gdLst>
                  <a:gd name="T0" fmla="*/ 229 w 230"/>
                  <a:gd name="T1" fmla="*/ 39 h 40"/>
                  <a:gd name="T2" fmla="*/ 229 w 230"/>
                  <a:gd name="T3" fmla="*/ 39 h 40"/>
                  <a:gd name="T4" fmla="*/ 191 w 230"/>
                  <a:gd name="T5" fmla="*/ 20 h 40"/>
                  <a:gd name="T6" fmla="*/ 115 w 230"/>
                  <a:gd name="T7" fmla="*/ 0 h 40"/>
                  <a:gd name="T8" fmla="*/ 39 w 230"/>
                  <a:gd name="T9" fmla="*/ 0 h 40"/>
                  <a:gd name="T10" fmla="*/ 0 w 230"/>
                  <a:gd name="T11" fmla="*/ 0 h 40"/>
                  <a:gd name="T12" fmla="*/ 39 w 230"/>
                  <a:gd name="T13" fmla="*/ 0 h 40"/>
                  <a:gd name="T14" fmla="*/ 115 w 230"/>
                  <a:gd name="T15" fmla="*/ 20 h 40"/>
                  <a:gd name="T16" fmla="*/ 191 w 230"/>
                  <a:gd name="T17" fmla="*/ 39 h 40"/>
                  <a:gd name="T18" fmla="*/ 229 w 230"/>
                  <a:gd name="T1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40">
                    <a:moveTo>
                      <a:pt x="229" y="39"/>
                    </a:moveTo>
                    <a:lnTo>
                      <a:pt x="229" y="39"/>
                    </a:lnTo>
                    <a:cubicBezTo>
                      <a:pt x="229" y="39"/>
                      <a:pt x="210" y="20"/>
                      <a:pt x="191" y="20"/>
                    </a:cubicBezTo>
                    <a:cubicBezTo>
                      <a:pt x="172" y="20"/>
                      <a:pt x="134" y="0"/>
                      <a:pt x="115" y="0"/>
                    </a:cubicBezTo>
                    <a:cubicBezTo>
                      <a:pt x="77" y="0"/>
                      <a:pt x="58" y="0"/>
                      <a:pt x="39" y="0"/>
                    </a:cubicBezTo>
                    <a:cubicBezTo>
                      <a:pt x="20" y="0"/>
                      <a:pt x="0" y="0"/>
                      <a:pt x="0" y="0"/>
                    </a:cubicBezTo>
                    <a:cubicBezTo>
                      <a:pt x="0" y="0"/>
                      <a:pt x="20" y="0"/>
                      <a:pt x="39" y="0"/>
                    </a:cubicBezTo>
                    <a:cubicBezTo>
                      <a:pt x="58" y="20"/>
                      <a:pt x="77" y="20"/>
                      <a:pt x="115" y="20"/>
                    </a:cubicBezTo>
                    <a:cubicBezTo>
                      <a:pt x="134" y="20"/>
                      <a:pt x="172" y="39"/>
                      <a:pt x="191" y="39"/>
                    </a:cubicBezTo>
                    <a:cubicBezTo>
                      <a:pt x="210" y="39"/>
                      <a:pt x="229" y="39"/>
                      <a:pt x="229" y="39"/>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Freeform 170"/>
              <p:cNvSpPr>
                <a:spLocks noChangeArrowheads="1"/>
              </p:cNvSpPr>
              <p:nvPr/>
            </p:nvSpPr>
            <p:spPr bwMode="auto">
              <a:xfrm>
                <a:off x="3197225" y="4916810"/>
                <a:ext cx="96838" cy="15875"/>
              </a:xfrm>
              <a:custGeom>
                <a:avLst/>
                <a:gdLst>
                  <a:gd name="T0" fmla="*/ 248 w 249"/>
                  <a:gd name="T1" fmla="*/ 38 h 39"/>
                  <a:gd name="T2" fmla="*/ 248 w 249"/>
                  <a:gd name="T3" fmla="*/ 38 h 39"/>
                  <a:gd name="T4" fmla="*/ 210 w 249"/>
                  <a:gd name="T5" fmla="*/ 19 h 39"/>
                  <a:gd name="T6" fmla="*/ 134 w 249"/>
                  <a:gd name="T7" fmla="*/ 19 h 39"/>
                  <a:gd name="T8" fmla="*/ 39 w 249"/>
                  <a:gd name="T9" fmla="*/ 0 h 39"/>
                  <a:gd name="T10" fmla="*/ 0 w 249"/>
                  <a:gd name="T11" fmla="*/ 0 h 39"/>
                  <a:gd name="T12" fmla="*/ 39 w 249"/>
                  <a:gd name="T13" fmla="*/ 19 h 39"/>
                  <a:gd name="T14" fmla="*/ 134 w 249"/>
                  <a:gd name="T15" fmla="*/ 38 h 39"/>
                  <a:gd name="T16" fmla="*/ 210 w 249"/>
                  <a:gd name="T17" fmla="*/ 38 h 39"/>
                  <a:gd name="T18" fmla="*/ 248 w 249"/>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9" h="39">
                    <a:moveTo>
                      <a:pt x="248" y="38"/>
                    </a:moveTo>
                    <a:lnTo>
                      <a:pt x="248" y="38"/>
                    </a:lnTo>
                    <a:cubicBezTo>
                      <a:pt x="248" y="38"/>
                      <a:pt x="229" y="38"/>
                      <a:pt x="210" y="19"/>
                    </a:cubicBezTo>
                    <a:cubicBezTo>
                      <a:pt x="191" y="19"/>
                      <a:pt x="153" y="19"/>
                      <a:pt x="134" y="19"/>
                    </a:cubicBezTo>
                    <a:cubicBezTo>
                      <a:pt x="95" y="0"/>
                      <a:pt x="76" y="0"/>
                      <a:pt x="39" y="0"/>
                    </a:cubicBezTo>
                    <a:cubicBezTo>
                      <a:pt x="19" y="0"/>
                      <a:pt x="0" y="0"/>
                      <a:pt x="0" y="0"/>
                    </a:cubicBezTo>
                    <a:cubicBezTo>
                      <a:pt x="0" y="0"/>
                      <a:pt x="19" y="0"/>
                      <a:pt x="39" y="19"/>
                    </a:cubicBezTo>
                    <a:cubicBezTo>
                      <a:pt x="58" y="19"/>
                      <a:pt x="95" y="19"/>
                      <a:pt x="134" y="38"/>
                    </a:cubicBezTo>
                    <a:cubicBezTo>
                      <a:pt x="153" y="38"/>
                      <a:pt x="191" y="38"/>
                      <a:pt x="210" y="38"/>
                    </a:cubicBezTo>
                    <a:cubicBezTo>
                      <a:pt x="229" y="38"/>
                      <a:pt x="248" y="38"/>
                      <a:pt x="248" y="38"/>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Freeform 171"/>
              <p:cNvSpPr>
                <a:spLocks noChangeArrowheads="1"/>
              </p:cNvSpPr>
              <p:nvPr/>
            </p:nvSpPr>
            <p:spPr bwMode="auto">
              <a:xfrm>
                <a:off x="3213100" y="4910460"/>
                <a:ext cx="82550" cy="15875"/>
              </a:xfrm>
              <a:custGeom>
                <a:avLst/>
                <a:gdLst>
                  <a:gd name="T0" fmla="*/ 209 w 210"/>
                  <a:gd name="T1" fmla="*/ 38 h 39"/>
                  <a:gd name="T2" fmla="*/ 209 w 210"/>
                  <a:gd name="T3" fmla="*/ 38 h 39"/>
                  <a:gd name="T4" fmla="*/ 171 w 210"/>
                  <a:gd name="T5" fmla="*/ 19 h 39"/>
                  <a:gd name="T6" fmla="*/ 95 w 210"/>
                  <a:gd name="T7" fmla="*/ 0 h 39"/>
                  <a:gd name="T8" fmla="*/ 37 w 210"/>
                  <a:gd name="T9" fmla="*/ 0 h 39"/>
                  <a:gd name="T10" fmla="*/ 0 w 210"/>
                  <a:gd name="T11" fmla="*/ 0 h 39"/>
                  <a:gd name="T12" fmla="*/ 19 w 210"/>
                  <a:gd name="T13" fmla="*/ 19 h 39"/>
                  <a:gd name="T14" fmla="*/ 95 w 210"/>
                  <a:gd name="T15" fmla="*/ 19 h 39"/>
                  <a:gd name="T16" fmla="*/ 171 w 210"/>
                  <a:gd name="T17" fmla="*/ 38 h 39"/>
                  <a:gd name="T18" fmla="*/ 209 w 210"/>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39">
                    <a:moveTo>
                      <a:pt x="209" y="38"/>
                    </a:moveTo>
                    <a:lnTo>
                      <a:pt x="209" y="38"/>
                    </a:lnTo>
                    <a:cubicBezTo>
                      <a:pt x="209" y="38"/>
                      <a:pt x="190" y="19"/>
                      <a:pt x="171" y="19"/>
                    </a:cubicBezTo>
                    <a:cubicBezTo>
                      <a:pt x="152" y="19"/>
                      <a:pt x="133" y="19"/>
                      <a:pt x="95" y="0"/>
                    </a:cubicBezTo>
                    <a:cubicBezTo>
                      <a:pt x="76" y="0"/>
                      <a:pt x="56" y="0"/>
                      <a:pt x="37" y="0"/>
                    </a:cubicBezTo>
                    <a:cubicBezTo>
                      <a:pt x="19" y="0"/>
                      <a:pt x="0" y="0"/>
                      <a:pt x="0" y="0"/>
                    </a:cubicBezTo>
                    <a:cubicBezTo>
                      <a:pt x="0" y="0"/>
                      <a:pt x="0" y="0"/>
                      <a:pt x="19" y="19"/>
                    </a:cubicBezTo>
                    <a:cubicBezTo>
                      <a:pt x="37" y="19"/>
                      <a:pt x="76" y="19"/>
                      <a:pt x="95" y="19"/>
                    </a:cubicBezTo>
                    <a:cubicBezTo>
                      <a:pt x="114" y="19"/>
                      <a:pt x="152" y="38"/>
                      <a:pt x="171" y="38"/>
                    </a:cubicBezTo>
                    <a:cubicBezTo>
                      <a:pt x="190" y="38"/>
                      <a:pt x="209" y="38"/>
                      <a:pt x="209" y="38"/>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Freeform 172"/>
              <p:cNvSpPr>
                <a:spLocks noChangeArrowheads="1"/>
              </p:cNvSpPr>
              <p:nvPr/>
            </p:nvSpPr>
            <p:spPr bwMode="auto">
              <a:xfrm>
                <a:off x="2733675" y="4548510"/>
                <a:ext cx="103188" cy="14287"/>
              </a:xfrm>
              <a:custGeom>
                <a:avLst/>
                <a:gdLst>
                  <a:gd name="T0" fmla="*/ 268 w 269"/>
                  <a:gd name="T1" fmla="*/ 39 h 40"/>
                  <a:gd name="T2" fmla="*/ 268 w 269"/>
                  <a:gd name="T3" fmla="*/ 39 h 40"/>
                  <a:gd name="T4" fmla="*/ 229 w 269"/>
                  <a:gd name="T5" fmla="*/ 20 h 40"/>
                  <a:gd name="T6" fmla="*/ 134 w 269"/>
                  <a:gd name="T7" fmla="*/ 0 h 40"/>
                  <a:gd name="T8" fmla="*/ 39 w 269"/>
                  <a:gd name="T9" fmla="*/ 0 h 40"/>
                  <a:gd name="T10" fmla="*/ 0 w 269"/>
                  <a:gd name="T11" fmla="*/ 0 h 40"/>
                  <a:gd name="T12" fmla="*/ 39 w 269"/>
                  <a:gd name="T13" fmla="*/ 0 h 40"/>
                  <a:gd name="T14" fmla="*/ 134 w 269"/>
                  <a:gd name="T15" fmla="*/ 20 h 40"/>
                  <a:gd name="T16" fmla="*/ 229 w 269"/>
                  <a:gd name="T17" fmla="*/ 39 h 40"/>
                  <a:gd name="T18" fmla="*/ 268 w 269"/>
                  <a:gd name="T1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40">
                    <a:moveTo>
                      <a:pt x="268" y="39"/>
                    </a:moveTo>
                    <a:lnTo>
                      <a:pt x="268" y="39"/>
                    </a:lnTo>
                    <a:cubicBezTo>
                      <a:pt x="268" y="39"/>
                      <a:pt x="249" y="20"/>
                      <a:pt x="229" y="20"/>
                    </a:cubicBezTo>
                    <a:cubicBezTo>
                      <a:pt x="210" y="20"/>
                      <a:pt x="172" y="0"/>
                      <a:pt x="134" y="0"/>
                    </a:cubicBezTo>
                    <a:cubicBezTo>
                      <a:pt x="96" y="0"/>
                      <a:pt x="57" y="0"/>
                      <a:pt x="39" y="0"/>
                    </a:cubicBezTo>
                    <a:cubicBezTo>
                      <a:pt x="20" y="0"/>
                      <a:pt x="0" y="0"/>
                      <a:pt x="0" y="0"/>
                    </a:cubicBezTo>
                    <a:cubicBezTo>
                      <a:pt x="0" y="0"/>
                      <a:pt x="0" y="0"/>
                      <a:pt x="39" y="0"/>
                    </a:cubicBezTo>
                    <a:cubicBezTo>
                      <a:pt x="57" y="20"/>
                      <a:pt x="96" y="20"/>
                      <a:pt x="134" y="20"/>
                    </a:cubicBezTo>
                    <a:cubicBezTo>
                      <a:pt x="172" y="39"/>
                      <a:pt x="191" y="39"/>
                      <a:pt x="229" y="39"/>
                    </a:cubicBezTo>
                    <a:cubicBezTo>
                      <a:pt x="249" y="39"/>
                      <a:pt x="268" y="39"/>
                      <a:pt x="268" y="39"/>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Freeform 173"/>
              <p:cNvSpPr>
                <a:spLocks noChangeArrowheads="1"/>
              </p:cNvSpPr>
              <p:nvPr/>
            </p:nvSpPr>
            <p:spPr bwMode="auto">
              <a:xfrm>
                <a:off x="2740025" y="4532635"/>
                <a:ext cx="88900" cy="15875"/>
              </a:xfrm>
              <a:custGeom>
                <a:avLst/>
                <a:gdLst>
                  <a:gd name="T0" fmla="*/ 229 w 230"/>
                  <a:gd name="T1" fmla="*/ 38 h 39"/>
                  <a:gd name="T2" fmla="*/ 229 w 230"/>
                  <a:gd name="T3" fmla="*/ 38 h 39"/>
                  <a:gd name="T4" fmla="*/ 209 w 230"/>
                  <a:gd name="T5" fmla="*/ 38 h 39"/>
                  <a:gd name="T6" fmla="*/ 114 w 230"/>
                  <a:gd name="T7" fmla="*/ 19 h 39"/>
                  <a:gd name="T8" fmla="*/ 37 w 230"/>
                  <a:gd name="T9" fmla="*/ 0 h 39"/>
                  <a:gd name="T10" fmla="*/ 0 w 230"/>
                  <a:gd name="T11" fmla="*/ 0 h 39"/>
                  <a:gd name="T12" fmla="*/ 37 w 230"/>
                  <a:gd name="T13" fmla="*/ 19 h 39"/>
                  <a:gd name="T14" fmla="*/ 114 w 230"/>
                  <a:gd name="T15" fmla="*/ 38 h 39"/>
                  <a:gd name="T16" fmla="*/ 190 w 230"/>
                  <a:gd name="T17" fmla="*/ 38 h 39"/>
                  <a:gd name="T18" fmla="*/ 229 w 230"/>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39">
                    <a:moveTo>
                      <a:pt x="229" y="38"/>
                    </a:moveTo>
                    <a:lnTo>
                      <a:pt x="229" y="38"/>
                    </a:lnTo>
                    <a:cubicBezTo>
                      <a:pt x="229" y="38"/>
                      <a:pt x="229" y="38"/>
                      <a:pt x="209" y="38"/>
                    </a:cubicBezTo>
                    <a:cubicBezTo>
                      <a:pt x="171" y="19"/>
                      <a:pt x="152" y="19"/>
                      <a:pt x="114" y="19"/>
                    </a:cubicBezTo>
                    <a:cubicBezTo>
                      <a:pt x="95" y="19"/>
                      <a:pt x="56" y="0"/>
                      <a:pt x="37" y="0"/>
                    </a:cubicBezTo>
                    <a:cubicBezTo>
                      <a:pt x="19" y="0"/>
                      <a:pt x="0" y="0"/>
                      <a:pt x="0" y="0"/>
                    </a:cubicBezTo>
                    <a:cubicBezTo>
                      <a:pt x="0" y="0"/>
                      <a:pt x="19" y="19"/>
                      <a:pt x="37" y="19"/>
                    </a:cubicBezTo>
                    <a:cubicBezTo>
                      <a:pt x="56" y="19"/>
                      <a:pt x="95" y="38"/>
                      <a:pt x="114" y="38"/>
                    </a:cubicBezTo>
                    <a:cubicBezTo>
                      <a:pt x="152" y="38"/>
                      <a:pt x="171" y="38"/>
                      <a:pt x="190" y="38"/>
                    </a:cubicBezTo>
                    <a:cubicBezTo>
                      <a:pt x="229" y="38"/>
                      <a:pt x="229" y="38"/>
                      <a:pt x="229" y="38"/>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174"/>
              <p:cNvSpPr>
                <a:spLocks noChangeArrowheads="1"/>
              </p:cNvSpPr>
              <p:nvPr/>
            </p:nvSpPr>
            <p:spPr bwMode="auto">
              <a:xfrm>
                <a:off x="2901950" y="4516760"/>
                <a:ext cx="111125" cy="15875"/>
              </a:xfrm>
              <a:custGeom>
                <a:avLst/>
                <a:gdLst>
                  <a:gd name="T0" fmla="*/ 287 w 288"/>
                  <a:gd name="T1" fmla="*/ 38 h 39"/>
                  <a:gd name="T2" fmla="*/ 287 w 288"/>
                  <a:gd name="T3" fmla="*/ 38 h 39"/>
                  <a:gd name="T4" fmla="*/ 248 w 288"/>
                  <a:gd name="T5" fmla="*/ 19 h 39"/>
                  <a:gd name="T6" fmla="*/ 153 w 288"/>
                  <a:gd name="T7" fmla="*/ 0 h 39"/>
                  <a:gd name="T8" fmla="*/ 58 w 288"/>
                  <a:gd name="T9" fmla="*/ 0 h 39"/>
                  <a:gd name="T10" fmla="*/ 0 w 288"/>
                  <a:gd name="T11" fmla="*/ 0 h 39"/>
                  <a:gd name="T12" fmla="*/ 58 w 288"/>
                  <a:gd name="T13" fmla="*/ 0 h 39"/>
                  <a:gd name="T14" fmla="*/ 153 w 288"/>
                  <a:gd name="T15" fmla="*/ 19 h 39"/>
                  <a:gd name="T16" fmla="*/ 248 w 288"/>
                  <a:gd name="T17" fmla="*/ 38 h 39"/>
                  <a:gd name="T18" fmla="*/ 287 w 288"/>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39">
                    <a:moveTo>
                      <a:pt x="287" y="38"/>
                    </a:moveTo>
                    <a:lnTo>
                      <a:pt x="287" y="38"/>
                    </a:lnTo>
                    <a:cubicBezTo>
                      <a:pt x="287" y="38"/>
                      <a:pt x="268" y="19"/>
                      <a:pt x="248" y="19"/>
                    </a:cubicBezTo>
                    <a:cubicBezTo>
                      <a:pt x="211" y="19"/>
                      <a:pt x="172" y="0"/>
                      <a:pt x="153" y="0"/>
                    </a:cubicBezTo>
                    <a:cubicBezTo>
                      <a:pt x="115" y="0"/>
                      <a:pt x="77" y="0"/>
                      <a:pt x="58" y="0"/>
                    </a:cubicBezTo>
                    <a:cubicBezTo>
                      <a:pt x="19" y="0"/>
                      <a:pt x="0" y="0"/>
                      <a:pt x="0" y="0"/>
                    </a:cubicBezTo>
                    <a:cubicBezTo>
                      <a:pt x="0" y="0"/>
                      <a:pt x="19" y="0"/>
                      <a:pt x="58" y="0"/>
                    </a:cubicBezTo>
                    <a:cubicBezTo>
                      <a:pt x="77" y="19"/>
                      <a:pt x="115" y="19"/>
                      <a:pt x="153" y="19"/>
                    </a:cubicBezTo>
                    <a:cubicBezTo>
                      <a:pt x="172" y="19"/>
                      <a:pt x="211" y="38"/>
                      <a:pt x="248" y="38"/>
                    </a:cubicBezTo>
                    <a:cubicBezTo>
                      <a:pt x="268" y="38"/>
                      <a:pt x="287" y="38"/>
                      <a:pt x="287" y="38"/>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Freeform 175"/>
              <p:cNvSpPr>
                <a:spLocks noChangeArrowheads="1"/>
              </p:cNvSpPr>
              <p:nvPr/>
            </p:nvSpPr>
            <p:spPr bwMode="auto">
              <a:xfrm>
                <a:off x="2917825" y="4504060"/>
                <a:ext cx="88900" cy="14287"/>
              </a:xfrm>
              <a:custGeom>
                <a:avLst/>
                <a:gdLst>
                  <a:gd name="T0" fmla="*/ 229 w 230"/>
                  <a:gd name="T1" fmla="*/ 38 h 39"/>
                  <a:gd name="T2" fmla="*/ 229 w 230"/>
                  <a:gd name="T3" fmla="*/ 38 h 39"/>
                  <a:gd name="T4" fmla="*/ 190 w 230"/>
                  <a:gd name="T5" fmla="*/ 38 h 39"/>
                  <a:gd name="T6" fmla="*/ 114 w 230"/>
                  <a:gd name="T7" fmla="*/ 19 h 39"/>
                  <a:gd name="T8" fmla="*/ 38 w 230"/>
                  <a:gd name="T9" fmla="*/ 0 h 39"/>
                  <a:gd name="T10" fmla="*/ 0 w 230"/>
                  <a:gd name="T11" fmla="*/ 0 h 39"/>
                  <a:gd name="T12" fmla="*/ 38 w 230"/>
                  <a:gd name="T13" fmla="*/ 19 h 39"/>
                  <a:gd name="T14" fmla="*/ 114 w 230"/>
                  <a:gd name="T15" fmla="*/ 38 h 39"/>
                  <a:gd name="T16" fmla="*/ 190 w 230"/>
                  <a:gd name="T17" fmla="*/ 38 h 39"/>
                  <a:gd name="T18" fmla="*/ 229 w 230"/>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39">
                    <a:moveTo>
                      <a:pt x="229" y="38"/>
                    </a:moveTo>
                    <a:lnTo>
                      <a:pt x="229" y="38"/>
                    </a:lnTo>
                    <a:cubicBezTo>
                      <a:pt x="229" y="38"/>
                      <a:pt x="209" y="38"/>
                      <a:pt x="190" y="38"/>
                    </a:cubicBezTo>
                    <a:cubicBezTo>
                      <a:pt x="172" y="19"/>
                      <a:pt x="153" y="19"/>
                      <a:pt x="114" y="19"/>
                    </a:cubicBezTo>
                    <a:cubicBezTo>
                      <a:pt x="95" y="0"/>
                      <a:pt x="57" y="0"/>
                      <a:pt x="38" y="0"/>
                    </a:cubicBezTo>
                    <a:cubicBezTo>
                      <a:pt x="19" y="0"/>
                      <a:pt x="0" y="0"/>
                      <a:pt x="0" y="0"/>
                    </a:cubicBezTo>
                    <a:cubicBezTo>
                      <a:pt x="0" y="0"/>
                      <a:pt x="19" y="19"/>
                      <a:pt x="38" y="19"/>
                    </a:cubicBezTo>
                    <a:cubicBezTo>
                      <a:pt x="57" y="19"/>
                      <a:pt x="95" y="38"/>
                      <a:pt x="114" y="38"/>
                    </a:cubicBezTo>
                    <a:cubicBezTo>
                      <a:pt x="153" y="38"/>
                      <a:pt x="172" y="38"/>
                      <a:pt x="190" y="38"/>
                    </a:cubicBezTo>
                    <a:cubicBezTo>
                      <a:pt x="209" y="38"/>
                      <a:pt x="229" y="38"/>
                      <a:pt x="229" y="38"/>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176"/>
              <p:cNvSpPr>
                <a:spLocks noChangeArrowheads="1"/>
              </p:cNvSpPr>
              <p:nvPr/>
            </p:nvSpPr>
            <p:spPr bwMode="auto">
              <a:xfrm>
                <a:off x="3087688" y="4583435"/>
                <a:ext cx="104775" cy="15875"/>
              </a:xfrm>
              <a:custGeom>
                <a:avLst/>
                <a:gdLst>
                  <a:gd name="T0" fmla="*/ 267 w 268"/>
                  <a:gd name="T1" fmla="*/ 38 h 39"/>
                  <a:gd name="T2" fmla="*/ 267 w 268"/>
                  <a:gd name="T3" fmla="*/ 38 h 39"/>
                  <a:gd name="T4" fmla="*/ 229 w 268"/>
                  <a:gd name="T5" fmla="*/ 19 h 39"/>
                  <a:gd name="T6" fmla="*/ 133 w 268"/>
                  <a:gd name="T7" fmla="*/ 0 h 39"/>
                  <a:gd name="T8" fmla="*/ 38 w 268"/>
                  <a:gd name="T9" fmla="*/ 0 h 39"/>
                  <a:gd name="T10" fmla="*/ 0 w 268"/>
                  <a:gd name="T11" fmla="*/ 0 h 39"/>
                  <a:gd name="T12" fmla="*/ 38 w 268"/>
                  <a:gd name="T13" fmla="*/ 0 h 39"/>
                  <a:gd name="T14" fmla="*/ 133 w 268"/>
                  <a:gd name="T15" fmla="*/ 19 h 39"/>
                  <a:gd name="T16" fmla="*/ 229 w 268"/>
                  <a:gd name="T17" fmla="*/ 38 h 39"/>
                  <a:gd name="T18" fmla="*/ 267 w 268"/>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39">
                    <a:moveTo>
                      <a:pt x="267" y="38"/>
                    </a:moveTo>
                    <a:lnTo>
                      <a:pt x="267" y="38"/>
                    </a:lnTo>
                    <a:cubicBezTo>
                      <a:pt x="267" y="38"/>
                      <a:pt x="248" y="38"/>
                      <a:pt x="229" y="19"/>
                    </a:cubicBezTo>
                    <a:cubicBezTo>
                      <a:pt x="210" y="19"/>
                      <a:pt x="172" y="0"/>
                      <a:pt x="133" y="0"/>
                    </a:cubicBezTo>
                    <a:cubicBezTo>
                      <a:pt x="95" y="0"/>
                      <a:pt x="57" y="0"/>
                      <a:pt x="38" y="0"/>
                    </a:cubicBezTo>
                    <a:cubicBezTo>
                      <a:pt x="19" y="0"/>
                      <a:pt x="0" y="0"/>
                      <a:pt x="0" y="0"/>
                    </a:cubicBezTo>
                    <a:cubicBezTo>
                      <a:pt x="0" y="0"/>
                      <a:pt x="19" y="0"/>
                      <a:pt x="38" y="0"/>
                    </a:cubicBezTo>
                    <a:cubicBezTo>
                      <a:pt x="57" y="19"/>
                      <a:pt x="95" y="19"/>
                      <a:pt x="133" y="19"/>
                    </a:cubicBezTo>
                    <a:cubicBezTo>
                      <a:pt x="172" y="38"/>
                      <a:pt x="210" y="38"/>
                      <a:pt x="229" y="38"/>
                    </a:cubicBezTo>
                    <a:cubicBezTo>
                      <a:pt x="248" y="38"/>
                      <a:pt x="267" y="38"/>
                      <a:pt x="267" y="38"/>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Freeform 177"/>
              <p:cNvSpPr>
                <a:spLocks noChangeArrowheads="1"/>
              </p:cNvSpPr>
              <p:nvPr/>
            </p:nvSpPr>
            <p:spPr bwMode="auto">
              <a:xfrm>
                <a:off x="3101975" y="4567560"/>
                <a:ext cx="88900" cy="15875"/>
              </a:xfrm>
              <a:custGeom>
                <a:avLst/>
                <a:gdLst>
                  <a:gd name="T0" fmla="*/ 229 w 230"/>
                  <a:gd name="T1" fmla="*/ 39 h 40"/>
                  <a:gd name="T2" fmla="*/ 229 w 230"/>
                  <a:gd name="T3" fmla="*/ 39 h 40"/>
                  <a:gd name="T4" fmla="*/ 191 w 230"/>
                  <a:gd name="T5" fmla="*/ 39 h 40"/>
                  <a:gd name="T6" fmla="*/ 114 w 230"/>
                  <a:gd name="T7" fmla="*/ 19 h 40"/>
                  <a:gd name="T8" fmla="*/ 19 w 230"/>
                  <a:gd name="T9" fmla="*/ 0 h 40"/>
                  <a:gd name="T10" fmla="*/ 0 w 230"/>
                  <a:gd name="T11" fmla="*/ 0 h 40"/>
                  <a:gd name="T12" fmla="*/ 19 w 230"/>
                  <a:gd name="T13" fmla="*/ 19 h 40"/>
                  <a:gd name="T14" fmla="*/ 95 w 230"/>
                  <a:gd name="T15" fmla="*/ 39 h 40"/>
                  <a:gd name="T16" fmla="*/ 191 w 230"/>
                  <a:gd name="T17" fmla="*/ 39 h 40"/>
                  <a:gd name="T18" fmla="*/ 229 w 230"/>
                  <a:gd name="T1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40">
                    <a:moveTo>
                      <a:pt x="229" y="39"/>
                    </a:moveTo>
                    <a:lnTo>
                      <a:pt x="229" y="39"/>
                    </a:lnTo>
                    <a:cubicBezTo>
                      <a:pt x="229" y="39"/>
                      <a:pt x="210" y="39"/>
                      <a:pt x="191" y="39"/>
                    </a:cubicBezTo>
                    <a:cubicBezTo>
                      <a:pt x="172" y="19"/>
                      <a:pt x="134" y="19"/>
                      <a:pt x="114" y="19"/>
                    </a:cubicBezTo>
                    <a:cubicBezTo>
                      <a:pt x="76" y="19"/>
                      <a:pt x="57" y="0"/>
                      <a:pt x="19" y="0"/>
                    </a:cubicBezTo>
                    <a:cubicBezTo>
                      <a:pt x="0" y="0"/>
                      <a:pt x="0" y="0"/>
                      <a:pt x="0" y="0"/>
                    </a:cubicBezTo>
                    <a:cubicBezTo>
                      <a:pt x="0" y="0"/>
                      <a:pt x="0" y="19"/>
                      <a:pt x="19" y="19"/>
                    </a:cubicBezTo>
                    <a:cubicBezTo>
                      <a:pt x="38" y="19"/>
                      <a:pt x="76" y="39"/>
                      <a:pt x="95" y="39"/>
                    </a:cubicBezTo>
                    <a:cubicBezTo>
                      <a:pt x="134" y="39"/>
                      <a:pt x="153" y="39"/>
                      <a:pt x="191" y="39"/>
                    </a:cubicBezTo>
                    <a:cubicBezTo>
                      <a:pt x="210" y="39"/>
                      <a:pt x="229" y="39"/>
                      <a:pt x="229" y="39"/>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Freeform 178"/>
              <p:cNvSpPr>
                <a:spLocks noChangeArrowheads="1"/>
              </p:cNvSpPr>
              <p:nvPr/>
            </p:nvSpPr>
            <p:spPr bwMode="auto">
              <a:xfrm>
                <a:off x="3228975" y="4748535"/>
                <a:ext cx="88900" cy="14287"/>
              </a:xfrm>
              <a:custGeom>
                <a:avLst/>
                <a:gdLst>
                  <a:gd name="T0" fmla="*/ 230 w 231"/>
                  <a:gd name="T1" fmla="*/ 38 h 39"/>
                  <a:gd name="T2" fmla="*/ 230 w 231"/>
                  <a:gd name="T3" fmla="*/ 38 h 39"/>
                  <a:gd name="T4" fmla="*/ 192 w 231"/>
                  <a:gd name="T5" fmla="*/ 19 h 39"/>
                  <a:gd name="T6" fmla="*/ 115 w 231"/>
                  <a:gd name="T7" fmla="*/ 0 h 39"/>
                  <a:gd name="T8" fmla="*/ 39 w 231"/>
                  <a:gd name="T9" fmla="*/ 0 h 39"/>
                  <a:gd name="T10" fmla="*/ 0 w 231"/>
                  <a:gd name="T11" fmla="*/ 0 h 39"/>
                  <a:gd name="T12" fmla="*/ 39 w 231"/>
                  <a:gd name="T13" fmla="*/ 0 h 39"/>
                  <a:gd name="T14" fmla="*/ 115 w 231"/>
                  <a:gd name="T15" fmla="*/ 19 h 39"/>
                  <a:gd name="T16" fmla="*/ 192 w 231"/>
                  <a:gd name="T17" fmla="*/ 38 h 39"/>
                  <a:gd name="T18" fmla="*/ 230 w 231"/>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39">
                    <a:moveTo>
                      <a:pt x="230" y="38"/>
                    </a:moveTo>
                    <a:lnTo>
                      <a:pt x="230" y="38"/>
                    </a:lnTo>
                    <a:cubicBezTo>
                      <a:pt x="230" y="38"/>
                      <a:pt x="211" y="19"/>
                      <a:pt x="192" y="19"/>
                    </a:cubicBezTo>
                    <a:cubicBezTo>
                      <a:pt x="172" y="19"/>
                      <a:pt x="153" y="19"/>
                      <a:pt x="115" y="0"/>
                    </a:cubicBezTo>
                    <a:cubicBezTo>
                      <a:pt x="96" y="0"/>
                      <a:pt x="58" y="0"/>
                      <a:pt x="39" y="0"/>
                    </a:cubicBezTo>
                    <a:cubicBezTo>
                      <a:pt x="19" y="0"/>
                      <a:pt x="0" y="0"/>
                      <a:pt x="0" y="0"/>
                    </a:cubicBezTo>
                    <a:cubicBezTo>
                      <a:pt x="0" y="0"/>
                      <a:pt x="19" y="0"/>
                      <a:pt x="39" y="0"/>
                    </a:cubicBezTo>
                    <a:cubicBezTo>
                      <a:pt x="58" y="19"/>
                      <a:pt x="77" y="19"/>
                      <a:pt x="115" y="19"/>
                    </a:cubicBezTo>
                    <a:cubicBezTo>
                      <a:pt x="134" y="19"/>
                      <a:pt x="172" y="38"/>
                      <a:pt x="192" y="38"/>
                    </a:cubicBezTo>
                    <a:cubicBezTo>
                      <a:pt x="211" y="38"/>
                      <a:pt x="230" y="38"/>
                      <a:pt x="230" y="38"/>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1" name="Freeform 179"/>
              <p:cNvSpPr>
                <a:spLocks noChangeArrowheads="1"/>
              </p:cNvSpPr>
              <p:nvPr/>
            </p:nvSpPr>
            <p:spPr bwMode="auto">
              <a:xfrm>
                <a:off x="3235325" y="4739010"/>
                <a:ext cx="74613" cy="9525"/>
              </a:xfrm>
              <a:custGeom>
                <a:avLst/>
                <a:gdLst>
                  <a:gd name="T0" fmla="*/ 192 w 193"/>
                  <a:gd name="T1" fmla="*/ 19 h 20"/>
                  <a:gd name="T2" fmla="*/ 192 w 193"/>
                  <a:gd name="T3" fmla="*/ 19 h 20"/>
                  <a:gd name="T4" fmla="*/ 173 w 193"/>
                  <a:gd name="T5" fmla="*/ 19 h 20"/>
                  <a:gd name="T6" fmla="*/ 96 w 193"/>
                  <a:gd name="T7" fmla="*/ 0 h 20"/>
                  <a:gd name="T8" fmla="*/ 39 w 193"/>
                  <a:gd name="T9" fmla="*/ 0 h 20"/>
                  <a:gd name="T10" fmla="*/ 0 w 193"/>
                  <a:gd name="T11" fmla="*/ 0 h 20"/>
                  <a:gd name="T12" fmla="*/ 39 w 193"/>
                  <a:gd name="T13" fmla="*/ 0 h 20"/>
                  <a:gd name="T14" fmla="*/ 96 w 193"/>
                  <a:gd name="T15" fmla="*/ 19 h 20"/>
                  <a:gd name="T16" fmla="*/ 173 w 193"/>
                  <a:gd name="T17" fmla="*/ 19 h 20"/>
                  <a:gd name="T18" fmla="*/ 192 w 193"/>
                  <a:gd name="T19"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20">
                    <a:moveTo>
                      <a:pt x="192" y="19"/>
                    </a:moveTo>
                    <a:lnTo>
                      <a:pt x="192" y="19"/>
                    </a:lnTo>
                    <a:cubicBezTo>
                      <a:pt x="192" y="19"/>
                      <a:pt x="192" y="19"/>
                      <a:pt x="173" y="19"/>
                    </a:cubicBezTo>
                    <a:cubicBezTo>
                      <a:pt x="153" y="19"/>
                      <a:pt x="134" y="0"/>
                      <a:pt x="96" y="0"/>
                    </a:cubicBezTo>
                    <a:cubicBezTo>
                      <a:pt x="77" y="0"/>
                      <a:pt x="58" y="0"/>
                      <a:pt x="39" y="0"/>
                    </a:cubicBezTo>
                    <a:cubicBezTo>
                      <a:pt x="20" y="0"/>
                      <a:pt x="0" y="0"/>
                      <a:pt x="0" y="0"/>
                    </a:cubicBezTo>
                    <a:cubicBezTo>
                      <a:pt x="0" y="0"/>
                      <a:pt x="20" y="0"/>
                      <a:pt x="39" y="0"/>
                    </a:cubicBezTo>
                    <a:cubicBezTo>
                      <a:pt x="58" y="19"/>
                      <a:pt x="77" y="19"/>
                      <a:pt x="96" y="19"/>
                    </a:cubicBezTo>
                    <a:cubicBezTo>
                      <a:pt x="134" y="19"/>
                      <a:pt x="153" y="19"/>
                      <a:pt x="173" y="19"/>
                    </a:cubicBezTo>
                    <a:cubicBezTo>
                      <a:pt x="192" y="19"/>
                      <a:pt x="192" y="19"/>
                      <a:pt x="192" y="19"/>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180"/>
              <p:cNvSpPr>
                <a:spLocks noChangeArrowheads="1"/>
              </p:cNvSpPr>
              <p:nvPr/>
            </p:nvSpPr>
            <p:spPr bwMode="auto">
              <a:xfrm>
                <a:off x="2806700" y="4465960"/>
                <a:ext cx="82550" cy="460375"/>
              </a:xfrm>
              <a:custGeom>
                <a:avLst/>
                <a:gdLst>
                  <a:gd name="T0" fmla="*/ 210 w 211"/>
                  <a:gd name="T1" fmla="*/ 0 h 1185"/>
                  <a:gd name="T2" fmla="*/ 210 w 211"/>
                  <a:gd name="T3" fmla="*/ 0 h 1185"/>
                  <a:gd name="T4" fmla="*/ 191 w 211"/>
                  <a:gd name="T5" fmla="*/ 38 h 1185"/>
                  <a:gd name="T6" fmla="*/ 153 w 211"/>
                  <a:gd name="T7" fmla="*/ 172 h 1185"/>
                  <a:gd name="T8" fmla="*/ 134 w 211"/>
                  <a:gd name="T9" fmla="*/ 363 h 1185"/>
                  <a:gd name="T10" fmla="*/ 96 w 211"/>
                  <a:gd name="T11" fmla="*/ 592 h 1185"/>
                  <a:gd name="T12" fmla="*/ 58 w 211"/>
                  <a:gd name="T13" fmla="*/ 802 h 1185"/>
                  <a:gd name="T14" fmla="*/ 19 w 211"/>
                  <a:gd name="T15" fmla="*/ 993 h 1185"/>
                  <a:gd name="T16" fmla="*/ 0 w 211"/>
                  <a:gd name="T17" fmla="*/ 1126 h 1185"/>
                  <a:gd name="T18" fmla="*/ 0 w 211"/>
                  <a:gd name="T19" fmla="*/ 1184 h 1185"/>
                  <a:gd name="T20" fmla="*/ 19 w 211"/>
                  <a:gd name="T21" fmla="*/ 1146 h 1185"/>
                  <a:gd name="T22" fmla="*/ 38 w 211"/>
                  <a:gd name="T23" fmla="*/ 993 h 1185"/>
                  <a:gd name="T24" fmla="*/ 77 w 211"/>
                  <a:gd name="T25" fmla="*/ 821 h 1185"/>
                  <a:gd name="T26" fmla="*/ 115 w 211"/>
                  <a:gd name="T27" fmla="*/ 592 h 1185"/>
                  <a:gd name="T28" fmla="*/ 153 w 211"/>
                  <a:gd name="T29" fmla="*/ 382 h 1185"/>
                  <a:gd name="T30" fmla="*/ 172 w 211"/>
                  <a:gd name="T31" fmla="*/ 191 h 1185"/>
                  <a:gd name="T32" fmla="*/ 191 w 211"/>
                  <a:gd name="T33" fmla="*/ 57 h 1185"/>
                  <a:gd name="T34" fmla="*/ 210 w 211"/>
                  <a:gd name="T35" fmla="*/ 0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1" h="1185">
                    <a:moveTo>
                      <a:pt x="210" y="0"/>
                    </a:moveTo>
                    <a:lnTo>
                      <a:pt x="210" y="0"/>
                    </a:lnTo>
                    <a:cubicBezTo>
                      <a:pt x="210" y="0"/>
                      <a:pt x="191" y="19"/>
                      <a:pt x="191" y="38"/>
                    </a:cubicBezTo>
                    <a:cubicBezTo>
                      <a:pt x="191" y="76"/>
                      <a:pt x="172" y="134"/>
                      <a:pt x="153" y="172"/>
                    </a:cubicBezTo>
                    <a:cubicBezTo>
                      <a:pt x="153" y="230"/>
                      <a:pt x="134" y="306"/>
                      <a:pt x="134" y="363"/>
                    </a:cubicBezTo>
                    <a:cubicBezTo>
                      <a:pt x="115" y="439"/>
                      <a:pt x="96" y="516"/>
                      <a:pt x="96" y="592"/>
                    </a:cubicBezTo>
                    <a:cubicBezTo>
                      <a:pt x="77" y="668"/>
                      <a:pt x="58" y="745"/>
                      <a:pt x="58" y="802"/>
                    </a:cubicBezTo>
                    <a:cubicBezTo>
                      <a:pt x="38" y="878"/>
                      <a:pt x="38" y="936"/>
                      <a:pt x="19" y="993"/>
                    </a:cubicBezTo>
                    <a:cubicBezTo>
                      <a:pt x="19" y="1050"/>
                      <a:pt x="19" y="1108"/>
                      <a:pt x="0" y="1126"/>
                    </a:cubicBezTo>
                    <a:cubicBezTo>
                      <a:pt x="0" y="1165"/>
                      <a:pt x="0" y="1184"/>
                      <a:pt x="0" y="1184"/>
                    </a:cubicBezTo>
                    <a:cubicBezTo>
                      <a:pt x="0" y="1184"/>
                      <a:pt x="0" y="1165"/>
                      <a:pt x="19" y="1146"/>
                    </a:cubicBezTo>
                    <a:cubicBezTo>
                      <a:pt x="19" y="1108"/>
                      <a:pt x="38" y="1050"/>
                      <a:pt x="38" y="993"/>
                    </a:cubicBezTo>
                    <a:cubicBezTo>
                      <a:pt x="58" y="955"/>
                      <a:pt x="58" y="878"/>
                      <a:pt x="77" y="821"/>
                    </a:cubicBezTo>
                    <a:cubicBezTo>
                      <a:pt x="96" y="745"/>
                      <a:pt x="96" y="668"/>
                      <a:pt x="115" y="592"/>
                    </a:cubicBezTo>
                    <a:cubicBezTo>
                      <a:pt x="134" y="516"/>
                      <a:pt x="134" y="439"/>
                      <a:pt x="153" y="382"/>
                    </a:cubicBezTo>
                    <a:cubicBezTo>
                      <a:pt x="153" y="306"/>
                      <a:pt x="172" y="249"/>
                      <a:pt x="172" y="191"/>
                    </a:cubicBezTo>
                    <a:cubicBezTo>
                      <a:pt x="191" y="134"/>
                      <a:pt x="191" y="76"/>
                      <a:pt x="191" y="57"/>
                    </a:cubicBezTo>
                    <a:cubicBezTo>
                      <a:pt x="191" y="19"/>
                      <a:pt x="210" y="0"/>
                      <a:pt x="210" y="0"/>
                    </a:cubicBezTo>
                  </a:path>
                </a:pathLst>
              </a:custGeom>
              <a:solidFill>
                <a:srgbClr val="F6C293"/>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Freeform 181"/>
              <p:cNvSpPr>
                <a:spLocks noChangeArrowheads="1"/>
              </p:cNvSpPr>
              <p:nvPr/>
            </p:nvSpPr>
            <p:spPr bwMode="auto">
              <a:xfrm>
                <a:off x="2990850" y="4472310"/>
                <a:ext cx="82550" cy="460375"/>
              </a:xfrm>
              <a:custGeom>
                <a:avLst/>
                <a:gdLst>
                  <a:gd name="T0" fmla="*/ 211 w 212"/>
                  <a:gd name="T1" fmla="*/ 0 h 1185"/>
                  <a:gd name="T2" fmla="*/ 211 w 212"/>
                  <a:gd name="T3" fmla="*/ 0 h 1185"/>
                  <a:gd name="T4" fmla="*/ 192 w 212"/>
                  <a:gd name="T5" fmla="*/ 57 h 1185"/>
                  <a:gd name="T6" fmla="*/ 172 w 212"/>
                  <a:gd name="T7" fmla="*/ 191 h 1185"/>
                  <a:gd name="T8" fmla="*/ 134 w 212"/>
                  <a:gd name="T9" fmla="*/ 382 h 1185"/>
                  <a:gd name="T10" fmla="*/ 96 w 212"/>
                  <a:gd name="T11" fmla="*/ 592 h 1185"/>
                  <a:gd name="T12" fmla="*/ 58 w 212"/>
                  <a:gd name="T13" fmla="*/ 802 h 1185"/>
                  <a:gd name="T14" fmla="*/ 39 w 212"/>
                  <a:gd name="T15" fmla="*/ 1012 h 1185"/>
                  <a:gd name="T16" fmla="*/ 19 w 212"/>
                  <a:gd name="T17" fmla="*/ 1146 h 1185"/>
                  <a:gd name="T18" fmla="*/ 0 w 212"/>
                  <a:gd name="T19" fmla="*/ 1184 h 1185"/>
                  <a:gd name="T20" fmla="*/ 19 w 212"/>
                  <a:gd name="T21" fmla="*/ 1146 h 1185"/>
                  <a:gd name="T22" fmla="*/ 39 w 212"/>
                  <a:gd name="T23" fmla="*/ 1012 h 1185"/>
                  <a:gd name="T24" fmla="*/ 77 w 212"/>
                  <a:gd name="T25" fmla="*/ 822 h 1185"/>
                  <a:gd name="T26" fmla="*/ 115 w 212"/>
                  <a:gd name="T27" fmla="*/ 592 h 1185"/>
                  <a:gd name="T28" fmla="*/ 153 w 212"/>
                  <a:gd name="T29" fmla="*/ 382 h 1185"/>
                  <a:gd name="T30" fmla="*/ 192 w 212"/>
                  <a:gd name="T31" fmla="*/ 191 h 1185"/>
                  <a:gd name="T32" fmla="*/ 211 w 212"/>
                  <a:gd name="T33" fmla="*/ 57 h 1185"/>
                  <a:gd name="T34" fmla="*/ 211 w 212"/>
                  <a:gd name="T35" fmla="*/ 0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1185">
                    <a:moveTo>
                      <a:pt x="211" y="0"/>
                    </a:moveTo>
                    <a:lnTo>
                      <a:pt x="211" y="0"/>
                    </a:lnTo>
                    <a:cubicBezTo>
                      <a:pt x="211" y="0"/>
                      <a:pt x="211" y="19"/>
                      <a:pt x="192" y="57"/>
                    </a:cubicBezTo>
                    <a:cubicBezTo>
                      <a:pt x="192" y="77"/>
                      <a:pt x="172" y="134"/>
                      <a:pt x="172" y="191"/>
                    </a:cubicBezTo>
                    <a:cubicBezTo>
                      <a:pt x="153" y="248"/>
                      <a:pt x="153" y="306"/>
                      <a:pt x="134" y="382"/>
                    </a:cubicBezTo>
                    <a:cubicBezTo>
                      <a:pt x="115" y="440"/>
                      <a:pt x="96" y="516"/>
                      <a:pt x="96" y="592"/>
                    </a:cubicBezTo>
                    <a:cubicBezTo>
                      <a:pt x="77" y="669"/>
                      <a:pt x="77" y="745"/>
                      <a:pt x="58" y="802"/>
                    </a:cubicBezTo>
                    <a:cubicBezTo>
                      <a:pt x="39" y="878"/>
                      <a:pt x="39" y="955"/>
                      <a:pt x="39" y="1012"/>
                    </a:cubicBezTo>
                    <a:cubicBezTo>
                      <a:pt x="19" y="1051"/>
                      <a:pt x="19" y="1107"/>
                      <a:pt x="19" y="1146"/>
                    </a:cubicBezTo>
                    <a:cubicBezTo>
                      <a:pt x="0" y="1165"/>
                      <a:pt x="0" y="1184"/>
                      <a:pt x="0" y="1184"/>
                    </a:cubicBezTo>
                    <a:cubicBezTo>
                      <a:pt x="0" y="1184"/>
                      <a:pt x="19" y="1165"/>
                      <a:pt x="19" y="1146"/>
                    </a:cubicBezTo>
                    <a:cubicBezTo>
                      <a:pt x="19" y="1107"/>
                      <a:pt x="39" y="1070"/>
                      <a:pt x="39" y="1012"/>
                    </a:cubicBezTo>
                    <a:cubicBezTo>
                      <a:pt x="58" y="955"/>
                      <a:pt x="77" y="878"/>
                      <a:pt x="77" y="822"/>
                    </a:cubicBezTo>
                    <a:cubicBezTo>
                      <a:pt x="96" y="745"/>
                      <a:pt x="115" y="669"/>
                      <a:pt x="115" y="592"/>
                    </a:cubicBezTo>
                    <a:cubicBezTo>
                      <a:pt x="134" y="516"/>
                      <a:pt x="153" y="440"/>
                      <a:pt x="153" y="382"/>
                    </a:cubicBezTo>
                    <a:cubicBezTo>
                      <a:pt x="172" y="306"/>
                      <a:pt x="172" y="248"/>
                      <a:pt x="192" y="191"/>
                    </a:cubicBezTo>
                    <a:cubicBezTo>
                      <a:pt x="192" y="134"/>
                      <a:pt x="192" y="77"/>
                      <a:pt x="211" y="57"/>
                    </a:cubicBezTo>
                    <a:cubicBezTo>
                      <a:pt x="211" y="19"/>
                      <a:pt x="211" y="0"/>
                      <a:pt x="211" y="0"/>
                    </a:cubicBezTo>
                  </a:path>
                </a:pathLst>
              </a:custGeom>
              <a:solidFill>
                <a:srgbClr val="F6C293"/>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4" name="Freeform 182"/>
              <p:cNvSpPr>
                <a:spLocks noChangeArrowheads="1"/>
              </p:cNvSpPr>
              <p:nvPr/>
            </p:nvSpPr>
            <p:spPr bwMode="auto">
              <a:xfrm>
                <a:off x="3162300" y="4659635"/>
                <a:ext cx="52388" cy="325437"/>
              </a:xfrm>
              <a:custGeom>
                <a:avLst/>
                <a:gdLst>
                  <a:gd name="T0" fmla="*/ 134 w 135"/>
                  <a:gd name="T1" fmla="*/ 0 h 841"/>
                  <a:gd name="T2" fmla="*/ 134 w 135"/>
                  <a:gd name="T3" fmla="*/ 0 h 841"/>
                  <a:gd name="T4" fmla="*/ 134 w 135"/>
                  <a:gd name="T5" fmla="*/ 19 h 841"/>
                  <a:gd name="T6" fmla="*/ 114 w 135"/>
                  <a:gd name="T7" fmla="*/ 114 h 841"/>
                  <a:gd name="T8" fmla="*/ 76 w 135"/>
                  <a:gd name="T9" fmla="*/ 267 h 841"/>
                  <a:gd name="T10" fmla="*/ 57 w 135"/>
                  <a:gd name="T11" fmla="*/ 420 h 841"/>
                  <a:gd name="T12" fmla="*/ 38 w 135"/>
                  <a:gd name="T13" fmla="*/ 573 h 841"/>
                  <a:gd name="T14" fmla="*/ 19 w 135"/>
                  <a:gd name="T15" fmla="*/ 706 h 841"/>
                  <a:gd name="T16" fmla="*/ 0 w 135"/>
                  <a:gd name="T17" fmla="*/ 802 h 841"/>
                  <a:gd name="T18" fmla="*/ 0 w 135"/>
                  <a:gd name="T19" fmla="*/ 840 h 841"/>
                  <a:gd name="T20" fmla="*/ 0 w 135"/>
                  <a:gd name="T21" fmla="*/ 802 h 841"/>
                  <a:gd name="T22" fmla="*/ 19 w 135"/>
                  <a:gd name="T23" fmla="*/ 706 h 841"/>
                  <a:gd name="T24" fmla="*/ 57 w 135"/>
                  <a:gd name="T25" fmla="*/ 573 h 841"/>
                  <a:gd name="T26" fmla="*/ 76 w 135"/>
                  <a:gd name="T27" fmla="*/ 420 h 841"/>
                  <a:gd name="T28" fmla="*/ 114 w 135"/>
                  <a:gd name="T29" fmla="*/ 267 h 841"/>
                  <a:gd name="T30" fmla="*/ 134 w 135"/>
                  <a:gd name="T31" fmla="*/ 133 h 841"/>
                  <a:gd name="T32" fmla="*/ 134 w 135"/>
                  <a:gd name="T33" fmla="*/ 38 h 841"/>
                  <a:gd name="T34" fmla="*/ 134 w 135"/>
                  <a:gd name="T35" fmla="*/ 0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5" h="841">
                    <a:moveTo>
                      <a:pt x="134" y="0"/>
                    </a:moveTo>
                    <a:lnTo>
                      <a:pt x="134" y="0"/>
                    </a:lnTo>
                    <a:cubicBezTo>
                      <a:pt x="134" y="0"/>
                      <a:pt x="134" y="0"/>
                      <a:pt x="134" y="19"/>
                    </a:cubicBezTo>
                    <a:cubicBezTo>
                      <a:pt x="134" y="57"/>
                      <a:pt x="114" y="76"/>
                      <a:pt x="114" y="114"/>
                    </a:cubicBezTo>
                    <a:cubicBezTo>
                      <a:pt x="95" y="171"/>
                      <a:pt x="95" y="210"/>
                      <a:pt x="76" y="267"/>
                    </a:cubicBezTo>
                    <a:cubicBezTo>
                      <a:pt x="76" y="305"/>
                      <a:pt x="57" y="362"/>
                      <a:pt x="57" y="420"/>
                    </a:cubicBezTo>
                    <a:cubicBezTo>
                      <a:pt x="38" y="477"/>
                      <a:pt x="38" y="515"/>
                      <a:pt x="38" y="573"/>
                    </a:cubicBezTo>
                    <a:cubicBezTo>
                      <a:pt x="19" y="629"/>
                      <a:pt x="19" y="668"/>
                      <a:pt x="19" y="706"/>
                    </a:cubicBezTo>
                    <a:cubicBezTo>
                      <a:pt x="0" y="744"/>
                      <a:pt x="0" y="782"/>
                      <a:pt x="0" y="802"/>
                    </a:cubicBezTo>
                    <a:cubicBezTo>
                      <a:pt x="0" y="821"/>
                      <a:pt x="0" y="840"/>
                      <a:pt x="0" y="840"/>
                    </a:cubicBezTo>
                    <a:cubicBezTo>
                      <a:pt x="0" y="840"/>
                      <a:pt x="0" y="821"/>
                      <a:pt x="0" y="802"/>
                    </a:cubicBezTo>
                    <a:cubicBezTo>
                      <a:pt x="19" y="782"/>
                      <a:pt x="19" y="744"/>
                      <a:pt x="19" y="706"/>
                    </a:cubicBezTo>
                    <a:cubicBezTo>
                      <a:pt x="38" y="668"/>
                      <a:pt x="38" y="629"/>
                      <a:pt x="57" y="573"/>
                    </a:cubicBezTo>
                    <a:cubicBezTo>
                      <a:pt x="57" y="534"/>
                      <a:pt x="76" y="477"/>
                      <a:pt x="76" y="420"/>
                    </a:cubicBezTo>
                    <a:cubicBezTo>
                      <a:pt x="95" y="362"/>
                      <a:pt x="95" y="305"/>
                      <a:pt x="114" y="267"/>
                    </a:cubicBezTo>
                    <a:cubicBezTo>
                      <a:pt x="114" y="210"/>
                      <a:pt x="114" y="171"/>
                      <a:pt x="134" y="133"/>
                    </a:cubicBezTo>
                    <a:cubicBezTo>
                      <a:pt x="134" y="76"/>
                      <a:pt x="134" y="57"/>
                      <a:pt x="134" y="38"/>
                    </a:cubicBezTo>
                    <a:cubicBezTo>
                      <a:pt x="134" y="0"/>
                      <a:pt x="134" y="0"/>
                      <a:pt x="134" y="0"/>
                    </a:cubicBezTo>
                  </a:path>
                </a:pathLst>
              </a:custGeom>
              <a:solidFill>
                <a:srgbClr val="F6C293"/>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Freeform 183"/>
              <p:cNvSpPr>
                <a:spLocks noChangeArrowheads="1"/>
              </p:cNvSpPr>
              <p:nvPr/>
            </p:nvSpPr>
            <p:spPr bwMode="auto">
              <a:xfrm>
                <a:off x="2466975" y="5056510"/>
                <a:ext cx="74613" cy="22225"/>
              </a:xfrm>
              <a:custGeom>
                <a:avLst/>
                <a:gdLst>
                  <a:gd name="T0" fmla="*/ 0 w 192"/>
                  <a:gd name="T1" fmla="*/ 57 h 58"/>
                  <a:gd name="T2" fmla="*/ 0 w 192"/>
                  <a:gd name="T3" fmla="*/ 57 h 58"/>
                  <a:gd name="T4" fmla="*/ 38 w 192"/>
                  <a:gd name="T5" fmla="*/ 57 h 58"/>
                  <a:gd name="T6" fmla="*/ 96 w 192"/>
                  <a:gd name="T7" fmla="*/ 38 h 58"/>
                  <a:gd name="T8" fmla="*/ 172 w 192"/>
                  <a:gd name="T9" fmla="*/ 19 h 58"/>
                  <a:gd name="T10" fmla="*/ 191 w 192"/>
                  <a:gd name="T11" fmla="*/ 0 h 58"/>
                  <a:gd name="T12" fmla="*/ 172 w 192"/>
                  <a:gd name="T13" fmla="*/ 0 h 58"/>
                  <a:gd name="T14" fmla="*/ 96 w 192"/>
                  <a:gd name="T15" fmla="*/ 19 h 58"/>
                  <a:gd name="T16" fmla="*/ 38 w 192"/>
                  <a:gd name="T17" fmla="*/ 57 h 58"/>
                  <a:gd name="T18" fmla="*/ 0 w 192"/>
                  <a:gd name="T19" fmla="*/ 5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58">
                    <a:moveTo>
                      <a:pt x="0" y="57"/>
                    </a:moveTo>
                    <a:lnTo>
                      <a:pt x="0" y="57"/>
                    </a:lnTo>
                    <a:cubicBezTo>
                      <a:pt x="0" y="57"/>
                      <a:pt x="19" y="57"/>
                      <a:pt x="38" y="57"/>
                    </a:cubicBezTo>
                    <a:cubicBezTo>
                      <a:pt x="57" y="57"/>
                      <a:pt x="76" y="57"/>
                      <a:pt x="96" y="38"/>
                    </a:cubicBezTo>
                    <a:cubicBezTo>
                      <a:pt x="133" y="38"/>
                      <a:pt x="152" y="19"/>
                      <a:pt x="172" y="19"/>
                    </a:cubicBezTo>
                    <a:cubicBezTo>
                      <a:pt x="191" y="0"/>
                      <a:pt x="191" y="0"/>
                      <a:pt x="191" y="0"/>
                    </a:cubicBezTo>
                    <a:cubicBezTo>
                      <a:pt x="191" y="0"/>
                      <a:pt x="191" y="0"/>
                      <a:pt x="172" y="0"/>
                    </a:cubicBezTo>
                    <a:cubicBezTo>
                      <a:pt x="152" y="19"/>
                      <a:pt x="115" y="19"/>
                      <a:pt x="96" y="19"/>
                    </a:cubicBezTo>
                    <a:cubicBezTo>
                      <a:pt x="76" y="38"/>
                      <a:pt x="57" y="38"/>
                      <a:pt x="38" y="57"/>
                    </a:cubicBezTo>
                    <a:cubicBezTo>
                      <a:pt x="19" y="57"/>
                      <a:pt x="0" y="57"/>
                      <a:pt x="0" y="57"/>
                    </a:cubicBez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Freeform 184"/>
              <p:cNvSpPr>
                <a:spLocks noChangeArrowheads="1"/>
              </p:cNvSpPr>
              <p:nvPr/>
            </p:nvSpPr>
            <p:spPr bwMode="auto">
              <a:xfrm>
                <a:off x="2473325" y="5072385"/>
                <a:ext cx="66675" cy="15875"/>
              </a:xfrm>
              <a:custGeom>
                <a:avLst/>
                <a:gdLst>
                  <a:gd name="T0" fmla="*/ 0 w 173"/>
                  <a:gd name="T1" fmla="*/ 38 h 39"/>
                  <a:gd name="T2" fmla="*/ 0 w 173"/>
                  <a:gd name="T3" fmla="*/ 38 h 39"/>
                  <a:gd name="T4" fmla="*/ 38 w 173"/>
                  <a:gd name="T5" fmla="*/ 38 h 39"/>
                  <a:gd name="T6" fmla="*/ 77 w 173"/>
                  <a:gd name="T7" fmla="*/ 38 h 39"/>
                  <a:gd name="T8" fmla="*/ 133 w 173"/>
                  <a:gd name="T9" fmla="*/ 0 h 39"/>
                  <a:gd name="T10" fmla="*/ 172 w 173"/>
                  <a:gd name="T11" fmla="*/ 0 h 39"/>
                  <a:gd name="T12" fmla="*/ 133 w 173"/>
                  <a:gd name="T13" fmla="*/ 0 h 39"/>
                  <a:gd name="T14" fmla="*/ 77 w 173"/>
                  <a:gd name="T15" fmla="*/ 19 h 39"/>
                  <a:gd name="T16" fmla="*/ 19 w 173"/>
                  <a:gd name="T17" fmla="*/ 38 h 39"/>
                  <a:gd name="T18" fmla="*/ 0 w 173"/>
                  <a:gd name="T19"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39">
                    <a:moveTo>
                      <a:pt x="0" y="38"/>
                    </a:moveTo>
                    <a:lnTo>
                      <a:pt x="0" y="38"/>
                    </a:lnTo>
                    <a:cubicBezTo>
                      <a:pt x="0" y="38"/>
                      <a:pt x="19" y="38"/>
                      <a:pt x="38" y="38"/>
                    </a:cubicBezTo>
                    <a:cubicBezTo>
                      <a:pt x="38" y="38"/>
                      <a:pt x="57" y="38"/>
                      <a:pt x="77" y="38"/>
                    </a:cubicBezTo>
                    <a:cubicBezTo>
                      <a:pt x="114" y="19"/>
                      <a:pt x="133" y="19"/>
                      <a:pt x="133" y="0"/>
                    </a:cubicBezTo>
                    <a:cubicBezTo>
                      <a:pt x="153" y="0"/>
                      <a:pt x="172" y="0"/>
                      <a:pt x="172" y="0"/>
                    </a:cubicBezTo>
                    <a:cubicBezTo>
                      <a:pt x="172" y="0"/>
                      <a:pt x="153" y="0"/>
                      <a:pt x="133" y="0"/>
                    </a:cubicBezTo>
                    <a:cubicBezTo>
                      <a:pt x="114" y="0"/>
                      <a:pt x="96" y="0"/>
                      <a:pt x="77" y="19"/>
                    </a:cubicBezTo>
                    <a:cubicBezTo>
                      <a:pt x="57" y="19"/>
                      <a:pt x="38" y="19"/>
                      <a:pt x="19" y="38"/>
                    </a:cubicBezTo>
                    <a:lnTo>
                      <a:pt x="0" y="38"/>
                    </a:lnTo>
                  </a:path>
                </a:pathLst>
              </a:custGeom>
              <a:solidFill>
                <a:srgbClr val="EBC19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7" name="Freeform 185"/>
              <p:cNvSpPr>
                <a:spLocks noChangeArrowheads="1"/>
              </p:cNvSpPr>
              <p:nvPr/>
            </p:nvSpPr>
            <p:spPr bwMode="auto">
              <a:xfrm>
                <a:off x="2295525" y="5523235"/>
                <a:ext cx="800100" cy="2154237"/>
              </a:xfrm>
              <a:custGeom>
                <a:avLst/>
                <a:gdLst>
                  <a:gd name="T0" fmla="*/ 1166 w 2064"/>
                  <a:gd name="T1" fmla="*/ 5555 h 5556"/>
                  <a:gd name="T2" fmla="*/ 0 w 2064"/>
                  <a:gd name="T3" fmla="*/ 5365 h 5556"/>
                  <a:gd name="T4" fmla="*/ 898 w 2064"/>
                  <a:gd name="T5" fmla="*/ 0 h 5556"/>
                  <a:gd name="T6" fmla="*/ 2063 w 2064"/>
                  <a:gd name="T7" fmla="*/ 191 h 5556"/>
                  <a:gd name="T8" fmla="*/ 1166 w 2064"/>
                  <a:gd name="T9" fmla="*/ 5555 h 5556"/>
                </a:gdLst>
                <a:ahLst/>
                <a:cxnLst>
                  <a:cxn ang="0">
                    <a:pos x="T0" y="T1"/>
                  </a:cxn>
                  <a:cxn ang="0">
                    <a:pos x="T2" y="T3"/>
                  </a:cxn>
                  <a:cxn ang="0">
                    <a:pos x="T4" y="T5"/>
                  </a:cxn>
                  <a:cxn ang="0">
                    <a:pos x="T6" y="T7"/>
                  </a:cxn>
                  <a:cxn ang="0">
                    <a:pos x="T8" y="T9"/>
                  </a:cxn>
                </a:cxnLst>
                <a:rect l="0" t="0" r="r" b="b"/>
                <a:pathLst>
                  <a:path w="2064" h="5556">
                    <a:moveTo>
                      <a:pt x="1166" y="5555"/>
                    </a:moveTo>
                    <a:lnTo>
                      <a:pt x="0" y="5365"/>
                    </a:lnTo>
                    <a:lnTo>
                      <a:pt x="898" y="0"/>
                    </a:lnTo>
                    <a:lnTo>
                      <a:pt x="2063" y="191"/>
                    </a:lnTo>
                    <a:lnTo>
                      <a:pt x="1166" y="5555"/>
                    </a:lnTo>
                  </a:path>
                </a:pathLst>
              </a:custGeom>
              <a:solidFill>
                <a:schemeClr val="tx1">
                  <a:lumMod val="75000"/>
                  <a:lumOff val="25000"/>
                </a:schemeClr>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38" name="Freeform 186"/>
            <p:cNvSpPr>
              <a:spLocks noChangeArrowheads="1"/>
            </p:cNvSpPr>
            <p:nvPr/>
          </p:nvSpPr>
          <p:spPr bwMode="auto">
            <a:xfrm>
              <a:off x="8586788" y="4459610"/>
              <a:ext cx="347662" cy="222250"/>
            </a:xfrm>
            <a:custGeom>
              <a:avLst/>
              <a:gdLst>
                <a:gd name="T0" fmla="*/ 0 w 899"/>
                <a:gd name="T1" fmla="*/ 38 h 574"/>
                <a:gd name="T2" fmla="*/ 0 w 899"/>
                <a:gd name="T3" fmla="*/ 38 h 574"/>
                <a:gd name="T4" fmla="*/ 592 w 899"/>
                <a:gd name="T5" fmla="*/ 0 h 574"/>
                <a:gd name="T6" fmla="*/ 687 w 899"/>
                <a:gd name="T7" fmla="*/ 76 h 574"/>
                <a:gd name="T8" fmla="*/ 898 w 899"/>
                <a:gd name="T9" fmla="*/ 573 h 574"/>
                <a:gd name="T10" fmla="*/ 0 w 899"/>
                <a:gd name="T11" fmla="*/ 38 h 574"/>
              </a:gdLst>
              <a:ahLst/>
              <a:cxnLst>
                <a:cxn ang="0">
                  <a:pos x="T0" y="T1"/>
                </a:cxn>
                <a:cxn ang="0">
                  <a:pos x="T2" y="T3"/>
                </a:cxn>
                <a:cxn ang="0">
                  <a:pos x="T4" y="T5"/>
                </a:cxn>
                <a:cxn ang="0">
                  <a:pos x="T6" y="T7"/>
                </a:cxn>
                <a:cxn ang="0">
                  <a:pos x="T8" y="T9"/>
                </a:cxn>
                <a:cxn ang="0">
                  <a:pos x="T10" y="T11"/>
                </a:cxn>
              </a:cxnLst>
              <a:rect l="0" t="0" r="r" b="b"/>
              <a:pathLst>
                <a:path w="899" h="574">
                  <a:moveTo>
                    <a:pt x="0" y="38"/>
                  </a:moveTo>
                  <a:lnTo>
                    <a:pt x="0" y="38"/>
                  </a:lnTo>
                  <a:cubicBezTo>
                    <a:pt x="592" y="0"/>
                    <a:pt x="592" y="0"/>
                    <a:pt x="592" y="0"/>
                  </a:cubicBezTo>
                  <a:cubicBezTo>
                    <a:pt x="592" y="0"/>
                    <a:pt x="668" y="0"/>
                    <a:pt x="687" y="76"/>
                  </a:cubicBezTo>
                  <a:cubicBezTo>
                    <a:pt x="898" y="573"/>
                    <a:pt x="898" y="573"/>
                    <a:pt x="898" y="573"/>
                  </a:cubicBezTo>
                  <a:lnTo>
                    <a:pt x="0" y="38"/>
                  </a:lnTo>
                </a:path>
              </a:pathLst>
            </a:custGeom>
            <a:solidFill>
              <a:srgbClr val="EAB98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87"/>
            <p:cNvSpPr>
              <a:spLocks noChangeArrowheads="1"/>
            </p:cNvSpPr>
            <p:nvPr/>
          </p:nvSpPr>
          <p:spPr bwMode="auto">
            <a:xfrm>
              <a:off x="8255000" y="4288160"/>
              <a:ext cx="273050" cy="177800"/>
            </a:xfrm>
            <a:custGeom>
              <a:avLst/>
              <a:gdLst>
                <a:gd name="T0" fmla="*/ 286 w 707"/>
                <a:gd name="T1" fmla="*/ 0 h 459"/>
                <a:gd name="T2" fmla="*/ 286 w 707"/>
                <a:gd name="T3" fmla="*/ 0 h 459"/>
                <a:gd name="T4" fmla="*/ 38 w 707"/>
                <a:gd name="T5" fmla="*/ 153 h 459"/>
                <a:gd name="T6" fmla="*/ 267 w 707"/>
                <a:gd name="T7" fmla="*/ 439 h 459"/>
                <a:gd name="T8" fmla="*/ 706 w 707"/>
                <a:gd name="T9" fmla="*/ 458 h 459"/>
                <a:gd name="T10" fmla="*/ 286 w 707"/>
                <a:gd name="T11" fmla="*/ 0 h 459"/>
              </a:gdLst>
              <a:ahLst/>
              <a:cxnLst>
                <a:cxn ang="0">
                  <a:pos x="T0" y="T1"/>
                </a:cxn>
                <a:cxn ang="0">
                  <a:pos x="T2" y="T3"/>
                </a:cxn>
                <a:cxn ang="0">
                  <a:pos x="T4" y="T5"/>
                </a:cxn>
                <a:cxn ang="0">
                  <a:pos x="T6" y="T7"/>
                </a:cxn>
                <a:cxn ang="0">
                  <a:pos x="T8" y="T9"/>
                </a:cxn>
                <a:cxn ang="0">
                  <a:pos x="T10" y="T11"/>
                </a:cxn>
              </a:cxnLst>
              <a:rect l="0" t="0" r="r" b="b"/>
              <a:pathLst>
                <a:path w="707" h="459">
                  <a:moveTo>
                    <a:pt x="286" y="0"/>
                  </a:moveTo>
                  <a:lnTo>
                    <a:pt x="286" y="0"/>
                  </a:lnTo>
                  <a:cubicBezTo>
                    <a:pt x="286" y="0"/>
                    <a:pt x="0" y="0"/>
                    <a:pt x="38" y="153"/>
                  </a:cubicBezTo>
                  <a:cubicBezTo>
                    <a:pt x="38" y="153"/>
                    <a:pt x="76" y="420"/>
                    <a:pt x="267" y="439"/>
                  </a:cubicBezTo>
                  <a:cubicBezTo>
                    <a:pt x="706" y="458"/>
                    <a:pt x="706" y="458"/>
                    <a:pt x="706" y="458"/>
                  </a:cubicBezTo>
                  <a:lnTo>
                    <a:pt x="286" y="0"/>
                  </a:ln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Freeform 188"/>
            <p:cNvSpPr>
              <a:spLocks noChangeArrowheads="1"/>
            </p:cNvSpPr>
            <p:nvPr/>
          </p:nvSpPr>
          <p:spPr bwMode="auto">
            <a:xfrm>
              <a:off x="8667750" y="5189860"/>
              <a:ext cx="438150" cy="254000"/>
            </a:xfrm>
            <a:custGeom>
              <a:avLst/>
              <a:gdLst>
                <a:gd name="T0" fmla="*/ 0 w 1128"/>
                <a:gd name="T1" fmla="*/ 287 h 651"/>
                <a:gd name="T2" fmla="*/ 134 w 1128"/>
                <a:gd name="T3" fmla="*/ 650 h 651"/>
                <a:gd name="T4" fmla="*/ 1127 w 1128"/>
                <a:gd name="T5" fmla="*/ 306 h 651"/>
                <a:gd name="T6" fmla="*/ 993 w 1128"/>
                <a:gd name="T7" fmla="*/ 0 h 651"/>
                <a:gd name="T8" fmla="*/ 0 w 1128"/>
                <a:gd name="T9" fmla="*/ 287 h 651"/>
              </a:gdLst>
              <a:ahLst/>
              <a:cxnLst>
                <a:cxn ang="0">
                  <a:pos x="T0" y="T1"/>
                </a:cxn>
                <a:cxn ang="0">
                  <a:pos x="T2" y="T3"/>
                </a:cxn>
                <a:cxn ang="0">
                  <a:pos x="T4" y="T5"/>
                </a:cxn>
                <a:cxn ang="0">
                  <a:pos x="T6" y="T7"/>
                </a:cxn>
                <a:cxn ang="0">
                  <a:pos x="T8" y="T9"/>
                </a:cxn>
              </a:cxnLst>
              <a:rect l="0" t="0" r="r" b="b"/>
              <a:pathLst>
                <a:path w="1128" h="651">
                  <a:moveTo>
                    <a:pt x="0" y="287"/>
                  </a:moveTo>
                  <a:lnTo>
                    <a:pt x="134" y="650"/>
                  </a:lnTo>
                  <a:lnTo>
                    <a:pt x="1127" y="306"/>
                  </a:lnTo>
                  <a:lnTo>
                    <a:pt x="993" y="0"/>
                  </a:lnTo>
                  <a:lnTo>
                    <a:pt x="0" y="287"/>
                  </a:lnTo>
                </a:path>
              </a:pathLst>
            </a:custGeom>
            <a:solidFill>
              <a:srgbClr val="FFFFFF"/>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Freeform 189"/>
            <p:cNvSpPr>
              <a:spLocks noChangeArrowheads="1"/>
            </p:cNvSpPr>
            <p:nvPr/>
          </p:nvSpPr>
          <p:spPr bwMode="auto">
            <a:xfrm>
              <a:off x="8520113" y="4281810"/>
              <a:ext cx="733425" cy="1079500"/>
            </a:xfrm>
            <a:custGeom>
              <a:avLst/>
              <a:gdLst>
                <a:gd name="T0" fmla="*/ 1776 w 1892"/>
                <a:gd name="T1" fmla="*/ 1050 h 2788"/>
                <a:gd name="T2" fmla="*/ 1776 w 1892"/>
                <a:gd name="T3" fmla="*/ 1050 h 2788"/>
                <a:gd name="T4" fmla="*/ 1146 w 1892"/>
                <a:gd name="T5" fmla="*/ 134 h 2788"/>
                <a:gd name="T6" fmla="*/ 917 w 1892"/>
                <a:gd name="T7" fmla="*/ 0 h 2788"/>
                <a:gd name="T8" fmla="*/ 840 w 1892"/>
                <a:gd name="T9" fmla="*/ 0 h 2788"/>
                <a:gd name="T10" fmla="*/ 840 w 1892"/>
                <a:gd name="T11" fmla="*/ 0 h 2788"/>
                <a:gd name="T12" fmla="*/ 821 w 1892"/>
                <a:gd name="T13" fmla="*/ 0 h 2788"/>
                <a:gd name="T14" fmla="*/ 821 w 1892"/>
                <a:gd name="T15" fmla="*/ 859 h 2788"/>
                <a:gd name="T16" fmla="*/ 821 w 1892"/>
                <a:gd name="T17" fmla="*/ 878 h 2788"/>
                <a:gd name="T18" fmla="*/ 859 w 1892"/>
                <a:gd name="T19" fmla="*/ 821 h 2788"/>
                <a:gd name="T20" fmla="*/ 878 w 1892"/>
                <a:gd name="T21" fmla="*/ 821 h 2788"/>
                <a:gd name="T22" fmla="*/ 1070 w 1892"/>
                <a:gd name="T23" fmla="*/ 1031 h 2788"/>
                <a:gd name="T24" fmla="*/ 821 w 1892"/>
                <a:gd name="T25" fmla="*/ 1603 h 2788"/>
                <a:gd name="T26" fmla="*/ 821 w 1892"/>
                <a:gd name="T27" fmla="*/ 1680 h 2788"/>
                <a:gd name="T28" fmla="*/ 592 w 1892"/>
                <a:gd name="T29" fmla="*/ 1699 h 2788"/>
                <a:gd name="T30" fmla="*/ 248 w 1892"/>
                <a:gd name="T31" fmla="*/ 1871 h 2788"/>
                <a:gd name="T32" fmla="*/ 0 w 1892"/>
                <a:gd name="T33" fmla="*/ 2005 h 2788"/>
                <a:gd name="T34" fmla="*/ 0 w 1892"/>
                <a:gd name="T35" fmla="*/ 2081 h 2788"/>
                <a:gd name="T36" fmla="*/ 38 w 1892"/>
                <a:gd name="T37" fmla="*/ 2138 h 2788"/>
                <a:gd name="T38" fmla="*/ 38 w 1892"/>
                <a:gd name="T39" fmla="*/ 2138 h 2788"/>
                <a:gd name="T40" fmla="*/ 440 w 1892"/>
                <a:gd name="T41" fmla="*/ 2787 h 2788"/>
                <a:gd name="T42" fmla="*/ 1432 w 1892"/>
                <a:gd name="T43" fmla="*/ 2463 h 2788"/>
                <a:gd name="T44" fmla="*/ 1833 w 1892"/>
                <a:gd name="T45" fmla="*/ 1355 h 2788"/>
                <a:gd name="T46" fmla="*/ 1776 w 1892"/>
                <a:gd name="T47" fmla="*/ 1050 h 2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2" h="2788">
                  <a:moveTo>
                    <a:pt x="1776" y="1050"/>
                  </a:moveTo>
                  <a:lnTo>
                    <a:pt x="1776" y="1050"/>
                  </a:lnTo>
                  <a:cubicBezTo>
                    <a:pt x="1146" y="134"/>
                    <a:pt x="1146" y="134"/>
                    <a:pt x="1146" y="134"/>
                  </a:cubicBezTo>
                  <a:cubicBezTo>
                    <a:pt x="1088" y="38"/>
                    <a:pt x="993" y="19"/>
                    <a:pt x="917" y="0"/>
                  </a:cubicBezTo>
                  <a:cubicBezTo>
                    <a:pt x="840" y="0"/>
                    <a:pt x="840" y="0"/>
                    <a:pt x="840" y="0"/>
                  </a:cubicBezTo>
                  <a:lnTo>
                    <a:pt x="840" y="0"/>
                  </a:lnTo>
                  <a:cubicBezTo>
                    <a:pt x="821" y="0"/>
                    <a:pt x="821" y="0"/>
                    <a:pt x="821" y="0"/>
                  </a:cubicBezTo>
                  <a:cubicBezTo>
                    <a:pt x="821" y="859"/>
                    <a:pt x="821" y="859"/>
                    <a:pt x="821" y="859"/>
                  </a:cubicBezTo>
                  <a:cubicBezTo>
                    <a:pt x="821" y="878"/>
                    <a:pt x="821" y="878"/>
                    <a:pt x="821" y="878"/>
                  </a:cubicBezTo>
                  <a:cubicBezTo>
                    <a:pt x="859" y="821"/>
                    <a:pt x="859" y="821"/>
                    <a:pt x="859" y="821"/>
                  </a:cubicBezTo>
                  <a:cubicBezTo>
                    <a:pt x="878" y="821"/>
                    <a:pt x="878" y="821"/>
                    <a:pt x="878" y="821"/>
                  </a:cubicBezTo>
                  <a:cubicBezTo>
                    <a:pt x="878" y="821"/>
                    <a:pt x="1012" y="974"/>
                    <a:pt x="1070" y="1031"/>
                  </a:cubicBezTo>
                  <a:cubicBezTo>
                    <a:pt x="1107" y="1355"/>
                    <a:pt x="974" y="1527"/>
                    <a:pt x="821" y="1603"/>
                  </a:cubicBezTo>
                  <a:cubicBezTo>
                    <a:pt x="821" y="1680"/>
                    <a:pt x="821" y="1680"/>
                    <a:pt x="821" y="1680"/>
                  </a:cubicBezTo>
                  <a:cubicBezTo>
                    <a:pt x="592" y="1699"/>
                    <a:pt x="592" y="1699"/>
                    <a:pt x="592" y="1699"/>
                  </a:cubicBezTo>
                  <a:cubicBezTo>
                    <a:pt x="592" y="1699"/>
                    <a:pt x="248" y="1852"/>
                    <a:pt x="248" y="1871"/>
                  </a:cubicBezTo>
                  <a:cubicBezTo>
                    <a:pt x="229" y="1871"/>
                    <a:pt x="0" y="2005"/>
                    <a:pt x="0" y="2005"/>
                  </a:cubicBezTo>
                  <a:cubicBezTo>
                    <a:pt x="0" y="2081"/>
                    <a:pt x="0" y="2081"/>
                    <a:pt x="0" y="2081"/>
                  </a:cubicBezTo>
                  <a:cubicBezTo>
                    <a:pt x="38" y="2138"/>
                    <a:pt x="38" y="2138"/>
                    <a:pt x="38" y="2138"/>
                  </a:cubicBezTo>
                  <a:lnTo>
                    <a:pt x="38" y="2138"/>
                  </a:lnTo>
                  <a:cubicBezTo>
                    <a:pt x="440" y="2787"/>
                    <a:pt x="440" y="2787"/>
                    <a:pt x="440" y="2787"/>
                  </a:cubicBezTo>
                  <a:cubicBezTo>
                    <a:pt x="1432" y="2463"/>
                    <a:pt x="1432" y="2463"/>
                    <a:pt x="1432" y="2463"/>
                  </a:cubicBezTo>
                  <a:cubicBezTo>
                    <a:pt x="1833" y="1355"/>
                    <a:pt x="1833" y="1355"/>
                    <a:pt x="1833" y="1355"/>
                  </a:cubicBezTo>
                  <a:cubicBezTo>
                    <a:pt x="1891" y="1203"/>
                    <a:pt x="1776" y="1050"/>
                    <a:pt x="1776" y="1050"/>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Freeform 190"/>
            <p:cNvSpPr>
              <a:spLocks noChangeArrowheads="1"/>
            </p:cNvSpPr>
            <p:nvPr/>
          </p:nvSpPr>
          <p:spPr bwMode="auto">
            <a:xfrm>
              <a:off x="7927975" y="3318197"/>
              <a:ext cx="1776413" cy="1497013"/>
            </a:xfrm>
            <a:custGeom>
              <a:avLst/>
              <a:gdLst>
                <a:gd name="T0" fmla="*/ 4582 w 4583"/>
                <a:gd name="T1" fmla="*/ 2558 h 3857"/>
                <a:gd name="T2" fmla="*/ 4582 w 4583"/>
                <a:gd name="T3" fmla="*/ 2558 h 3857"/>
                <a:gd name="T4" fmla="*/ 3952 w 4583"/>
                <a:gd name="T5" fmla="*/ 2215 h 3857"/>
                <a:gd name="T6" fmla="*/ 3971 w 4583"/>
                <a:gd name="T7" fmla="*/ 1928 h 3857"/>
                <a:gd name="T8" fmla="*/ 1986 w 4583"/>
                <a:gd name="T9" fmla="*/ 0 h 3857"/>
                <a:gd name="T10" fmla="*/ 0 w 4583"/>
                <a:gd name="T11" fmla="*/ 1928 h 3857"/>
                <a:gd name="T12" fmla="*/ 1986 w 4583"/>
                <a:gd name="T13" fmla="*/ 3856 h 3857"/>
                <a:gd name="T14" fmla="*/ 3837 w 4583"/>
                <a:gd name="T15" fmla="*/ 2634 h 3857"/>
                <a:gd name="T16" fmla="*/ 4582 w 4583"/>
                <a:gd name="T17" fmla="*/ 2558 h 3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3" h="3857">
                  <a:moveTo>
                    <a:pt x="4582" y="2558"/>
                  </a:moveTo>
                  <a:lnTo>
                    <a:pt x="4582" y="2558"/>
                  </a:lnTo>
                  <a:cubicBezTo>
                    <a:pt x="4411" y="2520"/>
                    <a:pt x="4162" y="2367"/>
                    <a:pt x="3952" y="2215"/>
                  </a:cubicBezTo>
                  <a:cubicBezTo>
                    <a:pt x="3952" y="2119"/>
                    <a:pt x="3971" y="2024"/>
                    <a:pt x="3971" y="1928"/>
                  </a:cubicBezTo>
                  <a:cubicBezTo>
                    <a:pt x="3971" y="859"/>
                    <a:pt x="3074" y="0"/>
                    <a:pt x="1986" y="0"/>
                  </a:cubicBezTo>
                  <a:cubicBezTo>
                    <a:pt x="897" y="0"/>
                    <a:pt x="0" y="859"/>
                    <a:pt x="0" y="1928"/>
                  </a:cubicBezTo>
                  <a:cubicBezTo>
                    <a:pt x="0" y="2997"/>
                    <a:pt x="897" y="3856"/>
                    <a:pt x="1986" y="3856"/>
                  </a:cubicBezTo>
                  <a:cubicBezTo>
                    <a:pt x="2826" y="3856"/>
                    <a:pt x="3551" y="3341"/>
                    <a:pt x="3837" y="2634"/>
                  </a:cubicBezTo>
                  <a:cubicBezTo>
                    <a:pt x="4315" y="2654"/>
                    <a:pt x="4582" y="2558"/>
                    <a:pt x="4582" y="2558"/>
                  </a:cubicBezTo>
                </a:path>
              </a:pathLst>
            </a:custGeom>
            <a:solidFill>
              <a:srgbClr val="B5554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Freeform 191"/>
            <p:cNvSpPr>
              <a:spLocks noChangeArrowheads="1"/>
            </p:cNvSpPr>
            <p:nvPr/>
          </p:nvSpPr>
          <p:spPr bwMode="auto">
            <a:xfrm>
              <a:off x="8321675" y="4383410"/>
              <a:ext cx="555625" cy="704850"/>
            </a:xfrm>
            <a:custGeom>
              <a:avLst/>
              <a:gdLst>
                <a:gd name="T0" fmla="*/ 1432 w 1433"/>
                <a:gd name="T1" fmla="*/ 1375 h 1815"/>
                <a:gd name="T2" fmla="*/ 1432 w 1433"/>
                <a:gd name="T3" fmla="*/ 1375 h 1815"/>
                <a:gd name="T4" fmla="*/ 1413 w 1433"/>
                <a:gd name="T5" fmla="*/ 1280 h 1815"/>
                <a:gd name="T6" fmla="*/ 859 w 1433"/>
                <a:gd name="T7" fmla="*/ 1146 h 1815"/>
                <a:gd name="T8" fmla="*/ 859 w 1433"/>
                <a:gd name="T9" fmla="*/ 1146 h 1815"/>
                <a:gd name="T10" fmla="*/ 534 w 1433"/>
                <a:gd name="T11" fmla="*/ 210 h 1815"/>
                <a:gd name="T12" fmla="*/ 210 w 1433"/>
                <a:gd name="T13" fmla="*/ 58 h 1815"/>
                <a:gd name="T14" fmla="*/ 38 w 1433"/>
                <a:gd name="T15" fmla="*/ 382 h 1815"/>
                <a:gd name="T16" fmla="*/ 515 w 1433"/>
                <a:gd name="T17" fmla="*/ 1814 h 1815"/>
                <a:gd name="T18" fmla="*/ 1011 w 1433"/>
                <a:gd name="T19" fmla="*/ 1642 h 1815"/>
                <a:gd name="T20" fmla="*/ 1011 w 1433"/>
                <a:gd name="T21" fmla="*/ 1604 h 1815"/>
                <a:gd name="T22" fmla="*/ 1279 w 1433"/>
                <a:gd name="T23" fmla="*/ 1509 h 1815"/>
                <a:gd name="T24" fmla="*/ 1432 w 1433"/>
                <a:gd name="T25" fmla="*/ 1375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3" h="1815">
                  <a:moveTo>
                    <a:pt x="1432" y="1375"/>
                  </a:moveTo>
                  <a:lnTo>
                    <a:pt x="1432" y="1375"/>
                  </a:lnTo>
                  <a:cubicBezTo>
                    <a:pt x="1413" y="1280"/>
                    <a:pt x="1413" y="1280"/>
                    <a:pt x="1413" y="1280"/>
                  </a:cubicBezTo>
                  <a:cubicBezTo>
                    <a:pt x="1069" y="1470"/>
                    <a:pt x="859" y="1146"/>
                    <a:pt x="859" y="1146"/>
                  </a:cubicBezTo>
                  <a:lnTo>
                    <a:pt x="859" y="1146"/>
                  </a:lnTo>
                  <a:cubicBezTo>
                    <a:pt x="534" y="210"/>
                    <a:pt x="534" y="210"/>
                    <a:pt x="534" y="210"/>
                  </a:cubicBezTo>
                  <a:cubicBezTo>
                    <a:pt x="496" y="77"/>
                    <a:pt x="344" y="0"/>
                    <a:pt x="210" y="58"/>
                  </a:cubicBezTo>
                  <a:cubicBezTo>
                    <a:pt x="57" y="96"/>
                    <a:pt x="0" y="248"/>
                    <a:pt x="38" y="382"/>
                  </a:cubicBezTo>
                  <a:cubicBezTo>
                    <a:pt x="515" y="1814"/>
                    <a:pt x="515" y="1814"/>
                    <a:pt x="515" y="1814"/>
                  </a:cubicBezTo>
                  <a:cubicBezTo>
                    <a:pt x="1011" y="1642"/>
                    <a:pt x="1011" y="1642"/>
                    <a:pt x="1011" y="1642"/>
                  </a:cubicBezTo>
                  <a:cubicBezTo>
                    <a:pt x="1011" y="1604"/>
                    <a:pt x="1011" y="1604"/>
                    <a:pt x="1011" y="1604"/>
                  </a:cubicBezTo>
                  <a:cubicBezTo>
                    <a:pt x="1126" y="1566"/>
                    <a:pt x="1279" y="1528"/>
                    <a:pt x="1279" y="1509"/>
                  </a:cubicBezTo>
                  <a:cubicBezTo>
                    <a:pt x="1298" y="1509"/>
                    <a:pt x="1432" y="1375"/>
                    <a:pt x="1432" y="1375"/>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Freeform 192"/>
            <p:cNvSpPr>
              <a:spLocks noChangeArrowheads="1"/>
            </p:cNvSpPr>
            <p:nvPr/>
          </p:nvSpPr>
          <p:spPr bwMode="auto">
            <a:xfrm>
              <a:off x="8520113" y="5088260"/>
              <a:ext cx="214312" cy="266700"/>
            </a:xfrm>
            <a:custGeom>
              <a:avLst/>
              <a:gdLst>
                <a:gd name="T0" fmla="*/ 440 w 555"/>
                <a:gd name="T1" fmla="*/ 688 h 689"/>
                <a:gd name="T2" fmla="*/ 440 w 555"/>
                <a:gd name="T3" fmla="*/ 688 h 689"/>
                <a:gd name="T4" fmla="*/ 554 w 555"/>
                <a:gd name="T5" fmla="*/ 496 h 689"/>
                <a:gd name="T6" fmla="*/ 248 w 555"/>
                <a:gd name="T7" fmla="*/ 133 h 689"/>
                <a:gd name="T8" fmla="*/ 0 w 555"/>
                <a:gd name="T9" fmla="*/ 0 h 689"/>
                <a:gd name="T10" fmla="*/ 440 w 555"/>
                <a:gd name="T11" fmla="*/ 688 h 689"/>
              </a:gdLst>
              <a:ahLst/>
              <a:cxnLst>
                <a:cxn ang="0">
                  <a:pos x="T0" y="T1"/>
                </a:cxn>
                <a:cxn ang="0">
                  <a:pos x="T2" y="T3"/>
                </a:cxn>
                <a:cxn ang="0">
                  <a:pos x="T4" y="T5"/>
                </a:cxn>
                <a:cxn ang="0">
                  <a:pos x="T6" y="T7"/>
                </a:cxn>
                <a:cxn ang="0">
                  <a:pos x="T8" y="T9"/>
                </a:cxn>
                <a:cxn ang="0">
                  <a:pos x="T10" y="T11"/>
                </a:cxn>
              </a:cxnLst>
              <a:rect l="0" t="0" r="r" b="b"/>
              <a:pathLst>
                <a:path w="555" h="689">
                  <a:moveTo>
                    <a:pt x="440" y="688"/>
                  </a:moveTo>
                  <a:lnTo>
                    <a:pt x="440" y="688"/>
                  </a:lnTo>
                  <a:cubicBezTo>
                    <a:pt x="554" y="496"/>
                    <a:pt x="554" y="496"/>
                    <a:pt x="554" y="496"/>
                  </a:cubicBezTo>
                  <a:cubicBezTo>
                    <a:pt x="248" y="133"/>
                    <a:pt x="248" y="133"/>
                    <a:pt x="248" y="133"/>
                  </a:cubicBezTo>
                  <a:cubicBezTo>
                    <a:pt x="0" y="0"/>
                    <a:pt x="0" y="0"/>
                    <a:pt x="0" y="0"/>
                  </a:cubicBezTo>
                  <a:cubicBezTo>
                    <a:pt x="0" y="0"/>
                    <a:pt x="153" y="363"/>
                    <a:pt x="440" y="688"/>
                  </a:cubicBezTo>
                </a:path>
              </a:pathLst>
            </a:custGeom>
            <a:solidFill>
              <a:srgbClr val="FED6B6"/>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Freeform 193"/>
            <p:cNvSpPr>
              <a:spLocks noChangeArrowheads="1"/>
            </p:cNvSpPr>
            <p:nvPr/>
          </p:nvSpPr>
          <p:spPr bwMode="auto">
            <a:xfrm>
              <a:off x="8350250" y="4427860"/>
              <a:ext cx="161925" cy="155575"/>
            </a:xfrm>
            <a:custGeom>
              <a:avLst/>
              <a:gdLst>
                <a:gd name="T0" fmla="*/ 248 w 421"/>
                <a:gd name="T1" fmla="*/ 362 h 402"/>
                <a:gd name="T2" fmla="*/ 248 w 421"/>
                <a:gd name="T3" fmla="*/ 362 h 402"/>
                <a:gd name="T4" fmla="*/ 19 w 421"/>
                <a:gd name="T5" fmla="*/ 248 h 402"/>
                <a:gd name="T6" fmla="*/ 172 w 421"/>
                <a:gd name="T7" fmla="*/ 19 h 402"/>
                <a:gd name="T8" fmla="*/ 401 w 421"/>
                <a:gd name="T9" fmla="*/ 152 h 402"/>
                <a:gd name="T10" fmla="*/ 248 w 421"/>
                <a:gd name="T11" fmla="*/ 362 h 402"/>
              </a:gdLst>
              <a:ahLst/>
              <a:cxnLst>
                <a:cxn ang="0">
                  <a:pos x="T0" y="T1"/>
                </a:cxn>
                <a:cxn ang="0">
                  <a:pos x="T2" y="T3"/>
                </a:cxn>
                <a:cxn ang="0">
                  <a:pos x="T4" y="T5"/>
                </a:cxn>
                <a:cxn ang="0">
                  <a:pos x="T6" y="T7"/>
                </a:cxn>
                <a:cxn ang="0">
                  <a:pos x="T8" y="T9"/>
                </a:cxn>
                <a:cxn ang="0">
                  <a:pos x="T10" y="T11"/>
                </a:cxn>
              </a:cxnLst>
              <a:rect l="0" t="0" r="r" b="b"/>
              <a:pathLst>
                <a:path w="421" h="402">
                  <a:moveTo>
                    <a:pt x="248" y="362"/>
                  </a:moveTo>
                  <a:lnTo>
                    <a:pt x="248" y="362"/>
                  </a:lnTo>
                  <a:cubicBezTo>
                    <a:pt x="153" y="401"/>
                    <a:pt x="38" y="344"/>
                    <a:pt x="19" y="248"/>
                  </a:cubicBezTo>
                  <a:cubicBezTo>
                    <a:pt x="0" y="133"/>
                    <a:pt x="76" y="38"/>
                    <a:pt x="172" y="19"/>
                  </a:cubicBezTo>
                  <a:cubicBezTo>
                    <a:pt x="287" y="0"/>
                    <a:pt x="382" y="57"/>
                    <a:pt x="401" y="152"/>
                  </a:cubicBezTo>
                  <a:cubicBezTo>
                    <a:pt x="420" y="248"/>
                    <a:pt x="363" y="344"/>
                    <a:pt x="248" y="362"/>
                  </a:cubicBezTo>
                </a:path>
              </a:pathLst>
            </a:custGeom>
            <a:solidFill>
              <a:srgbClr val="E3B69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6" name="Freeform 194"/>
            <p:cNvSpPr>
              <a:spLocks noChangeArrowheads="1"/>
            </p:cNvSpPr>
            <p:nvPr/>
          </p:nvSpPr>
          <p:spPr bwMode="auto">
            <a:xfrm>
              <a:off x="8356600" y="4472310"/>
              <a:ext cx="171450" cy="120650"/>
            </a:xfrm>
            <a:custGeom>
              <a:avLst/>
              <a:gdLst>
                <a:gd name="T0" fmla="*/ 0 w 440"/>
                <a:gd name="T1" fmla="*/ 134 h 307"/>
                <a:gd name="T2" fmla="*/ 57 w 440"/>
                <a:gd name="T3" fmla="*/ 306 h 307"/>
                <a:gd name="T4" fmla="*/ 439 w 440"/>
                <a:gd name="T5" fmla="*/ 211 h 307"/>
                <a:gd name="T6" fmla="*/ 382 w 440"/>
                <a:gd name="T7" fmla="*/ 0 h 307"/>
                <a:gd name="T8" fmla="*/ 0 w 440"/>
                <a:gd name="T9" fmla="*/ 134 h 307"/>
              </a:gdLst>
              <a:ahLst/>
              <a:cxnLst>
                <a:cxn ang="0">
                  <a:pos x="T0" y="T1"/>
                </a:cxn>
                <a:cxn ang="0">
                  <a:pos x="T2" y="T3"/>
                </a:cxn>
                <a:cxn ang="0">
                  <a:pos x="T4" y="T5"/>
                </a:cxn>
                <a:cxn ang="0">
                  <a:pos x="T6" y="T7"/>
                </a:cxn>
                <a:cxn ang="0">
                  <a:pos x="T8" y="T9"/>
                </a:cxn>
              </a:cxnLst>
              <a:rect l="0" t="0" r="r" b="b"/>
              <a:pathLst>
                <a:path w="440" h="307">
                  <a:moveTo>
                    <a:pt x="0" y="134"/>
                  </a:moveTo>
                  <a:lnTo>
                    <a:pt x="57" y="306"/>
                  </a:lnTo>
                  <a:lnTo>
                    <a:pt x="439" y="211"/>
                  </a:lnTo>
                  <a:lnTo>
                    <a:pt x="382" y="0"/>
                  </a:lnTo>
                  <a:lnTo>
                    <a:pt x="0" y="134"/>
                  </a:lnTo>
                </a:path>
              </a:pathLst>
            </a:custGeom>
            <a:solidFill>
              <a:srgbClr val="E3B69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7" name="Freeform 195"/>
            <p:cNvSpPr>
              <a:spLocks noChangeArrowheads="1"/>
            </p:cNvSpPr>
            <p:nvPr/>
          </p:nvSpPr>
          <p:spPr bwMode="auto">
            <a:xfrm>
              <a:off x="8645525" y="5234310"/>
              <a:ext cx="1243013" cy="2198687"/>
            </a:xfrm>
            <a:custGeom>
              <a:avLst/>
              <a:gdLst>
                <a:gd name="T0" fmla="*/ 3207 w 3208"/>
                <a:gd name="T1" fmla="*/ 5192 h 5670"/>
                <a:gd name="T2" fmla="*/ 1928 w 3208"/>
                <a:gd name="T3" fmla="*/ 5669 h 5670"/>
                <a:gd name="T4" fmla="*/ 0 w 3208"/>
                <a:gd name="T5" fmla="*/ 458 h 5670"/>
                <a:gd name="T6" fmla="*/ 1279 w 3208"/>
                <a:gd name="T7" fmla="*/ 0 h 5670"/>
                <a:gd name="T8" fmla="*/ 3207 w 3208"/>
                <a:gd name="T9" fmla="*/ 5192 h 5670"/>
              </a:gdLst>
              <a:ahLst/>
              <a:cxnLst>
                <a:cxn ang="0">
                  <a:pos x="T0" y="T1"/>
                </a:cxn>
                <a:cxn ang="0">
                  <a:pos x="T2" y="T3"/>
                </a:cxn>
                <a:cxn ang="0">
                  <a:pos x="T4" y="T5"/>
                </a:cxn>
                <a:cxn ang="0">
                  <a:pos x="T6" y="T7"/>
                </a:cxn>
                <a:cxn ang="0">
                  <a:pos x="T8" y="T9"/>
                </a:cxn>
              </a:cxnLst>
              <a:rect l="0" t="0" r="r" b="b"/>
              <a:pathLst>
                <a:path w="3208" h="5670">
                  <a:moveTo>
                    <a:pt x="3207" y="5192"/>
                  </a:moveTo>
                  <a:lnTo>
                    <a:pt x="1928" y="5669"/>
                  </a:lnTo>
                  <a:lnTo>
                    <a:pt x="0" y="458"/>
                  </a:lnTo>
                  <a:lnTo>
                    <a:pt x="1279" y="0"/>
                  </a:lnTo>
                  <a:lnTo>
                    <a:pt x="3207" y="5192"/>
                  </a:lnTo>
                </a:path>
              </a:pathLst>
            </a:custGeom>
            <a:solidFill>
              <a:schemeClr val="tx1">
                <a:lumMod val="75000"/>
                <a:lumOff val="25000"/>
              </a:schemeClr>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8" name="Freeform 196"/>
            <p:cNvSpPr>
              <a:spLocks noChangeArrowheads="1"/>
            </p:cNvSpPr>
            <p:nvPr/>
          </p:nvSpPr>
          <p:spPr bwMode="auto">
            <a:xfrm>
              <a:off x="6565900" y="4399285"/>
              <a:ext cx="1301750" cy="650875"/>
            </a:xfrm>
            <a:custGeom>
              <a:avLst/>
              <a:gdLst>
                <a:gd name="T0" fmla="*/ 190 w 3361"/>
                <a:gd name="T1" fmla="*/ 0 h 1681"/>
                <a:gd name="T2" fmla="*/ 190 w 3361"/>
                <a:gd name="T3" fmla="*/ 0 h 1681"/>
                <a:gd name="T4" fmla="*/ 95 w 3361"/>
                <a:gd name="T5" fmla="*/ 134 h 1681"/>
                <a:gd name="T6" fmla="*/ 95 w 3361"/>
                <a:gd name="T7" fmla="*/ 134 h 1681"/>
                <a:gd name="T8" fmla="*/ 76 w 3361"/>
                <a:gd name="T9" fmla="*/ 172 h 1681"/>
                <a:gd name="T10" fmla="*/ 76 w 3361"/>
                <a:gd name="T11" fmla="*/ 172 h 1681"/>
                <a:gd name="T12" fmla="*/ 343 w 3361"/>
                <a:gd name="T13" fmla="*/ 1356 h 1681"/>
                <a:gd name="T14" fmla="*/ 400 w 3361"/>
                <a:gd name="T15" fmla="*/ 1432 h 1681"/>
                <a:gd name="T16" fmla="*/ 400 w 3361"/>
                <a:gd name="T17" fmla="*/ 1432 h 1681"/>
                <a:gd name="T18" fmla="*/ 400 w 3361"/>
                <a:gd name="T19" fmla="*/ 1432 h 1681"/>
                <a:gd name="T20" fmla="*/ 496 w 3361"/>
                <a:gd name="T21" fmla="*/ 1585 h 1681"/>
                <a:gd name="T22" fmla="*/ 2634 w 3361"/>
                <a:gd name="T23" fmla="*/ 1680 h 1681"/>
                <a:gd name="T24" fmla="*/ 3360 w 3361"/>
                <a:gd name="T25" fmla="*/ 688 h 1681"/>
                <a:gd name="T26" fmla="*/ 190 w 3361"/>
                <a:gd name="T27" fmla="*/ 0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61" h="1681">
                  <a:moveTo>
                    <a:pt x="190" y="0"/>
                  </a:moveTo>
                  <a:lnTo>
                    <a:pt x="190" y="0"/>
                  </a:lnTo>
                  <a:cubicBezTo>
                    <a:pt x="133" y="58"/>
                    <a:pt x="95" y="134"/>
                    <a:pt x="95" y="134"/>
                  </a:cubicBezTo>
                  <a:lnTo>
                    <a:pt x="95" y="134"/>
                  </a:lnTo>
                  <a:cubicBezTo>
                    <a:pt x="76" y="172"/>
                    <a:pt x="76" y="172"/>
                    <a:pt x="76" y="172"/>
                  </a:cubicBezTo>
                  <a:lnTo>
                    <a:pt x="76" y="172"/>
                  </a:lnTo>
                  <a:cubicBezTo>
                    <a:pt x="76" y="172"/>
                    <a:pt x="0" y="745"/>
                    <a:pt x="343" y="1356"/>
                  </a:cubicBezTo>
                  <a:cubicBezTo>
                    <a:pt x="400" y="1432"/>
                    <a:pt x="400" y="1432"/>
                    <a:pt x="400" y="1432"/>
                  </a:cubicBezTo>
                  <a:lnTo>
                    <a:pt x="400" y="1432"/>
                  </a:lnTo>
                  <a:lnTo>
                    <a:pt x="400" y="1432"/>
                  </a:lnTo>
                  <a:cubicBezTo>
                    <a:pt x="496" y="1585"/>
                    <a:pt x="496" y="1585"/>
                    <a:pt x="496" y="1585"/>
                  </a:cubicBezTo>
                  <a:cubicBezTo>
                    <a:pt x="2634" y="1680"/>
                    <a:pt x="2634" y="1680"/>
                    <a:pt x="2634" y="1680"/>
                  </a:cubicBezTo>
                  <a:cubicBezTo>
                    <a:pt x="3360" y="688"/>
                    <a:pt x="3360" y="688"/>
                    <a:pt x="3360" y="688"/>
                  </a:cubicBezTo>
                  <a:lnTo>
                    <a:pt x="190" y="0"/>
                  </a:lnTo>
                </a:path>
              </a:pathLst>
            </a:custGeom>
            <a:solidFill>
              <a:srgbClr val="F9D3B5"/>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9" name="Freeform 197"/>
            <p:cNvSpPr>
              <a:spLocks noChangeArrowheads="1"/>
            </p:cNvSpPr>
            <p:nvPr/>
          </p:nvSpPr>
          <p:spPr bwMode="auto">
            <a:xfrm>
              <a:off x="6727825" y="4967610"/>
              <a:ext cx="917575" cy="392112"/>
            </a:xfrm>
            <a:custGeom>
              <a:avLst/>
              <a:gdLst>
                <a:gd name="T0" fmla="*/ 0 w 2369"/>
                <a:gd name="T1" fmla="*/ 0 h 1012"/>
                <a:gd name="T2" fmla="*/ 0 w 2369"/>
                <a:gd name="T3" fmla="*/ 0 h 1012"/>
                <a:gd name="T4" fmla="*/ 574 w 2369"/>
                <a:gd name="T5" fmla="*/ 515 h 1012"/>
                <a:gd name="T6" fmla="*/ 574 w 2369"/>
                <a:gd name="T7" fmla="*/ 1011 h 1012"/>
                <a:gd name="T8" fmla="*/ 1719 w 2369"/>
                <a:gd name="T9" fmla="*/ 1011 h 1012"/>
                <a:gd name="T10" fmla="*/ 1719 w 2369"/>
                <a:gd name="T11" fmla="*/ 496 h 1012"/>
                <a:gd name="T12" fmla="*/ 2368 w 2369"/>
                <a:gd name="T13" fmla="*/ 0 h 1012"/>
                <a:gd name="T14" fmla="*/ 0 w 2369"/>
                <a:gd name="T15" fmla="*/ 0 h 10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69" h="1012">
                  <a:moveTo>
                    <a:pt x="0" y="0"/>
                  </a:moveTo>
                  <a:lnTo>
                    <a:pt x="0" y="0"/>
                  </a:lnTo>
                  <a:cubicBezTo>
                    <a:pt x="0" y="0"/>
                    <a:pt x="249" y="515"/>
                    <a:pt x="574" y="515"/>
                  </a:cubicBezTo>
                  <a:cubicBezTo>
                    <a:pt x="574" y="1011"/>
                    <a:pt x="574" y="1011"/>
                    <a:pt x="574" y="1011"/>
                  </a:cubicBezTo>
                  <a:cubicBezTo>
                    <a:pt x="1719" y="1011"/>
                    <a:pt x="1719" y="1011"/>
                    <a:pt x="1719" y="1011"/>
                  </a:cubicBezTo>
                  <a:cubicBezTo>
                    <a:pt x="1719" y="496"/>
                    <a:pt x="1719" y="496"/>
                    <a:pt x="1719" y="496"/>
                  </a:cubicBezTo>
                  <a:cubicBezTo>
                    <a:pt x="1719" y="496"/>
                    <a:pt x="2044" y="496"/>
                    <a:pt x="2368" y="0"/>
                  </a:cubicBezTo>
                  <a:lnTo>
                    <a:pt x="0" y="0"/>
                  </a:lnTo>
                </a:path>
              </a:pathLst>
            </a:custGeom>
            <a:solidFill>
              <a:srgbClr val="F9D3B5"/>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0" name="Freeform 198"/>
            <p:cNvSpPr>
              <a:spLocks noChangeArrowheads="1"/>
            </p:cNvSpPr>
            <p:nvPr/>
          </p:nvSpPr>
          <p:spPr bwMode="auto">
            <a:xfrm>
              <a:off x="6802438" y="4567560"/>
              <a:ext cx="947737" cy="438150"/>
            </a:xfrm>
            <a:custGeom>
              <a:avLst/>
              <a:gdLst>
                <a:gd name="T0" fmla="*/ 2444 w 2445"/>
                <a:gd name="T1" fmla="*/ 554 h 1128"/>
                <a:gd name="T2" fmla="*/ 2444 w 2445"/>
                <a:gd name="T3" fmla="*/ 554 h 1128"/>
                <a:gd name="T4" fmla="*/ 1222 w 2445"/>
                <a:gd name="T5" fmla="*/ 1127 h 1128"/>
                <a:gd name="T6" fmla="*/ 0 w 2445"/>
                <a:gd name="T7" fmla="*/ 554 h 1128"/>
                <a:gd name="T8" fmla="*/ 1222 w 2445"/>
                <a:gd name="T9" fmla="*/ 0 h 1128"/>
                <a:gd name="T10" fmla="*/ 2444 w 2445"/>
                <a:gd name="T11" fmla="*/ 554 h 1128"/>
              </a:gdLst>
              <a:ahLst/>
              <a:cxnLst>
                <a:cxn ang="0">
                  <a:pos x="T0" y="T1"/>
                </a:cxn>
                <a:cxn ang="0">
                  <a:pos x="T2" y="T3"/>
                </a:cxn>
                <a:cxn ang="0">
                  <a:pos x="T4" y="T5"/>
                </a:cxn>
                <a:cxn ang="0">
                  <a:pos x="T6" y="T7"/>
                </a:cxn>
                <a:cxn ang="0">
                  <a:pos x="T8" y="T9"/>
                </a:cxn>
                <a:cxn ang="0">
                  <a:pos x="T10" y="T11"/>
                </a:cxn>
              </a:cxnLst>
              <a:rect l="0" t="0" r="r" b="b"/>
              <a:pathLst>
                <a:path w="2445" h="1128">
                  <a:moveTo>
                    <a:pt x="2444" y="554"/>
                  </a:moveTo>
                  <a:lnTo>
                    <a:pt x="2444" y="554"/>
                  </a:lnTo>
                  <a:cubicBezTo>
                    <a:pt x="2444" y="879"/>
                    <a:pt x="1890" y="1127"/>
                    <a:pt x="1222" y="1127"/>
                  </a:cubicBezTo>
                  <a:cubicBezTo>
                    <a:pt x="553" y="1127"/>
                    <a:pt x="0" y="879"/>
                    <a:pt x="0" y="554"/>
                  </a:cubicBezTo>
                  <a:cubicBezTo>
                    <a:pt x="0" y="249"/>
                    <a:pt x="553" y="0"/>
                    <a:pt x="1222" y="0"/>
                  </a:cubicBezTo>
                  <a:cubicBezTo>
                    <a:pt x="1890" y="0"/>
                    <a:pt x="2444" y="249"/>
                    <a:pt x="2444" y="554"/>
                  </a:cubicBezTo>
                </a:path>
              </a:pathLst>
            </a:custGeom>
            <a:solidFill>
              <a:srgbClr val="EAB98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1" name="Freeform 199"/>
            <p:cNvSpPr>
              <a:spLocks noChangeArrowheads="1"/>
            </p:cNvSpPr>
            <p:nvPr/>
          </p:nvSpPr>
          <p:spPr bwMode="auto">
            <a:xfrm>
              <a:off x="6861175" y="4354835"/>
              <a:ext cx="800100" cy="384175"/>
            </a:xfrm>
            <a:custGeom>
              <a:avLst/>
              <a:gdLst>
                <a:gd name="T0" fmla="*/ 0 w 2063"/>
                <a:gd name="T1" fmla="*/ 439 h 994"/>
                <a:gd name="T2" fmla="*/ 96 w 2063"/>
                <a:gd name="T3" fmla="*/ 38 h 994"/>
                <a:gd name="T4" fmla="*/ 859 w 2063"/>
                <a:gd name="T5" fmla="*/ 0 h 994"/>
                <a:gd name="T6" fmla="*/ 1394 w 2063"/>
                <a:gd name="T7" fmla="*/ 172 h 994"/>
                <a:gd name="T8" fmla="*/ 2024 w 2063"/>
                <a:gd name="T9" fmla="*/ 324 h 994"/>
                <a:gd name="T10" fmla="*/ 2062 w 2063"/>
                <a:gd name="T11" fmla="*/ 687 h 994"/>
                <a:gd name="T12" fmla="*/ 1718 w 2063"/>
                <a:gd name="T13" fmla="*/ 993 h 994"/>
                <a:gd name="T14" fmla="*/ 0 w 2063"/>
                <a:gd name="T15" fmla="*/ 439 h 9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3" h="994">
                  <a:moveTo>
                    <a:pt x="0" y="439"/>
                  </a:moveTo>
                  <a:lnTo>
                    <a:pt x="96" y="38"/>
                  </a:lnTo>
                  <a:lnTo>
                    <a:pt x="859" y="0"/>
                  </a:lnTo>
                  <a:lnTo>
                    <a:pt x="1394" y="172"/>
                  </a:lnTo>
                  <a:lnTo>
                    <a:pt x="2024" y="324"/>
                  </a:lnTo>
                  <a:lnTo>
                    <a:pt x="2062" y="687"/>
                  </a:lnTo>
                  <a:lnTo>
                    <a:pt x="1718" y="993"/>
                  </a:lnTo>
                  <a:lnTo>
                    <a:pt x="0" y="439"/>
                  </a:lnTo>
                </a:path>
              </a:pathLst>
            </a:custGeom>
            <a:solidFill>
              <a:srgbClr val="EAB98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2" name="Freeform 200"/>
            <p:cNvSpPr>
              <a:spLocks noChangeArrowheads="1"/>
            </p:cNvSpPr>
            <p:nvPr/>
          </p:nvSpPr>
          <p:spPr bwMode="auto">
            <a:xfrm>
              <a:off x="6477000" y="3221360"/>
              <a:ext cx="1190625" cy="1844675"/>
            </a:xfrm>
            <a:custGeom>
              <a:avLst/>
              <a:gdLst>
                <a:gd name="T0" fmla="*/ 2501 w 3074"/>
                <a:gd name="T1" fmla="*/ 20 h 4756"/>
                <a:gd name="T2" fmla="*/ 2501 w 3074"/>
                <a:gd name="T3" fmla="*/ 20 h 4756"/>
                <a:gd name="T4" fmla="*/ 1699 w 3074"/>
                <a:gd name="T5" fmla="*/ 0 h 4756"/>
                <a:gd name="T6" fmla="*/ 1107 w 3074"/>
                <a:gd name="T7" fmla="*/ 592 h 4756"/>
                <a:gd name="T8" fmla="*/ 1088 w 3074"/>
                <a:gd name="T9" fmla="*/ 1566 h 4756"/>
                <a:gd name="T10" fmla="*/ 0 w 3074"/>
                <a:gd name="T11" fmla="*/ 2006 h 4756"/>
                <a:gd name="T12" fmla="*/ 1088 w 3074"/>
                <a:gd name="T13" fmla="*/ 2006 h 4756"/>
                <a:gd name="T14" fmla="*/ 1050 w 3074"/>
                <a:gd name="T15" fmla="*/ 4144 h 4756"/>
                <a:gd name="T16" fmla="*/ 1641 w 3074"/>
                <a:gd name="T17" fmla="*/ 4736 h 4756"/>
                <a:gd name="T18" fmla="*/ 2425 w 3074"/>
                <a:gd name="T19" fmla="*/ 4755 h 4756"/>
                <a:gd name="T20" fmla="*/ 3016 w 3074"/>
                <a:gd name="T21" fmla="*/ 4163 h 4756"/>
                <a:gd name="T22" fmla="*/ 3073 w 3074"/>
                <a:gd name="T23" fmla="*/ 612 h 4756"/>
                <a:gd name="T24" fmla="*/ 2501 w 3074"/>
                <a:gd name="T25" fmla="*/ 20 h 4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74" h="4756">
                  <a:moveTo>
                    <a:pt x="2501" y="20"/>
                  </a:moveTo>
                  <a:lnTo>
                    <a:pt x="2501" y="20"/>
                  </a:lnTo>
                  <a:cubicBezTo>
                    <a:pt x="1699" y="0"/>
                    <a:pt x="1699" y="0"/>
                    <a:pt x="1699" y="0"/>
                  </a:cubicBezTo>
                  <a:cubicBezTo>
                    <a:pt x="1374" y="0"/>
                    <a:pt x="1107" y="268"/>
                    <a:pt x="1107" y="592"/>
                  </a:cubicBezTo>
                  <a:cubicBezTo>
                    <a:pt x="1088" y="1566"/>
                    <a:pt x="1088" y="1566"/>
                    <a:pt x="1088" y="1566"/>
                  </a:cubicBezTo>
                  <a:cubicBezTo>
                    <a:pt x="668" y="1814"/>
                    <a:pt x="0" y="2006"/>
                    <a:pt x="0" y="2006"/>
                  </a:cubicBezTo>
                  <a:cubicBezTo>
                    <a:pt x="515" y="2101"/>
                    <a:pt x="859" y="2063"/>
                    <a:pt x="1088" y="2006"/>
                  </a:cubicBezTo>
                  <a:cubicBezTo>
                    <a:pt x="1050" y="4144"/>
                    <a:pt x="1050" y="4144"/>
                    <a:pt x="1050" y="4144"/>
                  </a:cubicBezTo>
                  <a:cubicBezTo>
                    <a:pt x="1050" y="4468"/>
                    <a:pt x="1298" y="4736"/>
                    <a:pt x="1641" y="4736"/>
                  </a:cubicBezTo>
                  <a:cubicBezTo>
                    <a:pt x="2425" y="4755"/>
                    <a:pt x="2425" y="4755"/>
                    <a:pt x="2425" y="4755"/>
                  </a:cubicBezTo>
                  <a:cubicBezTo>
                    <a:pt x="2749" y="4755"/>
                    <a:pt x="3016" y="4487"/>
                    <a:pt x="3016" y="4163"/>
                  </a:cubicBezTo>
                  <a:cubicBezTo>
                    <a:pt x="3073" y="612"/>
                    <a:pt x="3073" y="612"/>
                    <a:pt x="3073" y="612"/>
                  </a:cubicBezTo>
                  <a:cubicBezTo>
                    <a:pt x="3073" y="287"/>
                    <a:pt x="2825" y="20"/>
                    <a:pt x="2501" y="20"/>
                  </a:cubicBezTo>
                </a:path>
              </a:pathLst>
            </a:custGeom>
            <a:solidFill>
              <a:srgbClr val="B5554D"/>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Freeform 201"/>
            <p:cNvSpPr>
              <a:spLocks noChangeArrowheads="1"/>
            </p:cNvSpPr>
            <p:nvPr/>
          </p:nvSpPr>
          <p:spPr bwMode="auto">
            <a:xfrm>
              <a:off x="6632575" y="4243710"/>
              <a:ext cx="341313" cy="282575"/>
            </a:xfrm>
            <a:custGeom>
              <a:avLst/>
              <a:gdLst>
                <a:gd name="T0" fmla="*/ 688 w 880"/>
                <a:gd name="T1" fmla="*/ 0 h 727"/>
                <a:gd name="T2" fmla="*/ 688 w 880"/>
                <a:gd name="T3" fmla="*/ 0 h 727"/>
                <a:gd name="T4" fmla="*/ 153 w 880"/>
                <a:gd name="T5" fmla="*/ 287 h 727"/>
                <a:gd name="T6" fmla="*/ 153 w 880"/>
                <a:gd name="T7" fmla="*/ 287 h 727"/>
                <a:gd name="T8" fmla="*/ 0 w 880"/>
                <a:gd name="T9" fmla="*/ 421 h 727"/>
                <a:gd name="T10" fmla="*/ 172 w 880"/>
                <a:gd name="T11" fmla="*/ 726 h 727"/>
                <a:gd name="T12" fmla="*/ 879 w 880"/>
                <a:gd name="T13" fmla="*/ 344 h 727"/>
                <a:gd name="T14" fmla="*/ 688 w 880"/>
                <a:gd name="T15" fmla="*/ 0 h 7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0" h="727">
                  <a:moveTo>
                    <a:pt x="688" y="0"/>
                  </a:moveTo>
                  <a:lnTo>
                    <a:pt x="688" y="0"/>
                  </a:lnTo>
                  <a:cubicBezTo>
                    <a:pt x="153" y="287"/>
                    <a:pt x="153" y="287"/>
                    <a:pt x="153" y="287"/>
                  </a:cubicBezTo>
                  <a:lnTo>
                    <a:pt x="153" y="287"/>
                  </a:lnTo>
                  <a:cubicBezTo>
                    <a:pt x="153" y="287"/>
                    <a:pt x="39" y="363"/>
                    <a:pt x="0" y="421"/>
                  </a:cubicBezTo>
                  <a:cubicBezTo>
                    <a:pt x="172" y="726"/>
                    <a:pt x="172" y="726"/>
                    <a:pt x="172" y="726"/>
                  </a:cubicBezTo>
                  <a:cubicBezTo>
                    <a:pt x="879" y="344"/>
                    <a:pt x="879" y="344"/>
                    <a:pt x="879" y="344"/>
                  </a:cubicBezTo>
                  <a:lnTo>
                    <a:pt x="688" y="0"/>
                  </a:lnTo>
                </a:path>
              </a:pathLst>
            </a:custGeom>
            <a:solidFill>
              <a:srgbClr val="F9D3B5"/>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4" name="Freeform 202"/>
            <p:cNvSpPr>
              <a:spLocks noChangeArrowheads="1"/>
            </p:cNvSpPr>
            <p:nvPr/>
          </p:nvSpPr>
          <p:spPr bwMode="auto">
            <a:xfrm>
              <a:off x="6861175" y="4229422"/>
              <a:ext cx="155575" cy="155575"/>
            </a:xfrm>
            <a:custGeom>
              <a:avLst/>
              <a:gdLst>
                <a:gd name="T0" fmla="*/ 401 w 402"/>
                <a:gd name="T1" fmla="*/ 209 h 401"/>
                <a:gd name="T2" fmla="*/ 401 w 402"/>
                <a:gd name="T3" fmla="*/ 209 h 401"/>
                <a:gd name="T4" fmla="*/ 211 w 402"/>
                <a:gd name="T5" fmla="*/ 400 h 401"/>
                <a:gd name="T6" fmla="*/ 0 w 402"/>
                <a:gd name="T7" fmla="*/ 209 h 401"/>
                <a:gd name="T8" fmla="*/ 211 w 402"/>
                <a:gd name="T9" fmla="*/ 0 h 401"/>
                <a:gd name="T10" fmla="*/ 401 w 402"/>
                <a:gd name="T11" fmla="*/ 209 h 401"/>
              </a:gdLst>
              <a:ahLst/>
              <a:cxnLst>
                <a:cxn ang="0">
                  <a:pos x="T0" y="T1"/>
                </a:cxn>
                <a:cxn ang="0">
                  <a:pos x="T2" y="T3"/>
                </a:cxn>
                <a:cxn ang="0">
                  <a:pos x="T4" y="T5"/>
                </a:cxn>
                <a:cxn ang="0">
                  <a:pos x="T6" y="T7"/>
                </a:cxn>
                <a:cxn ang="0">
                  <a:pos x="T8" y="T9"/>
                </a:cxn>
                <a:cxn ang="0">
                  <a:pos x="T10" y="T11"/>
                </a:cxn>
              </a:cxnLst>
              <a:rect l="0" t="0" r="r" b="b"/>
              <a:pathLst>
                <a:path w="402" h="401">
                  <a:moveTo>
                    <a:pt x="401" y="209"/>
                  </a:moveTo>
                  <a:lnTo>
                    <a:pt x="401" y="209"/>
                  </a:lnTo>
                  <a:cubicBezTo>
                    <a:pt x="401" y="324"/>
                    <a:pt x="306" y="400"/>
                    <a:pt x="211" y="400"/>
                  </a:cubicBezTo>
                  <a:cubicBezTo>
                    <a:pt x="96" y="400"/>
                    <a:pt x="0" y="324"/>
                    <a:pt x="0" y="209"/>
                  </a:cubicBezTo>
                  <a:cubicBezTo>
                    <a:pt x="0" y="95"/>
                    <a:pt x="96" y="0"/>
                    <a:pt x="211" y="0"/>
                  </a:cubicBezTo>
                  <a:cubicBezTo>
                    <a:pt x="306" y="0"/>
                    <a:pt x="401" y="95"/>
                    <a:pt x="401" y="209"/>
                  </a:cubicBezTo>
                </a:path>
              </a:pathLst>
            </a:custGeom>
            <a:solidFill>
              <a:srgbClr val="F9D3B5"/>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Freeform 203"/>
            <p:cNvSpPr>
              <a:spLocks noChangeArrowheads="1"/>
            </p:cNvSpPr>
            <p:nvPr/>
          </p:nvSpPr>
          <p:spPr bwMode="auto">
            <a:xfrm>
              <a:off x="7624763" y="4161160"/>
              <a:ext cx="252412" cy="209550"/>
            </a:xfrm>
            <a:custGeom>
              <a:avLst/>
              <a:gdLst>
                <a:gd name="T0" fmla="*/ 496 w 650"/>
                <a:gd name="T1" fmla="*/ 0 h 536"/>
                <a:gd name="T2" fmla="*/ 649 w 650"/>
                <a:gd name="T3" fmla="*/ 268 h 536"/>
                <a:gd name="T4" fmla="*/ 153 w 650"/>
                <a:gd name="T5" fmla="*/ 535 h 536"/>
                <a:gd name="T6" fmla="*/ 0 w 650"/>
                <a:gd name="T7" fmla="*/ 268 h 536"/>
                <a:gd name="T8" fmla="*/ 496 w 650"/>
                <a:gd name="T9" fmla="*/ 0 h 536"/>
              </a:gdLst>
              <a:ahLst/>
              <a:cxnLst>
                <a:cxn ang="0">
                  <a:pos x="T0" y="T1"/>
                </a:cxn>
                <a:cxn ang="0">
                  <a:pos x="T2" y="T3"/>
                </a:cxn>
                <a:cxn ang="0">
                  <a:pos x="T4" y="T5"/>
                </a:cxn>
                <a:cxn ang="0">
                  <a:pos x="T6" y="T7"/>
                </a:cxn>
                <a:cxn ang="0">
                  <a:pos x="T8" y="T9"/>
                </a:cxn>
              </a:cxnLst>
              <a:rect l="0" t="0" r="r" b="b"/>
              <a:pathLst>
                <a:path w="650" h="536">
                  <a:moveTo>
                    <a:pt x="496" y="0"/>
                  </a:moveTo>
                  <a:lnTo>
                    <a:pt x="649" y="268"/>
                  </a:lnTo>
                  <a:lnTo>
                    <a:pt x="153" y="535"/>
                  </a:lnTo>
                  <a:lnTo>
                    <a:pt x="0" y="268"/>
                  </a:lnTo>
                  <a:lnTo>
                    <a:pt x="496" y="0"/>
                  </a:lnTo>
                </a:path>
              </a:pathLst>
            </a:custGeom>
            <a:solidFill>
              <a:srgbClr val="F9D3B5"/>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6" name="Freeform 204"/>
            <p:cNvSpPr>
              <a:spLocks noChangeArrowheads="1"/>
            </p:cNvSpPr>
            <p:nvPr/>
          </p:nvSpPr>
          <p:spPr bwMode="auto">
            <a:xfrm>
              <a:off x="7588250" y="4259585"/>
              <a:ext cx="125413" cy="125412"/>
            </a:xfrm>
            <a:custGeom>
              <a:avLst/>
              <a:gdLst>
                <a:gd name="T0" fmla="*/ 0 w 326"/>
                <a:gd name="T1" fmla="*/ 153 h 325"/>
                <a:gd name="T2" fmla="*/ 0 w 326"/>
                <a:gd name="T3" fmla="*/ 153 h 325"/>
                <a:gd name="T4" fmla="*/ 173 w 326"/>
                <a:gd name="T5" fmla="*/ 0 h 325"/>
                <a:gd name="T6" fmla="*/ 325 w 326"/>
                <a:gd name="T7" fmla="*/ 153 h 325"/>
                <a:gd name="T8" fmla="*/ 173 w 326"/>
                <a:gd name="T9" fmla="*/ 324 h 325"/>
                <a:gd name="T10" fmla="*/ 0 w 326"/>
                <a:gd name="T11" fmla="*/ 153 h 325"/>
              </a:gdLst>
              <a:ahLst/>
              <a:cxnLst>
                <a:cxn ang="0">
                  <a:pos x="T0" y="T1"/>
                </a:cxn>
                <a:cxn ang="0">
                  <a:pos x="T2" y="T3"/>
                </a:cxn>
                <a:cxn ang="0">
                  <a:pos x="T4" y="T5"/>
                </a:cxn>
                <a:cxn ang="0">
                  <a:pos x="T6" y="T7"/>
                </a:cxn>
                <a:cxn ang="0">
                  <a:pos x="T8" y="T9"/>
                </a:cxn>
                <a:cxn ang="0">
                  <a:pos x="T10" y="T11"/>
                </a:cxn>
              </a:cxnLst>
              <a:rect l="0" t="0" r="r" b="b"/>
              <a:pathLst>
                <a:path w="326" h="325">
                  <a:moveTo>
                    <a:pt x="0" y="153"/>
                  </a:moveTo>
                  <a:lnTo>
                    <a:pt x="0" y="153"/>
                  </a:lnTo>
                  <a:cubicBezTo>
                    <a:pt x="0" y="76"/>
                    <a:pt x="77" y="0"/>
                    <a:pt x="173" y="0"/>
                  </a:cubicBezTo>
                  <a:cubicBezTo>
                    <a:pt x="268" y="0"/>
                    <a:pt x="325" y="76"/>
                    <a:pt x="325" y="153"/>
                  </a:cubicBezTo>
                  <a:cubicBezTo>
                    <a:pt x="325" y="248"/>
                    <a:pt x="268" y="324"/>
                    <a:pt x="173" y="324"/>
                  </a:cubicBezTo>
                  <a:cubicBezTo>
                    <a:pt x="77" y="324"/>
                    <a:pt x="0" y="248"/>
                    <a:pt x="0" y="153"/>
                  </a:cubicBezTo>
                </a:path>
              </a:pathLst>
            </a:custGeom>
            <a:solidFill>
              <a:srgbClr val="F9D3B5"/>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7" name="Freeform 205"/>
            <p:cNvSpPr>
              <a:spLocks noChangeArrowheads="1"/>
            </p:cNvSpPr>
            <p:nvPr/>
          </p:nvSpPr>
          <p:spPr bwMode="auto">
            <a:xfrm>
              <a:off x="7588250" y="4294510"/>
              <a:ext cx="295275" cy="244475"/>
            </a:xfrm>
            <a:custGeom>
              <a:avLst/>
              <a:gdLst>
                <a:gd name="T0" fmla="*/ 611 w 765"/>
                <a:gd name="T1" fmla="*/ 0 h 631"/>
                <a:gd name="T2" fmla="*/ 764 w 765"/>
                <a:gd name="T3" fmla="*/ 287 h 631"/>
                <a:gd name="T4" fmla="*/ 153 w 765"/>
                <a:gd name="T5" fmla="*/ 630 h 631"/>
                <a:gd name="T6" fmla="*/ 0 w 765"/>
                <a:gd name="T7" fmla="*/ 344 h 631"/>
                <a:gd name="T8" fmla="*/ 611 w 765"/>
                <a:gd name="T9" fmla="*/ 0 h 631"/>
              </a:gdLst>
              <a:ahLst/>
              <a:cxnLst>
                <a:cxn ang="0">
                  <a:pos x="T0" y="T1"/>
                </a:cxn>
                <a:cxn ang="0">
                  <a:pos x="T2" y="T3"/>
                </a:cxn>
                <a:cxn ang="0">
                  <a:pos x="T4" y="T5"/>
                </a:cxn>
                <a:cxn ang="0">
                  <a:pos x="T6" y="T7"/>
                </a:cxn>
                <a:cxn ang="0">
                  <a:pos x="T8" y="T9"/>
                </a:cxn>
              </a:cxnLst>
              <a:rect l="0" t="0" r="r" b="b"/>
              <a:pathLst>
                <a:path w="765" h="631">
                  <a:moveTo>
                    <a:pt x="611" y="0"/>
                  </a:moveTo>
                  <a:lnTo>
                    <a:pt x="764" y="287"/>
                  </a:lnTo>
                  <a:lnTo>
                    <a:pt x="153" y="630"/>
                  </a:lnTo>
                  <a:lnTo>
                    <a:pt x="0" y="344"/>
                  </a:lnTo>
                  <a:lnTo>
                    <a:pt x="611" y="0"/>
                  </a:lnTo>
                </a:path>
              </a:pathLst>
            </a:custGeom>
            <a:solidFill>
              <a:srgbClr val="F9D3B5"/>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Freeform 206"/>
            <p:cNvSpPr>
              <a:spLocks noChangeArrowheads="1"/>
            </p:cNvSpPr>
            <p:nvPr/>
          </p:nvSpPr>
          <p:spPr bwMode="auto">
            <a:xfrm>
              <a:off x="7550150" y="4421510"/>
              <a:ext cx="127000" cy="127000"/>
            </a:xfrm>
            <a:custGeom>
              <a:avLst/>
              <a:gdLst>
                <a:gd name="T0" fmla="*/ 0 w 325"/>
                <a:gd name="T1" fmla="*/ 152 h 325"/>
                <a:gd name="T2" fmla="*/ 0 w 325"/>
                <a:gd name="T3" fmla="*/ 152 h 325"/>
                <a:gd name="T4" fmla="*/ 172 w 325"/>
                <a:gd name="T5" fmla="*/ 0 h 325"/>
                <a:gd name="T6" fmla="*/ 324 w 325"/>
                <a:gd name="T7" fmla="*/ 152 h 325"/>
                <a:gd name="T8" fmla="*/ 172 w 325"/>
                <a:gd name="T9" fmla="*/ 324 h 325"/>
                <a:gd name="T10" fmla="*/ 0 w 325"/>
                <a:gd name="T11" fmla="*/ 152 h 325"/>
              </a:gdLst>
              <a:ahLst/>
              <a:cxnLst>
                <a:cxn ang="0">
                  <a:pos x="T0" y="T1"/>
                </a:cxn>
                <a:cxn ang="0">
                  <a:pos x="T2" y="T3"/>
                </a:cxn>
                <a:cxn ang="0">
                  <a:pos x="T4" y="T5"/>
                </a:cxn>
                <a:cxn ang="0">
                  <a:pos x="T6" y="T7"/>
                </a:cxn>
                <a:cxn ang="0">
                  <a:pos x="T8" y="T9"/>
                </a:cxn>
                <a:cxn ang="0">
                  <a:pos x="T10" y="T11"/>
                </a:cxn>
              </a:cxnLst>
              <a:rect l="0" t="0" r="r" b="b"/>
              <a:pathLst>
                <a:path w="325" h="325">
                  <a:moveTo>
                    <a:pt x="0" y="152"/>
                  </a:moveTo>
                  <a:lnTo>
                    <a:pt x="0" y="152"/>
                  </a:lnTo>
                  <a:cubicBezTo>
                    <a:pt x="0" y="76"/>
                    <a:pt x="76" y="0"/>
                    <a:pt x="172" y="0"/>
                  </a:cubicBezTo>
                  <a:cubicBezTo>
                    <a:pt x="248" y="0"/>
                    <a:pt x="324" y="76"/>
                    <a:pt x="324" y="152"/>
                  </a:cubicBezTo>
                  <a:cubicBezTo>
                    <a:pt x="324" y="248"/>
                    <a:pt x="248" y="324"/>
                    <a:pt x="172" y="324"/>
                  </a:cubicBezTo>
                  <a:cubicBezTo>
                    <a:pt x="76" y="324"/>
                    <a:pt x="0" y="248"/>
                    <a:pt x="0" y="152"/>
                  </a:cubicBezTo>
                </a:path>
              </a:pathLst>
            </a:custGeom>
            <a:solidFill>
              <a:srgbClr val="F9D3B5"/>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Freeform 207"/>
            <p:cNvSpPr>
              <a:spLocks noChangeArrowheads="1"/>
            </p:cNvSpPr>
            <p:nvPr/>
          </p:nvSpPr>
          <p:spPr bwMode="auto">
            <a:xfrm>
              <a:off x="7632700" y="4443735"/>
              <a:ext cx="250825" cy="215900"/>
            </a:xfrm>
            <a:custGeom>
              <a:avLst/>
              <a:gdLst>
                <a:gd name="T0" fmla="*/ 496 w 650"/>
                <a:gd name="T1" fmla="*/ 0 h 555"/>
                <a:gd name="T2" fmla="*/ 649 w 650"/>
                <a:gd name="T3" fmla="*/ 287 h 555"/>
                <a:gd name="T4" fmla="*/ 153 w 650"/>
                <a:gd name="T5" fmla="*/ 554 h 555"/>
                <a:gd name="T6" fmla="*/ 0 w 650"/>
                <a:gd name="T7" fmla="*/ 267 h 555"/>
                <a:gd name="T8" fmla="*/ 496 w 650"/>
                <a:gd name="T9" fmla="*/ 0 h 555"/>
              </a:gdLst>
              <a:ahLst/>
              <a:cxnLst>
                <a:cxn ang="0">
                  <a:pos x="T0" y="T1"/>
                </a:cxn>
                <a:cxn ang="0">
                  <a:pos x="T2" y="T3"/>
                </a:cxn>
                <a:cxn ang="0">
                  <a:pos x="T4" y="T5"/>
                </a:cxn>
                <a:cxn ang="0">
                  <a:pos x="T6" y="T7"/>
                </a:cxn>
                <a:cxn ang="0">
                  <a:pos x="T8" y="T9"/>
                </a:cxn>
              </a:cxnLst>
              <a:rect l="0" t="0" r="r" b="b"/>
              <a:pathLst>
                <a:path w="650" h="555">
                  <a:moveTo>
                    <a:pt x="496" y="0"/>
                  </a:moveTo>
                  <a:lnTo>
                    <a:pt x="649" y="287"/>
                  </a:lnTo>
                  <a:lnTo>
                    <a:pt x="153" y="554"/>
                  </a:lnTo>
                  <a:lnTo>
                    <a:pt x="0" y="267"/>
                  </a:lnTo>
                  <a:lnTo>
                    <a:pt x="496" y="0"/>
                  </a:lnTo>
                </a:path>
              </a:pathLst>
            </a:custGeom>
            <a:solidFill>
              <a:srgbClr val="F9D3B5"/>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Freeform 208"/>
            <p:cNvSpPr>
              <a:spLocks noChangeArrowheads="1"/>
            </p:cNvSpPr>
            <p:nvPr/>
          </p:nvSpPr>
          <p:spPr bwMode="auto">
            <a:xfrm>
              <a:off x="7594600" y="4538985"/>
              <a:ext cx="127000" cy="127000"/>
            </a:xfrm>
            <a:custGeom>
              <a:avLst/>
              <a:gdLst>
                <a:gd name="T0" fmla="*/ 0 w 325"/>
                <a:gd name="T1" fmla="*/ 153 h 326"/>
                <a:gd name="T2" fmla="*/ 0 w 325"/>
                <a:gd name="T3" fmla="*/ 153 h 326"/>
                <a:gd name="T4" fmla="*/ 153 w 325"/>
                <a:gd name="T5" fmla="*/ 0 h 326"/>
                <a:gd name="T6" fmla="*/ 324 w 325"/>
                <a:gd name="T7" fmla="*/ 153 h 326"/>
                <a:gd name="T8" fmla="*/ 153 w 325"/>
                <a:gd name="T9" fmla="*/ 325 h 326"/>
                <a:gd name="T10" fmla="*/ 0 w 325"/>
                <a:gd name="T11" fmla="*/ 153 h 326"/>
              </a:gdLst>
              <a:ahLst/>
              <a:cxnLst>
                <a:cxn ang="0">
                  <a:pos x="T0" y="T1"/>
                </a:cxn>
                <a:cxn ang="0">
                  <a:pos x="T2" y="T3"/>
                </a:cxn>
                <a:cxn ang="0">
                  <a:pos x="T4" y="T5"/>
                </a:cxn>
                <a:cxn ang="0">
                  <a:pos x="T6" y="T7"/>
                </a:cxn>
                <a:cxn ang="0">
                  <a:pos x="T8" y="T9"/>
                </a:cxn>
                <a:cxn ang="0">
                  <a:pos x="T10" y="T11"/>
                </a:cxn>
              </a:cxnLst>
              <a:rect l="0" t="0" r="r" b="b"/>
              <a:pathLst>
                <a:path w="325" h="326">
                  <a:moveTo>
                    <a:pt x="0" y="153"/>
                  </a:moveTo>
                  <a:lnTo>
                    <a:pt x="0" y="153"/>
                  </a:lnTo>
                  <a:cubicBezTo>
                    <a:pt x="0" y="76"/>
                    <a:pt x="57" y="0"/>
                    <a:pt x="153" y="0"/>
                  </a:cubicBezTo>
                  <a:cubicBezTo>
                    <a:pt x="248" y="0"/>
                    <a:pt x="324" y="76"/>
                    <a:pt x="324" y="153"/>
                  </a:cubicBezTo>
                  <a:cubicBezTo>
                    <a:pt x="324" y="248"/>
                    <a:pt x="248" y="325"/>
                    <a:pt x="153" y="325"/>
                  </a:cubicBezTo>
                  <a:cubicBezTo>
                    <a:pt x="57" y="325"/>
                    <a:pt x="0" y="248"/>
                    <a:pt x="0" y="153"/>
                  </a:cubicBezTo>
                </a:path>
              </a:pathLst>
            </a:custGeom>
            <a:solidFill>
              <a:srgbClr val="F9D3B5"/>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Freeform 209"/>
            <p:cNvSpPr>
              <a:spLocks noChangeArrowheads="1"/>
            </p:cNvSpPr>
            <p:nvPr/>
          </p:nvSpPr>
          <p:spPr bwMode="auto">
            <a:xfrm>
              <a:off x="7683500" y="4583435"/>
              <a:ext cx="184150" cy="155575"/>
            </a:xfrm>
            <a:custGeom>
              <a:avLst/>
              <a:gdLst>
                <a:gd name="T0" fmla="*/ 362 w 478"/>
                <a:gd name="T1" fmla="*/ 0 h 402"/>
                <a:gd name="T2" fmla="*/ 477 w 478"/>
                <a:gd name="T3" fmla="*/ 210 h 402"/>
                <a:gd name="T4" fmla="*/ 114 w 478"/>
                <a:gd name="T5" fmla="*/ 401 h 402"/>
                <a:gd name="T6" fmla="*/ 0 w 478"/>
                <a:gd name="T7" fmla="*/ 191 h 402"/>
                <a:gd name="T8" fmla="*/ 362 w 478"/>
                <a:gd name="T9" fmla="*/ 0 h 402"/>
              </a:gdLst>
              <a:ahLst/>
              <a:cxnLst>
                <a:cxn ang="0">
                  <a:pos x="T0" y="T1"/>
                </a:cxn>
                <a:cxn ang="0">
                  <a:pos x="T2" y="T3"/>
                </a:cxn>
                <a:cxn ang="0">
                  <a:pos x="T4" y="T5"/>
                </a:cxn>
                <a:cxn ang="0">
                  <a:pos x="T6" y="T7"/>
                </a:cxn>
                <a:cxn ang="0">
                  <a:pos x="T8" y="T9"/>
                </a:cxn>
              </a:cxnLst>
              <a:rect l="0" t="0" r="r" b="b"/>
              <a:pathLst>
                <a:path w="478" h="402">
                  <a:moveTo>
                    <a:pt x="362" y="0"/>
                  </a:moveTo>
                  <a:lnTo>
                    <a:pt x="477" y="210"/>
                  </a:lnTo>
                  <a:lnTo>
                    <a:pt x="114" y="401"/>
                  </a:lnTo>
                  <a:lnTo>
                    <a:pt x="0" y="191"/>
                  </a:lnTo>
                  <a:lnTo>
                    <a:pt x="362" y="0"/>
                  </a:lnTo>
                </a:path>
              </a:pathLst>
            </a:custGeom>
            <a:solidFill>
              <a:srgbClr val="F9D3B5"/>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2" name="Freeform 210"/>
            <p:cNvSpPr>
              <a:spLocks noChangeArrowheads="1"/>
            </p:cNvSpPr>
            <p:nvPr/>
          </p:nvSpPr>
          <p:spPr bwMode="auto">
            <a:xfrm>
              <a:off x="7654925" y="4650110"/>
              <a:ext cx="95250" cy="95250"/>
            </a:xfrm>
            <a:custGeom>
              <a:avLst/>
              <a:gdLst>
                <a:gd name="T0" fmla="*/ 0 w 249"/>
                <a:gd name="T1" fmla="*/ 133 h 249"/>
                <a:gd name="T2" fmla="*/ 0 w 249"/>
                <a:gd name="T3" fmla="*/ 133 h 249"/>
                <a:gd name="T4" fmla="*/ 133 w 249"/>
                <a:gd name="T5" fmla="*/ 0 h 249"/>
                <a:gd name="T6" fmla="*/ 248 w 249"/>
                <a:gd name="T7" fmla="*/ 133 h 249"/>
                <a:gd name="T8" fmla="*/ 133 w 249"/>
                <a:gd name="T9" fmla="*/ 248 h 249"/>
                <a:gd name="T10" fmla="*/ 0 w 249"/>
                <a:gd name="T11" fmla="*/ 133 h 249"/>
              </a:gdLst>
              <a:ahLst/>
              <a:cxnLst>
                <a:cxn ang="0">
                  <a:pos x="T0" y="T1"/>
                </a:cxn>
                <a:cxn ang="0">
                  <a:pos x="T2" y="T3"/>
                </a:cxn>
                <a:cxn ang="0">
                  <a:pos x="T4" y="T5"/>
                </a:cxn>
                <a:cxn ang="0">
                  <a:pos x="T6" y="T7"/>
                </a:cxn>
                <a:cxn ang="0">
                  <a:pos x="T8" y="T9"/>
                </a:cxn>
                <a:cxn ang="0">
                  <a:pos x="T10" y="T11"/>
                </a:cxn>
              </a:cxnLst>
              <a:rect l="0" t="0" r="r" b="b"/>
              <a:pathLst>
                <a:path w="249" h="249">
                  <a:moveTo>
                    <a:pt x="0" y="133"/>
                  </a:moveTo>
                  <a:lnTo>
                    <a:pt x="0" y="133"/>
                  </a:lnTo>
                  <a:cubicBezTo>
                    <a:pt x="0" y="57"/>
                    <a:pt x="56" y="0"/>
                    <a:pt x="133" y="0"/>
                  </a:cubicBezTo>
                  <a:cubicBezTo>
                    <a:pt x="190" y="0"/>
                    <a:pt x="248" y="57"/>
                    <a:pt x="248" y="133"/>
                  </a:cubicBezTo>
                  <a:cubicBezTo>
                    <a:pt x="248" y="210"/>
                    <a:pt x="190" y="248"/>
                    <a:pt x="133" y="248"/>
                  </a:cubicBezTo>
                  <a:cubicBezTo>
                    <a:pt x="56" y="248"/>
                    <a:pt x="0" y="210"/>
                    <a:pt x="0" y="133"/>
                  </a:cubicBezTo>
                </a:path>
              </a:pathLst>
            </a:custGeom>
            <a:solidFill>
              <a:srgbClr val="F9D3B5"/>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Freeform 211"/>
            <p:cNvSpPr>
              <a:spLocks noChangeArrowheads="1"/>
            </p:cNvSpPr>
            <p:nvPr/>
          </p:nvSpPr>
          <p:spPr bwMode="auto">
            <a:xfrm>
              <a:off x="7778750" y="4161160"/>
              <a:ext cx="119063" cy="517525"/>
            </a:xfrm>
            <a:custGeom>
              <a:avLst/>
              <a:gdLst>
                <a:gd name="T0" fmla="*/ 95 w 306"/>
                <a:gd name="T1" fmla="*/ 0 h 1338"/>
                <a:gd name="T2" fmla="*/ 95 w 306"/>
                <a:gd name="T3" fmla="*/ 0 h 1338"/>
                <a:gd name="T4" fmla="*/ 248 w 306"/>
                <a:gd name="T5" fmla="*/ 268 h 1338"/>
                <a:gd name="T6" fmla="*/ 114 w 306"/>
                <a:gd name="T7" fmla="*/ 344 h 1338"/>
                <a:gd name="T8" fmla="*/ 267 w 306"/>
                <a:gd name="T9" fmla="*/ 631 h 1338"/>
                <a:gd name="T10" fmla="*/ 114 w 306"/>
                <a:gd name="T11" fmla="*/ 726 h 1338"/>
                <a:gd name="T12" fmla="*/ 267 w 306"/>
                <a:gd name="T13" fmla="*/ 1013 h 1338"/>
                <a:gd name="T14" fmla="*/ 114 w 306"/>
                <a:gd name="T15" fmla="*/ 1089 h 1338"/>
                <a:gd name="T16" fmla="*/ 229 w 306"/>
                <a:gd name="T17" fmla="*/ 1299 h 1338"/>
                <a:gd name="T18" fmla="*/ 0 w 306"/>
                <a:gd name="T19" fmla="*/ 1337 h 1338"/>
                <a:gd name="T20" fmla="*/ 95 w 306"/>
                <a:gd name="T21" fmla="*/ 0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6" h="1338">
                  <a:moveTo>
                    <a:pt x="95" y="0"/>
                  </a:moveTo>
                  <a:lnTo>
                    <a:pt x="95" y="0"/>
                  </a:lnTo>
                  <a:cubicBezTo>
                    <a:pt x="95" y="0"/>
                    <a:pt x="305" y="58"/>
                    <a:pt x="248" y="268"/>
                  </a:cubicBezTo>
                  <a:cubicBezTo>
                    <a:pt x="114" y="344"/>
                    <a:pt x="114" y="344"/>
                    <a:pt x="114" y="344"/>
                  </a:cubicBezTo>
                  <a:cubicBezTo>
                    <a:pt x="114" y="344"/>
                    <a:pt x="287" y="402"/>
                    <a:pt x="267" y="631"/>
                  </a:cubicBezTo>
                  <a:cubicBezTo>
                    <a:pt x="114" y="726"/>
                    <a:pt x="114" y="726"/>
                    <a:pt x="114" y="726"/>
                  </a:cubicBezTo>
                  <a:cubicBezTo>
                    <a:pt x="114" y="726"/>
                    <a:pt x="305" y="783"/>
                    <a:pt x="267" y="1013"/>
                  </a:cubicBezTo>
                  <a:cubicBezTo>
                    <a:pt x="114" y="1089"/>
                    <a:pt x="114" y="1089"/>
                    <a:pt x="114" y="1089"/>
                  </a:cubicBezTo>
                  <a:cubicBezTo>
                    <a:pt x="114" y="1089"/>
                    <a:pt x="267" y="1127"/>
                    <a:pt x="229" y="1299"/>
                  </a:cubicBezTo>
                  <a:cubicBezTo>
                    <a:pt x="0" y="1337"/>
                    <a:pt x="0" y="1337"/>
                    <a:pt x="0" y="1337"/>
                  </a:cubicBezTo>
                  <a:lnTo>
                    <a:pt x="95" y="0"/>
                  </a:lnTo>
                </a:path>
              </a:pathLst>
            </a:custGeom>
            <a:solidFill>
              <a:srgbClr val="F9D3B5"/>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Freeform 212"/>
            <p:cNvSpPr>
              <a:spLocks noChangeArrowheads="1"/>
            </p:cNvSpPr>
            <p:nvPr/>
          </p:nvSpPr>
          <p:spPr bwMode="auto">
            <a:xfrm>
              <a:off x="7610475" y="4259585"/>
              <a:ext cx="103188" cy="117475"/>
            </a:xfrm>
            <a:custGeom>
              <a:avLst/>
              <a:gdLst>
                <a:gd name="T0" fmla="*/ 229 w 268"/>
                <a:gd name="T1" fmla="*/ 95 h 306"/>
                <a:gd name="T2" fmla="*/ 229 w 268"/>
                <a:gd name="T3" fmla="*/ 95 h 306"/>
                <a:gd name="T4" fmla="*/ 191 w 268"/>
                <a:gd name="T5" fmla="*/ 267 h 306"/>
                <a:gd name="T6" fmla="*/ 38 w 268"/>
                <a:gd name="T7" fmla="*/ 209 h 306"/>
                <a:gd name="T8" fmla="*/ 57 w 268"/>
                <a:gd name="T9" fmla="*/ 38 h 306"/>
                <a:gd name="T10" fmla="*/ 229 w 268"/>
                <a:gd name="T11" fmla="*/ 95 h 306"/>
              </a:gdLst>
              <a:ahLst/>
              <a:cxnLst>
                <a:cxn ang="0">
                  <a:pos x="T0" y="T1"/>
                </a:cxn>
                <a:cxn ang="0">
                  <a:pos x="T2" y="T3"/>
                </a:cxn>
                <a:cxn ang="0">
                  <a:pos x="T4" y="T5"/>
                </a:cxn>
                <a:cxn ang="0">
                  <a:pos x="T6" y="T7"/>
                </a:cxn>
                <a:cxn ang="0">
                  <a:pos x="T8" y="T9"/>
                </a:cxn>
                <a:cxn ang="0">
                  <a:pos x="T10" y="T11"/>
                </a:cxn>
              </a:cxnLst>
              <a:rect l="0" t="0" r="r" b="b"/>
              <a:pathLst>
                <a:path w="268" h="306">
                  <a:moveTo>
                    <a:pt x="229" y="95"/>
                  </a:moveTo>
                  <a:lnTo>
                    <a:pt x="229" y="95"/>
                  </a:lnTo>
                  <a:cubicBezTo>
                    <a:pt x="267" y="172"/>
                    <a:pt x="248" y="248"/>
                    <a:pt x="191" y="267"/>
                  </a:cubicBezTo>
                  <a:cubicBezTo>
                    <a:pt x="133" y="305"/>
                    <a:pt x="57" y="267"/>
                    <a:pt x="38" y="209"/>
                  </a:cubicBezTo>
                  <a:cubicBezTo>
                    <a:pt x="0" y="133"/>
                    <a:pt x="0" y="57"/>
                    <a:pt x="57" y="38"/>
                  </a:cubicBezTo>
                  <a:cubicBezTo>
                    <a:pt x="115" y="0"/>
                    <a:pt x="191" y="38"/>
                    <a:pt x="229" y="95"/>
                  </a:cubicBezTo>
                </a:path>
              </a:pathLst>
            </a:custGeom>
            <a:solidFill>
              <a:srgbClr val="E6D6CA"/>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5" name="Freeform 213"/>
            <p:cNvSpPr>
              <a:spLocks noChangeArrowheads="1"/>
            </p:cNvSpPr>
            <p:nvPr/>
          </p:nvSpPr>
          <p:spPr bwMode="auto">
            <a:xfrm>
              <a:off x="7566025" y="4421510"/>
              <a:ext cx="103188" cy="117475"/>
            </a:xfrm>
            <a:custGeom>
              <a:avLst/>
              <a:gdLst>
                <a:gd name="T0" fmla="*/ 230 w 268"/>
                <a:gd name="T1" fmla="*/ 95 h 306"/>
                <a:gd name="T2" fmla="*/ 230 w 268"/>
                <a:gd name="T3" fmla="*/ 95 h 306"/>
                <a:gd name="T4" fmla="*/ 210 w 268"/>
                <a:gd name="T5" fmla="*/ 267 h 306"/>
                <a:gd name="T6" fmla="*/ 38 w 268"/>
                <a:gd name="T7" fmla="*/ 210 h 306"/>
                <a:gd name="T8" fmla="*/ 77 w 268"/>
                <a:gd name="T9" fmla="*/ 19 h 306"/>
                <a:gd name="T10" fmla="*/ 230 w 268"/>
                <a:gd name="T11" fmla="*/ 95 h 306"/>
              </a:gdLst>
              <a:ahLst/>
              <a:cxnLst>
                <a:cxn ang="0">
                  <a:pos x="T0" y="T1"/>
                </a:cxn>
                <a:cxn ang="0">
                  <a:pos x="T2" y="T3"/>
                </a:cxn>
                <a:cxn ang="0">
                  <a:pos x="T4" y="T5"/>
                </a:cxn>
                <a:cxn ang="0">
                  <a:pos x="T6" y="T7"/>
                </a:cxn>
                <a:cxn ang="0">
                  <a:pos x="T8" y="T9"/>
                </a:cxn>
                <a:cxn ang="0">
                  <a:pos x="T10" y="T11"/>
                </a:cxn>
              </a:cxnLst>
              <a:rect l="0" t="0" r="r" b="b"/>
              <a:pathLst>
                <a:path w="268" h="306">
                  <a:moveTo>
                    <a:pt x="230" y="95"/>
                  </a:moveTo>
                  <a:lnTo>
                    <a:pt x="230" y="95"/>
                  </a:lnTo>
                  <a:cubicBezTo>
                    <a:pt x="267" y="152"/>
                    <a:pt x="248" y="248"/>
                    <a:pt x="210" y="267"/>
                  </a:cubicBezTo>
                  <a:cubicBezTo>
                    <a:pt x="153" y="305"/>
                    <a:pt x="77" y="267"/>
                    <a:pt x="38" y="210"/>
                  </a:cubicBezTo>
                  <a:cubicBezTo>
                    <a:pt x="0" y="133"/>
                    <a:pt x="19" y="57"/>
                    <a:pt x="77" y="19"/>
                  </a:cubicBezTo>
                  <a:cubicBezTo>
                    <a:pt x="134" y="0"/>
                    <a:pt x="191" y="38"/>
                    <a:pt x="230" y="95"/>
                  </a:cubicBezTo>
                </a:path>
              </a:pathLst>
            </a:custGeom>
            <a:solidFill>
              <a:srgbClr val="E6D6CA"/>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6" name="Freeform 214"/>
            <p:cNvSpPr>
              <a:spLocks noChangeArrowheads="1"/>
            </p:cNvSpPr>
            <p:nvPr/>
          </p:nvSpPr>
          <p:spPr bwMode="auto">
            <a:xfrm>
              <a:off x="7610475" y="4538985"/>
              <a:ext cx="103188" cy="120650"/>
            </a:xfrm>
            <a:custGeom>
              <a:avLst/>
              <a:gdLst>
                <a:gd name="T0" fmla="*/ 229 w 268"/>
                <a:gd name="T1" fmla="*/ 95 h 307"/>
                <a:gd name="T2" fmla="*/ 229 w 268"/>
                <a:gd name="T3" fmla="*/ 95 h 307"/>
                <a:gd name="T4" fmla="*/ 191 w 268"/>
                <a:gd name="T5" fmla="*/ 268 h 307"/>
                <a:gd name="T6" fmla="*/ 38 w 268"/>
                <a:gd name="T7" fmla="*/ 210 h 307"/>
                <a:gd name="T8" fmla="*/ 57 w 268"/>
                <a:gd name="T9" fmla="*/ 39 h 307"/>
                <a:gd name="T10" fmla="*/ 229 w 268"/>
                <a:gd name="T11" fmla="*/ 95 h 307"/>
              </a:gdLst>
              <a:ahLst/>
              <a:cxnLst>
                <a:cxn ang="0">
                  <a:pos x="T0" y="T1"/>
                </a:cxn>
                <a:cxn ang="0">
                  <a:pos x="T2" y="T3"/>
                </a:cxn>
                <a:cxn ang="0">
                  <a:pos x="T4" y="T5"/>
                </a:cxn>
                <a:cxn ang="0">
                  <a:pos x="T6" y="T7"/>
                </a:cxn>
                <a:cxn ang="0">
                  <a:pos x="T8" y="T9"/>
                </a:cxn>
                <a:cxn ang="0">
                  <a:pos x="T10" y="T11"/>
                </a:cxn>
              </a:cxnLst>
              <a:rect l="0" t="0" r="r" b="b"/>
              <a:pathLst>
                <a:path w="268" h="307">
                  <a:moveTo>
                    <a:pt x="229" y="95"/>
                  </a:moveTo>
                  <a:lnTo>
                    <a:pt x="229" y="95"/>
                  </a:lnTo>
                  <a:cubicBezTo>
                    <a:pt x="267" y="172"/>
                    <a:pt x="248" y="248"/>
                    <a:pt x="191" y="268"/>
                  </a:cubicBezTo>
                  <a:cubicBezTo>
                    <a:pt x="133" y="306"/>
                    <a:pt x="76" y="268"/>
                    <a:pt x="38" y="210"/>
                  </a:cubicBezTo>
                  <a:cubicBezTo>
                    <a:pt x="0" y="134"/>
                    <a:pt x="19" y="58"/>
                    <a:pt x="57" y="39"/>
                  </a:cubicBezTo>
                  <a:cubicBezTo>
                    <a:pt x="115" y="0"/>
                    <a:pt x="191" y="39"/>
                    <a:pt x="229" y="95"/>
                  </a:cubicBezTo>
                </a:path>
              </a:pathLst>
            </a:custGeom>
            <a:solidFill>
              <a:srgbClr val="E6D6CA"/>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7" name="Freeform 215"/>
            <p:cNvSpPr>
              <a:spLocks noChangeArrowheads="1"/>
            </p:cNvSpPr>
            <p:nvPr/>
          </p:nvSpPr>
          <p:spPr bwMode="auto">
            <a:xfrm>
              <a:off x="7667625" y="4650110"/>
              <a:ext cx="82550" cy="95250"/>
            </a:xfrm>
            <a:custGeom>
              <a:avLst/>
              <a:gdLst>
                <a:gd name="T0" fmla="*/ 192 w 212"/>
                <a:gd name="T1" fmla="*/ 95 h 249"/>
                <a:gd name="T2" fmla="*/ 192 w 212"/>
                <a:gd name="T3" fmla="*/ 95 h 249"/>
                <a:gd name="T4" fmla="*/ 153 w 212"/>
                <a:gd name="T5" fmla="*/ 229 h 249"/>
                <a:gd name="T6" fmla="*/ 19 w 212"/>
                <a:gd name="T7" fmla="*/ 171 h 249"/>
                <a:gd name="T8" fmla="*/ 58 w 212"/>
                <a:gd name="T9" fmla="*/ 38 h 249"/>
                <a:gd name="T10" fmla="*/ 192 w 212"/>
                <a:gd name="T11" fmla="*/ 95 h 249"/>
              </a:gdLst>
              <a:ahLst/>
              <a:cxnLst>
                <a:cxn ang="0">
                  <a:pos x="T0" y="T1"/>
                </a:cxn>
                <a:cxn ang="0">
                  <a:pos x="T2" y="T3"/>
                </a:cxn>
                <a:cxn ang="0">
                  <a:pos x="T4" y="T5"/>
                </a:cxn>
                <a:cxn ang="0">
                  <a:pos x="T6" y="T7"/>
                </a:cxn>
                <a:cxn ang="0">
                  <a:pos x="T8" y="T9"/>
                </a:cxn>
                <a:cxn ang="0">
                  <a:pos x="T10" y="T11"/>
                </a:cxn>
              </a:cxnLst>
              <a:rect l="0" t="0" r="r" b="b"/>
              <a:pathLst>
                <a:path w="212" h="249">
                  <a:moveTo>
                    <a:pt x="192" y="95"/>
                  </a:moveTo>
                  <a:lnTo>
                    <a:pt x="192" y="95"/>
                  </a:lnTo>
                  <a:cubicBezTo>
                    <a:pt x="211" y="133"/>
                    <a:pt x="211" y="210"/>
                    <a:pt x="153" y="229"/>
                  </a:cubicBezTo>
                  <a:cubicBezTo>
                    <a:pt x="115" y="248"/>
                    <a:pt x="58" y="229"/>
                    <a:pt x="19" y="171"/>
                  </a:cubicBezTo>
                  <a:cubicBezTo>
                    <a:pt x="0" y="114"/>
                    <a:pt x="0" y="57"/>
                    <a:pt x="58" y="38"/>
                  </a:cubicBezTo>
                  <a:cubicBezTo>
                    <a:pt x="96" y="0"/>
                    <a:pt x="153" y="38"/>
                    <a:pt x="192" y="95"/>
                  </a:cubicBezTo>
                </a:path>
              </a:pathLst>
            </a:custGeom>
            <a:solidFill>
              <a:srgbClr val="E6D6CA"/>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8" name="Freeform 216"/>
            <p:cNvSpPr>
              <a:spLocks noChangeArrowheads="1"/>
            </p:cNvSpPr>
            <p:nvPr/>
          </p:nvSpPr>
          <p:spPr bwMode="auto">
            <a:xfrm>
              <a:off x="6869113" y="4237360"/>
              <a:ext cx="133350" cy="141287"/>
            </a:xfrm>
            <a:custGeom>
              <a:avLst/>
              <a:gdLst>
                <a:gd name="T0" fmla="*/ 306 w 345"/>
                <a:gd name="T1" fmla="*/ 115 h 364"/>
                <a:gd name="T2" fmla="*/ 306 w 345"/>
                <a:gd name="T3" fmla="*/ 115 h 364"/>
                <a:gd name="T4" fmla="*/ 248 w 345"/>
                <a:gd name="T5" fmla="*/ 325 h 364"/>
                <a:gd name="T6" fmla="*/ 39 w 345"/>
                <a:gd name="T7" fmla="*/ 249 h 364"/>
                <a:gd name="T8" fmla="*/ 96 w 345"/>
                <a:gd name="T9" fmla="*/ 38 h 364"/>
                <a:gd name="T10" fmla="*/ 306 w 345"/>
                <a:gd name="T11" fmla="*/ 115 h 364"/>
              </a:gdLst>
              <a:ahLst/>
              <a:cxnLst>
                <a:cxn ang="0">
                  <a:pos x="T0" y="T1"/>
                </a:cxn>
                <a:cxn ang="0">
                  <a:pos x="T2" y="T3"/>
                </a:cxn>
                <a:cxn ang="0">
                  <a:pos x="T4" y="T5"/>
                </a:cxn>
                <a:cxn ang="0">
                  <a:pos x="T6" y="T7"/>
                </a:cxn>
                <a:cxn ang="0">
                  <a:pos x="T8" y="T9"/>
                </a:cxn>
                <a:cxn ang="0">
                  <a:pos x="T10" y="T11"/>
                </a:cxn>
              </a:cxnLst>
              <a:rect l="0" t="0" r="r" b="b"/>
              <a:pathLst>
                <a:path w="345" h="364">
                  <a:moveTo>
                    <a:pt x="306" y="115"/>
                  </a:moveTo>
                  <a:lnTo>
                    <a:pt x="306" y="115"/>
                  </a:lnTo>
                  <a:cubicBezTo>
                    <a:pt x="344" y="191"/>
                    <a:pt x="325" y="287"/>
                    <a:pt x="248" y="325"/>
                  </a:cubicBezTo>
                  <a:cubicBezTo>
                    <a:pt x="192" y="363"/>
                    <a:pt x="96" y="344"/>
                    <a:pt x="39" y="249"/>
                  </a:cubicBezTo>
                  <a:cubicBezTo>
                    <a:pt x="0" y="172"/>
                    <a:pt x="19" y="77"/>
                    <a:pt x="96" y="38"/>
                  </a:cubicBezTo>
                  <a:cubicBezTo>
                    <a:pt x="172" y="0"/>
                    <a:pt x="268" y="38"/>
                    <a:pt x="306" y="115"/>
                  </a:cubicBezTo>
                </a:path>
              </a:pathLst>
            </a:custGeom>
            <a:solidFill>
              <a:srgbClr val="E6D6CA"/>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Freeform 217"/>
            <p:cNvSpPr>
              <a:spLocks noChangeArrowheads="1"/>
            </p:cNvSpPr>
            <p:nvPr/>
          </p:nvSpPr>
          <p:spPr bwMode="auto">
            <a:xfrm>
              <a:off x="7712075" y="4583435"/>
              <a:ext cx="133350" cy="60325"/>
            </a:xfrm>
            <a:custGeom>
              <a:avLst/>
              <a:gdLst>
                <a:gd name="T0" fmla="*/ 0 w 345"/>
                <a:gd name="T1" fmla="*/ 153 h 154"/>
                <a:gd name="T2" fmla="*/ 0 w 345"/>
                <a:gd name="T3" fmla="*/ 153 h 154"/>
                <a:gd name="T4" fmla="*/ 286 w 345"/>
                <a:gd name="T5" fmla="*/ 0 h 154"/>
                <a:gd name="T6" fmla="*/ 325 w 345"/>
                <a:gd name="T7" fmla="*/ 19 h 154"/>
                <a:gd name="T8" fmla="*/ 325 w 345"/>
                <a:gd name="T9" fmla="*/ 19 h 154"/>
                <a:gd name="T10" fmla="*/ 0 w 345"/>
                <a:gd name="T11" fmla="*/ 153 h 154"/>
              </a:gdLst>
              <a:ahLst/>
              <a:cxnLst>
                <a:cxn ang="0">
                  <a:pos x="T0" y="T1"/>
                </a:cxn>
                <a:cxn ang="0">
                  <a:pos x="T2" y="T3"/>
                </a:cxn>
                <a:cxn ang="0">
                  <a:pos x="T4" y="T5"/>
                </a:cxn>
                <a:cxn ang="0">
                  <a:pos x="T6" y="T7"/>
                </a:cxn>
                <a:cxn ang="0">
                  <a:pos x="T8" y="T9"/>
                </a:cxn>
                <a:cxn ang="0">
                  <a:pos x="T10" y="T11"/>
                </a:cxn>
              </a:cxnLst>
              <a:rect l="0" t="0" r="r" b="b"/>
              <a:pathLst>
                <a:path w="345" h="154">
                  <a:moveTo>
                    <a:pt x="0" y="153"/>
                  </a:moveTo>
                  <a:lnTo>
                    <a:pt x="0" y="153"/>
                  </a:lnTo>
                  <a:cubicBezTo>
                    <a:pt x="286" y="0"/>
                    <a:pt x="286" y="0"/>
                    <a:pt x="286" y="0"/>
                  </a:cubicBezTo>
                  <a:lnTo>
                    <a:pt x="325" y="19"/>
                  </a:lnTo>
                  <a:cubicBezTo>
                    <a:pt x="344" y="38"/>
                    <a:pt x="325" y="19"/>
                    <a:pt x="325" y="19"/>
                  </a:cubicBezTo>
                  <a:cubicBezTo>
                    <a:pt x="0" y="153"/>
                    <a:pt x="0" y="153"/>
                    <a:pt x="0" y="153"/>
                  </a:cubicBezTo>
                </a:path>
              </a:pathLst>
            </a:custGeom>
            <a:solidFill>
              <a:srgbClr val="EAB98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0" name="Freeform 218"/>
            <p:cNvSpPr>
              <a:spLocks noChangeArrowheads="1"/>
            </p:cNvSpPr>
            <p:nvPr/>
          </p:nvSpPr>
          <p:spPr bwMode="auto">
            <a:xfrm>
              <a:off x="7661275" y="4443735"/>
              <a:ext cx="193675" cy="88900"/>
            </a:xfrm>
            <a:custGeom>
              <a:avLst/>
              <a:gdLst>
                <a:gd name="T0" fmla="*/ 420 w 498"/>
                <a:gd name="T1" fmla="*/ 0 h 230"/>
                <a:gd name="T2" fmla="*/ 420 w 498"/>
                <a:gd name="T3" fmla="*/ 0 h 230"/>
                <a:gd name="T4" fmla="*/ 478 w 498"/>
                <a:gd name="T5" fmla="*/ 38 h 230"/>
                <a:gd name="T6" fmla="*/ 478 w 498"/>
                <a:gd name="T7" fmla="*/ 38 h 230"/>
                <a:gd name="T8" fmla="*/ 0 w 498"/>
                <a:gd name="T9" fmla="*/ 229 h 230"/>
                <a:gd name="T10" fmla="*/ 420 w 498"/>
                <a:gd name="T11" fmla="*/ 0 h 230"/>
              </a:gdLst>
              <a:ahLst/>
              <a:cxnLst>
                <a:cxn ang="0">
                  <a:pos x="T0" y="T1"/>
                </a:cxn>
                <a:cxn ang="0">
                  <a:pos x="T2" y="T3"/>
                </a:cxn>
                <a:cxn ang="0">
                  <a:pos x="T4" y="T5"/>
                </a:cxn>
                <a:cxn ang="0">
                  <a:pos x="T6" y="T7"/>
                </a:cxn>
                <a:cxn ang="0">
                  <a:pos x="T8" y="T9"/>
                </a:cxn>
                <a:cxn ang="0">
                  <a:pos x="T10" y="T11"/>
                </a:cxn>
              </a:cxnLst>
              <a:rect l="0" t="0" r="r" b="b"/>
              <a:pathLst>
                <a:path w="498" h="230">
                  <a:moveTo>
                    <a:pt x="420" y="0"/>
                  </a:moveTo>
                  <a:lnTo>
                    <a:pt x="420" y="0"/>
                  </a:lnTo>
                  <a:cubicBezTo>
                    <a:pt x="420" y="0"/>
                    <a:pt x="459" y="19"/>
                    <a:pt x="478" y="38"/>
                  </a:cubicBezTo>
                  <a:cubicBezTo>
                    <a:pt x="497" y="57"/>
                    <a:pt x="478" y="38"/>
                    <a:pt x="478" y="38"/>
                  </a:cubicBezTo>
                  <a:cubicBezTo>
                    <a:pt x="0" y="229"/>
                    <a:pt x="0" y="229"/>
                    <a:pt x="0" y="229"/>
                  </a:cubicBezTo>
                  <a:cubicBezTo>
                    <a:pt x="420" y="0"/>
                    <a:pt x="420" y="0"/>
                    <a:pt x="420" y="0"/>
                  </a:cubicBezTo>
                </a:path>
              </a:pathLst>
            </a:custGeom>
            <a:solidFill>
              <a:srgbClr val="EAB98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1" name="Freeform 219"/>
            <p:cNvSpPr>
              <a:spLocks noChangeArrowheads="1"/>
            </p:cNvSpPr>
            <p:nvPr/>
          </p:nvSpPr>
          <p:spPr bwMode="auto">
            <a:xfrm>
              <a:off x="7602538" y="4294510"/>
              <a:ext cx="252412" cy="120650"/>
            </a:xfrm>
            <a:custGeom>
              <a:avLst/>
              <a:gdLst>
                <a:gd name="T0" fmla="*/ 0 w 650"/>
                <a:gd name="T1" fmla="*/ 306 h 307"/>
                <a:gd name="T2" fmla="*/ 0 w 650"/>
                <a:gd name="T3" fmla="*/ 306 h 307"/>
                <a:gd name="T4" fmla="*/ 572 w 650"/>
                <a:gd name="T5" fmla="*/ 0 h 307"/>
                <a:gd name="T6" fmla="*/ 649 w 650"/>
                <a:gd name="T7" fmla="*/ 58 h 307"/>
                <a:gd name="T8" fmla="*/ 0 w 650"/>
                <a:gd name="T9" fmla="*/ 306 h 307"/>
              </a:gdLst>
              <a:ahLst/>
              <a:cxnLst>
                <a:cxn ang="0">
                  <a:pos x="T0" y="T1"/>
                </a:cxn>
                <a:cxn ang="0">
                  <a:pos x="T2" y="T3"/>
                </a:cxn>
                <a:cxn ang="0">
                  <a:pos x="T4" y="T5"/>
                </a:cxn>
                <a:cxn ang="0">
                  <a:pos x="T6" y="T7"/>
                </a:cxn>
                <a:cxn ang="0">
                  <a:pos x="T8" y="T9"/>
                </a:cxn>
              </a:cxnLst>
              <a:rect l="0" t="0" r="r" b="b"/>
              <a:pathLst>
                <a:path w="650" h="307">
                  <a:moveTo>
                    <a:pt x="0" y="306"/>
                  </a:moveTo>
                  <a:lnTo>
                    <a:pt x="0" y="306"/>
                  </a:lnTo>
                  <a:cubicBezTo>
                    <a:pt x="572" y="0"/>
                    <a:pt x="572" y="0"/>
                    <a:pt x="572" y="0"/>
                  </a:cubicBezTo>
                  <a:cubicBezTo>
                    <a:pt x="572" y="0"/>
                    <a:pt x="630" y="38"/>
                    <a:pt x="649" y="58"/>
                  </a:cubicBezTo>
                  <a:lnTo>
                    <a:pt x="0" y="306"/>
                  </a:lnTo>
                </a:path>
              </a:pathLst>
            </a:custGeom>
            <a:solidFill>
              <a:srgbClr val="EAB98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2" name="Freeform 220"/>
            <p:cNvSpPr>
              <a:spLocks noChangeArrowheads="1"/>
            </p:cNvSpPr>
            <p:nvPr/>
          </p:nvSpPr>
          <p:spPr bwMode="auto">
            <a:xfrm>
              <a:off x="7758113" y="4665985"/>
              <a:ext cx="104775" cy="95250"/>
            </a:xfrm>
            <a:custGeom>
              <a:avLst/>
              <a:gdLst>
                <a:gd name="T0" fmla="*/ 0 w 268"/>
                <a:gd name="T1" fmla="*/ 152 h 249"/>
                <a:gd name="T2" fmla="*/ 267 w 268"/>
                <a:gd name="T3" fmla="*/ 0 h 249"/>
                <a:gd name="T4" fmla="*/ 0 w 268"/>
                <a:gd name="T5" fmla="*/ 248 h 249"/>
                <a:gd name="T6" fmla="*/ 0 w 268"/>
                <a:gd name="T7" fmla="*/ 152 h 249"/>
              </a:gdLst>
              <a:ahLst/>
              <a:cxnLst>
                <a:cxn ang="0">
                  <a:pos x="T0" y="T1"/>
                </a:cxn>
                <a:cxn ang="0">
                  <a:pos x="T2" y="T3"/>
                </a:cxn>
                <a:cxn ang="0">
                  <a:pos x="T4" y="T5"/>
                </a:cxn>
                <a:cxn ang="0">
                  <a:pos x="T6" y="T7"/>
                </a:cxn>
              </a:cxnLst>
              <a:rect l="0" t="0" r="r" b="b"/>
              <a:pathLst>
                <a:path w="268" h="249">
                  <a:moveTo>
                    <a:pt x="0" y="152"/>
                  </a:moveTo>
                  <a:lnTo>
                    <a:pt x="267" y="0"/>
                  </a:lnTo>
                  <a:lnTo>
                    <a:pt x="0" y="248"/>
                  </a:lnTo>
                  <a:lnTo>
                    <a:pt x="0" y="152"/>
                  </a:lnTo>
                </a:path>
              </a:pathLst>
            </a:custGeom>
            <a:solidFill>
              <a:srgbClr val="EAB98C"/>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221"/>
            <p:cNvSpPr>
              <a:spLocks noChangeArrowheads="1"/>
            </p:cNvSpPr>
            <p:nvPr/>
          </p:nvSpPr>
          <p:spPr bwMode="auto">
            <a:xfrm>
              <a:off x="6891338" y="5234310"/>
              <a:ext cx="533400" cy="541337"/>
            </a:xfrm>
            <a:custGeom>
              <a:avLst/>
              <a:gdLst>
                <a:gd name="T0" fmla="*/ 1374 w 1375"/>
                <a:gd name="T1" fmla="*/ 0 h 1395"/>
                <a:gd name="T2" fmla="*/ 1374 w 1375"/>
                <a:gd name="T3" fmla="*/ 1394 h 1395"/>
                <a:gd name="T4" fmla="*/ 0 w 1375"/>
                <a:gd name="T5" fmla="*/ 1394 h 1395"/>
                <a:gd name="T6" fmla="*/ 0 w 1375"/>
                <a:gd name="T7" fmla="*/ 0 h 1395"/>
                <a:gd name="T8" fmla="*/ 1374 w 1375"/>
                <a:gd name="T9" fmla="*/ 0 h 1395"/>
              </a:gdLst>
              <a:ahLst/>
              <a:cxnLst>
                <a:cxn ang="0">
                  <a:pos x="T0" y="T1"/>
                </a:cxn>
                <a:cxn ang="0">
                  <a:pos x="T2" y="T3"/>
                </a:cxn>
                <a:cxn ang="0">
                  <a:pos x="T4" y="T5"/>
                </a:cxn>
                <a:cxn ang="0">
                  <a:pos x="T6" y="T7"/>
                </a:cxn>
                <a:cxn ang="0">
                  <a:pos x="T8" y="T9"/>
                </a:cxn>
              </a:cxnLst>
              <a:rect l="0" t="0" r="r" b="b"/>
              <a:pathLst>
                <a:path w="1375" h="1395">
                  <a:moveTo>
                    <a:pt x="1374" y="0"/>
                  </a:moveTo>
                  <a:lnTo>
                    <a:pt x="1374" y="1394"/>
                  </a:lnTo>
                  <a:lnTo>
                    <a:pt x="0" y="1394"/>
                  </a:lnTo>
                  <a:lnTo>
                    <a:pt x="0" y="0"/>
                  </a:lnTo>
                  <a:lnTo>
                    <a:pt x="1374" y="0"/>
                  </a:lnTo>
                </a:path>
              </a:pathLst>
            </a:custGeom>
            <a:solidFill>
              <a:srgbClr val="FFFFFF"/>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Freeform 222"/>
            <p:cNvSpPr>
              <a:spLocks noChangeArrowheads="1"/>
            </p:cNvSpPr>
            <p:nvPr/>
          </p:nvSpPr>
          <p:spPr bwMode="auto">
            <a:xfrm>
              <a:off x="6846888" y="5323210"/>
              <a:ext cx="615950" cy="1754187"/>
            </a:xfrm>
            <a:custGeom>
              <a:avLst/>
              <a:gdLst>
                <a:gd name="T0" fmla="*/ 1585 w 1586"/>
                <a:gd name="T1" fmla="*/ 0 h 4525"/>
                <a:gd name="T2" fmla="*/ 1585 w 1586"/>
                <a:gd name="T3" fmla="*/ 4524 h 4525"/>
                <a:gd name="T4" fmla="*/ 0 w 1586"/>
                <a:gd name="T5" fmla="*/ 4524 h 4525"/>
                <a:gd name="T6" fmla="*/ 0 w 1586"/>
                <a:gd name="T7" fmla="*/ 0 h 4525"/>
                <a:gd name="T8" fmla="*/ 1585 w 1586"/>
                <a:gd name="T9" fmla="*/ 0 h 4525"/>
              </a:gdLst>
              <a:ahLst/>
              <a:cxnLst>
                <a:cxn ang="0">
                  <a:pos x="T0" y="T1"/>
                </a:cxn>
                <a:cxn ang="0">
                  <a:pos x="T2" y="T3"/>
                </a:cxn>
                <a:cxn ang="0">
                  <a:pos x="T4" y="T5"/>
                </a:cxn>
                <a:cxn ang="0">
                  <a:pos x="T6" y="T7"/>
                </a:cxn>
                <a:cxn ang="0">
                  <a:pos x="T8" y="T9"/>
                </a:cxn>
              </a:cxnLst>
              <a:rect l="0" t="0" r="r" b="b"/>
              <a:pathLst>
                <a:path w="1586" h="4525">
                  <a:moveTo>
                    <a:pt x="1585" y="0"/>
                  </a:moveTo>
                  <a:lnTo>
                    <a:pt x="1585" y="4524"/>
                  </a:lnTo>
                  <a:lnTo>
                    <a:pt x="0" y="4524"/>
                  </a:lnTo>
                  <a:lnTo>
                    <a:pt x="0" y="0"/>
                  </a:lnTo>
                  <a:lnTo>
                    <a:pt x="1585" y="0"/>
                  </a:lnTo>
                </a:path>
              </a:pathLst>
            </a:custGeom>
            <a:solidFill>
              <a:schemeClr val="tx1">
                <a:lumMod val="75000"/>
                <a:lumOff val="25000"/>
              </a:schemeClr>
            </a:solidFill>
            <a:ln>
              <a:noFill/>
            </a:ln>
            <a:effectLst/>
          </p:spPr>
          <p:txBody>
            <a:bodyPr wrap="none" anchor="ctr"/>
            <a:lstStyle/>
            <a:p>
              <a:pPr defTabSz="544195" eaLnBrk="1" fontAlgn="auto" hangingPunct="1">
                <a:spcBef>
                  <a:spcPts val="0"/>
                </a:spcBef>
                <a:spcAft>
                  <a:spcPts val="0"/>
                </a:spcAft>
                <a:defRPr/>
              </a:pPr>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5" name="TextBox 13"/>
            <p:cNvSpPr txBox="1">
              <a:spLocks noChangeArrowheads="1"/>
            </p:cNvSpPr>
            <p:nvPr/>
          </p:nvSpPr>
          <p:spPr bwMode="auto">
            <a:xfrm>
              <a:off x="3963988" y="4064322"/>
              <a:ext cx="8540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关键词</a:t>
              </a:r>
              <a:r>
                <a:rPr lang="en-US" altLang="zh-CN"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1</a:t>
              </a:r>
            </a:p>
          </p:txBody>
        </p:sp>
        <p:sp>
          <p:nvSpPr>
            <p:cNvPr id="176" name="TextBox 13"/>
            <p:cNvSpPr txBox="1">
              <a:spLocks noChangeArrowheads="1"/>
            </p:cNvSpPr>
            <p:nvPr/>
          </p:nvSpPr>
          <p:spPr bwMode="auto">
            <a:xfrm>
              <a:off x="5835650" y="4834260"/>
              <a:ext cx="8540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关键词</a:t>
              </a:r>
              <a:r>
                <a:rPr lang="en-US" altLang="zh-CN"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2</a:t>
              </a:r>
            </a:p>
          </p:txBody>
        </p:sp>
        <p:sp>
          <p:nvSpPr>
            <p:cNvPr id="177" name="TextBox 13"/>
            <p:cNvSpPr txBox="1">
              <a:spLocks noChangeArrowheads="1"/>
            </p:cNvSpPr>
            <p:nvPr/>
          </p:nvSpPr>
          <p:spPr bwMode="auto">
            <a:xfrm>
              <a:off x="8275638" y="3934147"/>
              <a:ext cx="8540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关键词</a:t>
              </a:r>
              <a:r>
                <a:rPr lang="en-US" altLang="zh-CN"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3</a:t>
              </a:r>
            </a:p>
          </p:txBody>
        </p:sp>
      </p:grpSp>
      <p:sp>
        <p:nvSpPr>
          <p:cNvPr id="178" name="文本框 1"/>
          <p:cNvSpPr txBox="1"/>
          <p:nvPr/>
        </p:nvSpPr>
        <p:spPr>
          <a:xfrm>
            <a:off x="1990750" y="1628800"/>
            <a:ext cx="2160240" cy="346249"/>
          </a:xfrm>
          <a:prstGeom prst="rect">
            <a:avLst/>
          </a:prstGeom>
          <a:noFill/>
        </p:spPr>
        <p:txBody>
          <a:bodyPr wrap="square" lIns="68580" tIns="34290" rIns="68580" bIns="34290" rtlCol="0">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179" name="矩形 178"/>
          <p:cNvSpPr/>
          <p:nvPr/>
        </p:nvSpPr>
        <p:spPr>
          <a:xfrm>
            <a:off x="1990750" y="1921844"/>
            <a:ext cx="8243855" cy="53091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，建议与标题相关并符合整体语言</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风格。</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80" name="文本框 1"/>
          <p:cNvSpPr txBox="1"/>
          <p:nvPr/>
        </p:nvSpPr>
        <p:spPr>
          <a:xfrm>
            <a:off x="1990750" y="2578069"/>
            <a:ext cx="2160240" cy="346249"/>
          </a:xfrm>
          <a:prstGeom prst="rect">
            <a:avLst/>
          </a:prstGeom>
          <a:noFill/>
        </p:spPr>
        <p:txBody>
          <a:bodyPr wrap="square" lIns="68580" tIns="34290" rIns="68580" bIns="34290" rtlCol="0">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181" name="矩形 180"/>
          <p:cNvSpPr/>
          <p:nvPr/>
        </p:nvSpPr>
        <p:spPr>
          <a:xfrm>
            <a:off x="1990750" y="2871113"/>
            <a:ext cx="8243855" cy="53091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，建议与标题相关并符合整体语言</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风格。</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78"/>
                                        </p:tgtEl>
                                        <p:attrNameLst>
                                          <p:attrName>style.visibility</p:attrName>
                                        </p:attrNameLst>
                                      </p:cBhvr>
                                      <p:to>
                                        <p:strVal val="visible"/>
                                      </p:to>
                                    </p:set>
                                    <p:animEffect transition="in" filter="fade">
                                      <p:cBhvr>
                                        <p:cTn id="17" dur="1000"/>
                                        <p:tgtEl>
                                          <p:spTgt spid="178"/>
                                        </p:tgtEl>
                                      </p:cBhvr>
                                    </p:animEffect>
                                    <p:anim calcmode="lin" valueType="num">
                                      <p:cBhvr>
                                        <p:cTn id="18" dur="1000" fill="hold"/>
                                        <p:tgtEl>
                                          <p:spTgt spid="178"/>
                                        </p:tgtEl>
                                        <p:attrNameLst>
                                          <p:attrName>ppt_x</p:attrName>
                                        </p:attrNameLst>
                                      </p:cBhvr>
                                      <p:tavLst>
                                        <p:tav tm="0">
                                          <p:val>
                                            <p:strVal val="#ppt_x"/>
                                          </p:val>
                                        </p:tav>
                                        <p:tav tm="100000">
                                          <p:val>
                                            <p:strVal val="#ppt_x"/>
                                          </p:val>
                                        </p:tav>
                                      </p:tavLst>
                                    </p:anim>
                                    <p:anim calcmode="lin" valueType="num">
                                      <p:cBhvr>
                                        <p:cTn id="19" dur="1000" fill="hold"/>
                                        <p:tgtEl>
                                          <p:spTgt spid="17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79"/>
                                        </p:tgtEl>
                                        <p:attrNameLst>
                                          <p:attrName>style.visibility</p:attrName>
                                        </p:attrNameLst>
                                      </p:cBhvr>
                                      <p:to>
                                        <p:strVal val="visible"/>
                                      </p:to>
                                    </p:set>
                                    <p:animEffect transition="in" filter="fade">
                                      <p:cBhvr>
                                        <p:cTn id="23" dur="1000"/>
                                        <p:tgtEl>
                                          <p:spTgt spid="179"/>
                                        </p:tgtEl>
                                      </p:cBhvr>
                                    </p:animEffect>
                                    <p:anim calcmode="lin" valueType="num">
                                      <p:cBhvr>
                                        <p:cTn id="24" dur="1000" fill="hold"/>
                                        <p:tgtEl>
                                          <p:spTgt spid="179"/>
                                        </p:tgtEl>
                                        <p:attrNameLst>
                                          <p:attrName>ppt_x</p:attrName>
                                        </p:attrNameLst>
                                      </p:cBhvr>
                                      <p:tavLst>
                                        <p:tav tm="0">
                                          <p:val>
                                            <p:strVal val="#ppt_x"/>
                                          </p:val>
                                        </p:tav>
                                        <p:tav tm="100000">
                                          <p:val>
                                            <p:strVal val="#ppt_x"/>
                                          </p:val>
                                        </p:tav>
                                      </p:tavLst>
                                    </p:anim>
                                    <p:anim calcmode="lin" valueType="num">
                                      <p:cBhvr>
                                        <p:cTn id="25" dur="1000" fill="hold"/>
                                        <p:tgtEl>
                                          <p:spTgt spid="179"/>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180"/>
                                        </p:tgtEl>
                                        <p:attrNameLst>
                                          <p:attrName>style.visibility</p:attrName>
                                        </p:attrNameLst>
                                      </p:cBhvr>
                                      <p:to>
                                        <p:strVal val="visible"/>
                                      </p:to>
                                    </p:set>
                                    <p:animEffect transition="in" filter="fade">
                                      <p:cBhvr>
                                        <p:cTn id="29" dur="1000"/>
                                        <p:tgtEl>
                                          <p:spTgt spid="180"/>
                                        </p:tgtEl>
                                      </p:cBhvr>
                                    </p:animEffect>
                                    <p:anim calcmode="lin" valueType="num">
                                      <p:cBhvr>
                                        <p:cTn id="30" dur="1000" fill="hold"/>
                                        <p:tgtEl>
                                          <p:spTgt spid="180"/>
                                        </p:tgtEl>
                                        <p:attrNameLst>
                                          <p:attrName>ppt_x</p:attrName>
                                        </p:attrNameLst>
                                      </p:cBhvr>
                                      <p:tavLst>
                                        <p:tav tm="0">
                                          <p:val>
                                            <p:strVal val="#ppt_x"/>
                                          </p:val>
                                        </p:tav>
                                        <p:tav tm="100000">
                                          <p:val>
                                            <p:strVal val="#ppt_x"/>
                                          </p:val>
                                        </p:tav>
                                      </p:tavLst>
                                    </p:anim>
                                    <p:anim calcmode="lin" valueType="num">
                                      <p:cBhvr>
                                        <p:cTn id="31" dur="1000" fill="hold"/>
                                        <p:tgtEl>
                                          <p:spTgt spid="180"/>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181"/>
                                        </p:tgtEl>
                                        <p:attrNameLst>
                                          <p:attrName>style.visibility</p:attrName>
                                        </p:attrNameLst>
                                      </p:cBhvr>
                                      <p:to>
                                        <p:strVal val="visible"/>
                                      </p:to>
                                    </p:set>
                                    <p:animEffect transition="in" filter="fade">
                                      <p:cBhvr>
                                        <p:cTn id="35" dur="1000"/>
                                        <p:tgtEl>
                                          <p:spTgt spid="181"/>
                                        </p:tgtEl>
                                      </p:cBhvr>
                                    </p:animEffect>
                                    <p:anim calcmode="lin" valueType="num">
                                      <p:cBhvr>
                                        <p:cTn id="36" dur="1000" fill="hold"/>
                                        <p:tgtEl>
                                          <p:spTgt spid="181"/>
                                        </p:tgtEl>
                                        <p:attrNameLst>
                                          <p:attrName>ppt_x</p:attrName>
                                        </p:attrNameLst>
                                      </p:cBhvr>
                                      <p:tavLst>
                                        <p:tav tm="0">
                                          <p:val>
                                            <p:strVal val="#ppt_x"/>
                                          </p:val>
                                        </p:tav>
                                        <p:tav tm="100000">
                                          <p:val>
                                            <p:strVal val="#ppt_x"/>
                                          </p:val>
                                        </p:tav>
                                      </p:tavLst>
                                    </p:anim>
                                    <p:anim calcmode="lin" valueType="num">
                                      <p:cBhvr>
                                        <p:cTn id="37" dur="1000" fill="hold"/>
                                        <p:tgtEl>
                                          <p:spTgt spid="1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8" grpId="0"/>
      <p:bldP spid="179" grpId="0"/>
      <p:bldP spid="180" grpId="0"/>
      <p:bldP spid="18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管理制度</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员工操守</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063625" y="2183858"/>
            <a:ext cx="2174875" cy="2858294"/>
            <a:chOff x="3908425" y="969169"/>
            <a:chExt cx="2174875" cy="2858294"/>
          </a:xfrm>
          <a:solidFill>
            <a:srgbClr val="B5554D"/>
          </a:solidFill>
        </p:grpSpPr>
        <p:sp>
          <p:nvSpPr>
            <p:cNvPr id="19" name="Freeform 6"/>
            <p:cNvSpPr>
              <a:spLocks noEditPoints="1"/>
            </p:cNvSpPr>
            <p:nvPr/>
          </p:nvSpPr>
          <p:spPr bwMode="auto">
            <a:xfrm>
              <a:off x="3968750" y="1439863"/>
              <a:ext cx="2114550" cy="2387600"/>
            </a:xfrm>
            <a:custGeom>
              <a:avLst/>
              <a:gdLst>
                <a:gd name="T0" fmla="*/ 292 w 563"/>
                <a:gd name="T1" fmla="*/ 0 h 635"/>
                <a:gd name="T2" fmla="*/ 286 w 563"/>
                <a:gd name="T3" fmla="*/ 130 h 635"/>
                <a:gd name="T4" fmla="*/ 329 w 563"/>
                <a:gd name="T5" fmla="*/ 5 h 635"/>
                <a:gd name="T6" fmla="*/ 315 w 563"/>
                <a:gd name="T7" fmla="*/ 119 h 635"/>
                <a:gd name="T8" fmla="*/ 373 w 563"/>
                <a:gd name="T9" fmla="*/ 30 h 635"/>
                <a:gd name="T10" fmla="*/ 432 w 563"/>
                <a:gd name="T11" fmla="*/ 155 h 635"/>
                <a:gd name="T12" fmla="*/ 561 w 563"/>
                <a:gd name="T13" fmla="*/ 178 h 635"/>
                <a:gd name="T14" fmla="*/ 397 w 563"/>
                <a:gd name="T15" fmla="*/ 203 h 635"/>
                <a:gd name="T16" fmla="*/ 382 w 563"/>
                <a:gd name="T17" fmla="*/ 161 h 635"/>
                <a:gd name="T18" fmla="*/ 364 w 563"/>
                <a:gd name="T19" fmla="*/ 136 h 635"/>
                <a:gd name="T20" fmla="*/ 373 w 563"/>
                <a:gd name="T21" fmla="*/ 275 h 635"/>
                <a:gd name="T22" fmla="*/ 447 w 563"/>
                <a:gd name="T23" fmla="*/ 403 h 635"/>
                <a:gd name="T24" fmla="*/ 324 w 563"/>
                <a:gd name="T25" fmla="*/ 509 h 635"/>
                <a:gd name="T26" fmla="*/ 291 w 563"/>
                <a:gd name="T27" fmla="*/ 631 h 635"/>
                <a:gd name="T28" fmla="*/ 250 w 563"/>
                <a:gd name="T29" fmla="*/ 629 h 635"/>
                <a:gd name="T30" fmla="*/ 238 w 563"/>
                <a:gd name="T31" fmla="*/ 579 h 635"/>
                <a:gd name="T32" fmla="*/ 260 w 563"/>
                <a:gd name="T33" fmla="*/ 418 h 635"/>
                <a:gd name="T34" fmla="*/ 224 w 563"/>
                <a:gd name="T35" fmla="*/ 250 h 635"/>
                <a:gd name="T36" fmla="*/ 140 w 563"/>
                <a:gd name="T37" fmla="*/ 93 h 635"/>
                <a:gd name="T38" fmla="*/ 128 w 563"/>
                <a:gd name="T39" fmla="*/ 213 h 635"/>
                <a:gd name="T40" fmla="*/ 162 w 563"/>
                <a:gd name="T41" fmla="*/ 245 h 635"/>
                <a:gd name="T42" fmla="*/ 115 w 563"/>
                <a:gd name="T43" fmla="*/ 289 h 635"/>
                <a:gd name="T44" fmla="*/ 74 w 563"/>
                <a:gd name="T45" fmla="*/ 280 h 635"/>
                <a:gd name="T46" fmla="*/ 70 w 563"/>
                <a:gd name="T47" fmla="*/ 276 h 635"/>
                <a:gd name="T48" fmla="*/ 0 w 563"/>
                <a:gd name="T49" fmla="*/ 250 h 635"/>
                <a:gd name="T50" fmla="*/ 58 w 563"/>
                <a:gd name="T51" fmla="*/ 221 h 635"/>
                <a:gd name="T52" fmla="*/ 72 w 563"/>
                <a:gd name="T53" fmla="*/ 200 h 635"/>
                <a:gd name="T54" fmla="*/ 255 w 563"/>
                <a:gd name="T55" fmla="*/ 6 h 635"/>
                <a:gd name="T56" fmla="*/ 117 w 563"/>
                <a:gd name="T57" fmla="*/ 234 h 635"/>
                <a:gd name="T58" fmla="*/ 69 w 563"/>
                <a:gd name="T59" fmla="*/ 211 h 635"/>
                <a:gd name="T60" fmla="*/ 299 w 563"/>
                <a:gd name="T61" fmla="*/ 291 h 635"/>
                <a:gd name="T62" fmla="*/ 368 w 563"/>
                <a:gd name="T63" fmla="*/ 395 h 635"/>
                <a:gd name="T64" fmla="*/ 315 w 563"/>
                <a:gd name="T65" fmla="*/ 309 h 635"/>
                <a:gd name="T66" fmla="*/ 299 w 563"/>
                <a:gd name="T67" fmla="*/ 291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3" h="635">
                  <a:moveTo>
                    <a:pt x="255" y="6"/>
                  </a:moveTo>
                  <a:cubicBezTo>
                    <a:pt x="267" y="3"/>
                    <a:pt x="279" y="1"/>
                    <a:pt x="292" y="0"/>
                  </a:cubicBezTo>
                  <a:cubicBezTo>
                    <a:pt x="287" y="15"/>
                    <a:pt x="285" y="31"/>
                    <a:pt x="283" y="46"/>
                  </a:cubicBezTo>
                  <a:cubicBezTo>
                    <a:pt x="282" y="74"/>
                    <a:pt x="279" y="102"/>
                    <a:pt x="286" y="130"/>
                  </a:cubicBezTo>
                  <a:cubicBezTo>
                    <a:pt x="288" y="87"/>
                    <a:pt x="307" y="46"/>
                    <a:pt x="303" y="3"/>
                  </a:cubicBezTo>
                  <a:cubicBezTo>
                    <a:pt x="312" y="3"/>
                    <a:pt x="320" y="4"/>
                    <a:pt x="329" y="5"/>
                  </a:cubicBezTo>
                  <a:cubicBezTo>
                    <a:pt x="326" y="17"/>
                    <a:pt x="320" y="29"/>
                    <a:pt x="319" y="42"/>
                  </a:cubicBezTo>
                  <a:cubicBezTo>
                    <a:pt x="317" y="68"/>
                    <a:pt x="315" y="93"/>
                    <a:pt x="315" y="119"/>
                  </a:cubicBezTo>
                  <a:cubicBezTo>
                    <a:pt x="328" y="83"/>
                    <a:pt x="342" y="46"/>
                    <a:pt x="345" y="8"/>
                  </a:cubicBezTo>
                  <a:cubicBezTo>
                    <a:pt x="355" y="14"/>
                    <a:pt x="370" y="16"/>
                    <a:pt x="373" y="30"/>
                  </a:cubicBezTo>
                  <a:cubicBezTo>
                    <a:pt x="378" y="50"/>
                    <a:pt x="390" y="68"/>
                    <a:pt x="398" y="87"/>
                  </a:cubicBezTo>
                  <a:cubicBezTo>
                    <a:pt x="410" y="109"/>
                    <a:pt x="419" y="133"/>
                    <a:pt x="432" y="155"/>
                  </a:cubicBezTo>
                  <a:cubicBezTo>
                    <a:pt x="465" y="152"/>
                    <a:pt x="498" y="153"/>
                    <a:pt x="530" y="153"/>
                  </a:cubicBezTo>
                  <a:cubicBezTo>
                    <a:pt x="544" y="152"/>
                    <a:pt x="561" y="163"/>
                    <a:pt x="561" y="178"/>
                  </a:cubicBezTo>
                  <a:cubicBezTo>
                    <a:pt x="563" y="191"/>
                    <a:pt x="550" y="201"/>
                    <a:pt x="538" y="201"/>
                  </a:cubicBezTo>
                  <a:cubicBezTo>
                    <a:pt x="491" y="203"/>
                    <a:pt x="444" y="202"/>
                    <a:pt x="397" y="203"/>
                  </a:cubicBezTo>
                  <a:cubicBezTo>
                    <a:pt x="390" y="189"/>
                    <a:pt x="383" y="176"/>
                    <a:pt x="376" y="162"/>
                  </a:cubicBezTo>
                  <a:cubicBezTo>
                    <a:pt x="382" y="161"/>
                    <a:pt x="382" y="161"/>
                    <a:pt x="382" y="161"/>
                  </a:cubicBezTo>
                  <a:cubicBezTo>
                    <a:pt x="380" y="161"/>
                    <a:pt x="377" y="161"/>
                    <a:pt x="375" y="161"/>
                  </a:cubicBezTo>
                  <a:cubicBezTo>
                    <a:pt x="371" y="153"/>
                    <a:pt x="368" y="144"/>
                    <a:pt x="364" y="136"/>
                  </a:cubicBezTo>
                  <a:cubicBezTo>
                    <a:pt x="360" y="162"/>
                    <a:pt x="360" y="188"/>
                    <a:pt x="360" y="214"/>
                  </a:cubicBezTo>
                  <a:cubicBezTo>
                    <a:pt x="361" y="235"/>
                    <a:pt x="361" y="257"/>
                    <a:pt x="373" y="275"/>
                  </a:cubicBezTo>
                  <a:cubicBezTo>
                    <a:pt x="395" y="310"/>
                    <a:pt x="423" y="343"/>
                    <a:pt x="443" y="381"/>
                  </a:cubicBezTo>
                  <a:cubicBezTo>
                    <a:pt x="446" y="388"/>
                    <a:pt x="451" y="396"/>
                    <a:pt x="447" y="403"/>
                  </a:cubicBezTo>
                  <a:cubicBezTo>
                    <a:pt x="441" y="420"/>
                    <a:pt x="427" y="432"/>
                    <a:pt x="414" y="445"/>
                  </a:cubicBezTo>
                  <a:cubicBezTo>
                    <a:pt x="386" y="469"/>
                    <a:pt x="359" y="496"/>
                    <a:pt x="324" y="509"/>
                  </a:cubicBezTo>
                  <a:cubicBezTo>
                    <a:pt x="315" y="544"/>
                    <a:pt x="310" y="580"/>
                    <a:pt x="300" y="614"/>
                  </a:cubicBezTo>
                  <a:cubicBezTo>
                    <a:pt x="299" y="621"/>
                    <a:pt x="295" y="626"/>
                    <a:pt x="291" y="631"/>
                  </a:cubicBezTo>
                  <a:cubicBezTo>
                    <a:pt x="290" y="632"/>
                    <a:pt x="286" y="634"/>
                    <a:pt x="285" y="635"/>
                  </a:cubicBezTo>
                  <a:cubicBezTo>
                    <a:pt x="273" y="635"/>
                    <a:pt x="261" y="632"/>
                    <a:pt x="250" y="629"/>
                  </a:cubicBezTo>
                  <a:cubicBezTo>
                    <a:pt x="246" y="625"/>
                    <a:pt x="242" y="622"/>
                    <a:pt x="238" y="618"/>
                  </a:cubicBezTo>
                  <a:cubicBezTo>
                    <a:pt x="230" y="606"/>
                    <a:pt x="234" y="591"/>
                    <a:pt x="238" y="579"/>
                  </a:cubicBezTo>
                  <a:cubicBezTo>
                    <a:pt x="249" y="543"/>
                    <a:pt x="258" y="508"/>
                    <a:pt x="265" y="472"/>
                  </a:cubicBezTo>
                  <a:cubicBezTo>
                    <a:pt x="269" y="454"/>
                    <a:pt x="264" y="435"/>
                    <a:pt x="260" y="418"/>
                  </a:cubicBezTo>
                  <a:cubicBezTo>
                    <a:pt x="251" y="383"/>
                    <a:pt x="242" y="349"/>
                    <a:pt x="233" y="315"/>
                  </a:cubicBezTo>
                  <a:cubicBezTo>
                    <a:pt x="229" y="294"/>
                    <a:pt x="222" y="272"/>
                    <a:pt x="224" y="250"/>
                  </a:cubicBezTo>
                  <a:cubicBezTo>
                    <a:pt x="228" y="189"/>
                    <a:pt x="235" y="128"/>
                    <a:pt x="243" y="67"/>
                  </a:cubicBezTo>
                  <a:cubicBezTo>
                    <a:pt x="208" y="75"/>
                    <a:pt x="174" y="84"/>
                    <a:pt x="140" y="93"/>
                  </a:cubicBezTo>
                  <a:cubicBezTo>
                    <a:pt x="131" y="132"/>
                    <a:pt x="129" y="174"/>
                    <a:pt x="114" y="212"/>
                  </a:cubicBezTo>
                  <a:cubicBezTo>
                    <a:pt x="118" y="212"/>
                    <a:pt x="125" y="213"/>
                    <a:pt x="128" y="213"/>
                  </a:cubicBezTo>
                  <a:cubicBezTo>
                    <a:pt x="127" y="221"/>
                    <a:pt x="125" y="228"/>
                    <a:pt x="123" y="236"/>
                  </a:cubicBezTo>
                  <a:cubicBezTo>
                    <a:pt x="136" y="239"/>
                    <a:pt x="149" y="242"/>
                    <a:pt x="162" y="245"/>
                  </a:cubicBezTo>
                  <a:cubicBezTo>
                    <a:pt x="160" y="260"/>
                    <a:pt x="156" y="274"/>
                    <a:pt x="153" y="289"/>
                  </a:cubicBezTo>
                  <a:cubicBezTo>
                    <a:pt x="140" y="289"/>
                    <a:pt x="128" y="289"/>
                    <a:pt x="115" y="289"/>
                  </a:cubicBezTo>
                  <a:cubicBezTo>
                    <a:pt x="101" y="288"/>
                    <a:pt x="88" y="288"/>
                    <a:pt x="75" y="288"/>
                  </a:cubicBezTo>
                  <a:cubicBezTo>
                    <a:pt x="74" y="280"/>
                    <a:pt x="74" y="280"/>
                    <a:pt x="74" y="280"/>
                  </a:cubicBezTo>
                  <a:cubicBezTo>
                    <a:pt x="81" y="282"/>
                    <a:pt x="81" y="282"/>
                    <a:pt x="81" y="282"/>
                  </a:cubicBezTo>
                  <a:cubicBezTo>
                    <a:pt x="77" y="280"/>
                    <a:pt x="74" y="278"/>
                    <a:pt x="70" y="276"/>
                  </a:cubicBezTo>
                  <a:cubicBezTo>
                    <a:pt x="66" y="278"/>
                    <a:pt x="62" y="279"/>
                    <a:pt x="58" y="280"/>
                  </a:cubicBezTo>
                  <a:cubicBezTo>
                    <a:pt x="38" y="272"/>
                    <a:pt x="20" y="258"/>
                    <a:pt x="0" y="250"/>
                  </a:cubicBezTo>
                  <a:cubicBezTo>
                    <a:pt x="2" y="237"/>
                    <a:pt x="6" y="224"/>
                    <a:pt x="8" y="211"/>
                  </a:cubicBezTo>
                  <a:cubicBezTo>
                    <a:pt x="25" y="212"/>
                    <a:pt x="41" y="217"/>
                    <a:pt x="58" y="221"/>
                  </a:cubicBezTo>
                  <a:cubicBezTo>
                    <a:pt x="59" y="214"/>
                    <a:pt x="60" y="207"/>
                    <a:pt x="62" y="200"/>
                  </a:cubicBezTo>
                  <a:cubicBezTo>
                    <a:pt x="64" y="200"/>
                    <a:pt x="70" y="200"/>
                    <a:pt x="72" y="200"/>
                  </a:cubicBezTo>
                  <a:cubicBezTo>
                    <a:pt x="78" y="150"/>
                    <a:pt x="91" y="102"/>
                    <a:pt x="97" y="52"/>
                  </a:cubicBezTo>
                  <a:cubicBezTo>
                    <a:pt x="150" y="36"/>
                    <a:pt x="202" y="22"/>
                    <a:pt x="255" y="6"/>
                  </a:cubicBezTo>
                  <a:close/>
                  <a:moveTo>
                    <a:pt x="67" y="223"/>
                  </a:moveTo>
                  <a:cubicBezTo>
                    <a:pt x="84" y="226"/>
                    <a:pt x="100" y="232"/>
                    <a:pt x="117" y="234"/>
                  </a:cubicBezTo>
                  <a:cubicBezTo>
                    <a:pt x="117" y="231"/>
                    <a:pt x="117" y="225"/>
                    <a:pt x="116" y="222"/>
                  </a:cubicBezTo>
                  <a:cubicBezTo>
                    <a:pt x="101" y="219"/>
                    <a:pt x="85" y="216"/>
                    <a:pt x="69" y="211"/>
                  </a:cubicBezTo>
                  <a:cubicBezTo>
                    <a:pt x="68" y="215"/>
                    <a:pt x="68" y="219"/>
                    <a:pt x="67" y="223"/>
                  </a:cubicBezTo>
                  <a:close/>
                  <a:moveTo>
                    <a:pt x="299" y="291"/>
                  </a:moveTo>
                  <a:cubicBezTo>
                    <a:pt x="310" y="337"/>
                    <a:pt x="322" y="383"/>
                    <a:pt x="330" y="429"/>
                  </a:cubicBezTo>
                  <a:cubicBezTo>
                    <a:pt x="344" y="420"/>
                    <a:pt x="358" y="410"/>
                    <a:pt x="368" y="395"/>
                  </a:cubicBezTo>
                  <a:cubicBezTo>
                    <a:pt x="362" y="381"/>
                    <a:pt x="355" y="367"/>
                    <a:pt x="347" y="354"/>
                  </a:cubicBezTo>
                  <a:cubicBezTo>
                    <a:pt x="337" y="339"/>
                    <a:pt x="326" y="324"/>
                    <a:pt x="315" y="309"/>
                  </a:cubicBezTo>
                  <a:cubicBezTo>
                    <a:pt x="311" y="303"/>
                    <a:pt x="307" y="297"/>
                    <a:pt x="303" y="291"/>
                  </a:cubicBezTo>
                  <a:cubicBezTo>
                    <a:pt x="302" y="291"/>
                    <a:pt x="300" y="291"/>
                    <a:pt x="299"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Freeform 7"/>
            <p:cNvSpPr/>
            <p:nvPr/>
          </p:nvSpPr>
          <p:spPr bwMode="auto">
            <a:xfrm>
              <a:off x="3908425" y="2387600"/>
              <a:ext cx="630238" cy="409575"/>
            </a:xfrm>
            <a:custGeom>
              <a:avLst/>
              <a:gdLst>
                <a:gd name="T0" fmla="*/ 14 w 168"/>
                <a:gd name="T1" fmla="*/ 0 h 109"/>
                <a:gd name="T2" fmla="*/ 77 w 168"/>
                <a:gd name="T3" fmla="*/ 33 h 109"/>
                <a:gd name="T4" fmla="*/ 76 w 168"/>
                <a:gd name="T5" fmla="*/ 49 h 109"/>
                <a:gd name="T6" fmla="*/ 90 w 168"/>
                <a:gd name="T7" fmla="*/ 39 h 109"/>
                <a:gd name="T8" fmla="*/ 137 w 168"/>
                <a:gd name="T9" fmla="*/ 39 h 109"/>
                <a:gd name="T10" fmla="*/ 168 w 168"/>
                <a:gd name="T11" fmla="*/ 39 h 109"/>
                <a:gd name="T12" fmla="*/ 152 w 168"/>
                <a:gd name="T13" fmla="*/ 109 h 109"/>
                <a:gd name="T14" fmla="*/ 102 w 168"/>
                <a:gd name="T15" fmla="*/ 98 h 109"/>
                <a:gd name="T16" fmla="*/ 1 w 168"/>
                <a:gd name="T17" fmla="*/ 74 h 109"/>
                <a:gd name="T18" fmla="*/ 14 w 168"/>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09">
                  <a:moveTo>
                    <a:pt x="14" y="0"/>
                  </a:moveTo>
                  <a:cubicBezTo>
                    <a:pt x="36" y="10"/>
                    <a:pt x="55" y="23"/>
                    <a:pt x="77" y="33"/>
                  </a:cubicBezTo>
                  <a:cubicBezTo>
                    <a:pt x="77" y="37"/>
                    <a:pt x="76" y="45"/>
                    <a:pt x="76" y="49"/>
                  </a:cubicBezTo>
                  <a:cubicBezTo>
                    <a:pt x="81" y="46"/>
                    <a:pt x="85" y="42"/>
                    <a:pt x="90" y="39"/>
                  </a:cubicBezTo>
                  <a:cubicBezTo>
                    <a:pt x="106" y="39"/>
                    <a:pt x="122" y="39"/>
                    <a:pt x="137" y="39"/>
                  </a:cubicBezTo>
                  <a:cubicBezTo>
                    <a:pt x="148" y="39"/>
                    <a:pt x="158" y="39"/>
                    <a:pt x="168" y="39"/>
                  </a:cubicBezTo>
                  <a:cubicBezTo>
                    <a:pt x="163" y="63"/>
                    <a:pt x="159" y="86"/>
                    <a:pt x="152" y="109"/>
                  </a:cubicBezTo>
                  <a:cubicBezTo>
                    <a:pt x="135" y="105"/>
                    <a:pt x="119" y="102"/>
                    <a:pt x="102" y="98"/>
                  </a:cubicBezTo>
                  <a:cubicBezTo>
                    <a:pt x="69" y="89"/>
                    <a:pt x="34" y="83"/>
                    <a:pt x="1" y="74"/>
                  </a:cubicBezTo>
                  <a:cubicBezTo>
                    <a:pt x="0" y="49"/>
                    <a:pt x="11" y="25"/>
                    <a:pt x="1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Line 9"/>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Line 10"/>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椭圆 22"/>
            <p:cNvSpPr/>
            <p:nvPr/>
          </p:nvSpPr>
          <p:spPr>
            <a:xfrm>
              <a:off x="4960144" y="969169"/>
              <a:ext cx="442912" cy="442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4" name="矩形 23"/>
          <p:cNvSpPr/>
          <p:nvPr/>
        </p:nvSpPr>
        <p:spPr>
          <a:xfrm>
            <a:off x="0" y="5041924"/>
            <a:ext cx="5661025" cy="11953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矩形 24"/>
          <p:cNvSpPr/>
          <p:nvPr/>
        </p:nvSpPr>
        <p:spPr>
          <a:xfrm>
            <a:off x="3033713" y="4011637"/>
            <a:ext cx="4818062" cy="103187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矩形 25"/>
          <p:cNvSpPr/>
          <p:nvPr/>
        </p:nvSpPr>
        <p:spPr>
          <a:xfrm>
            <a:off x="4616450" y="2981349"/>
            <a:ext cx="4819650" cy="10302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矩形 26"/>
          <p:cNvSpPr/>
          <p:nvPr/>
        </p:nvSpPr>
        <p:spPr>
          <a:xfrm>
            <a:off x="-25474" y="5252101"/>
            <a:ext cx="5661025" cy="625171"/>
          </a:xfrm>
          <a:prstGeom prst="rect">
            <a:avLst/>
          </a:prstGeom>
        </p:spPr>
        <p:txBody>
          <a:bodyPr>
            <a:spAutoFit/>
          </a:bodyPr>
          <a:lstStyle/>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矩形 27"/>
          <p:cNvSpPr/>
          <p:nvPr/>
        </p:nvSpPr>
        <p:spPr>
          <a:xfrm>
            <a:off x="2587551" y="4153551"/>
            <a:ext cx="5659438" cy="625171"/>
          </a:xfrm>
          <a:prstGeom prst="rect">
            <a:avLst/>
          </a:prstGeom>
        </p:spPr>
        <p:txBody>
          <a:bodyPr>
            <a:spAutoFit/>
          </a:bodyPr>
          <a:lstStyle/>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4170289" y="3108976"/>
            <a:ext cx="5661025" cy="625171"/>
          </a:xfrm>
          <a:prstGeom prst="rect">
            <a:avLst/>
          </a:prstGeom>
        </p:spPr>
        <p:txBody>
          <a:bodyPr>
            <a:spAutoFit/>
          </a:bodyPr>
          <a:lstStyle/>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6053138" y="1949474"/>
            <a:ext cx="4818062" cy="1031875"/>
          </a:xfrm>
          <a:prstGeom prst="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矩形 30"/>
          <p:cNvSpPr/>
          <p:nvPr/>
        </p:nvSpPr>
        <p:spPr>
          <a:xfrm>
            <a:off x="5606976" y="2091389"/>
            <a:ext cx="5659438" cy="625171"/>
          </a:xfrm>
          <a:prstGeom prst="rect">
            <a:avLst/>
          </a:prstGeom>
        </p:spPr>
        <p:txBody>
          <a:bodyPr>
            <a:spAutoFit/>
          </a:bodyPr>
          <a:lstStyle/>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50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0-#ppt_w/2"/>
                                          </p:val>
                                        </p:tav>
                                        <p:tav tm="100000">
                                          <p:val>
                                            <p:strVal val="#ppt_x"/>
                                          </p:val>
                                        </p:tav>
                                      </p:tavLst>
                                    </p:anim>
                                    <p:anim calcmode="lin" valueType="num">
                                      <p:cBhvr additive="base">
                                        <p:cTn id="17" dur="500" fill="hold"/>
                                        <p:tgtEl>
                                          <p:spTgt spid="2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0-#ppt_w/2"/>
                                          </p:val>
                                        </p:tav>
                                        <p:tav tm="100000">
                                          <p:val>
                                            <p:strVal val="#ppt_x"/>
                                          </p:val>
                                        </p:tav>
                                      </p:tavLst>
                                    </p:anim>
                                    <p:anim calcmode="lin" valueType="num">
                                      <p:cBhvr additive="base">
                                        <p:cTn id="21" dur="500" fill="hold"/>
                                        <p:tgtEl>
                                          <p:spTgt spid="27"/>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10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0-#ppt_w/2"/>
                                          </p:val>
                                        </p:tav>
                                        <p:tav tm="100000">
                                          <p:val>
                                            <p:strVal val="#ppt_x"/>
                                          </p:val>
                                        </p:tav>
                                      </p:tavLst>
                                    </p:anim>
                                    <p:anim calcmode="lin" valueType="num">
                                      <p:cBhvr additive="base">
                                        <p:cTn id="25" dur="500" fill="hold"/>
                                        <p:tgtEl>
                                          <p:spTgt spid="2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100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0-#ppt_w/2"/>
                                          </p:val>
                                        </p:tav>
                                        <p:tav tm="100000">
                                          <p:val>
                                            <p:strVal val="#ppt_x"/>
                                          </p:val>
                                        </p:tav>
                                      </p:tavLst>
                                    </p:anim>
                                    <p:anim calcmode="lin" valueType="num">
                                      <p:cBhvr additive="base">
                                        <p:cTn id="29" dur="500" fill="hold"/>
                                        <p:tgtEl>
                                          <p:spTgt spid="28"/>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150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0-#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150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fill="hold"/>
                                        <p:tgtEl>
                                          <p:spTgt spid="29"/>
                                        </p:tgtEl>
                                        <p:attrNameLst>
                                          <p:attrName>ppt_x</p:attrName>
                                        </p:attrNameLst>
                                      </p:cBhvr>
                                      <p:tavLst>
                                        <p:tav tm="0">
                                          <p:val>
                                            <p:strVal val="0-#ppt_w/2"/>
                                          </p:val>
                                        </p:tav>
                                        <p:tav tm="100000">
                                          <p:val>
                                            <p:strVal val="#ppt_x"/>
                                          </p:val>
                                        </p:tav>
                                      </p:tavLst>
                                    </p:anim>
                                    <p:anim calcmode="lin" valueType="num">
                                      <p:cBhvr additive="base">
                                        <p:cTn id="37" dur="500" fill="hold"/>
                                        <p:tgtEl>
                                          <p:spTgt spid="29"/>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200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0-#ppt_w/2"/>
                                          </p:val>
                                        </p:tav>
                                        <p:tav tm="100000">
                                          <p:val>
                                            <p:strVal val="#ppt_x"/>
                                          </p:val>
                                        </p:tav>
                                      </p:tavLst>
                                    </p:anim>
                                    <p:anim calcmode="lin" valueType="num">
                                      <p:cBhvr additive="base">
                                        <p:cTn id="41" dur="500" fill="hold"/>
                                        <p:tgtEl>
                                          <p:spTgt spid="30"/>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200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0-#ppt_w/2"/>
                                          </p:val>
                                        </p:tav>
                                        <p:tav tm="100000">
                                          <p:val>
                                            <p:strVal val="#ppt_x"/>
                                          </p:val>
                                        </p:tav>
                                      </p:tavLst>
                                    </p:anim>
                                    <p:anim calcmode="lin" valueType="num">
                                      <p:cBhvr additive="base">
                                        <p:cTn id="45"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animBg="1"/>
      <p:bldP spid="25" grpId="0" animBg="1"/>
      <p:bldP spid="26" grpId="0" animBg="1"/>
      <p:bldP spid="27" grpId="0"/>
      <p:bldP spid="28" grpId="0"/>
      <p:bldP spid="29" grpId="0"/>
      <p:bldP spid="30" grpId="0" animBg="1"/>
      <p:bldP spid="3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管理制度</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员工</a:t>
            </a:r>
            <a:r>
              <a:rPr lang="zh-CN" altLang="en-US" sz="2000" b="1" dirty="0">
                <a:solidFill>
                  <a:schemeClr val="accent2"/>
                </a:solidFill>
                <a:latin typeface="微软雅黑" panose="020B0503020204020204" pitchFamily="34" charset="-122"/>
                <a:ea typeface="微软雅黑" panose="020B0503020204020204" pitchFamily="34" charset="-122"/>
              </a:rPr>
              <a:t>福利</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31" name="矩形 30"/>
          <p:cNvSpPr/>
          <p:nvPr/>
        </p:nvSpPr>
        <p:spPr>
          <a:xfrm>
            <a:off x="5606976" y="2091389"/>
            <a:ext cx="5659438" cy="625171"/>
          </a:xfrm>
          <a:prstGeom prst="rect">
            <a:avLst/>
          </a:prstGeom>
        </p:spPr>
        <p:txBody>
          <a:bodyPr>
            <a:spAutoFit/>
          </a:bodyPr>
          <a:lstStyle/>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32" name="Freeform 5"/>
          <p:cNvSpPr/>
          <p:nvPr/>
        </p:nvSpPr>
        <p:spPr bwMode="auto">
          <a:xfrm>
            <a:off x="3048099" y="3625874"/>
            <a:ext cx="528638" cy="889000"/>
          </a:xfrm>
          <a:custGeom>
            <a:avLst/>
            <a:gdLst>
              <a:gd name="T0" fmla="*/ 69 w 75"/>
              <a:gd name="T1" fmla="*/ 1 h 126"/>
              <a:gd name="T2" fmla="*/ 65 w 75"/>
              <a:gd name="T3" fmla="*/ 0 h 126"/>
              <a:gd name="T4" fmla="*/ 8 w 75"/>
              <a:gd name="T5" fmla="*/ 0 h 126"/>
              <a:gd name="T6" fmla="*/ 2 w 75"/>
              <a:gd name="T7" fmla="*/ 4 h 126"/>
              <a:gd name="T8" fmla="*/ 0 w 75"/>
              <a:gd name="T9" fmla="*/ 8 h 126"/>
              <a:gd name="T10" fmla="*/ 0 w 75"/>
              <a:gd name="T11" fmla="*/ 9 h 126"/>
              <a:gd name="T12" fmla="*/ 0 w 75"/>
              <a:gd name="T13" fmla="*/ 11 h 126"/>
              <a:gd name="T14" fmla="*/ 0 w 75"/>
              <a:gd name="T15" fmla="*/ 57 h 126"/>
              <a:gd name="T16" fmla="*/ 6 w 75"/>
              <a:gd name="T17" fmla="*/ 63 h 126"/>
              <a:gd name="T18" fmla="*/ 12 w 75"/>
              <a:gd name="T19" fmla="*/ 57 h 126"/>
              <a:gd name="T20" fmla="*/ 12 w 75"/>
              <a:gd name="T21" fmla="*/ 20 h 126"/>
              <a:gd name="T22" fmla="*/ 16 w 75"/>
              <a:gd name="T23" fmla="*/ 20 h 126"/>
              <a:gd name="T24" fmla="*/ 16 w 75"/>
              <a:gd name="T25" fmla="*/ 65 h 126"/>
              <a:gd name="T26" fmla="*/ 16 w 75"/>
              <a:gd name="T27" fmla="*/ 66 h 126"/>
              <a:gd name="T28" fmla="*/ 16 w 75"/>
              <a:gd name="T29" fmla="*/ 67 h 126"/>
              <a:gd name="T30" fmla="*/ 16 w 75"/>
              <a:gd name="T31" fmla="*/ 118 h 126"/>
              <a:gd name="T32" fmla="*/ 24 w 75"/>
              <a:gd name="T33" fmla="*/ 126 h 126"/>
              <a:gd name="T34" fmla="*/ 33 w 75"/>
              <a:gd name="T35" fmla="*/ 118 h 126"/>
              <a:gd name="T36" fmla="*/ 33 w 75"/>
              <a:gd name="T37" fmla="*/ 74 h 126"/>
              <a:gd name="T38" fmla="*/ 42 w 75"/>
              <a:gd name="T39" fmla="*/ 74 h 126"/>
              <a:gd name="T40" fmla="*/ 42 w 75"/>
              <a:gd name="T41" fmla="*/ 118 h 126"/>
              <a:gd name="T42" fmla="*/ 51 w 75"/>
              <a:gd name="T43" fmla="*/ 126 h 126"/>
              <a:gd name="T44" fmla="*/ 60 w 75"/>
              <a:gd name="T45" fmla="*/ 118 h 126"/>
              <a:gd name="T46" fmla="*/ 60 w 75"/>
              <a:gd name="T47" fmla="*/ 67 h 126"/>
              <a:gd name="T48" fmla="*/ 60 w 75"/>
              <a:gd name="T49" fmla="*/ 66 h 126"/>
              <a:gd name="T50" fmla="*/ 60 w 75"/>
              <a:gd name="T51" fmla="*/ 65 h 126"/>
              <a:gd name="T52" fmla="*/ 60 w 75"/>
              <a:gd name="T53" fmla="*/ 20 h 126"/>
              <a:gd name="T54" fmla="*/ 63 w 75"/>
              <a:gd name="T55" fmla="*/ 20 h 126"/>
              <a:gd name="T56" fmla="*/ 63 w 75"/>
              <a:gd name="T57" fmla="*/ 56 h 126"/>
              <a:gd name="T58" fmla="*/ 69 w 75"/>
              <a:gd name="T59" fmla="*/ 62 h 126"/>
              <a:gd name="T60" fmla="*/ 75 w 75"/>
              <a:gd name="T61" fmla="*/ 56 h 126"/>
              <a:gd name="T62" fmla="*/ 75 w 75"/>
              <a:gd name="T63" fmla="*/ 7 h 126"/>
              <a:gd name="T64" fmla="*/ 69 w 75"/>
              <a:gd name="T65" fmla="*/ 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126">
                <a:moveTo>
                  <a:pt x="69" y="1"/>
                </a:moveTo>
                <a:cubicBezTo>
                  <a:pt x="68" y="1"/>
                  <a:pt x="67" y="0"/>
                  <a:pt x="65" y="0"/>
                </a:cubicBezTo>
                <a:cubicBezTo>
                  <a:pt x="8" y="0"/>
                  <a:pt x="8" y="0"/>
                  <a:pt x="8" y="0"/>
                </a:cubicBezTo>
                <a:cubicBezTo>
                  <a:pt x="6" y="0"/>
                  <a:pt x="3" y="2"/>
                  <a:pt x="2" y="4"/>
                </a:cubicBezTo>
                <a:cubicBezTo>
                  <a:pt x="0" y="5"/>
                  <a:pt x="0" y="6"/>
                  <a:pt x="0" y="8"/>
                </a:cubicBezTo>
                <a:cubicBezTo>
                  <a:pt x="0" y="9"/>
                  <a:pt x="0" y="9"/>
                  <a:pt x="0" y="9"/>
                </a:cubicBezTo>
                <a:cubicBezTo>
                  <a:pt x="0" y="11"/>
                  <a:pt x="0" y="11"/>
                  <a:pt x="0" y="11"/>
                </a:cubicBezTo>
                <a:cubicBezTo>
                  <a:pt x="0" y="57"/>
                  <a:pt x="0" y="57"/>
                  <a:pt x="0" y="57"/>
                </a:cubicBezTo>
                <a:cubicBezTo>
                  <a:pt x="0" y="60"/>
                  <a:pt x="2" y="63"/>
                  <a:pt x="6" y="63"/>
                </a:cubicBezTo>
                <a:cubicBezTo>
                  <a:pt x="9" y="63"/>
                  <a:pt x="12" y="60"/>
                  <a:pt x="12" y="57"/>
                </a:cubicBezTo>
                <a:cubicBezTo>
                  <a:pt x="12" y="20"/>
                  <a:pt x="12" y="20"/>
                  <a:pt x="12" y="20"/>
                </a:cubicBezTo>
                <a:cubicBezTo>
                  <a:pt x="16" y="20"/>
                  <a:pt x="16" y="20"/>
                  <a:pt x="16" y="20"/>
                </a:cubicBezTo>
                <a:cubicBezTo>
                  <a:pt x="16" y="65"/>
                  <a:pt x="16" y="65"/>
                  <a:pt x="16" y="65"/>
                </a:cubicBezTo>
                <a:cubicBezTo>
                  <a:pt x="16" y="65"/>
                  <a:pt x="16" y="66"/>
                  <a:pt x="16" y="66"/>
                </a:cubicBezTo>
                <a:cubicBezTo>
                  <a:pt x="16" y="66"/>
                  <a:pt x="16" y="67"/>
                  <a:pt x="16" y="67"/>
                </a:cubicBezTo>
                <a:cubicBezTo>
                  <a:pt x="16" y="118"/>
                  <a:pt x="16" y="118"/>
                  <a:pt x="16" y="118"/>
                </a:cubicBezTo>
                <a:cubicBezTo>
                  <a:pt x="16" y="123"/>
                  <a:pt x="20" y="126"/>
                  <a:pt x="24" y="126"/>
                </a:cubicBezTo>
                <a:cubicBezTo>
                  <a:pt x="29" y="126"/>
                  <a:pt x="33" y="123"/>
                  <a:pt x="33" y="118"/>
                </a:cubicBezTo>
                <a:cubicBezTo>
                  <a:pt x="33" y="74"/>
                  <a:pt x="33" y="74"/>
                  <a:pt x="33" y="74"/>
                </a:cubicBezTo>
                <a:cubicBezTo>
                  <a:pt x="42" y="74"/>
                  <a:pt x="42" y="74"/>
                  <a:pt x="42" y="74"/>
                </a:cubicBezTo>
                <a:cubicBezTo>
                  <a:pt x="42" y="118"/>
                  <a:pt x="42" y="118"/>
                  <a:pt x="42" y="118"/>
                </a:cubicBezTo>
                <a:cubicBezTo>
                  <a:pt x="42" y="123"/>
                  <a:pt x="46" y="126"/>
                  <a:pt x="51" y="126"/>
                </a:cubicBezTo>
                <a:cubicBezTo>
                  <a:pt x="56" y="126"/>
                  <a:pt x="60" y="123"/>
                  <a:pt x="60" y="118"/>
                </a:cubicBezTo>
                <a:cubicBezTo>
                  <a:pt x="60" y="67"/>
                  <a:pt x="60" y="67"/>
                  <a:pt x="60" y="67"/>
                </a:cubicBezTo>
                <a:cubicBezTo>
                  <a:pt x="60" y="66"/>
                  <a:pt x="60" y="66"/>
                  <a:pt x="60" y="66"/>
                </a:cubicBezTo>
                <a:cubicBezTo>
                  <a:pt x="60" y="66"/>
                  <a:pt x="60" y="65"/>
                  <a:pt x="60" y="65"/>
                </a:cubicBezTo>
                <a:cubicBezTo>
                  <a:pt x="60" y="20"/>
                  <a:pt x="60" y="20"/>
                  <a:pt x="60" y="20"/>
                </a:cubicBezTo>
                <a:cubicBezTo>
                  <a:pt x="63" y="20"/>
                  <a:pt x="63" y="20"/>
                  <a:pt x="63" y="20"/>
                </a:cubicBezTo>
                <a:cubicBezTo>
                  <a:pt x="63" y="56"/>
                  <a:pt x="63" y="56"/>
                  <a:pt x="63" y="56"/>
                </a:cubicBezTo>
                <a:cubicBezTo>
                  <a:pt x="63" y="60"/>
                  <a:pt x="66" y="62"/>
                  <a:pt x="69" y="62"/>
                </a:cubicBezTo>
                <a:cubicBezTo>
                  <a:pt x="73" y="62"/>
                  <a:pt x="75" y="60"/>
                  <a:pt x="75" y="56"/>
                </a:cubicBezTo>
                <a:cubicBezTo>
                  <a:pt x="75" y="7"/>
                  <a:pt x="75" y="7"/>
                  <a:pt x="75" y="7"/>
                </a:cubicBezTo>
                <a:cubicBezTo>
                  <a:pt x="75" y="4"/>
                  <a:pt x="73" y="2"/>
                  <a:pt x="69" y="1"/>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Oval 6"/>
          <p:cNvSpPr>
            <a:spLocks noChangeArrowheads="1"/>
          </p:cNvSpPr>
          <p:nvPr/>
        </p:nvSpPr>
        <p:spPr bwMode="auto">
          <a:xfrm>
            <a:off x="3189387" y="3379812"/>
            <a:ext cx="231775" cy="211137"/>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Freeform 7"/>
          <p:cNvSpPr>
            <a:spLocks noEditPoints="1"/>
          </p:cNvSpPr>
          <p:nvPr/>
        </p:nvSpPr>
        <p:spPr bwMode="auto">
          <a:xfrm>
            <a:off x="1755874" y="5094312"/>
            <a:ext cx="409575" cy="550862"/>
          </a:xfrm>
          <a:custGeom>
            <a:avLst/>
            <a:gdLst>
              <a:gd name="T0" fmla="*/ 13 w 58"/>
              <a:gd name="T1" fmla="*/ 3 h 78"/>
              <a:gd name="T2" fmla="*/ 49 w 58"/>
              <a:gd name="T3" fmla="*/ 4 h 78"/>
              <a:gd name="T4" fmla="*/ 55 w 58"/>
              <a:gd name="T5" fmla="*/ 40 h 78"/>
              <a:gd name="T6" fmla="*/ 48 w 58"/>
              <a:gd name="T7" fmla="*/ 75 h 78"/>
              <a:gd name="T8" fmla="*/ 9 w 58"/>
              <a:gd name="T9" fmla="*/ 75 h 78"/>
              <a:gd name="T10" fmla="*/ 2 w 58"/>
              <a:gd name="T11" fmla="*/ 40 h 78"/>
              <a:gd name="T12" fmla="*/ 2 w 58"/>
              <a:gd name="T13" fmla="*/ 24 h 78"/>
              <a:gd name="T14" fmla="*/ 13 w 58"/>
              <a:gd name="T15" fmla="*/ 3 h 78"/>
              <a:gd name="T16" fmla="*/ 9 w 58"/>
              <a:gd name="T17" fmla="*/ 36 h 78"/>
              <a:gd name="T18" fmla="*/ 11 w 58"/>
              <a:gd name="T19" fmla="*/ 58 h 78"/>
              <a:gd name="T20" fmla="*/ 29 w 58"/>
              <a:gd name="T21" fmla="*/ 59 h 78"/>
              <a:gd name="T22" fmla="*/ 46 w 58"/>
              <a:gd name="T23" fmla="*/ 58 h 78"/>
              <a:gd name="T24" fmla="*/ 48 w 58"/>
              <a:gd name="T25" fmla="*/ 35 h 78"/>
              <a:gd name="T26" fmla="*/ 46 w 58"/>
              <a:gd name="T27" fmla="*/ 12 h 78"/>
              <a:gd name="T28" fmla="*/ 14 w 58"/>
              <a:gd name="T29" fmla="*/ 11 h 78"/>
              <a:gd name="T30" fmla="*/ 9 w 58"/>
              <a:gd name="T31" fmla="*/ 36 h 78"/>
              <a:gd name="T32" fmla="*/ 29 w 58"/>
              <a:gd name="T33" fmla="*/ 71 h 78"/>
              <a:gd name="T34" fmla="*/ 27 w 58"/>
              <a:gd name="T35" fmla="*/ 63 h 78"/>
              <a:gd name="T36" fmla="*/ 29 w 58"/>
              <a:gd name="T37" fmla="*/ 7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78">
                <a:moveTo>
                  <a:pt x="13" y="3"/>
                </a:moveTo>
                <a:cubicBezTo>
                  <a:pt x="20" y="1"/>
                  <a:pt x="43" y="0"/>
                  <a:pt x="49" y="4"/>
                </a:cubicBezTo>
                <a:cubicBezTo>
                  <a:pt x="58" y="8"/>
                  <a:pt x="55" y="27"/>
                  <a:pt x="55" y="40"/>
                </a:cubicBezTo>
                <a:cubicBezTo>
                  <a:pt x="55" y="53"/>
                  <a:pt x="58" y="71"/>
                  <a:pt x="48" y="75"/>
                </a:cubicBezTo>
                <a:cubicBezTo>
                  <a:pt x="42" y="78"/>
                  <a:pt x="15" y="77"/>
                  <a:pt x="9" y="75"/>
                </a:cubicBezTo>
                <a:cubicBezTo>
                  <a:pt x="0" y="71"/>
                  <a:pt x="2" y="54"/>
                  <a:pt x="2" y="40"/>
                </a:cubicBezTo>
                <a:cubicBezTo>
                  <a:pt x="2" y="33"/>
                  <a:pt x="2" y="28"/>
                  <a:pt x="2" y="24"/>
                </a:cubicBezTo>
                <a:cubicBezTo>
                  <a:pt x="2" y="13"/>
                  <a:pt x="1" y="5"/>
                  <a:pt x="13" y="3"/>
                </a:cubicBezTo>
                <a:close/>
                <a:moveTo>
                  <a:pt x="9" y="36"/>
                </a:moveTo>
                <a:cubicBezTo>
                  <a:pt x="9" y="45"/>
                  <a:pt x="8" y="55"/>
                  <a:pt x="11" y="58"/>
                </a:cubicBezTo>
                <a:cubicBezTo>
                  <a:pt x="14" y="61"/>
                  <a:pt x="25" y="59"/>
                  <a:pt x="29" y="59"/>
                </a:cubicBezTo>
                <a:cubicBezTo>
                  <a:pt x="33" y="59"/>
                  <a:pt x="44" y="60"/>
                  <a:pt x="46" y="58"/>
                </a:cubicBezTo>
                <a:cubicBezTo>
                  <a:pt x="50" y="54"/>
                  <a:pt x="48" y="43"/>
                  <a:pt x="48" y="35"/>
                </a:cubicBezTo>
                <a:cubicBezTo>
                  <a:pt x="48" y="27"/>
                  <a:pt x="50" y="16"/>
                  <a:pt x="46" y="12"/>
                </a:cubicBezTo>
                <a:cubicBezTo>
                  <a:pt x="43" y="9"/>
                  <a:pt x="21" y="9"/>
                  <a:pt x="14" y="11"/>
                </a:cubicBezTo>
                <a:cubicBezTo>
                  <a:pt x="7" y="13"/>
                  <a:pt x="9" y="24"/>
                  <a:pt x="9" y="36"/>
                </a:cubicBezTo>
                <a:close/>
                <a:moveTo>
                  <a:pt x="29" y="71"/>
                </a:moveTo>
                <a:cubicBezTo>
                  <a:pt x="35" y="71"/>
                  <a:pt x="34" y="60"/>
                  <a:pt x="27" y="63"/>
                </a:cubicBezTo>
                <a:cubicBezTo>
                  <a:pt x="22" y="65"/>
                  <a:pt x="25" y="72"/>
                  <a:pt x="29" y="71"/>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Freeform 8"/>
          <p:cNvSpPr>
            <a:spLocks noEditPoints="1"/>
          </p:cNvSpPr>
          <p:nvPr/>
        </p:nvSpPr>
        <p:spPr bwMode="auto">
          <a:xfrm>
            <a:off x="3040162" y="5778524"/>
            <a:ext cx="608012" cy="458788"/>
          </a:xfrm>
          <a:custGeom>
            <a:avLst/>
            <a:gdLst>
              <a:gd name="T0" fmla="*/ 80 w 86"/>
              <a:gd name="T1" fmla="*/ 0 h 65"/>
              <a:gd name="T2" fmla="*/ 5 w 86"/>
              <a:gd name="T3" fmla="*/ 0 h 65"/>
              <a:gd name="T4" fmla="*/ 0 w 86"/>
              <a:gd name="T5" fmla="*/ 5 h 65"/>
              <a:gd name="T6" fmla="*/ 0 w 86"/>
              <a:gd name="T7" fmla="*/ 60 h 65"/>
              <a:gd name="T8" fmla="*/ 5 w 86"/>
              <a:gd name="T9" fmla="*/ 65 h 65"/>
              <a:gd name="T10" fmla="*/ 80 w 86"/>
              <a:gd name="T11" fmla="*/ 65 h 65"/>
              <a:gd name="T12" fmla="*/ 86 w 86"/>
              <a:gd name="T13" fmla="*/ 60 h 65"/>
              <a:gd name="T14" fmla="*/ 86 w 86"/>
              <a:gd name="T15" fmla="*/ 5 h 65"/>
              <a:gd name="T16" fmla="*/ 80 w 86"/>
              <a:gd name="T17" fmla="*/ 0 h 65"/>
              <a:gd name="T18" fmla="*/ 48 w 86"/>
              <a:gd name="T19" fmla="*/ 58 h 65"/>
              <a:gd name="T20" fmla="*/ 45 w 86"/>
              <a:gd name="T21" fmla="*/ 61 h 65"/>
              <a:gd name="T22" fmla="*/ 41 w 86"/>
              <a:gd name="T23" fmla="*/ 61 h 65"/>
              <a:gd name="T24" fmla="*/ 38 w 86"/>
              <a:gd name="T25" fmla="*/ 58 h 65"/>
              <a:gd name="T26" fmla="*/ 38 w 86"/>
              <a:gd name="T27" fmla="*/ 54 h 65"/>
              <a:gd name="T28" fmla="*/ 41 w 86"/>
              <a:gd name="T29" fmla="*/ 51 h 65"/>
              <a:gd name="T30" fmla="*/ 45 w 86"/>
              <a:gd name="T31" fmla="*/ 51 h 65"/>
              <a:gd name="T32" fmla="*/ 48 w 86"/>
              <a:gd name="T33" fmla="*/ 54 h 65"/>
              <a:gd name="T34" fmla="*/ 48 w 86"/>
              <a:gd name="T35" fmla="*/ 58 h 65"/>
              <a:gd name="T36" fmla="*/ 78 w 86"/>
              <a:gd name="T37" fmla="*/ 45 h 65"/>
              <a:gd name="T38" fmla="*/ 75 w 86"/>
              <a:gd name="T39" fmla="*/ 48 h 65"/>
              <a:gd name="T40" fmla="*/ 11 w 86"/>
              <a:gd name="T41" fmla="*/ 48 h 65"/>
              <a:gd name="T42" fmla="*/ 7 w 86"/>
              <a:gd name="T43" fmla="*/ 45 h 65"/>
              <a:gd name="T44" fmla="*/ 7 w 86"/>
              <a:gd name="T45" fmla="*/ 10 h 65"/>
              <a:gd name="T46" fmla="*/ 11 w 86"/>
              <a:gd name="T47" fmla="*/ 7 h 65"/>
              <a:gd name="T48" fmla="*/ 75 w 86"/>
              <a:gd name="T49" fmla="*/ 7 h 65"/>
              <a:gd name="T50" fmla="*/ 78 w 86"/>
              <a:gd name="T51" fmla="*/ 10 h 65"/>
              <a:gd name="T52" fmla="*/ 78 w 86"/>
              <a:gd name="T53" fmla="*/ 4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65">
                <a:moveTo>
                  <a:pt x="80" y="0"/>
                </a:moveTo>
                <a:cubicBezTo>
                  <a:pt x="5" y="0"/>
                  <a:pt x="5" y="0"/>
                  <a:pt x="5" y="0"/>
                </a:cubicBezTo>
                <a:cubicBezTo>
                  <a:pt x="3" y="0"/>
                  <a:pt x="0" y="3"/>
                  <a:pt x="0" y="5"/>
                </a:cubicBezTo>
                <a:cubicBezTo>
                  <a:pt x="0" y="60"/>
                  <a:pt x="0" y="60"/>
                  <a:pt x="0" y="60"/>
                </a:cubicBezTo>
                <a:cubicBezTo>
                  <a:pt x="0" y="62"/>
                  <a:pt x="3" y="65"/>
                  <a:pt x="5" y="65"/>
                </a:cubicBezTo>
                <a:cubicBezTo>
                  <a:pt x="80" y="65"/>
                  <a:pt x="80" y="65"/>
                  <a:pt x="80" y="65"/>
                </a:cubicBezTo>
                <a:cubicBezTo>
                  <a:pt x="83" y="65"/>
                  <a:pt x="86" y="62"/>
                  <a:pt x="86" y="60"/>
                </a:cubicBezTo>
                <a:cubicBezTo>
                  <a:pt x="86" y="5"/>
                  <a:pt x="86" y="5"/>
                  <a:pt x="86" y="5"/>
                </a:cubicBezTo>
                <a:cubicBezTo>
                  <a:pt x="86" y="3"/>
                  <a:pt x="83" y="0"/>
                  <a:pt x="80" y="0"/>
                </a:cubicBezTo>
                <a:close/>
                <a:moveTo>
                  <a:pt x="48" y="58"/>
                </a:moveTo>
                <a:cubicBezTo>
                  <a:pt x="48" y="60"/>
                  <a:pt x="47" y="61"/>
                  <a:pt x="45" y="61"/>
                </a:cubicBezTo>
                <a:cubicBezTo>
                  <a:pt x="41" y="61"/>
                  <a:pt x="41" y="61"/>
                  <a:pt x="41" y="61"/>
                </a:cubicBezTo>
                <a:cubicBezTo>
                  <a:pt x="39" y="61"/>
                  <a:pt x="38" y="60"/>
                  <a:pt x="38" y="58"/>
                </a:cubicBezTo>
                <a:cubicBezTo>
                  <a:pt x="38" y="54"/>
                  <a:pt x="38" y="54"/>
                  <a:pt x="38" y="54"/>
                </a:cubicBezTo>
                <a:cubicBezTo>
                  <a:pt x="38" y="52"/>
                  <a:pt x="39" y="51"/>
                  <a:pt x="41" y="51"/>
                </a:cubicBezTo>
                <a:cubicBezTo>
                  <a:pt x="45" y="51"/>
                  <a:pt x="45" y="51"/>
                  <a:pt x="45" y="51"/>
                </a:cubicBezTo>
                <a:cubicBezTo>
                  <a:pt x="47" y="51"/>
                  <a:pt x="48" y="52"/>
                  <a:pt x="48" y="54"/>
                </a:cubicBezTo>
                <a:lnTo>
                  <a:pt x="48" y="58"/>
                </a:lnTo>
                <a:close/>
                <a:moveTo>
                  <a:pt x="78" y="45"/>
                </a:moveTo>
                <a:cubicBezTo>
                  <a:pt x="78" y="46"/>
                  <a:pt x="77" y="48"/>
                  <a:pt x="75" y="48"/>
                </a:cubicBezTo>
                <a:cubicBezTo>
                  <a:pt x="11" y="48"/>
                  <a:pt x="11" y="48"/>
                  <a:pt x="11" y="48"/>
                </a:cubicBezTo>
                <a:cubicBezTo>
                  <a:pt x="9" y="48"/>
                  <a:pt x="7" y="46"/>
                  <a:pt x="7" y="45"/>
                </a:cubicBezTo>
                <a:cubicBezTo>
                  <a:pt x="7" y="10"/>
                  <a:pt x="7" y="10"/>
                  <a:pt x="7" y="10"/>
                </a:cubicBezTo>
                <a:cubicBezTo>
                  <a:pt x="7" y="9"/>
                  <a:pt x="9" y="7"/>
                  <a:pt x="11" y="7"/>
                </a:cubicBezTo>
                <a:cubicBezTo>
                  <a:pt x="75" y="7"/>
                  <a:pt x="75" y="7"/>
                  <a:pt x="75" y="7"/>
                </a:cubicBezTo>
                <a:cubicBezTo>
                  <a:pt x="77" y="7"/>
                  <a:pt x="78" y="9"/>
                  <a:pt x="78" y="10"/>
                </a:cubicBezTo>
                <a:lnTo>
                  <a:pt x="78" y="45"/>
                </a:ln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Freeform 9"/>
          <p:cNvSpPr>
            <a:spLocks noEditPoints="1"/>
          </p:cNvSpPr>
          <p:nvPr/>
        </p:nvSpPr>
        <p:spPr bwMode="auto">
          <a:xfrm>
            <a:off x="4607024" y="5037162"/>
            <a:ext cx="374650" cy="481012"/>
          </a:xfrm>
          <a:custGeom>
            <a:avLst/>
            <a:gdLst>
              <a:gd name="T0" fmla="*/ 0 w 236"/>
              <a:gd name="T1" fmla="*/ 0 h 303"/>
              <a:gd name="T2" fmla="*/ 0 w 236"/>
              <a:gd name="T3" fmla="*/ 303 h 303"/>
              <a:gd name="T4" fmla="*/ 236 w 236"/>
              <a:gd name="T5" fmla="*/ 303 h 303"/>
              <a:gd name="T6" fmla="*/ 236 w 236"/>
              <a:gd name="T7" fmla="*/ 0 h 303"/>
              <a:gd name="T8" fmla="*/ 0 w 236"/>
              <a:gd name="T9" fmla="*/ 0 h 303"/>
              <a:gd name="T10" fmla="*/ 85 w 236"/>
              <a:gd name="T11" fmla="*/ 258 h 303"/>
              <a:gd name="T12" fmla="*/ 36 w 236"/>
              <a:gd name="T13" fmla="*/ 258 h 303"/>
              <a:gd name="T14" fmla="*/ 36 w 236"/>
              <a:gd name="T15" fmla="*/ 205 h 303"/>
              <a:gd name="T16" fmla="*/ 85 w 236"/>
              <a:gd name="T17" fmla="*/ 205 h 303"/>
              <a:gd name="T18" fmla="*/ 85 w 236"/>
              <a:gd name="T19" fmla="*/ 258 h 303"/>
              <a:gd name="T20" fmla="*/ 85 w 236"/>
              <a:gd name="T21" fmla="*/ 183 h 303"/>
              <a:gd name="T22" fmla="*/ 36 w 236"/>
              <a:gd name="T23" fmla="*/ 183 h 303"/>
              <a:gd name="T24" fmla="*/ 36 w 236"/>
              <a:gd name="T25" fmla="*/ 129 h 303"/>
              <a:gd name="T26" fmla="*/ 85 w 236"/>
              <a:gd name="T27" fmla="*/ 129 h 303"/>
              <a:gd name="T28" fmla="*/ 85 w 236"/>
              <a:gd name="T29" fmla="*/ 183 h 303"/>
              <a:gd name="T30" fmla="*/ 209 w 236"/>
              <a:gd name="T31" fmla="*/ 232 h 303"/>
              <a:gd name="T32" fmla="*/ 107 w 236"/>
              <a:gd name="T33" fmla="*/ 232 h 303"/>
              <a:gd name="T34" fmla="*/ 107 w 236"/>
              <a:gd name="T35" fmla="*/ 129 h 303"/>
              <a:gd name="T36" fmla="*/ 209 w 236"/>
              <a:gd name="T37" fmla="*/ 129 h 303"/>
              <a:gd name="T38" fmla="*/ 209 w 236"/>
              <a:gd name="T39" fmla="*/ 232 h 303"/>
              <a:gd name="T40" fmla="*/ 209 w 236"/>
              <a:gd name="T41" fmla="*/ 98 h 303"/>
              <a:gd name="T42" fmla="*/ 31 w 236"/>
              <a:gd name="T43" fmla="*/ 98 h 303"/>
              <a:gd name="T44" fmla="*/ 31 w 236"/>
              <a:gd name="T45" fmla="*/ 36 h 303"/>
              <a:gd name="T46" fmla="*/ 209 w 236"/>
              <a:gd name="T47" fmla="*/ 36 h 303"/>
              <a:gd name="T48" fmla="*/ 209 w 236"/>
              <a:gd name="T49" fmla="*/ 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303">
                <a:moveTo>
                  <a:pt x="0" y="0"/>
                </a:moveTo>
                <a:lnTo>
                  <a:pt x="0" y="303"/>
                </a:lnTo>
                <a:lnTo>
                  <a:pt x="236" y="303"/>
                </a:lnTo>
                <a:lnTo>
                  <a:pt x="236" y="0"/>
                </a:lnTo>
                <a:lnTo>
                  <a:pt x="0" y="0"/>
                </a:lnTo>
                <a:close/>
                <a:moveTo>
                  <a:pt x="85" y="258"/>
                </a:moveTo>
                <a:lnTo>
                  <a:pt x="36" y="258"/>
                </a:lnTo>
                <a:lnTo>
                  <a:pt x="36" y="205"/>
                </a:lnTo>
                <a:lnTo>
                  <a:pt x="85" y="205"/>
                </a:lnTo>
                <a:lnTo>
                  <a:pt x="85" y="258"/>
                </a:lnTo>
                <a:close/>
                <a:moveTo>
                  <a:pt x="85" y="183"/>
                </a:moveTo>
                <a:lnTo>
                  <a:pt x="36" y="183"/>
                </a:lnTo>
                <a:lnTo>
                  <a:pt x="36" y="129"/>
                </a:lnTo>
                <a:lnTo>
                  <a:pt x="85" y="129"/>
                </a:lnTo>
                <a:lnTo>
                  <a:pt x="85" y="183"/>
                </a:lnTo>
                <a:close/>
                <a:moveTo>
                  <a:pt x="209" y="232"/>
                </a:moveTo>
                <a:lnTo>
                  <a:pt x="107" y="232"/>
                </a:lnTo>
                <a:lnTo>
                  <a:pt x="107" y="129"/>
                </a:lnTo>
                <a:lnTo>
                  <a:pt x="209" y="129"/>
                </a:lnTo>
                <a:lnTo>
                  <a:pt x="209" y="232"/>
                </a:lnTo>
                <a:close/>
                <a:moveTo>
                  <a:pt x="209" y="98"/>
                </a:moveTo>
                <a:lnTo>
                  <a:pt x="31" y="98"/>
                </a:lnTo>
                <a:lnTo>
                  <a:pt x="31" y="36"/>
                </a:lnTo>
                <a:lnTo>
                  <a:pt x="209" y="36"/>
                </a:lnTo>
                <a:lnTo>
                  <a:pt x="209" y="98"/>
                </a:ln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Freeform 10"/>
          <p:cNvSpPr/>
          <p:nvPr/>
        </p:nvSpPr>
        <p:spPr bwMode="auto">
          <a:xfrm>
            <a:off x="4846737" y="2574949"/>
            <a:ext cx="92075" cy="127000"/>
          </a:xfrm>
          <a:custGeom>
            <a:avLst/>
            <a:gdLst>
              <a:gd name="T0" fmla="*/ 0 w 13"/>
              <a:gd name="T1" fmla="*/ 0 h 18"/>
              <a:gd name="T2" fmla="*/ 0 w 13"/>
              <a:gd name="T3" fmla="*/ 18 h 18"/>
              <a:gd name="T4" fmla="*/ 13 w 13"/>
              <a:gd name="T5" fmla="*/ 3 h 18"/>
              <a:gd name="T6" fmla="*/ 0 w 13"/>
              <a:gd name="T7" fmla="*/ 0 h 18"/>
            </a:gdLst>
            <a:ahLst/>
            <a:cxnLst>
              <a:cxn ang="0">
                <a:pos x="T0" y="T1"/>
              </a:cxn>
              <a:cxn ang="0">
                <a:pos x="T2" y="T3"/>
              </a:cxn>
              <a:cxn ang="0">
                <a:pos x="T4" y="T5"/>
              </a:cxn>
              <a:cxn ang="0">
                <a:pos x="T6" y="T7"/>
              </a:cxn>
            </a:cxnLst>
            <a:rect l="0" t="0" r="r" b="b"/>
            <a:pathLst>
              <a:path w="13" h="18">
                <a:moveTo>
                  <a:pt x="0" y="0"/>
                </a:moveTo>
                <a:cubicBezTo>
                  <a:pt x="0" y="18"/>
                  <a:pt x="0" y="18"/>
                  <a:pt x="0" y="18"/>
                </a:cubicBezTo>
                <a:cubicBezTo>
                  <a:pt x="5" y="17"/>
                  <a:pt x="10" y="11"/>
                  <a:pt x="13" y="3"/>
                </a:cubicBezTo>
                <a:cubicBezTo>
                  <a:pt x="9" y="1"/>
                  <a:pt x="5" y="0"/>
                  <a:pt x="0" y="0"/>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Freeform 11"/>
          <p:cNvSpPr/>
          <p:nvPr/>
        </p:nvSpPr>
        <p:spPr bwMode="auto">
          <a:xfrm>
            <a:off x="4846737" y="2447949"/>
            <a:ext cx="112712" cy="119063"/>
          </a:xfrm>
          <a:custGeom>
            <a:avLst/>
            <a:gdLst>
              <a:gd name="T0" fmla="*/ 16 w 16"/>
              <a:gd name="T1" fmla="*/ 0 h 17"/>
              <a:gd name="T2" fmla="*/ 0 w 16"/>
              <a:gd name="T3" fmla="*/ 0 h 17"/>
              <a:gd name="T4" fmla="*/ 0 w 16"/>
              <a:gd name="T5" fmla="*/ 14 h 17"/>
              <a:gd name="T6" fmla="*/ 14 w 16"/>
              <a:gd name="T7" fmla="*/ 17 h 17"/>
              <a:gd name="T8" fmla="*/ 16 w 16"/>
              <a:gd name="T9" fmla="*/ 0 h 17"/>
            </a:gdLst>
            <a:ahLst/>
            <a:cxnLst>
              <a:cxn ang="0">
                <a:pos x="T0" y="T1"/>
              </a:cxn>
              <a:cxn ang="0">
                <a:pos x="T2" y="T3"/>
              </a:cxn>
              <a:cxn ang="0">
                <a:pos x="T4" y="T5"/>
              </a:cxn>
              <a:cxn ang="0">
                <a:pos x="T6" y="T7"/>
              </a:cxn>
              <a:cxn ang="0">
                <a:pos x="T8" y="T9"/>
              </a:cxn>
            </a:cxnLst>
            <a:rect l="0" t="0" r="r" b="b"/>
            <a:pathLst>
              <a:path w="16" h="17">
                <a:moveTo>
                  <a:pt x="16" y="0"/>
                </a:moveTo>
                <a:cubicBezTo>
                  <a:pt x="0" y="0"/>
                  <a:pt x="0" y="0"/>
                  <a:pt x="0" y="0"/>
                </a:cubicBezTo>
                <a:cubicBezTo>
                  <a:pt x="0" y="14"/>
                  <a:pt x="0" y="14"/>
                  <a:pt x="0" y="14"/>
                </a:cubicBezTo>
                <a:cubicBezTo>
                  <a:pt x="5" y="14"/>
                  <a:pt x="10" y="15"/>
                  <a:pt x="14" y="17"/>
                </a:cubicBezTo>
                <a:cubicBezTo>
                  <a:pt x="15" y="12"/>
                  <a:pt x="16" y="6"/>
                  <a:pt x="16" y="0"/>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Freeform 12"/>
          <p:cNvSpPr/>
          <p:nvPr/>
        </p:nvSpPr>
        <p:spPr bwMode="auto">
          <a:xfrm>
            <a:off x="4846737" y="2298724"/>
            <a:ext cx="112712" cy="120650"/>
          </a:xfrm>
          <a:custGeom>
            <a:avLst/>
            <a:gdLst>
              <a:gd name="T0" fmla="*/ 0 w 16"/>
              <a:gd name="T1" fmla="*/ 3 h 17"/>
              <a:gd name="T2" fmla="*/ 0 w 16"/>
              <a:gd name="T3" fmla="*/ 17 h 17"/>
              <a:gd name="T4" fmla="*/ 16 w 16"/>
              <a:gd name="T5" fmla="*/ 17 h 17"/>
              <a:gd name="T6" fmla="*/ 14 w 16"/>
              <a:gd name="T7" fmla="*/ 0 h 17"/>
              <a:gd name="T8" fmla="*/ 0 w 16"/>
              <a:gd name="T9" fmla="*/ 3 h 17"/>
            </a:gdLst>
            <a:ahLst/>
            <a:cxnLst>
              <a:cxn ang="0">
                <a:pos x="T0" y="T1"/>
              </a:cxn>
              <a:cxn ang="0">
                <a:pos x="T2" y="T3"/>
              </a:cxn>
              <a:cxn ang="0">
                <a:pos x="T4" y="T5"/>
              </a:cxn>
              <a:cxn ang="0">
                <a:pos x="T6" y="T7"/>
              </a:cxn>
              <a:cxn ang="0">
                <a:pos x="T8" y="T9"/>
              </a:cxn>
            </a:cxnLst>
            <a:rect l="0" t="0" r="r" b="b"/>
            <a:pathLst>
              <a:path w="16" h="17">
                <a:moveTo>
                  <a:pt x="0" y="3"/>
                </a:moveTo>
                <a:cubicBezTo>
                  <a:pt x="0" y="17"/>
                  <a:pt x="0" y="17"/>
                  <a:pt x="0" y="17"/>
                </a:cubicBezTo>
                <a:cubicBezTo>
                  <a:pt x="16" y="17"/>
                  <a:pt x="16" y="17"/>
                  <a:pt x="16" y="17"/>
                </a:cubicBezTo>
                <a:cubicBezTo>
                  <a:pt x="16" y="11"/>
                  <a:pt x="15" y="5"/>
                  <a:pt x="14" y="0"/>
                </a:cubicBezTo>
                <a:cubicBezTo>
                  <a:pt x="9" y="2"/>
                  <a:pt x="5" y="3"/>
                  <a:pt x="0" y="3"/>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Freeform 13"/>
          <p:cNvSpPr/>
          <p:nvPr/>
        </p:nvSpPr>
        <p:spPr bwMode="auto">
          <a:xfrm>
            <a:off x="4727674" y="2574949"/>
            <a:ext cx="98425" cy="133350"/>
          </a:xfrm>
          <a:custGeom>
            <a:avLst/>
            <a:gdLst>
              <a:gd name="T0" fmla="*/ 14 w 14"/>
              <a:gd name="T1" fmla="*/ 19 h 19"/>
              <a:gd name="T2" fmla="*/ 14 w 14"/>
              <a:gd name="T3" fmla="*/ 0 h 19"/>
              <a:gd name="T4" fmla="*/ 0 w 14"/>
              <a:gd name="T5" fmla="*/ 3 h 19"/>
              <a:gd name="T6" fmla="*/ 14 w 14"/>
              <a:gd name="T7" fmla="*/ 19 h 19"/>
            </a:gdLst>
            <a:ahLst/>
            <a:cxnLst>
              <a:cxn ang="0">
                <a:pos x="T0" y="T1"/>
              </a:cxn>
              <a:cxn ang="0">
                <a:pos x="T2" y="T3"/>
              </a:cxn>
              <a:cxn ang="0">
                <a:pos x="T4" y="T5"/>
              </a:cxn>
              <a:cxn ang="0">
                <a:pos x="T6" y="T7"/>
              </a:cxn>
            </a:cxnLst>
            <a:rect l="0" t="0" r="r" b="b"/>
            <a:pathLst>
              <a:path w="14" h="19">
                <a:moveTo>
                  <a:pt x="14" y="19"/>
                </a:moveTo>
                <a:cubicBezTo>
                  <a:pt x="14" y="0"/>
                  <a:pt x="14" y="0"/>
                  <a:pt x="14" y="0"/>
                </a:cubicBezTo>
                <a:cubicBezTo>
                  <a:pt x="9" y="0"/>
                  <a:pt x="4" y="1"/>
                  <a:pt x="0" y="3"/>
                </a:cubicBezTo>
                <a:cubicBezTo>
                  <a:pt x="3" y="11"/>
                  <a:pt x="8" y="17"/>
                  <a:pt x="14" y="19"/>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Freeform 14"/>
          <p:cNvSpPr/>
          <p:nvPr/>
        </p:nvSpPr>
        <p:spPr bwMode="auto">
          <a:xfrm>
            <a:off x="4705449" y="2306662"/>
            <a:ext cx="120650" cy="112712"/>
          </a:xfrm>
          <a:custGeom>
            <a:avLst/>
            <a:gdLst>
              <a:gd name="T0" fmla="*/ 0 w 17"/>
              <a:gd name="T1" fmla="*/ 16 h 16"/>
              <a:gd name="T2" fmla="*/ 17 w 17"/>
              <a:gd name="T3" fmla="*/ 16 h 16"/>
              <a:gd name="T4" fmla="*/ 17 w 17"/>
              <a:gd name="T5" fmla="*/ 3 h 16"/>
              <a:gd name="T6" fmla="*/ 2 w 17"/>
              <a:gd name="T7" fmla="*/ 0 h 16"/>
              <a:gd name="T8" fmla="*/ 0 w 17"/>
              <a:gd name="T9" fmla="*/ 16 h 16"/>
            </a:gdLst>
            <a:ahLst/>
            <a:cxnLst>
              <a:cxn ang="0">
                <a:pos x="T0" y="T1"/>
              </a:cxn>
              <a:cxn ang="0">
                <a:pos x="T2" y="T3"/>
              </a:cxn>
              <a:cxn ang="0">
                <a:pos x="T4" y="T5"/>
              </a:cxn>
              <a:cxn ang="0">
                <a:pos x="T6" y="T7"/>
              </a:cxn>
              <a:cxn ang="0">
                <a:pos x="T8" y="T9"/>
              </a:cxn>
            </a:cxnLst>
            <a:rect l="0" t="0" r="r" b="b"/>
            <a:pathLst>
              <a:path w="17" h="16">
                <a:moveTo>
                  <a:pt x="0" y="16"/>
                </a:moveTo>
                <a:cubicBezTo>
                  <a:pt x="17" y="16"/>
                  <a:pt x="17" y="16"/>
                  <a:pt x="17" y="16"/>
                </a:cubicBezTo>
                <a:cubicBezTo>
                  <a:pt x="17" y="3"/>
                  <a:pt x="17" y="3"/>
                  <a:pt x="17" y="3"/>
                </a:cubicBezTo>
                <a:cubicBezTo>
                  <a:pt x="12" y="2"/>
                  <a:pt x="7" y="1"/>
                  <a:pt x="2" y="0"/>
                </a:cubicBezTo>
                <a:cubicBezTo>
                  <a:pt x="1" y="5"/>
                  <a:pt x="0" y="10"/>
                  <a:pt x="0" y="16"/>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Freeform 15"/>
          <p:cNvSpPr/>
          <p:nvPr/>
        </p:nvSpPr>
        <p:spPr bwMode="auto">
          <a:xfrm>
            <a:off x="4846737" y="2179662"/>
            <a:ext cx="85725" cy="112712"/>
          </a:xfrm>
          <a:custGeom>
            <a:avLst/>
            <a:gdLst>
              <a:gd name="T0" fmla="*/ 0 w 12"/>
              <a:gd name="T1" fmla="*/ 0 h 16"/>
              <a:gd name="T2" fmla="*/ 0 w 12"/>
              <a:gd name="T3" fmla="*/ 16 h 16"/>
              <a:gd name="T4" fmla="*/ 12 w 12"/>
              <a:gd name="T5" fmla="*/ 13 h 16"/>
              <a:gd name="T6" fmla="*/ 0 w 12"/>
              <a:gd name="T7" fmla="*/ 0 h 16"/>
            </a:gdLst>
            <a:ahLst/>
            <a:cxnLst>
              <a:cxn ang="0">
                <a:pos x="T0" y="T1"/>
              </a:cxn>
              <a:cxn ang="0">
                <a:pos x="T2" y="T3"/>
              </a:cxn>
              <a:cxn ang="0">
                <a:pos x="T4" y="T5"/>
              </a:cxn>
              <a:cxn ang="0">
                <a:pos x="T6" y="T7"/>
              </a:cxn>
            </a:cxnLst>
            <a:rect l="0" t="0" r="r" b="b"/>
            <a:pathLst>
              <a:path w="12" h="16">
                <a:moveTo>
                  <a:pt x="0" y="0"/>
                </a:moveTo>
                <a:cubicBezTo>
                  <a:pt x="0" y="16"/>
                  <a:pt x="0" y="16"/>
                  <a:pt x="0" y="16"/>
                </a:cubicBezTo>
                <a:cubicBezTo>
                  <a:pt x="4" y="16"/>
                  <a:pt x="8" y="15"/>
                  <a:pt x="12" y="13"/>
                </a:cubicBezTo>
                <a:cubicBezTo>
                  <a:pt x="9" y="6"/>
                  <a:pt x="5" y="1"/>
                  <a:pt x="0" y="0"/>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Freeform 16"/>
          <p:cNvSpPr/>
          <p:nvPr/>
        </p:nvSpPr>
        <p:spPr bwMode="auto">
          <a:xfrm>
            <a:off x="4734024" y="2171724"/>
            <a:ext cx="92075" cy="120650"/>
          </a:xfrm>
          <a:custGeom>
            <a:avLst/>
            <a:gdLst>
              <a:gd name="T0" fmla="*/ 13 w 13"/>
              <a:gd name="T1" fmla="*/ 17 h 17"/>
              <a:gd name="T2" fmla="*/ 13 w 13"/>
              <a:gd name="T3" fmla="*/ 0 h 17"/>
              <a:gd name="T4" fmla="*/ 0 w 13"/>
              <a:gd name="T5" fmla="*/ 15 h 17"/>
              <a:gd name="T6" fmla="*/ 13 w 13"/>
              <a:gd name="T7" fmla="*/ 17 h 17"/>
            </a:gdLst>
            <a:ahLst/>
            <a:cxnLst>
              <a:cxn ang="0">
                <a:pos x="T0" y="T1"/>
              </a:cxn>
              <a:cxn ang="0">
                <a:pos x="T2" y="T3"/>
              </a:cxn>
              <a:cxn ang="0">
                <a:pos x="T4" y="T5"/>
              </a:cxn>
              <a:cxn ang="0">
                <a:pos x="T6" y="T7"/>
              </a:cxn>
            </a:cxnLst>
            <a:rect l="0" t="0" r="r" b="b"/>
            <a:pathLst>
              <a:path w="13" h="17">
                <a:moveTo>
                  <a:pt x="13" y="17"/>
                </a:moveTo>
                <a:cubicBezTo>
                  <a:pt x="13" y="0"/>
                  <a:pt x="13" y="0"/>
                  <a:pt x="13" y="0"/>
                </a:cubicBezTo>
                <a:cubicBezTo>
                  <a:pt x="7" y="2"/>
                  <a:pt x="3" y="7"/>
                  <a:pt x="0" y="15"/>
                </a:cubicBezTo>
                <a:cubicBezTo>
                  <a:pt x="4" y="16"/>
                  <a:pt x="8" y="17"/>
                  <a:pt x="13" y="17"/>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Freeform 17"/>
          <p:cNvSpPr/>
          <p:nvPr/>
        </p:nvSpPr>
        <p:spPr bwMode="auto">
          <a:xfrm>
            <a:off x="4705449" y="2447949"/>
            <a:ext cx="120650" cy="119063"/>
          </a:xfrm>
          <a:custGeom>
            <a:avLst/>
            <a:gdLst>
              <a:gd name="T0" fmla="*/ 2 w 17"/>
              <a:gd name="T1" fmla="*/ 17 h 17"/>
              <a:gd name="T2" fmla="*/ 17 w 17"/>
              <a:gd name="T3" fmla="*/ 14 h 17"/>
              <a:gd name="T4" fmla="*/ 17 w 17"/>
              <a:gd name="T5" fmla="*/ 0 h 17"/>
              <a:gd name="T6" fmla="*/ 0 w 17"/>
              <a:gd name="T7" fmla="*/ 0 h 17"/>
              <a:gd name="T8" fmla="*/ 2 w 17"/>
              <a:gd name="T9" fmla="*/ 17 h 17"/>
            </a:gdLst>
            <a:ahLst/>
            <a:cxnLst>
              <a:cxn ang="0">
                <a:pos x="T0" y="T1"/>
              </a:cxn>
              <a:cxn ang="0">
                <a:pos x="T2" y="T3"/>
              </a:cxn>
              <a:cxn ang="0">
                <a:pos x="T4" y="T5"/>
              </a:cxn>
              <a:cxn ang="0">
                <a:pos x="T6" y="T7"/>
              </a:cxn>
              <a:cxn ang="0">
                <a:pos x="T8" y="T9"/>
              </a:cxn>
            </a:cxnLst>
            <a:rect l="0" t="0" r="r" b="b"/>
            <a:pathLst>
              <a:path w="17" h="17">
                <a:moveTo>
                  <a:pt x="2" y="17"/>
                </a:moveTo>
                <a:cubicBezTo>
                  <a:pt x="6" y="15"/>
                  <a:pt x="11" y="14"/>
                  <a:pt x="17" y="14"/>
                </a:cubicBezTo>
                <a:cubicBezTo>
                  <a:pt x="17" y="0"/>
                  <a:pt x="17" y="0"/>
                  <a:pt x="17" y="0"/>
                </a:cubicBezTo>
                <a:cubicBezTo>
                  <a:pt x="0" y="0"/>
                  <a:pt x="0" y="0"/>
                  <a:pt x="0" y="0"/>
                </a:cubicBezTo>
                <a:cubicBezTo>
                  <a:pt x="0" y="6"/>
                  <a:pt x="1" y="12"/>
                  <a:pt x="2" y="17"/>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Freeform 18"/>
          <p:cNvSpPr/>
          <p:nvPr/>
        </p:nvSpPr>
        <p:spPr bwMode="auto">
          <a:xfrm>
            <a:off x="4557812" y="2447949"/>
            <a:ext cx="134937" cy="176213"/>
          </a:xfrm>
          <a:custGeom>
            <a:avLst/>
            <a:gdLst>
              <a:gd name="T0" fmla="*/ 19 w 19"/>
              <a:gd name="T1" fmla="*/ 19 h 25"/>
              <a:gd name="T2" fmla="*/ 16 w 19"/>
              <a:gd name="T3" fmla="*/ 0 h 25"/>
              <a:gd name="T4" fmla="*/ 0 w 19"/>
              <a:gd name="T5" fmla="*/ 0 h 25"/>
              <a:gd name="T6" fmla="*/ 10 w 19"/>
              <a:gd name="T7" fmla="*/ 25 h 25"/>
              <a:gd name="T8" fmla="*/ 19 w 19"/>
              <a:gd name="T9" fmla="*/ 19 h 25"/>
            </a:gdLst>
            <a:ahLst/>
            <a:cxnLst>
              <a:cxn ang="0">
                <a:pos x="T0" y="T1"/>
              </a:cxn>
              <a:cxn ang="0">
                <a:pos x="T2" y="T3"/>
              </a:cxn>
              <a:cxn ang="0">
                <a:pos x="T4" y="T5"/>
              </a:cxn>
              <a:cxn ang="0">
                <a:pos x="T6" y="T7"/>
              </a:cxn>
              <a:cxn ang="0">
                <a:pos x="T8" y="T9"/>
              </a:cxn>
            </a:cxnLst>
            <a:rect l="0" t="0" r="r" b="b"/>
            <a:pathLst>
              <a:path w="19" h="25">
                <a:moveTo>
                  <a:pt x="19" y="19"/>
                </a:moveTo>
                <a:cubicBezTo>
                  <a:pt x="17" y="13"/>
                  <a:pt x="17" y="7"/>
                  <a:pt x="16" y="0"/>
                </a:cubicBezTo>
                <a:cubicBezTo>
                  <a:pt x="0" y="0"/>
                  <a:pt x="0" y="0"/>
                  <a:pt x="0" y="0"/>
                </a:cubicBezTo>
                <a:cubicBezTo>
                  <a:pt x="0" y="10"/>
                  <a:pt x="4" y="19"/>
                  <a:pt x="10" y="25"/>
                </a:cubicBezTo>
                <a:cubicBezTo>
                  <a:pt x="12" y="23"/>
                  <a:pt x="16" y="20"/>
                  <a:pt x="19" y="19"/>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Freeform 19"/>
          <p:cNvSpPr/>
          <p:nvPr/>
        </p:nvSpPr>
        <p:spPr bwMode="auto">
          <a:xfrm>
            <a:off x="4895949" y="2165374"/>
            <a:ext cx="120650" cy="92075"/>
          </a:xfrm>
          <a:custGeom>
            <a:avLst/>
            <a:gdLst>
              <a:gd name="T0" fmla="*/ 0 w 17"/>
              <a:gd name="T1" fmla="*/ 0 h 13"/>
              <a:gd name="T2" fmla="*/ 9 w 17"/>
              <a:gd name="T3" fmla="*/ 13 h 13"/>
              <a:gd name="T4" fmla="*/ 17 w 17"/>
              <a:gd name="T5" fmla="*/ 8 h 13"/>
              <a:gd name="T6" fmla="*/ 0 w 17"/>
              <a:gd name="T7" fmla="*/ 0 h 13"/>
            </a:gdLst>
            <a:ahLst/>
            <a:cxnLst>
              <a:cxn ang="0">
                <a:pos x="T0" y="T1"/>
              </a:cxn>
              <a:cxn ang="0">
                <a:pos x="T2" y="T3"/>
              </a:cxn>
              <a:cxn ang="0">
                <a:pos x="T4" y="T5"/>
              </a:cxn>
              <a:cxn ang="0">
                <a:pos x="T6" y="T7"/>
              </a:cxn>
            </a:cxnLst>
            <a:rect l="0" t="0" r="r" b="b"/>
            <a:pathLst>
              <a:path w="17" h="13">
                <a:moveTo>
                  <a:pt x="0" y="0"/>
                </a:moveTo>
                <a:cubicBezTo>
                  <a:pt x="3" y="2"/>
                  <a:pt x="7" y="7"/>
                  <a:pt x="9" y="13"/>
                </a:cubicBezTo>
                <a:cubicBezTo>
                  <a:pt x="12" y="12"/>
                  <a:pt x="15" y="10"/>
                  <a:pt x="17" y="8"/>
                </a:cubicBezTo>
                <a:cubicBezTo>
                  <a:pt x="12" y="4"/>
                  <a:pt x="6" y="1"/>
                  <a:pt x="0" y="0"/>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Freeform 20"/>
          <p:cNvSpPr/>
          <p:nvPr/>
        </p:nvSpPr>
        <p:spPr bwMode="auto">
          <a:xfrm>
            <a:off x="4973737" y="2447949"/>
            <a:ext cx="149225" cy="182563"/>
          </a:xfrm>
          <a:custGeom>
            <a:avLst/>
            <a:gdLst>
              <a:gd name="T0" fmla="*/ 3 w 21"/>
              <a:gd name="T1" fmla="*/ 0 h 26"/>
              <a:gd name="T2" fmla="*/ 0 w 21"/>
              <a:gd name="T3" fmla="*/ 19 h 26"/>
              <a:gd name="T4" fmla="*/ 10 w 21"/>
              <a:gd name="T5" fmla="*/ 26 h 26"/>
              <a:gd name="T6" fmla="*/ 21 w 21"/>
              <a:gd name="T7" fmla="*/ 0 h 26"/>
              <a:gd name="T8" fmla="*/ 3 w 21"/>
              <a:gd name="T9" fmla="*/ 0 h 26"/>
            </a:gdLst>
            <a:ahLst/>
            <a:cxnLst>
              <a:cxn ang="0">
                <a:pos x="T0" y="T1"/>
              </a:cxn>
              <a:cxn ang="0">
                <a:pos x="T2" y="T3"/>
              </a:cxn>
              <a:cxn ang="0">
                <a:pos x="T4" y="T5"/>
              </a:cxn>
              <a:cxn ang="0">
                <a:pos x="T6" y="T7"/>
              </a:cxn>
              <a:cxn ang="0">
                <a:pos x="T8" y="T9"/>
              </a:cxn>
            </a:cxnLst>
            <a:rect l="0" t="0" r="r" b="b"/>
            <a:pathLst>
              <a:path w="21" h="26">
                <a:moveTo>
                  <a:pt x="3" y="0"/>
                </a:moveTo>
                <a:cubicBezTo>
                  <a:pt x="2" y="7"/>
                  <a:pt x="2" y="13"/>
                  <a:pt x="0" y="19"/>
                </a:cubicBezTo>
                <a:cubicBezTo>
                  <a:pt x="4" y="21"/>
                  <a:pt x="7" y="23"/>
                  <a:pt x="10" y="26"/>
                </a:cubicBezTo>
                <a:cubicBezTo>
                  <a:pt x="16" y="19"/>
                  <a:pt x="20" y="10"/>
                  <a:pt x="21" y="0"/>
                </a:cubicBezTo>
                <a:cubicBezTo>
                  <a:pt x="3" y="0"/>
                  <a:pt x="3" y="0"/>
                  <a:pt x="3" y="0"/>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Freeform 21"/>
          <p:cNvSpPr/>
          <p:nvPr/>
        </p:nvSpPr>
        <p:spPr bwMode="auto">
          <a:xfrm>
            <a:off x="4649887" y="2165374"/>
            <a:ext cx="119062" cy="98425"/>
          </a:xfrm>
          <a:custGeom>
            <a:avLst/>
            <a:gdLst>
              <a:gd name="T0" fmla="*/ 8 w 17"/>
              <a:gd name="T1" fmla="*/ 14 h 14"/>
              <a:gd name="T2" fmla="*/ 17 w 17"/>
              <a:gd name="T3" fmla="*/ 0 h 14"/>
              <a:gd name="T4" fmla="*/ 0 w 17"/>
              <a:gd name="T5" fmla="*/ 8 h 14"/>
              <a:gd name="T6" fmla="*/ 8 w 17"/>
              <a:gd name="T7" fmla="*/ 14 h 14"/>
            </a:gdLst>
            <a:ahLst/>
            <a:cxnLst>
              <a:cxn ang="0">
                <a:pos x="T0" y="T1"/>
              </a:cxn>
              <a:cxn ang="0">
                <a:pos x="T2" y="T3"/>
              </a:cxn>
              <a:cxn ang="0">
                <a:pos x="T4" y="T5"/>
              </a:cxn>
              <a:cxn ang="0">
                <a:pos x="T6" y="T7"/>
              </a:cxn>
            </a:cxnLst>
            <a:rect l="0" t="0" r="r" b="b"/>
            <a:pathLst>
              <a:path w="17" h="14">
                <a:moveTo>
                  <a:pt x="8" y="14"/>
                </a:moveTo>
                <a:cubicBezTo>
                  <a:pt x="10" y="8"/>
                  <a:pt x="13" y="3"/>
                  <a:pt x="17" y="0"/>
                </a:cubicBezTo>
                <a:cubicBezTo>
                  <a:pt x="11" y="1"/>
                  <a:pt x="5" y="4"/>
                  <a:pt x="0" y="8"/>
                </a:cubicBezTo>
                <a:cubicBezTo>
                  <a:pt x="3" y="10"/>
                  <a:pt x="5" y="12"/>
                  <a:pt x="8" y="14"/>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Freeform 22"/>
          <p:cNvSpPr/>
          <p:nvPr/>
        </p:nvSpPr>
        <p:spPr bwMode="auto">
          <a:xfrm>
            <a:off x="4973737" y="2243162"/>
            <a:ext cx="141287" cy="176212"/>
          </a:xfrm>
          <a:custGeom>
            <a:avLst/>
            <a:gdLst>
              <a:gd name="T0" fmla="*/ 0 w 20"/>
              <a:gd name="T1" fmla="*/ 7 h 25"/>
              <a:gd name="T2" fmla="*/ 2 w 20"/>
              <a:gd name="T3" fmla="*/ 25 h 25"/>
              <a:gd name="T4" fmla="*/ 20 w 20"/>
              <a:gd name="T5" fmla="*/ 25 h 25"/>
              <a:gd name="T6" fmla="*/ 9 w 20"/>
              <a:gd name="T7" fmla="*/ 0 h 25"/>
              <a:gd name="T8" fmla="*/ 0 w 20"/>
              <a:gd name="T9" fmla="*/ 7 h 25"/>
            </a:gdLst>
            <a:ahLst/>
            <a:cxnLst>
              <a:cxn ang="0">
                <a:pos x="T0" y="T1"/>
              </a:cxn>
              <a:cxn ang="0">
                <a:pos x="T2" y="T3"/>
              </a:cxn>
              <a:cxn ang="0">
                <a:pos x="T4" y="T5"/>
              </a:cxn>
              <a:cxn ang="0">
                <a:pos x="T6" y="T7"/>
              </a:cxn>
              <a:cxn ang="0">
                <a:pos x="T8" y="T9"/>
              </a:cxn>
            </a:cxnLst>
            <a:rect l="0" t="0" r="r" b="b"/>
            <a:pathLst>
              <a:path w="20" h="25">
                <a:moveTo>
                  <a:pt x="0" y="7"/>
                </a:moveTo>
                <a:cubicBezTo>
                  <a:pt x="1" y="12"/>
                  <a:pt x="2" y="18"/>
                  <a:pt x="2" y="25"/>
                </a:cubicBezTo>
                <a:cubicBezTo>
                  <a:pt x="20" y="25"/>
                  <a:pt x="20" y="25"/>
                  <a:pt x="20" y="25"/>
                </a:cubicBezTo>
                <a:cubicBezTo>
                  <a:pt x="20" y="15"/>
                  <a:pt x="16" y="6"/>
                  <a:pt x="9" y="0"/>
                </a:cubicBezTo>
                <a:cubicBezTo>
                  <a:pt x="6" y="2"/>
                  <a:pt x="3" y="5"/>
                  <a:pt x="0" y="7"/>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Freeform 23"/>
          <p:cNvSpPr/>
          <p:nvPr/>
        </p:nvSpPr>
        <p:spPr bwMode="auto">
          <a:xfrm>
            <a:off x="4557812" y="2243162"/>
            <a:ext cx="134937" cy="176212"/>
          </a:xfrm>
          <a:custGeom>
            <a:avLst/>
            <a:gdLst>
              <a:gd name="T0" fmla="*/ 17 w 19"/>
              <a:gd name="T1" fmla="*/ 25 h 25"/>
              <a:gd name="T2" fmla="*/ 19 w 19"/>
              <a:gd name="T3" fmla="*/ 7 h 25"/>
              <a:gd name="T4" fmla="*/ 10 w 19"/>
              <a:gd name="T5" fmla="*/ 0 h 25"/>
              <a:gd name="T6" fmla="*/ 0 w 19"/>
              <a:gd name="T7" fmla="*/ 25 h 25"/>
              <a:gd name="T8" fmla="*/ 17 w 19"/>
              <a:gd name="T9" fmla="*/ 25 h 25"/>
            </a:gdLst>
            <a:ahLst/>
            <a:cxnLst>
              <a:cxn ang="0">
                <a:pos x="T0" y="T1"/>
              </a:cxn>
              <a:cxn ang="0">
                <a:pos x="T2" y="T3"/>
              </a:cxn>
              <a:cxn ang="0">
                <a:pos x="T4" y="T5"/>
              </a:cxn>
              <a:cxn ang="0">
                <a:pos x="T6" y="T7"/>
              </a:cxn>
              <a:cxn ang="0">
                <a:pos x="T8" y="T9"/>
              </a:cxn>
            </a:cxnLst>
            <a:rect l="0" t="0" r="r" b="b"/>
            <a:pathLst>
              <a:path w="19" h="25">
                <a:moveTo>
                  <a:pt x="17" y="25"/>
                </a:moveTo>
                <a:cubicBezTo>
                  <a:pt x="17" y="19"/>
                  <a:pt x="18" y="12"/>
                  <a:pt x="19" y="7"/>
                </a:cubicBezTo>
                <a:cubicBezTo>
                  <a:pt x="16" y="5"/>
                  <a:pt x="13" y="3"/>
                  <a:pt x="10" y="0"/>
                </a:cubicBezTo>
                <a:cubicBezTo>
                  <a:pt x="4" y="7"/>
                  <a:pt x="0" y="16"/>
                  <a:pt x="0" y="25"/>
                </a:cubicBezTo>
                <a:cubicBezTo>
                  <a:pt x="17" y="25"/>
                  <a:pt x="17" y="25"/>
                  <a:pt x="17" y="25"/>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Freeform 24"/>
          <p:cNvSpPr/>
          <p:nvPr/>
        </p:nvSpPr>
        <p:spPr bwMode="auto">
          <a:xfrm>
            <a:off x="4895949" y="2609874"/>
            <a:ext cx="127000" cy="106363"/>
          </a:xfrm>
          <a:custGeom>
            <a:avLst/>
            <a:gdLst>
              <a:gd name="T0" fmla="*/ 10 w 18"/>
              <a:gd name="T1" fmla="*/ 0 h 15"/>
              <a:gd name="T2" fmla="*/ 0 w 18"/>
              <a:gd name="T3" fmla="*/ 15 h 15"/>
              <a:gd name="T4" fmla="*/ 18 w 18"/>
              <a:gd name="T5" fmla="*/ 6 h 15"/>
              <a:gd name="T6" fmla="*/ 10 w 18"/>
              <a:gd name="T7" fmla="*/ 0 h 15"/>
            </a:gdLst>
            <a:ahLst/>
            <a:cxnLst>
              <a:cxn ang="0">
                <a:pos x="T0" y="T1"/>
              </a:cxn>
              <a:cxn ang="0">
                <a:pos x="T2" y="T3"/>
              </a:cxn>
              <a:cxn ang="0">
                <a:pos x="T4" y="T5"/>
              </a:cxn>
              <a:cxn ang="0">
                <a:pos x="T6" y="T7"/>
              </a:cxn>
            </a:cxnLst>
            <a:rect l="0" t="0" r="r" b="b"/>
            <a:pathLst>
              <a:path w="18" h="15">
                <a:moveTo>
                  <a:pt x="10" y="0"/>
                </a:moveTo>
                <a:cubicBezTo>
                  <a:pt x="7" y="7"/>
                  <a:pt x="4" y="12"/>
                  <a:pt x="0" y="15"/>
                </a:cubicBezTo>
                <a:cubicBezTo>
                  <a:pt x="7" y="13"/>
                  <a:pt x="13" y="10"/>
                  <a:pt x="18" y="6"/>
                </a:cubicBezTo>
                <a:cubicBezTo>
                  <a:pt x="15" y="4"/>
                  <a:pt x="13" y="2"/>
                  <a:pt x="10" y="0"/>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Freeform 25"/>
          <p:cNvSpPr/>
          <p:nvPr/>
        </p:nvSpPr>
        <p:spPr bwMode="auto">
          <a:xfrm>
            <a:off x="4649887" y="2609874"/>
            <a:ext cx="112712" cy="98425"/>
          </a:xfrm>
          <a:custGeom>
            <a:avLst/>
            <a:gdLst>
              <a:gd name="T0" fmla="*/ 7 w 16"/>
              <a:gd name="T1" fmla="*/ 0 h 14"/>
              <a:gd name="T2" fmla="*/ 0 w 16"/>
              <a:gd name="T3" fmla="*/ 5 h 14"/>
              <a:gd name="T4" fmla="*/ 16 w 16"/>
              <a:gd name="T5" fmla="*/ 14 h 14"/>
              <a:gd name="T6" fmla="*/ 7 w 16"/>
              <a:gd name="T7" fmla="*/ 0 h 14"/>
            </a:gdLst>
            <a:ahLst/>
            <a:cxnLst>
              <a:cxn ang="0">
                <a:pos x="T0" y="T1"/>
              </a:cxn>
              <a:cxn ang="0">
                <a:pos x="T2" y="T3"/>
              </a:cxn>
              <a:cxn ang="0">
                <a:pos x="T4" y="T5"/>
              </a:cxn>
              <a:cxn ang="0">
                <a:pos x="T6" y="T7"/>
              </a:cxn>
            </a:cxnLst>
            <a:rect l="0" t="0" r="r" b="b"/>
            <a:pathLst>
              <a:path w="16" h="14">
                <a:moveTo>
                  <a:pt x="7" y="0"/>
                </a:moveTo>
                <a:cubicBezTo>
                  <a:pt x="4" y="1"/>
                  <a:pt x="2" y="3"/>
                  <a:pt x="0" y="5"/>
                </a:cubicBezTo>
                <a:cubicBezTo>
                  <a:pt x="4" y="10"/>
                  <a:pt x="10" y="13"/>
                  <a:pt x="16" y="14"/>
                </a:cubicBezTo>
                <a:cubicBezTo>
                  <a:pt x="13" y="11"/>
                  <a:pt x="9" y="6"/>
                  <a:pt x="7" y="0"/>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3" name="Freeform 26"/>
          <p:cNvSpPr>
            <a:spLocks noEditPoints="1"/>
          </p:cNvSpPr>
          <p:nvPr/>
        </p:nvSpPr>
        <p:spPr bwMode="auto">
          <a:xfrm>
            <a:off x="1573312" y="2136799"/>
            <a:ext cx="522287" cy="528638"/>
          </a:xfrm>
          <a:custGeom>
            <a:avLst/>
            <a:gdLst>
              <a:gd name="T0" fmla="*/ 74 w 74"/>
              <a:gd name="T1" fmla="*/ 65 h 75"/>
              <a:gd name="T2" fmla="*/ 55 w 74"/>
              <a:gd name="T3" fmla="*/ 47 h 75"/>
              <a:gd name="T4" fmla="*/ 58 w 74"/>
              <a:gd name="T5" fmla="*/ 30 h 75"/>
              <a:gd name="T6" fmla="*/ 28 w 74"/>
              <a:gd name="T7" fmla="*/ 1 h 75"/>
              <a:gd name="T8" fmla="*/ 1 w 74"/>
              <a:gd name="T9" fmla="*/ 33 h 75"/>
              <a:gd name="T10" fmla="*/ 32 w 74"/>
              <a:gd name="T11" fmla="*/ 62 h 75"/>
              <a:gd name="T12" fmla="*/ 47 w 74"/>
              <a:gd name="T13" fmla="*/ 56 h 75"/>
              <a:gd name="T14" fmla="*/ 66 w 74"/>
              <a:gd name="T15" fmla="*/ 74 h 75"/>
              <a:gd name="T16" fmla="*/ 68 w 74"/>
              <a:gd name="T17" fmla="*/ 74 h 75"/>
              <a:gd name="T18" fmla="*/ 74 w 74"/>
              <a:gd name="T19" fmla="*/ 67 h 75"/>
              <a:gd name="T20" fmla="*/ 74 w 74"/>
              <a:gd name="T21" fmla="*/ 65 h 75"/>
              <a:gd name="T22" fmla="*/ 10 w 74"/>
              <a:gd name="T23" fmla="*/ 32 h 75"/>
              <a:gd name="T24" fmla="*/ 29 w 74"/>
              <a:gd name="T25" fmla="*/ 11 h 75"/>
              <a:gd name="T26" fmla="*/ 49 w 74"/>
              <a:gd name="T27" fmla="*/ 31 h 75"/>
              <a:gd name="T28" fmla="*/ 31 w 74"/>
              <a:gd name="T29" fmla="*/ 52 h 75"/>
              <a:gd name="T30" fmla="*/ 10 w 74"/>
              <a:gd name="T31" fmla="*/ 3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75">
                <a:moveTo>
                  <a:pt x="74" y="65"/>
                </a:moveTo>
                <a:cubicBezTo>
                  <a:pt x="55" y="47"/>
                  <a:pt x="55" y="47"/>
                  <a:pt x="55" y="47"/>
                </a:cubicBezTo>
                <a:cubicBezTo>
                  <a:pt x="57" y="42"/>
                  <a:pt x="59" y="36"/>
                  <a:pt x="58" y="30"/>
                </a:cubicBezTo>
                <a:cubicBezTo>
                  <a:pt x="57" y="13"/>
                  <a:pt x="44" y="0"/>
                  <a:pt x="28" y="1"/>
                </a:cubicBezTo>
                <a:cubicBezTo>
                  <a:pt x="12" y="2"/>
                  <a:pt x="0" y="16"/>
                  <a:pt x="1" y="33"/>
                </a:cubicBezTo>
                <a:cubicBezTo>
                  <a:pt x="2" y="49"/>
                  <a:pt x="16" y="63"/>
                  <a:pt x="32" y="62"/>
                </a:cubicBezTo>
                <a:cubicBezTo>
                  <a:pt x="37" y="62"/>
                  <a:pt x="43" y="60"/>
                  <a:pt x="47" y="56"/>
                </a:cubicBezTo>
                <a:cubicBezTo>
                  <a:pt x="66" y="74"/>
                  <a:pt x="66" y="74"/>
                  <a:pt x="66" y="74"/>
                </a:cubicBezTo>
                <a:cubicBezTo>
                  <a:pt x="66" y="75"/>
                  <a:pt x="67" y="75"/>
                  <a:pt x="68" y="74"/>
                </a:cubicBezTo>
                <a:cubicBezTo>
                  <a:pt x="74" y="67"/>
                  <a:pt x="74" y="67"/>
                  <a:pt x="74" y="67"/>
                </a:cubicBezTo>
                <a:cubicBezTo>
                  <a:pt x="74" y="67"/>
                  <a:pt x="74" y="66"/>
                  <a:pt x="74" y="65"/>
                </a:cubicBezTo>
                <a:close/>
                <a:moveTo>
                  <a:pt x="10" y="32"/>
                </a:moveTo>
                <a:cubicBezTo>
                  <a:pt x="10" y="21"/>
                  <a:pt x="18" y="11"/>
                  <a:pt x="29" y="11"/>
                </a:cubicBezTo>
                <a:cubicBezTo>
                  <a:pt x="39" y="10"/>
                  <a:pt x="49" y="19"/>
                  <a:pt x="49" y="31"/>
                </a:cubicBezTo>
                <a:cubicBezTo>
                  <a:pt x="50" y="42"/>
                  <a:pt x="42" y="52"/>
                  <a:pt x="31" y="52"/>
                </a:cubicBezTo>
                <a:cubicBezTo>
                  <a:pt x="20" y="53"/>
                  <a:pt x="11" y="44"/>
                  <a:pt x="10" y="32"/>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Freeform 27"/>
          <p:cNvSpPr/>
          <p:nvPr/>
        </p:nvSpPr>
        <p:spPr bwMode="auto">
          <a:xfrm>
            <a:off x="5440462" y="3830662"/>
            <a:ext cx="366712" cy="366712"/>
          </a:xfrm>
          <a:custGeom>
            <a:avLst/>
            <a:gdLst>
              <a:gd name="T0" fmla="*/ 33 w 52"/>
              <a:gd name="T1" fmla="*/ 32 h 52"/>
              <a:gd name="T2" fmla="*/ 32 w 52"/>
              <a:gd name="T3" fmla="*/ 29 h 52"/>
              <a:gd name="T4" fmla="*/ 34 w 52"/>
              <a:gd name="T5" fmla="*/ 22 h 52"/>
              <a:gd name="T6" fmla="*/ 36 w 52"/>
              <a:gd name="T7" fmla="*/ 21 h 52"/>
              <a:gd name="T8" fmla="*/ 36 w 52"/>
              <a:gd name="T9" fmla="*/ 18 h 52"/>
              <a:gd name="T10" fmla="*/ 36 w 52"/>
              <a:gd name="T11" fmla="*/ 17 h 52"/>
              <a:gd name="T12" fmla="*/ 37 w 52"/>
              <a:gd name="T13" fmla="*/ 9 h 52"/>
              <a:gd name="T14" fmla="*/ 29 w 52"/>
              <a:gd name="T15" fmla="*/ 1 h 52"/>
              <a:gd name="T16" fmla="*/ 19 w 52"/>
              <a:gd name="T17" fmla="*/ 2 h 52"/>
              <a:gd name="T18" fmla="*/ 15 w 52"/>
              <a:gd name="T19" fmla="*/ 9 h 52"/>
              <a:gd name="T20" fmla="*/ 16 w 52"/>
              <a:gd name="T21" fmla="*/ 17 h 52"/>
              <a:gd name="T22" fmla="*/ 15 w 52"/>
              <a:gd name="T23" fmla="*/ 19 h 52"/>
              <a:gd name="T24" fmla="*/ 17 w 52"/>
              <a:gd name="T25" fmla="*/ 22 h 52"/>
              <a:gd name="T26" fmla="*/ 19 w 52"/>
              <a:gd name="T27" fmla="*/ 31 h 52"/>
              <a:gd name="T28" fmla="*/ 7 w 52"/>
              <a:gd name="T29" fmla="*/ 39 h 52"/>
              <a:gd name="T30" fmla="*/ 0 w 52"/>
              <a:gd name="T31" fmla="*/ 52 h 52"/>
              <a:gd name="T32" fmla="*/ 52 w 52"/>
              <a:gd name="T33" fmla="*/ 52 h 52"/>
              <a:gd name="T34" fmla="*/ 48 w 52"/>
              <a:gd name="T35" fmla="*/ 39 h 52"/>
              <a:gd name="T36" fmla="*/ 33 w 52"/>
              <a:gd name="T3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52">
                <a:moveTo>
                  <a:pt x="33" y="32"/>
                </a:moveTo>
                <a:cubicBezTo>
                  <a:pt x="33" y="31"/>
                  <a:pt x="32" y="30"/>
                  <a:pt x="32" y="29"/>
                </a:cubicBezTo>
                <a:cubicBezTo>
                  <a:pt x="33" y="26"/>
                  <a:pt x="34" y="22"/>
                  <a:pt x="34" y="22"/>
                </a:cubicBezTo>
                <a:cubicBezTo>
                  <a:pt x="34" y="22"/>
                  <a:pt x="35" y="22"/>
                  <a:pt x="36" y="21"/>
                </a:cubicBezTo>
                <a:cubicBezTo>
                  <a:pt x="37" y="19"/>
                  <a:pt x="36" y="18"/>
                  <a:pt x="36" y="18"/>
                </a:cubicBezTo>
                <a:cubicBezTo>
                  <a:pt x="36" y="18"/>
                  <a:pt x="36" y="17"/>
                  <a:pt x="36" y="17"/>
                </a:cubicBezTo>
                <a:cubicBezTo>
                  <a:pt x="36" y="15"/>
                  <a:pt x="37" y="12"/>
                  <a:pt x="37" y="9"/>
                </a:cubicBezTo>
                <a:cubicBezTo>
                  <a:pt x="36" y="4"/>
                  <a:pt x="31" y="1"/>
                  <a:pt x="29" y="1"/>
                </a:cubicBezTo>
                <a:cubicBezTo>
                  <a:pt x="27" y="0"/>
                  <a:pt x="23" y="0"/>
                  <a:pt x="19" y="2"/>
                </a:cubicBezTo>
                <a:cubicBezTo>
                  <a:pt x="16" y="4"/>
                  <a:pt x="15" y="7"/>
                  <a:pt x="15" y="9"/>
                </a:cubicBezTo>
                <a:cubicBezTo>
                  <a:pt x="15" y="12"/>
                  <a:pt x="16" y="17"/>
                  <a:pt x="16" y="17"/>
                </a:cubicBezTo>
                <a:cubicBezTo>
                  <a:pt x="16" y="17"/>
                  <a:pt x="15" y="17"/>
                  <a:pt x="15" y="19"/>
                </a:cubicBezTo>
                <a:cubicBezTo>
                  <a:pt x="15" y="21"/>
                  <a:pt x="17" y="22"/>
                  <a:pt x="17" y="22"/>
                </a:cubicBezTo>
                <a:cubicBezTo>
                  <a:pt x="17" y="22"/>
                  <a:pt x="20" y="28"/>
                  <a:pt x="19" y="31"/>
                </a:cubicBezTo>
                <a:cubicBezTo>
                  <a:pt x="18" y="33"/>
                  <a:pt x="12" y="35"/>
                  <a:pt x="7" y="39"/>
                </a:cubicBezTo>
                <a:cubicBezTo>
                  <a:pt x="1" y="42"/>
                  <a:pt x="0" y="52"/>
                  <a:pt x="0" y="52"/>
                </a:cubicBezTo>
                <a:cubicBezTo>
                  <a:pt x="52" y="52"/>
                  <a:pt x="52" y="52"/>
                  <a:pt x="52" y="52"/>
                </a:cubicBezTo>
                <a:cubicBezTo>
                  <a:pt x="52" y="52"/>
                  <a:pt x="51" y="43"/>
                  <a:pt x="48" y="39"/>
                </a:cubicBezTo>
                <a:cubicBezTo>
                  <a:pt x="44" y="36"/>
                  <a:pt x="34" y="35"/>
                  <a:pt x="33" y="32"/>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Freeform 28"/>
          <p:cNvSpPr/>
          <p:nvPr/>
        </p:nvSpPr>
        <p:spPr bwMode="auto">
          <a:xfrm>
            <a:off x="5440462" y="4056087"/>
            <a:ext cx="182562" cy="141287"/>
          </a:xfrm>
          <a:custGeom>
            <a:avLst/>
            <a:gdLst>
              <a:gd name="T0" fmla="*/ 0 w 26"/>
              <a:gd name="T1" fmla="*/ 20 h 20"/>
              <a:gd name="T2" fmla="*/ 26 w 26"/>
              <a:gd name="T3" fmla="*/ 20 h 20"/>
              <a:gd name="T4" fmla="*/ 20 w 26"/>
              <a:gd name="T5" fmla="*/ 2 h 20"/>
              <a:gd name="T6" fmla="*/ 18 w 26"/>
              <a:gd name="T7" fmla="*/ 0 h 20"/>
              <a:gd name="T8" fmla="*/ 7 w 26"/>
              <a:gd name="T9" fmla="*/ 7 h 20"/>
              <a:gd name="T10" fmla="*/ 0 w 26"/>
              <a:gd name="T11" fmla="*/ 20 h 20"/>
            </a:gdLst>
            <a:ahLst/>
            <a:cxnLst>
              <a:cxn ang="0">
                <a:pos x="T0" y="T1"/>
              </a:cxn>
              <a:cxn ang="0">
                <a:pos x="T2" y="T3"/>
              </a:cxn>
              <a:cxn ang="0">
                <a:pos x="T4" y="T5"/>
              </a:cxn>
              <a:cxn ang="0">
                <a:pos x="T6" y="T7"/>
              </a:cxn>
              <a:cxn ang="0">
                <a:pos x="T8" y="T9"/>
              </a:cxn>
              <a:cxn ang="0">
                <a:pos x="T10" y="T11"/>
              </a:cxn>
            </a:cxnLst>
            <a:rect l="0" t="0" r="r" b="b"/>
            <a:pathLst>
              <a:path w="26" h="20">
                <a:moveTo>
                  <a:pt x="0" y="20"/>
                </a:moveTo>
                <a:cubicBezTo>
                  <a:pt x="26" y="20"/>
                  <a:pt x="26" y="20"/>
                  <a:pt x="26" y="20"/>
                </a:cubicBezTo>
                <a:cubicBezTo>
                  <a:pt x="26" y="20"/>
                  <a:pt x="25" y="7"/>
                  <a:pt x="20" y="2"/>
                </a:cubicBezTo>
                <a:cubicBezTo>
                  <a:pt x="19" y="2"/>
                  <a:pt x="19" y="1"/>
                  <a:pt x="18" y="0"/>
                </a:cubicBezTo>
                <a:cubicBezTo>
                  <a:pt x="15" y="2"/>
                  <a:pt x="11" y="4"/>
                  <a:pt x="7" y="7"/>
                </a:cubicBezTo>
                <a:cubicBezTo>
                  <a:pt x="2" y="10"/>
                  <a:pt x="1" y="17"/>
                  <a:pt x="0" y="20"/>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Freeform 29"/>
          <p:cNvSpPr/>
          <p:nvPr/>
        </p:nvSpPr>
        <p:spPr bwMode="auto">
          <a:xfrm>
            <a:off x="5115024" y="3697312"/>
            <a:ext cx="417513" cy="500062"/>
          </a:xfrm>
          <a:custGeom>
            <a:avLst/>
            <a:gdLst>
              <a:gd name="T0" fmla="*/ 51 w 59"/>
              <a:gd name="T1" fmla="*/ 54 h 71"/>
              <a:gd name="T2" fmla="*/ 57 w 59"/>
              <a:gd name="T3" fmla="*/ 50 h 71"/>
              <a:gd name="T4" fmla="*/ 59 w 59"/>
              <a:gd name="T5" fmla="*/ 49 h 71"/>
              <a:gd name="T6" fmla="*/ 46 w 59"/>
              <a:gd name="T7" fmla="*/ 43 h 71"/>
              <a:gd name="T8" fmla="*/ 45 w 59"/>
              <a:gd name="T9" fmla="*/ 39 h 71"/>
              <a:gd name="T10" fmla="*/ 47 w 59"/>
              <a:gd name="T11" fmla="*/ 30 h 71"/>
              <a:gd name="T12" fmla="*/ 50 w 59"/>
              <a:gd name="T13" fmla="*/ 27 h 71"/>
              <a:gd name="T14" fmla="*/ 50 w 59"/>
              <a:gd name="T15" fmla="*/ 23 h 71"/>
              <a:gd name="T16" fmla="*/ 50 w 59"/>
              <a:gd name="T17" fmla="*/ 22 h 71"/>
              <a:gd name="T18" fmla="*/ 51 w 59"/>
              <a:gd name="T19" fmla="*/ 11 h 71"/>
              <a:gd name="T20" fmla="*/ 40 w 59"/>
              <a:gd name="T21" fmla="*/ 1 h 71"/>
              <a:gd name="T22" fmla="*/ 27 w 59"/>
              <a:gd name="T23" fmla="*/ 2 h 71"/>
              <a:gd name="T24" fmla="*/ 20 w 59"/>
              <a:gd name="T25" fmla="*/ 12 h 71"/>
              <a:gd name="T26" fmla="*/ 22 w 59"/>
              <a:gd name="T27" fmla="*/ 23 h 71"/>
              <a:gd name="T28" fmla="*/ 20 w 59"/>
              <a:gd name="T29" fmla="*/ 26 h 71"/>
              <a:gd name="T30" fmla="*/ 23 w 59"/>
              <a:gd name="T31" fmla="*/ 30 h 71"/>
              <a:gd name="T32" fmla="*/ 26 w 59"/>
              <a:gd name="T33" fmla="*/ 41 h 71"/>
              <a:gd name="T34" fmla="*/ 10 w 59"/>
              <a:gd name="T35" fmla="*/ 53 h 71"/>
              <a:gd name="T36" fmla="*/ 0 w 59"/>
              <a:gd name="T37" fmla="*/ 71 h 71"/>
              <a:gd name="T38" fmla="*/ 42 w 59"/>
              <a:gd name="T39" fmla="*/ 71 h 71"/>
              <a:gd name="T40" fmla="*/ 51 w 59"/>
              <a:gd name="T41"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71">
                <a:moveTo>
                  <a:pt x="51" y="54"/>
                </a:moveTo>
                <a:cubicBezTo>
                  <a:pt x="53" y="53"/>
                  <a:pt x="55" y="52"/>
                  <a:pt x="57" y="50"/>
                </a:cubicBezTo>
                <a:cubicBezTo>
                  <a:pt x="58" y="50"/>
                  <a:pt x="59" y="50"/>
                  <a:pt x="59" y="49"/>
                </a:cubicBezTo>
                <a:cubicBezTo>
                  <a:pt x="54" y="47"/>
                  <a:pt x="47" y="45"/>
                  <a:pt x="46" y="43"/>
                </a:cubicBezTo>
                <a:cubicBezTo>
                  <a:pt x="46" y="42"/>
                  <a:pt x="45" y="41"/>
                  <a:pt x="45" y="39"/>
                </a:cubicBezTo>
                <a:cubicBezTo>
                  <a:pt x="45" y="35"/>
                  <a:pt x="47" y="30"/>
                  <a:pt x="47" y="30"/>
                </a:cubicBezTo>
                <a:cubicBezTo>
                  <a:pt x="47" y="30"/>
                  <a:pt x="49" y="29"/>
                  <a:pt x="50" y="27"/>
                </a:cubicBezTo>
                <a:cubicBezTo>
                  <a:pt x="51" y="26"/>
                  <a:pt x="50" y="23"/>
                  <a:pt x="50" y="23"/>
                </a:cubicBezTo>
                <a:cubicBezTo>
                  <a:pt x="50" y="23"/>
                  <a:pt x="50" y="23"/>
                  <a:pt x="50" y="22"/>
                </a:cubicBezTo>
                <a:cubicBezTo>
                  <a:pt x="50" y="20"/>
                  <a:pt x="51" y="16"/>
                  <a:pt x="51" y="11"/>
                </a:cubicBezTo>
                <a:cubicBezTo>
                  <a:pt x="50" y="4"/>
                  <a:pt x="43" y="1"/>
                  <a:pt x="40" y="1"/>
                </a:cubicBezTo>
                <a:cubicBezTo>
                  <a:pt x="37" y="0"/>
                  <a:pt x="32" y="0"/>
                  <a:pt x="27" y="2"/>
                </a:cubicBezTo>
                <a:cubicBezTo>
                  <a:pt x="22" y="4"/>
                  <a:pt x="21" y="9"/>
                  <a:pt x="20" y="12"/>
                </a:cubicBezTo>
                <a:cubicBezTo>
                  <a:pt x="20" y="15"/>
                  <a:pt x="22" y="23"/>
                  <a:pt x="22" y="23"/>
                </a:cubicBezTo>
                <a:cubicBezTo>
                  <a:pt x="22" y="23"/>
                  <a:pt x="20" y="23"/>
                  <a:pt x="20" y="26"/>
                </a:cubicBezTo>
                <a:cubicBezTo>
                  <a:pt x="21" y="28"/>
                  <a:pt x="23" y="30"/>
                  <a:pt x="23" y="30"/>
                </a:cubicBezTo>
                <a:cubicBezTo>
                  <a:pt x="23" y="30"/>
                  <a:pt x="27" y="38"/>
                  <a:pt x="26" y="41"/>
                </a:cubicBezTo>
                <a:cubicBezTo>
                  <a:pt x="25" y="44"/>
                  <a:pt x="16" y="48"/>
                  <a:pt x="10" y="53"/>
                </a:cubicBezTo>
                <a:cubicBezTo>
                  <a:pt x="2" y="57"/>
                  <a:pt x="0" y="71"/>
                  <a:pt x="0" y="71"/>
                </a:cubicBezTo>
                <a:cubicBezTo>
                  <a:pt x="42" y="71"/>
                  <a:pt x="42" y="71"/>
                  <a:pt x="42" y="71"/>
                </a:cubicBezTo>
                <a:cubicBezTo>
                  <a:pt x="42" y="69"/>
                  <a:pt x="44" y="58"/>
                  <a:pt x="51" y="54"/>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Freeform 30"/>
          <p:cNvSpPr/>
          <p:nvPr/>
        </p:nvSpPr>
        <p:spPr bwMode="auto">
          <a:xfrm>
            <a:off x="951012" y="3717949"/>
            <a:ext cx="558800" cy="487363"/>
          </a:xfrm>
          <a:custGeom>
            <a:avLst/>
            <a:gdLst>
              <a:gd name="T0" fmla="*/ 0 w 79"/>
              <a:gd name="T1" fmla="*/ 26 h 69"/>
              <a:gd name="T2" fmla="*/ 20 w 79"/>
              <a:gd name="T3" fmla="*/ 49 h 69"/>
              <a:gd name="T4" fmla="*/ 15 w 79"/>
              <a:gd name="T5" fmla="*/ 69 h 69"/>
              <a:gd name="T6" fmla="*/ 39 w 79"/>
              <a:gd name="T7" fmla="*/ 53 h 69"/>
              <a:gd name="T8" fmla="*/ 45 w 79"/>
              <a:gd name="T9" fmla="*/ 52 h 69"/>
              <a:gd name="T10" fmla="*/ 79 w 79"/>
              <a:gd name="T11" fmla="*/ 26 h 69"/>
              <a:gd name="T12" fmla="*/ 39 w 79"/>
              <a:gd name="T13" fmla="*/ 0 h 69"/>
              <a:gd name="T14" fmla="*/ 0 w 79"/>
              <a:gd name="T15" fmla="*/ 26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69">
                <a:moveTo>
                  <a:pt x="0" y="26"/>
                </a:moveTo>
                <a:cubicBezTo>
                  <a:pt x="0" y="36"/>
                  <a:pt x="8" y="44"/>
                  <a:pt x="20" y="49"/>
                </a:cubicBezTo>
                <a:cubicBezTo>
                  <a:pt x="23" y="50"/>
                  <a:pt x="15" y="69"/>
                  <a:pt x="15" y="69"/>
                </a:cubicBezTo>
                <a:cubicBezTo>
                  <a:pt x="39" y="53"/>
                  <a:pt x="39" y="53"/>
                  <a:pt x="39" y="53"/>
                </a:cubicBezTo>
                <a:cubicBezTo>
                  <a:pt x="39" y="53"/>
                  <a:pt x="43" y="52"/>
                  <a:pt x="45" y="52"/>
                </a:cubicBezTo>
                <a:cubicBezTo>
                  <a:pt x="64" y="51"/>
                  <a:pt x="79" y="40"/>
                  <a:pt x="79" y="26"/>
                </a:cubicBezTo>
                <a:cubicBezTo>
                  <a:pt x="79" y="11"/>
                  <a:pt x="61" y="0"/>
                  <a:pt x="39" y="0"/>
                </a:cubicBezTo>
                <a:cubicBezTo>
                  <a:pt x="18" y="0"/>
                  <a:pt x="0" y="11"/>
                  <a:pt x="0" y="26"/>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Freeform 31"/>
          <p:cNvSpPr>
            <a:spLocks noEditPoints="1"/>
          </p:cNvSpPr>
          <p:nvPr/>
        </p:nvSpPr>
        <p:spPr bwMode="auto">
          <a:xfrm>
            <a:off x="3357662" y="1932012"/>
            <a:ext cx="204787" cy="204787"/>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23 w 29"/>
              <a:gd name="T11" fmla="*/ 16 h 29"/>
              <a:gd name="T12" fmla="*/ 17 w 29"/>
              <a:gd name="T13" fmla="*/ 16 h 29"/>
              <a:gd name="T14" fmla="*/ 17 w 29"/>
              <a:gd name="T15" fmla="*/ 23 h 29"/>
              <a:gd name="T16" fmla="*/ 13 w 29"/>
              <a:gd name="T17" fmla="*/ 23 h 29"/>
              <a:gd name="T18" fmla="*/ 13 w 29"/>
              <a:gd name="T19" fmla="*/ 16 h 29"/>
              <a:gd name="T20" fmla="*/ 7 w 29"/>
              <a:gd name="T21" fmla="*/ 16 h 29"/>
              <a:gd name="T22" fmla="*/ 7 w 29"/>
              <a:gd name="T23" fmla="*/ 12 h 29"/>
              <a:gd name="T24" fmla="*/ 13 w 29"/>
              <a:gd name="T25" fmla="*/ 12 h 29"/>
              <a:gd name="T26" fmla="*/ 13 w 29"/>
              <a:gd name="T27" fmla="*/ 5 h 29"/>
              <a:gd name="T28" fmla="*/ 17 w 29"/>
              <a:gd name="T29" fmla="*/ 5 h 29"/>
              <a:gd name="T30" fmla="*/ 17 w 29"/>
              <a:gd name="T31" fmla="*/ 12 h 29"/>
              <a:gd name="T32" fmla="*/ 23 w 29"/>
              <a:gd name="T33" fmla="*/ 12 h 29"/>
              <a:gd name="T34" fmla="*/ 23 w 29"/>
              <a:gd name="T3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23" y="16"/>
                </a:moveTo>
                <a:cubicBezTo>
                  <a:pt x="17" y="16"/>
                  <a:pt x="17" y="16"/>
                  <a:pt x="17" y="16"/>
                </a:cubicBezTo>
                <a:cubicBezTo>
                  <a:pt x="17" y="23"/>
                  <a:pt x="17" y="23"/>
                  <a:pt x="17" y="23"/>
                </a:cubicBezTo>
                <a:cubicBezTo>
                  <a:pt x="13" y="23"/>
                  <a:pt x="13" y="23"/>
                  <a:pt x="13" y="23"/>
                </a:cubicBezTo>
                <a:cubicBezTo>
                  <a:pt x="13" y="16"/>
                  <a:pt x="13" y="16"/>
                  <a:pt x="13" y="16"/>
                </a:cubicBezTo>
                <a:cubicBezTo>
                  <a:pt x="7" y="16"/>
                  <a:pt x="7" y="16"/>
                  <a:pt x="7" y="16"/>
                </a:cubicBezTo>
                <a:cubicBezTo>
                  <a:pt x="7" y="12"/>
                  <a:pt x="7" y="12"/>
                  <a:pt x="7" y="12"/>
                </a:cubicBezTo>
                <a:cubicBezTo>
                  <a:pt x="13" y="12"/>
                  <a:pt x="13" y="12"/>
                  <a:pt x="13" y="12"/>
                </a:cubicBezTo>
                <a:cubicBezTo>
                  <a:pt x="13" y="5"/>
                  <a:pt x="13" y="5"/>
                  <a:pt x="13" y="5"/>
                </a:cubicBezTo>
                <a:cubicBezTo>
                  <a:pt x="17" y="5"/>
                  <a:pt x="17" y="5"/>
                  <a:pt x="17" y="5"/>
                </a:cubicBezTo>
                <a:cubicBezTo>
                  <a:pt x="17" y="12"/>
                  <a:pt x="17" y="12"/>
                  <a:pt x="17" y="12"/>
                </a:cubicBezTo>
                <a:cubicBezTo>
                  <a:pt x="23" y="12"/>
                  <a:pt x="23" y="12"/>
                  <a:pt x="23" y="12"/>
                </a:cubicBezTo>
                <a:cubicBezTo>
                  <a:pt x="23" y="16"/>
                  <a:pt x="23" y="16"/>
                  <a:pt x="23" y="16"/>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Freeform 32"/>
          <p:cNvSpPr/>
          <p:nvPr/>
        </p:nvSpPr>
        <p:spPr bwMode="auto">
          <a:xfrm>
            <a:off x="3357662" y="1995512"/>
            <a:ext cx="149225" cy="141287"/>
          </a:xfrm>
          <a:custGeom>
            <a:avLst/>
            <a:gdLst>
              <a:gd name="T0" fmla="*/ 15 w 21"/>
              <a:gd name="T1" fmla="*/ 20 h 20"/>
              <a:gd name="T2" fmla="*/ 21 w 21"/>
              <a:gd name="T3" fmla="*/ 18 h 20"/>
              <a:gd name="T4" fmla="*/ 17 w 21"/>
              <a:gd name="T5" fmla="*/ 9 h 20"/>
              <a:gd name="T6" fmla="*/ 17 w 21"/>
              <a:gd name="T7" fmla="*/ 8 h 20"/>
              <a:gd name="T8" fmla="*/ 17 w 21"/>
              <a:gd name="T9" fmla="*/ 14 h 20"/>
              <a:gd name="T10" fmla="*/ 13 w 21"/>
              <a:gd name="T11" fmla="*/ 14 h 20"/>
              <a:gd name="T12" fmla="*/ 13 w 21"/>
              <a:gd name="T13" fmla="*/ 7 h 20"/>
              <a:gd name="T14" fmla="*/ 7 w 21"/>
              <a:gd name="T15" fmla="*/ 7 h 20"/>
              <a:gd name="T16" fmla="*/ 7 w 21"/>
              <a:gd name="T17" fmla="*/ 3 h 20"/>
              <a:gd name="T18" fmla="*/ 9 w 21"/>
              <a:gd name="T19" fmla="*/ 3 h 20"/>
              <a:gd name="T20" fmla="*/ 1 w 21"/>
              <a:gd name="T21" fmla="*/ 0 h 20"/>
              <a:gd name="T22" fmla="*/ 0 w 21"/>
              <a:gd name="T23" fmla="*/ 5 h 20"/>
              <a:gd name="T24" fmla="*/ 15 w 21"/>
              <a:gd name="T2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0">
                <a:moveTo>
                  <a:pt x="15" y="20"/>
                </a:moveTo>
                <a:cubicBezTo>
                  <a:pt x="17" y="20"/>
                  <a:pt x="19" y="19"/>
                  <a:pt x="21" y="18"/>
                </a:cubicBezTo>
                <a:cubicBezTo>
                  <a:pt x="20" y="15"/>
                  <a:pt x="19" y="11"/>
                  <a:pt x="17" y="9"/>
                </a:cubicBezTo>
                <a:cubicBezTo>
                  <a:pt x="17" y="8"/>
                  <a:pt x="17" y="8"/>
                  <a:pt x="17" y="8"/>
                </a:cubicBezTo>
                <a:cubicBezTo>
                  <a:pt x="17" y="14"/>
                  <a:pt x="17" y="14"/>
                  <a:pt x="17" y="14"/>
                </a:cubicBezTo>
                <a:cubicBezTo>
                  <a:pt x="13" y="14"/>
                  <a:pt x="13" y="14"/>
                  <a:pt x="13" y="14"/>
                </a:cubicBezTo>
                <a:cubicBezTo>
                  <a:pt x="13" y="7"/>
                  <a:pt x="13" y="7"/>
                  <a:pt x="13" y="7"/>
                </a:cubicBezTo>
                <a:cubicBezTo>
                  <a:pt x="7" y="7"/>
                  <a:pt x="7" y="7"/>
                  <a:pt x="7" y="7"/>
                </a:cubicBezTo>
                <a:cubicBezTo>
                  <a:pt x="7" y="3"/>
                  <a:pt x="7" y="3"/>
                  <a:pt x="7" y="3"/>
                </a:cubicBezTo>
                <a:cubicBezTo>
                  <a:pt x="9" y="3"/>
                  <a:pt x="9" y="3"/>
                  <a:pt x="9" y="3"/>
                </a:cubicBezTo>
                <a:cubicBezTo>
                  <a:pt x="6" y="2"/>
                  <a:pt x="3" y="1"/>
                  <a:pt x="1" y="0"/>
                </a:cubicBezTo>
                <a:cubicBezTo>
                  <a:pt x="0" y="1"/>
                  <a:pt x="0" y="3"/>
                  <a:pt x="0" y="5"/>
                </a:cubicBezTo>
                <a:cubicBezTo>
                  <a:pt x="0" y="13"/>
                  <a:pt x="7" y="20"/>
                  <a:pt x="15" y="20"/>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0" name="Freeform 33"/>
          <p:cNvSpPr/>
          <p:nvPr/>
        </p:nvSpPr>
        <p:spPr bwMode="auto">
          <a:xfrm>
            <a:off x="3062387" y="1678012"/>
            <a:ext cx="458787" cy="501650"/>
          </a:xfrm>
          <a:custGeom>
            <a:avLst/>
            <a:gdLst>
              <a:gd name="T0" fmla="*/ 57 w 65"/>
              <a:gd name="T1" fmla="*/ 69 h 71"/>
              <a:gd name="T2" fmla="*/ 38 w 65"/>
              <a:gd name="T3" fmla="*/ 50 h 71"/>
              <a:gd name="T4" fmla="*/ 40 w 65"/>
              <a:gd name="T5" fmla="*/ 41 h 71"/>
              <a:gd name="T6" fmla="*/ 40 w 65"/>
              <a:gd name="T7" fmla="*/ 39 h 71"/>
              <a:gd name="T8" fmla="*/ 42 w 65"/>
              <a:gd name="T9" fmla="*/ 29 h 71"/>
              <a:gd name="T10" fmla="*/ 44 w 65"/>
              <a:gd name="T11" fmla="*/ 26 h 71"/>
              <a:gd name="T12" fmla="*/ 45 w 65"/>
              <a:gd name="T13" fmla="*/ 22 h 71"/>
              <a:gd name="T14" fmla="*/ 44 w 65"/>
              <a:gd name="T15" fmla="*/ 21 h 71"/>
              <a:gd name="T16" fmla="*/ 45 w 65"/>
              <a:gd name="T17" fmla="*/ 14 h 71"/>
              <a:gd name="T18" fmla="*/ 45 w 65"/>
              <a:gd name="T19" fmla="*/ 10 h 71"/>
              <a:gd name="T20" fmla="*/ 36 w 65"/>
              <a:gd name="T21" fmla="*/ 1 h 71"/>
              <a:gd name="T22" fmla="*/ 26 w 65"/>
              <a:gd name="T23" fmla="*/ 2 h 71"/>
              <a:gd name="T24" fmla="*/ 18 w 65"/>
              <a:gd name="T25" fmla="*/ 0 h 71"/>
              <a:gd name="T26" fmla="*/ 18 w 65"/>
              <a:gd name="T27" fmla="*/ 11 h 71"/>
              <a:gd name="T28" fmla="*/ 19 w 65"/>
              <a:gd name="T29" fmla="*/ 21 h 71"/>
              <a:gd name="T30" fmla="*/ 18 w 65"/>
              <a:gd name="T31" fmla="*/ 24 h 71"/>
              <a:gd name="T32" fmla="*/ 20 w 65"/>
              <a:gd name="T33" fmla="*/ 29 h 71"/>
              <a:gd name="T34" fmla="*/ 23 w 65"/>
              <a:gd name="T35" fmla="*/ 41 h 71"/>
              <a:gd name="T36" fmla="*/ 9 w 65"/>
              <a:gd name="T37" fmla="*/ 52 h 71"/>
              <a:gd name="T38" fmla="*/ 0 w 65"/>
              <a:gd name="T39" fmla="*/ 71 h 71"/>
              <a:gd name="T40" fmla="*/ 65 w 65"/>
              <a:gd name="T41" fmla="*/ 71 h 71"/>
              <a:gd name="T42" fmla="*/ 64 w 65"/>
              <a:gd name="T43" fmla="*/ 67 h 71"/>
              <a:gd name="T44" fmla="*/ 57 w 65"/>
              <a:gd name="T45" fmla="*/ 6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71">
                <a:moveTo>
                  <a:pt x="57" y="69"/>
                </a:moveTo>
                <a:cubicBezTo>
                  <a:pt x="46" y="69"/>
                  <a:pt x="38" y="61"/>
                  <a:pt x="38" y="50"/>
                </a:cubicBezTo>
                <a:cubicBezTo>
                  <a:pt x="38" y="47"/>
                  <a:pt x="39" y="43"/>
                  <a:pt x="40" y="41"/>
                </a:cubicBezTo>
                <a:cubicBezTo>
                  <a:pt x="40" y="40"/>
                  <a:pt x="40" y="39"/>
                  <a:pt x="40" y="39"/>
                </a:cubicBezTo>
                <a:cubicBezTo>
                  <a:pt x="40" y="34"/>
                  <a:pt x="42" y="29"/>
                  <a:pt x="42" y="29"/>
                </a:cubicBezTo>
                <a:cubicBezTo>
                  <a:pt x="42" y="29"/>
                  <a:pt x="44" y="28"/>
                  <a:pt x="44" y="26"/>
                </a:cubicBezTo>
                <a:cubicBezTo>
                  <a:pt x="45" y="25"/>
                  <a:pt x="45" y="22"/>
                  <a:pt x="45" y="22"/>
                </a:cubicBezTo>
                <a:cubicBezTo>
                  <a:pt x="45" y="22"/>
                  <a:pt x="44" y="22"/>
                  <a:pt x="44" y="21"/>
                </a:cubicBezTo>
                <a:cubicBezTo>
                  <a:pt x="44" y="19"/>
                  <a:pt x="45" y="17"/>
                  <a:pt x="45" y="14"/>
                </a:cubicBezTo>
                <a:cubicBezTo>
                  <a:pt x="45" y="12"/>
                  <a:pt x="45" y="12"/>
                  <a:pt x="45" y="10"/>
                </a:cubicBezTo>
                <a:cubicBezTo>
                  <a:pt x="45" y="3"/>
                  <a:pt x="39" y="2"/>
                  <a:pt x="36" y="1"/>
                </a:cubicBezTo>
                <a:cubicBezTo>
                  <a:pt x="31" y="1"/>
                  <a:pt x="30" y="1"/>
                  <a:pt x="26" y="2"/>
                </a:cubicBezTo>
                <a:cubicBezTo>
                  <a:pt x="22" y="2"/>
                  <a:pt x="18" y="0"/>
                  <a:pt x="18" y="0"/>
                </a:cubicBezTo>
                <a:cubicBezTo>
                  <a:pt x="18" y="0"/>
                  <a:pt x="17" y="5"/>
                  <a:pt x="18" y="11"/>
                </a:cubicBezTo>
                <a:cubicBezTo>
                  <a:pt x="18" y="16"/>
                  <a:pt x="19" y="21"/>
                  <a:pt x="19" y="21"/>
                </a:cubicBezTo>
                <a:cubicBezTo>
                  <a:pt x="19" y="21"/>
                  <a:pt x="18" y="21"/>
                  <a:pt x="18" y="24"/>
                </a:cubicBezTo>
                <a:cubicBezTo>
                  <a:pt x="18" y="27"/>
                  <a:pt x="20" y="29"/>
                  <a:pt x="20" y="29"/>
                </a:cubicBezTo>
                <a:cubicBezTo>
                  <a:pt x="20" y="29"/>
                  <a:pt x="24" y="38"/>
                  <a:pt x="23" y="41"/>
                </a:cubicBezTo>
                <a:cubicBezTo>
                  <a:pt x="23" y="44"/>
                  <a:pt x="14" y="47"/>
                  <a:pt x="9" y="52"/>
                </a:cubicBezTo>
                <a:cubicBezTo>
                  <a:pt x="1" y="57"/>
                  <a:pt x="0" y="71"/>
                  <a:pt x="0" y="71"/>
                </a:cubicBezTo>
                <a:cubicBezTo>
                  <a:pt x="65" y="71"/>
                  <a:pt x="65" y="71"/>
                  <a:pt x="65" y="71"/>
                </a:cubicBezTo>
                <a:cubicBezTo>
                  <a:pt x="65" y="71"/>
                  <a:pt x="64" y="70"/>
                  <a:pt x="64" y="67"/>
                </a:cubicBezTo>
                <a:cubicBezTo>
                  <a:pt x="62" y="68"/>
                  <a:pt x="59" y="69"/>
                  <a:pt x="57" y="69"/>
                </a:cubicBez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 name="Freeform 34"/>
          <p:cNvSpPr/>
          <p:nvPr/>
        </p:nvSpPr>
        <p:spPr bwMode="auto">
          <a:xfrm>
            <a:off x="4084737" y="3760812"/>
            <a:ext cx="862012" cy="373062"/>
          </a:xfrm>
          <a:custGeom>
            <a:avLst/>
            <a:gdLst>
              <a:gd name="T0" fmla="*/ 122 w 122"/>
              <a:gd name="T1" fmla="*/ 27 h 53"/>
              <a:gd name="T2" fmla="*/ 81 w 122"/>
              <a:gd name="T3" fmla="*/ 0 h 53"/>
              <a:gd name="T4" fmla="*/ 7 w 122"/>
              <a:gd name="T5" fmla="*/ 0 h 53"/>
              <a:gd name="T6" fmla="*/ 0 w 122"/>
              <a:gd name="T7" fmla="*/ 4 h 53"/>
              <a:gd name="T8" fmla="*/ 0 w 122"/>
              <a:gd name="T9" fmla="*/ 49 h 53"/>
              <a:gd name="T10" fmla="*/ 7 w 122"/>
              <a:gd name="T11" fmla="*/ 53 h 53"/>
              <a:gd name="T12" fmla="*/ 83 w 122"/>
              <a:gd name="T13" fmla="*/ 53 h 53"/>
              <a:gd name="T14" fmla="*/ 122 w 122"/>
              <a:gd name="T15" fmla="*/ 27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53">
                <a:moveTo>
                  <a:pt x="122" y="27"/>
                </a:moveTo>
                <a:cubicBezTo>
                  <a:pt x="81" y="0"/>
                  <a:pt x="81" y="0"/>
                  <a:pt x="81" y="0"/>
                </a:cubicBezTo>
                <a:cubicBezTo>
                  <a:pt x="7" y="0"/>
                  <a:pt x="7" y="0"/>
                  <a:pt x="7" y="0"/>
                </a:cubicBezTo>
                <a:cubicBezTo>
                  <a:pt x="3" y="0"/>
                  <a:pt x="0" y="2"/>
                  <a:pt x="0" y="4"/>
                </a:cubicBezTo>
                <a:cubicBezTo>
                  <a:pt x="0" y="49"/>
                  <a:pt x="0" y="49"/>
                  <a:pt x="0" y="49"/>
                </a:cubicBezTo>
                <a:cubicBezTo>
                  <a:pt x="0" y="51"/>
                  <a:pt x="3" y="53"/>
                  <a:pt x="7" y="53"/>
                </a:cubicBezTo>
                <a:cubicBezTo>
                  <a:pt x="83" y="53"/>
                  <a:pt x="83" y="53"/>
                  <a:pt x="83" y="53"/>
                </a:cubicBezTo>
                <a:lnTo>
                  <a:pt x="122" y="27"/>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2" name="Freeform 35"/>
          <p:cNvSpPr/>
          <p:nvPr/>
        </p:nvSpPr>
        <p:spPr bwMode="auto">
          <a:xfrm>
            <a:off x="1678087" y="3760812"/>
            <a:ext cx="868362" cy="373062"/>
          </a:xfrm>
          <a:custGeom>
            <a:avLst/>
            <a:gdLst>
              <a:gd name="T0" fmla="*/ 0 w 123"/>
              <a:gd name="T1" fmla="*/ 25 h 53"/>
              <a:gd name="T2" fmla="*/ 41 w 123"/>
              <a:gd name="T3" fmla="*/ 53 h 53"/>
              <a:gd name="T4" fmla="*/ 115 w 123"/>
              <a:gd name="T5" fmla="*/ 53 h 53"/>
              <a:gd name="T6" fmla="*/ 122 w 123"/>
              <a:gd name="T7" fmla="*/ 49 h 53"/>
              <a:gd name="T8" fmla="*/ 123 w 123"/>
              <a:gd name="T9" fmla="*/ 5 h 53"/>
              <a:gd name="T10" fmla="*/ 116 w 123"/>
              <a:gd name="T11" fmla="*/ 0 h 53"/>
              <a:gd name="T12" fmla="*/ 39 w 123"/>
              <a:gd name="T13" fmla="*/ 0 h 53"/>
              <a:gd name="T14" fmla="*/ 0 w 123"/>
              <a:gd name="T15" fmla="*/ 25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53">
                <a:moveTo>
                  <a:pt x="0" y="25"/>
                </a:moveTo>
                <a:cubicBezTo>
                  <a:pt x="41" y="53"/>
                  <a:pt x="41" y="53"/>
                  <a:pt x="41" y="53"/>
                </a:cubicBezTo>
                <a:cubicBezTo>
                  <a:pt x="115" y="53"/>
                  <a:pt x="115" y="53"/>
                  <a:pt x="115" y="53"/>
                </a:cubicBezTo>
                <a:cubicBezTo>
                  <a:pt x="119" y="53"/>
                  <a:pt x="122" y="51"/>
                  <a:pt x="122" y="49"/>
                </a:cubicBezTo>
                <a:cubicBezTo>
                  <a:pt x="123" y="5"/>
                  <a:pt x="123" y="5"/>
                  <a:pt x="123" y="5"/>
                </a:cubicBezTo>
                <a:cubicBezTo>
                  <a:pt x="123" y="2"/>
                  <a:pt x="120" y="0"/>
                  <a:pt x="116" y="0"/>
                </a:cubicBezTo>
                <a:cubicBezTo>
                  <a:pt x="39" y="0"/>
                  <a:pt x="39" y="0"/>
                  <a:pt x="39" y="0"/>
                </a:cubicBezTo>
                <a:lnTo>
                  <a:pt x="0" y="25"/>
                </a:ln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Freeform 36"/>
          <p:cNvSpPr/>
          <p:nvPr/>
        </p:nvSpPr>
        <p:spPr bwMode="auto">
          <a:xfrm>
            <a:off x="3111599" y="2313012"/>
            <a:ext cx="381000" cy="868362"/>
          </a:xfrm>
          <a:custGeom>
            <a:avLst/>
            <a:gdLst>
              <a:gd name="T0" fmla="*/ 27 w 54"/>
              <a:gd name="T1" fmla="*/ 0 h 123"/>
              <a:gd name="T2" fmla="*/ 0 w 54"/>
              <a:gd name="T3" fmla="*/ 42 h 123"/>
              <a:gd name="T4" fmla="*/ 0 w 54"/>
              <a:gd name="T5" fmla="*/ 116 h 123"/>
              <a:gd name="T6" fmla="*/ 5 w 54"/>
              <a:gd name="T7" fmla="*/ 123 h 123"/>
              <a:gd name="T8" fmla="*/ 49 w 54"/>
              <a:gd name="T9" fmla="*/ 123 h 123"/>
              <a:gd name="T10" fmla="*/ 54 w 54"/>
              <a:gd name="T11" fmla="*/ 116 h 123"/>
              <a:gd name="T12" fmla="*/ 53 w 54"/>
              <a:gd name="T13" fmla="*/ 39 h 123"/>
              <a:gd name="T14" fmla="*/ 27 w 54"/>
              <a:gd name="T15" fmla="*/ 0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23">
                <a:moveTo>
                  <a:pt x="27" y="0"/>
                </a:moveTo>
                <a:cubicBezTo>
                  <a:pt x="0" y="42"/>
                  <a:pt x="0" y="42"/>
                  <a:pt x="0" y="42"/>
                </a:cubicBezTo>
                <a:cubicBezTo>
                  <a:pt x="0" y="116"/>
                  <a:pt x="0" y="116"/>
                  <a:pt x="0" y="116"/>
                </a:cubicBezTo>
                <a:cubicBezTo>
                  <a:pt x="0" y="120"/>
                  <a:pt x="2" y="123"/>
                  <a:pt x="5" y="123"/>
                </a:cubicBezTo>
                <a:cubicBezTo>
                  <a:pt x="49" y="123"/>
                  <a:pt x="49" y="123"/>
                  <a:pt x="49" y="123"/>
                </a:cubicBezTo>
                <a:cubicBezTo>
                  <a:pt x="52" y="123"/>
                  <a:pt x="54" y="119"/>
                  <a:pt x="54" y="116"/>
                </a:cubicBezTo>
                <a:cubicBezTo>
                  <a:pt x="53" y="39"/>
                  <a:pt x="53" y="39"/>
                  <a:pt x="53" y="39"/>
                </a:cubicBezTo>
                <a:lnTo>
                  <a:pt x="27"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4" name="Freeform 37"/>
          <p:cNvSpPr/>
          <p:nvPr/>
        </p:nvSpPr>
        <p:spPr bwMode="auto">
          <a:xfrm>
            <a:off x="3125887" y="4713312"/>
            <a:ext cx="373062" cy="868362"/>
          </a:xfrm>
          <a:custGeom>
            <a:avLst/>
            <a:gdLst>
              <a:gd name="T0" fmla="*/ 26 w 53"/>
              <a:gd name="T1" fmla="*/ 123 h 123"/>
              <a:gd name="T2" fmla="*/ 53 w 53"/>
              <a:gd name="T3" fmla="*/ 81 h 123"/>
              <a:gd name="T4" fmla="*/ 53 w 53"/>
              <a:gd name="T5" fmla="*/ 7 h 123"/>
              <a:gd name="T6" fmla="*/ 49 w 53"/>
              <a:gd name="T7" fmla="*/ 1 h 123"/>
              <a:gd name="T8" fmla="*/ 4 w 53"/>
              <a:gd name="T9" fmla="*/ 0 h 123"/>
              <a:gd name="T10" fmla="*/ 0 w 53"/>
              <a:gd name="T11" fmla="*/ 7 h 123"/>
              <a:gd name="T12" fmla="*/ 0 w 53"/>
              <a:gd name="T13" fmla="*/ 84 h 123"/>
              <a:gd name="T14" fmla="*/ 26 w 53"/>
              <a:gd name="T15" fmla="*/ 123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23">
                <a:moveTo>
                  <a:pt x="26" y="123"/>
                </a:moveTo>
                <a:cubicBezTo>
                  <a:pt x="53" y="81"/>
                  <a:pt x="53" y="81"/>
                  <a:pt x="53" y="81"/>
                </a:cubicBezTo>
                <a:cubicBezTo>
                  <a:pt x="53" y="7"/>
                  <a:pt x="53" y="7"/>
                  <a:pt x="53" y="7"/>
                </a:cubicBezTo>
                <a:cubicBezTo>
                  <a:pt x="53" y="4"/>
                  <a:pt x="51" y="1"/>
                  <a:pt x="49" y="1"/>
                </a:cubicBezTo>
                <a:cubicBezTo>
                  <a:pt x="4" y="0"/>
                  <a:pt x="4" y="0"/>
                  <a:pt x="4" y="0"/>
                </a:cubicBezTo>
                <a:cubicBezTo>
                  <a:pt x="2" y="0"/>
                  <a:pt x="0" y="3"/>
                  <a:pt x="0" y="7"/>
                </a:cubicBezTo>
                <a:cubicBezTo>
                  <a:pt x="0" y="84"/>
                  <a:pt x="0" y="84"/>
                  <a:pt x="0" y="84"/>
                </a:cubicBezTo>
                <a:lnTo>
                  <a:pt x="26" y="12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5" name="Freeform 38"/>
          <p:cNvSpPr/>
          <p:nvPr/>
        </p:nvSpPr>
        <p:spPr bwMode="auto">
          <a:xfrm>
            <a:off x="3746599" y="2757512"/>
            <a:ext cx="719138" cy="749300"/>
          </a:xfrm>
          <a:custGeom>
            <a:avLst/>
            <a:gdLst>
              <a:gd name="T0" fmla="*/ 102 w 102"/>
              <a:gd name="T1" fmla="*/ 0 h 106"/>
              <a:gd name="T2" fmla="*/ 53 w 102"/>
              <a:gd name="T3" fmla="*/ 12 h 106"/>
              <a:gd name="T4" fmla="*/ 3 w 102"/>
              <a:gd name="T5" fmla="*/ 66 h 106"/>
              <a:gd name="T6" fmla="*/ 1 w 102"/>
              <a:gd name="T7" fmla="*/ 74 h 106"/>
              <a:gd name="T8" fmla="*/ 34 w 102"/>
              <a:gd name="T9" fmla="*/ 104 h 106"/>
              <a:gd name="T10" fmla="*/ 42 w 102"/>
              <a:gd name="T11" fmla="*/ 102 h 106"/>
              <a:gd name="T12" fmla="*/ 94 w 102"/>
              <a:gd name="T13" fmla="*/ 46 h 106"/>
              <a:gd name="T14" fmla="*/ 102 w 102"/>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06">
                <a:moveTo>
                  <a:pt x="102" y="0"/>
                </a:moveTo>
                <a:cubicBezTo>
                  <a:pt x="53" y="12"/>
                  <a:pt x="53" y="12"/>
                  <a:pt x="53" y="12"/>
                </a:cubicBezTo>
                <a:cubicBezTo>
                  <a:pt x="3" y="66"/>
                  <a:pt x="3" y="66"/>
                  <a:pt x="3" y="66"/>
                </a:cubicBezTo>
                <a:cubicBezTo>
                  <a:pt x="0" y="69"/>
                  <a:pt x="0" y="72"/>
                  <a:pt x="1" y="74"/>
                </a:cubicBezTo>
                <a:cubicBezTo>
                  <a:pt x="34" y="104"/>
                  <a:pt x="34" y="104"/>
                  <a:pt x="34" y="104"/>
                </a:cubicBezTo>
                <a:cubicBezTo>
                  <a:pt x="36" y="106"/>
                  <a:pt x="39" y="105"/>
                  <a:pt x="42" y="102"/>
                </a:cubicBezTo>
                <a:cubicBezTo>
                  <a:pt x="94" y="46"/>
                  <a:pt x="94" y="46"/>
                  <a:pt x="94" y="46"/>
                </a:cubicBezTo>
                <a:lnTo>
                  <a:pt x="102"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6" name="Freeform 39"/>
          <p:cNvSpPr/>
          <p:nvPr/>
        </p:nvSpPr>
        <p:spPr bwMode="auto">
          <a:xfrm>
            <a:off x="2222599" y="4387874"/>
            <a:ext cx="725488" cy="749300"/>
          </a:xfrm>
          <a:custGeom>
            <a:avLst/>
            <a:gdLst>
              <a:gd name="T0" fmla="*/ 0 w 103"/>
              <a:gd name="T1" fmla="*/ 106 h 106"/>
              <a:gd name="T2" fmla="*/ 49 w 103"/>
              <a:gd name="T3" fmla="*/ 95 h 106"/>
              <a:gd name="T4" fmla="*/ 100 w 103"/>
              <a:gd name="T5" fmla="*/ 41 h 106"/>
              <a:gd name="T6" fmla="*/ 101 w 103"/>
              <a:gd name="T7" fmla="*/ 33 h 106"/>
              <a:gd name="T8" fmla="*/ 69 w 103"/>
              <a:gd name="T9" fmla="*/ 2 h 106"/>
              <a:gd name="T10" fmla="*/ 61 w 103"/>
              <a:gd name="T11" fmla="*/ 4 h 106"/>
              <a:gd name="T12" fmla="*/ 8 w 103"/>
              <a:gd name="T13" fmla="*/ 60 h 106"/>
              <a:gd name="T14" fmla="*/ 0 w 103"/>
              <a:gd name="T15" fmla="*/ 106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6">
                <a:moveTo>
                  <a:pt x="0" y="106"/>
                </a:moveTo>
                <a:cubicBezTo>
                  <a:pt x="49" y="95"/>
                  <a:pt x="49" y="95"/>
                  <a:pt x="49" y="95"/>
                </a:cubicBezTo>
                <a:cubicBezTo>
                  <a:pt x="100" y="41"/>
                  <a:pt x="100" y="41"/>
                  <a:pt x="100" y="41"/>
                </a:cubicBezTo>
                <a:cubicBezTo>
                  <a:pt x="102" y="38"/>
                  <a:pt x="103" y="34"/>
                  <a:pt x="101" y="33"/>
                </a:cubicBezTo>
                <a:cubicBezTo>
                  <a:pt x="69" y="2"/>
                  <a:pt x="69" y="2"/>
                  <a:pt x="69" y="2"/>
                </a:cubicBezTo>
                <a:cubicBezTo>
                  <a:pt x="67" y="0"/>
                  <a:pt x="63" y="1"/>
                  <a:pt x="61" y="4"/>
                </a:cubicBezTo>
                <a:cubicBezTo>
                  <a:pt x="8" y="60"/>
                  <a:pt x="8" y="60"/>
                  <a:pt x="8" y="60"/>
                </a:cubicBezTo>
                <a:lnTo>
                  <a:pt x="0" y="10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7" name="Freeform 40"/>
          <p:cNvSpPr/>
          <p:nvPr/>
        </p:nvSpPr>
        <p:spPr bwMode="auto">
          <a:xfrm>
            <a:off x="3732312" y="4373587"/>
            <a:ext cx="727075" cy="741362"/>
          </a:xfrm>
          <a:custGeom>
            <a:avLst/>
            <a:gdLst>
              <a:gd name="T0" fmla="*/ 103 w 103"/>
              <a:gd name="T1" fmla="*/ 105 h 105"/>
              <a:gd name="T2" fmla="*/ 93 w 103"/>
              <a:gd name="T3" fmla="*/ 56 h 105"/>
              <a:gd name="T4" fmla="*/ 41 w 103"/>
              <a:gd name="T5" fmla="*/ 3 h 105"/>
              <a:gd name="T6" fmla="*/ 33 w 103"/>
              <a:gd name="T7" fmla="*/ 1 h 105"/>
              <a:gd name="T8" fmla="*/ 2 w 103"/>
              <a:gd name="T9" fmla="*/ 33 h 105"/>
              <a:gd name="T10" fmla="*/ 3 w 103"/>
              <a:gd name="T11" fmla="*/ 41 h 105"/>
              <a:gd name="T12" fmla="*/ 57 w 103"/>
              <a:gd name="T13" fmla="*/ 95 h 105"/>
              <a:gd name="T14" fmla="*/ 103 w 103"/>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103" y="105"/>
                </a:moveTo>
                <a:cubicBezTo>
                  <a:pt x="93" y="56"/>
                  <a:pt x="93" y="56"/>
                  <a:pt x="93" y="56"/>
                </a:cubicBezTo>
                <a:cubicBezTo>
                  <a:pt x="41" y="3"/>
                  <a:pt x="41" y="3"/>
                  <a:pt x="41" y="3"/>
                </a:cubicBezTo>
                <a:cubicBezTo>
                  <a:pt x="38" y="0"/>
                  <a:pt x="35" y="0"/>
                  <a:pt x="33" y="1"/>
                </a:cubicBezTo>
                <a:cubicBezTo>
                  <a:pt x="2" y="33"/>
                  <a:pt x="2" y="33"/>
                  <a:pt x="2" y="33"/>
                </a:cubicBezTo>
                <a:cubicBezTo>
                  <a:pt x="0" y="34"/>
                  <a:pt x="1" y="38"/>
                  <a:pt x="3" y="41"/>
                </a:cubicBezTo>
                <a:cubicBezTo>
                  <a:pt x="57" y="95"/>
                  <a:pt x="57" y="95"/>
                  <a:pt x="57" y="95"/>
                </a:cubicBezTo>
                <a:lnTo>
                  <a:pt x="103" y="105"/>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8" name="Freeform 41"/>
          <p:cNvSpPr/>
          <p:nvPr/>
        </p:nvSpPr>
        <p:spPr bwMode="auto">
          <a:xfrm>
            <a:off x="2165449" y="2779737"/>
            <a:ext cx="727075" cy="739775"/>
          </a:xfrm>
          <a:custGeom>
            <a:avLst/>
            <a:gdLst>
              <a:gd name="T0" fmla="*/ 0 w 103"/>
              <a:gd name="T1" fmla="*/ 0 h 105"/>
              <a:gd name="T2" fmla="*/ 10 w 103"/>
              <a:gd name="T3" fmla="*/ 49 h 105"/>
              <a:gd name="T4" fmla="*/ 62 w 103"/>
              <a:gd name="T5" fmla="*/ 102 h 105"/>
              <a:gd name="T6" fmla="*/ 70 w 103"/>
              <a:gd name="T7" fmla="*/ 104 h 105"/>
              <a:gd name="T8" fmla="*/ 101 w 103"/>
              <a:gd name="T9" fmla="*/ 73 h 105"/>
              <a:gd name="T10" fmla="*/ 100 w 103"/>
              <a:gd name="T11" fmla="*/ 65 h 105"/>
              <a:gd name="T12" fmla="*/ 46 w 103"/>
              <a:gd name="T13" fmla="*/ 10 h 105"/>
              <a:gd name="T14" fmla="*/ 0 w 103"/>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0" y="0"/>
                </a:moveTo>
                <a:cubicBezTo>
                  <a:pt x="10" y="49"/>
                  <a:pt x="10" y="49"/>
                  <a:pt x="10" y="49"/>
                </a:cubicBezTo>
                <a:cubicBezTo>
                  <a:pt x="62" y="102"/>
                  <a:pt x="62" y="102"/>
                  <a:pt x="62" y="102"/>
                </a:cubicBezTo>
                <a:cubicBezTo>
                  <a:pt x="64" y="105"/>
                  <a:pt x="68" y="105"/>
                  <a:pt x="70" y="104"/>
                </a:cubicBezTo>
                <a:cubicBezTo>
                  <a:pt x="101" y="73"/>
                  <a:pt x="101" y="73"/>
                  <a:pt x="101" y="73"/>
                </a:cubicBezTo>
                <a:cubicBezTo>
                  <a:pt x="103" y="71"/>
                  <a:pt x="103" y="68"/>
                  <a:pt x="100" y="65"/>
                </a:cubicBezTo>
                <a:cubicBezTo>
                  <a:pt x="46" y="10"/>
                  <a:pt x="46" y="10"/>
                  <a:pt x="46" y="10"/>
                </a:cubicBezTo>
                <a:lnTo>
                  <a:pt x="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9" name="TextBox 68"/>
          <p:cNvSpPr txBox="1"/>
          <p:nvPr/>
        </p:nvSpPr>
        <p:spPr>
          <a:xfrm>
            <a:off x="5951190" y="1789366"/>
            <a:ext cx="738203" cy="523220"/>
          </a:xfrm>
          <a:prstGeom prst="rect">
            <a:avLst/>
          </a:prstGeom>
          <a:noFill/>
        </p:spPr>
        <p:txBody>
          <a:bodyPr wrap="square" rtlCol="0">
            <a:spAutoFit/>
          </a:bodyPr>
          <a:lstStyle/>
          <a:p>
            <a:r>
              <a:rPr lang="en-US" altLang="zh-CN" sz="2800" dirty="0" smtClean="0">
                <a:solidFill>
                  <a:schemeClr val="bg1">
                    <a:lumMod val="65000"/>
                  </a:schemeClr>
                </a:solidFill>
                <a:latin typeface="微软雅黑" panose="020B0503020204020204" pitchFamily="34" charset="-122"/>
                <a:ea typeface="微软雅黑" panose="020B0503020204020204" pitchFamily="34" charset="-122"/>
              </a:rPr>
              <a:t>01</a:t>
            </a:r>
          </a:p>
        </p:txBody>
      </p:sp>
      <p:grpSp>
        <p:nvGrpSpPr>
          <p:cNvPr id="70" name="Group 3"/>
          <p:cNvGrpSpPr/>
          <p:nvPr/>
        </p:nvGrpSpPr>
        <p:grpSpPr>
          <a:xfrm>
            <a:off x="6579335" y="1602959"/>
            <a:ext cx="4862586" cy="817929"/>
            <a:chOff x="8370955" y="2204864"/>
            <a:chExt cx="4154083" cy="817929"/>
          </a:xfrm>
        </p:grpSpPr>
        <p:sp>
          <p:nvSpPr>
            <p:cNvPr id="71" name="TextBox 70"/>
            <p:cNvSpPr txBox="1"/>
            <p:nvPr/>
          </p:nvSpPr>
          <p:spPr>
            <a:xfrm>
              <a:off x="8370955" y="2204864"/>
              <a:ext cx="2321270"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添加</a:t>
              </a:r>
              <a:r>
                <a:rPr lang="zh-CN" altLang="en-US" sz="2000" b="1" dirty="0" smtClean="0">
                  <a:solidFill>
                    <a:schemeClr val="accent2"/>
                  </a:solidFill>
                  <a:latin typeface="微软雅黑" panose="020B0503020204020204" pitchFamily="34" charset="-122"/>
                  <a:ea typeface="微软雅黑" panose="020B0503020204020204" pitchFamily="34" charset="-122"/>
                </a:rPr>
                <a:t>标题内容</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8370957" y="2607295"/>
              <a:ext cx="4154081" cy="415498"/>
            </a:xfrm>
            <a:prstGeom prst="rect">
              <a:avLst/>
            </a:prstGeom>
            <a:noFill/>
          </p:spPr>
          <p:txBody>
            <a:bodyPr wrap="square" rtlCol="0">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73" name="TextBox 72"/>
          <p:cNvSpPr txBox="1"/>
          <p:nvPr/>
        </p:nvSpPr>
        <p:spPr>
          <a:xfrm>
            <a:off x="5969313" y="2653462"/>
            <a:ext cx="738203" cy="523220"/>
          </a:xfrm>
          <a:prstGeom prst="rect">
            <a:avLst/>
          </a:prstGeom>
          <a:noFill/>
        </p:spPr>
        <p:txBody>
          <a:bodyPr wrap="square" rtlCol="0">
            <a:spAutoFit/>
          </a:bodyPr>
          <a:lstStyle/>
          <a:p>
            <a:r>
              <a:rPr lang="en-US" altLang="zh-CN" sz="2800" dirty="0" smtClean="0">
                <a:solidFill>
                  <a:schemeClr val="bg1">
                    <a:lumMod val="65000"/>
                  </a:schemeClr>
                </a:solidFill>
                <a:latin typeface="微软雅黑" panose="020B0503020204020204" pitchFamily="34" charset="-122"/>
                <a:ea typeface="微软雅黑" panose="020B0503020204020204" pitchFamily="34" charset="-122"/>
              </a:rPr>
              <a:t>02</a:t>
            </a:r>
          </a:p>
        </p:txBody>
      </p:sp>
      <p:grpSp>
        <p:nvGrpSpPr>
          <p:cNvPr id="74" name="Group 3"/>
          <p:cNvGrpSpPr/>
          <p:nvPr/>
        </p:nvGrpSpPr>
        <p:grpSpPr>
          <a:xfrm>
            <a:off x="6597458" y="2467055"/>
            <a:ext cx="4862586" cy="817929"/>
            <a:chOff x="8370955" y="2204864"/>
            <a:chExt cx="4154083" cy="817929"/>
          </a:xfrm>
        </p:grpSpPr>
        <p:sp>
          <p:nvSpPr>
            <p:cNvPr id="75" name="TextBox 74"/>
            <p:cNvSpPr txBox="1"/>
            <p:nvPr/>
          </p:nvSpPr>
          <p:spPr>
            <a:xfrm>
              <a:off x="8370955" y="2204864"/>
              <a:ext cx="2321270"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添加标题内容</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8370957" y="2607295"/>
              <a:ext cx="4154081" cy="415498"/>
            </a:xfrm>
            <a:prstGeom prst="rect">
              <a:avLst/>
            </a:prstGeom>
            <a:noFill/>
          </p:spPr>
          <p:txBody>
            <a:bodyPr wrap="square" rtlCol="0">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77" name="TextBox 76"/>
          <p:cNvSpPr txBox="1"/>
          <p:nvPr/>
        </p:nvSpPr>
        <p:spPr>
          <a:xfrm>
            <a:off x="5969313" y="3517558"/>
            <a:ext cx="738203" cy="523220"/>
          </a:xfrm>
          <a:prstGeom prst="rect">
            <a:avLst/>
          </a:prstGeom>
          <a:noFill/>
        </p:spPr>
        <p:txBody>
          <a:bodyPr wrap="square" rtlCol="0">
            <a:spAutoFit/>
          </a:bodyPr>
          <a:lstStyle/>
          <a:p>
            <a:r>
              <a:rPr lang="en-US" altLang="zh-CN" sz="2800" dirty="0" smtClean="0">
                <a:solidFill>
                  <a:schemeClr val="bg1">
                    <a:lumMod val="65000"/>
                  </a:schemeClr>
                </a:solidFill>
                <a:latin typeface="微软雅黑" panose="020B0503020204020204" pitchFamily="34" charset="-122"/>
                <a:ea typeface="微软雅黑" panose="020B0503020204020204" pitchFamily="34" charset="-122"/>
              </a:rPr>
              <a:t>03</a:t>
            </a:r>
          </a:p>
        </p:txBody>
      </p:sp>
      <p:grpSp>
        <p:nvGrpSpPr>
          <p:cNvPr id="78" name="Group 3"/>
          <p:cNvGrpSpPr/>
          <p:nvPr/>
        </p:nvGrpSpPr>
        <p:grpSpPr>
          <a:xfrm>
            <a:off x="6597458" y="3331151"/>
            <a:ext cx="4862586" cy="817929"/>
            <a:chOff x="8370955" y="2204864"/>
            <a:chExt cx="4154083" cy="817929"/>
          </a:xfrm>
        </p:grpSpPr>
        <p:sp>
          <p:nvSpPr>
            <p:cNvPr id="79" name="TextBox 78"/>
            <p:cNvSpPr txBox="1"/>
            <p:nvPr/>
          </p:nvSpPr>
          <p:spPr>
            <a:xfrm>
              <a:off x="8370955" y="2204864"/>
              <a:ext cx="2321270"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添加标题内容</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8370957" y="2607295"/>
              <a:ext cx="4154081" cy="415498"/>
            </a:xfrm>
            <a:prstGeom prst="rect">
              <a:avLst/>
            </a:prstGeom>
            <a:noFill/>
          </p:spPr>
          <p:txBody>
            <a:bodyPr wrap="square" rtlCol="0">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81" name="TextBox 80"/>
          <p:cNvSpPr txBox="1"/>
          <p:nvPr/>
        </p:nvSpPr>
        <p:spPr>
          <a:xfrm>
            <a:off x="5987436" y="4381654"/>
            <a:ext cx="738203" cy="523220"/>
          </a:xfrm>
          <a:prstGeom prst="rect">
            <a:avLst/>
          </a:prstGeom>
          <a:noFill/>
        </p:spPr>
        <p:txBody>
          <a:bodyPr wrap="square" rtlCol="0">
            <a:spAutoFit/>
          </a:bodyPr>
          <a:lstStyle/>
          <a:p>
            <a:r>
              <a:rPr lang="en-US" altLang="zh-CN" sz="2800" dirty="0" smtClean="0">
                <a:solidFill>
                  <a:schemeClr val="bg1">
                    <a:lumMod val="65000"/>
                  </a:schemeClr>
                </a:solidFill>
                <a:latin typeface="微软雅黑" panose="020B0503020204020204" pitchFamily="34" charset="-122"/>
                <a:ea typeface="微软雅黑" panose="020B0503020204020204" pitchFamily="34" charset="-122"/>
              </a:rPr>
              <a:t>04</a:t>
            </a:r>
          </a:p>
        </p:txBody>
      </p:sp>
      <p:grpSp>
        <p:nvGrpSpPr>
          <p:cNvPr id="82" name="Group 3"/>
          <p:cNvGrpSpPr/>
          <p:nvPr/>
        </p:nvGrpSpPr>
        <p:grpSpPr>
          <a:xfrm>
            <a:off x="6615581" y="4195247"/>
            <a:ext cx="4862586" cy="817929"/>
            <a:chOff x="8370955" y="2204864"/>
            <a:chExt cx="4154083" cy="817929"/>
          </a:xfrm>
        </p:grpSpPr>
        <p:sp>
          <p:nvSpPr>
            <p:cNvPr id="83" name="TextBox 82"/>
            <p:cNvSpPr txBox="1"/>
            <p:nvPr/>
          </p:nvSpPr>
          <p:spPr>
            <a:xfrm>
              <a:off x="8370955" y="2204864"/>
              <a:ext cx="2321270"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添加标题内容</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8370957" y="2607295"/>
              <a:ext cx="4154081" cy="415498"/>
            </a:xfrm>
            <a:prstGeom prst="rect">
              <a:avLst/>
            </a:prstGeom>
            <a:noFill/>
          </p:spPr>
          <p:txBody>
            <a:bodyPr wrap="square" rtlCol="0">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85" name="TextBox 84"/>
          <p:cNvSpPr txBox="1"/>
          <p:nvPr/>
        </p:nvSpPr>
        <p:spPr>
          <a:xfrm>
            <a:off x="5951190" y="5245750"/>
            <a:ext cx="738203" cy="523220"/>
          </a:xfrm>
          <a:prstGeom prst="rect">
            <a:avLst/>
          </a:prstGeom>
          <a:noFill/>
        </p:spPr>
        <p:txBody>
          <a:bodyPr wrap="square" rtlCol="0">
            <a:spAutoFit/>
          </a:bodyPr>
          <a:lstStyle/>
          <a:p>
            <a:r>
              <a:rPr lang="en-US" altLang="zh-CN" sz="2800" dirty="0" smtClean="0">
                <a:solidFill>
                  <a:schemeClr val="bg1">
                    <a:lumMod val="65000"/>
                  </a:schemeClr>
                </a:solidFill>
                <a:latin typeface="微软雅黑" panose="020B0503020204020204" pitchFamily="34" charset="-122"/>
                <a:ea typeface="微软雅黑" panose="020B0503020204020204" pitchFamily="34" charset="-122"/>
              </a:rPr>
              <a:t>05</a:t>
            </a:r>
          </a:p>
        </p:txBody>
      </p:sp>
      <p:grpSp>
        <p:nvGrpSpPr>
          <p:cNvPr id="86" name="Group 3"/>
          <p:cNvGrpSpPr/>
          <p:nvPr/>
        </p:nvGrpSpPr>
        <p:grpSpPr>
          <a:xfrm>
            <a:off x="6579335" y="5059343"/>
            <a:ext cx="4862586" cy="817929"/>
            <a:chOff x="8370955" y="2204864"/>
            <a:chExt cx="4154083" cy="817929"/>
          </a:xfrm>
        </p:grpSpPr>
        <p:sp>
          <p:nvSpPr>
            <p:cNvPr id="87" name="TextBox 86"/>
            <p:cNvSpPr txBox="1"/>
            <p:nvPr/>
          </p:nvSpPr>
          <p:spPr>
            <a:xfrm>
              <a:off x="8370955" y="2204864"/>
              <a:ext cx="2321270"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添加标题内容</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88" name="TextBox 87"/>
            <p:cNvSpPr txBox="1"/>
            <p:nvPr/>
          </p:nvSpPr>
          <p:spPr>
            <a:xfrm>
              <a:off x="8370957" y="2607295"/>
              <a:ext cx="4154081" cy="415498"/>
            </a:xfrm>
            <a:prstGeom prst="rect">
              <a:avLst/>
            </a:prstGeom>
            <a:noFill/>
          </p:spPr>
          <p:txBody>
            <a:bodyPr wrap="square" rtlCol="0">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9" presetClass="entr" presetSubtype="0" fill="hold" grpId="0" nodeType="withEffect">
                                  <p:stCondLst>
                                    <p:cond delay="1250"/>
                                  </p:stCondLst>
                                  <p:childTnLst>
                                    <p:set>
                                      <p:cBhvr>
                                        <p:cTn id="15" dur="1" fill="hold">
                                          <p:stCondLst>
                                            <p:cond delay="0"/>
                                          </p:stCondLst>
                                        </p:cTn>
                                        <p:tgtEl>
                                          <p:spTgt spid="63"/>
                                        </p:tgtEl>
                                        <p:attrNameLst>
                                          <p:attrName>style.visibility</p:attrName>
                                        </p:attrNameLst>
                                      </p:cBhvr>
                                      <p:to>
                                        <p:strVal val="visible"/>
                                      </p:to>
                                    </p:set>
                                    <p:animEffect transition="in" filter="dissolve">
                                      <p:cBhvr>
                                        <p:cTn id="16" dur="500"/>
                                        <p:tgtEl>
                                          <p:spTgt spid="63"/>
                                        </p:tgtEl>
                                      </p:cBhvr>
                                    </p:animEffect>
                                  </p:childTnLst>
                                </p:cTn>
                              </p:par>
                              <p:par>
                                <p:cTn id="17" presetID="9" presetClass="entr" presetSubtype="0" fill="hold" grpId="0" nodeType="withEffect">
                                  <p:stCondLst>
                                    <p:cond delay="1250"/>
                                  </p:stCondLst>
                                  <p:childTnLst>
                                    <p:set>
                                      <p:cBhvr>
                                        <p:cTn id="18" dur="1" fill="hold">
                                          <p:stCondLst>
                                            <p:cond delay="0"/>
                                          </p:stCondLst>
                                        </p:cTn>
                                        <p:tgtEl>
                                          <p:spTgt spid="68"/>
                                        </p:tgtEl>
                                        <p:attrNameLst>
                                          <p:attrName>style.visibility</p:attrName>
                                        </p:attrNameLst>
                                      </p:cBhvr>
                                      <p:to>
                                        <p:strVal val="visible"/>
                                      </p:to>
                                    </p:set>
                                    <p:animEffect transition="in" filter="dissolve">
                                      <p:cBhvr>
                                        <p:cTn id="19" dur="500"/>
                                        <p:tgtEl>
                                          <p:spTgt spid="68"/>
                                        </p:tgtEl>
                                      </p:cBhvr>
                                    </p:animEffect>
                                  </p:childTnLst>
                                </p:cTn>
                              </p:par>
                              <p:par>
                                <p:cTn id="20" presetID="9" presetClass="entr" presetSubtype="0" fill="hold" grpId="0" nodeType="withEffect">
                                  <p:stCondLst>
                                    <p:cond delay="1250"/>
                                  </p:stCondLst>
                                  <p:childTnLst>
                                    <p:set>
                                      <p:cBhvr>
                                        <p:cTn id="21" dur="1" fill="hold">
                                          <p:stCondLst>
                                            <p:cond delay="0"/>
                                          </p:stCondLst>
                                        </p:cTn>
                                        <p:tgtEl>
                                          <p:spTgt spid="62"/>
                                        </p:tgtEl>
                                        <p:attrNameLst>
                                          <p:attrName>style.visibility</p:attrName>
                                        </p:attrNameLst>
                                      </p:cBhvr>
                                      <p:to>
                                        <p:strVal val="visible"/>
                                      </p:to>
                                    </p:set>
                                    <p:animEffect transition="in" filter="dissolve">
                                      <p:cBhvr>
                                        <p:cTn id="22" dur="500"/>
                                        <p:tgtEl>
                                          <p:spTgt spid="62"/>
                                        </p:tgtEl>
                                      </p:cBhvr>
                                    </p:animEffect>
                                  </p:childTnLst>
                                </p:cTn>
                              </p:par>
                              <p:par>
                                <p:cTn id="23" presetID="9" presetClass="entr" presetSubtype="0" fill="hold" grpId="0" nodeType="withEffect">
                                  <p:stCondLst>
                                    <p:cond delay="1250"/>
                                  </p:stCondLst>
                                  <p:childTnLst>
                                    <p:set>
                                      <p:cBhvr>
                                        <p:cTn id="24" dur="1" fill="hold">
                                          <p:stCondLst>
                                            <p:cond delay="0"/>
                                          </p:stCondLst>
                                        </p:cTn>
                                        <p:tgtEl>
                                          <p:spTgt spid="66"/>
                                        </p:tgtEl>
                                        <p:attrNameLst>
                                          <p:attrName>style.visibility</p:attrName>
                                        </p:attrNameLst>
                                      </p:cBhvr>
                                      <p:to>
                                        <p:strVal val="visible"/>
                                      </p:to>
                                    </p:set>
                                    <p:animEffect transition="in" filter="dissolve">
                                      <p:cBhvr>
                                        <p:cTn id="25" dur="500"/>
                                        <p:tgtEl>
                                          <p:spTgt spid="66"/>
                                        </p:tgtEl>
                                      </p:cBhvr>
                                    </p:animEffect>
                                  </p:childTnLst>
                                </p:cTn>
                              </p:par>
                              <p:par>
                                <p:cTn id="26" presetID="9" presetClass="entr" presetSubtype="0" fill="hold" grpId="0" nodeType="withEffect">
                                  <p:stCondLst>
                                    <p:cond delay="1250"/>
                                  </p:stCondLst>
                                  <p:childTnLst>
                                    <p:set>
                                      <p:cBhvr>
                                        <p:cTn id="27" dur="1" fill="hold">
                                          <p:stCondLst>
                                            <p:cond delay="0"/>
                                          </p:stCondLst>
                                        </p:cTn>
                                        <p:tgtEl>
                                          <p:spTgt spid="64"/>
                                        </p:tgtEl>
                                        <p:attrNameLst>
                                          <p:attrName>style.visibility</p:attrName>
                                        </p:attrNameLst>
                                      </p:cBhvr>
                                      <p:to>
                                        <p:strVal val="visible"/>
                                      </p:to>
                                    </p:set>
                                    <p:animEffect transition="in" filter="dissolve">
                                      <p:cBhvr>
                                        <p:cTn id="28" dur="500"/>
                                        <p:tgtEl>
                                          <p:spTgt spid="64"/>
                                        </p:tgtEl>
                                      </p:cBhvr>
                                    </p:animEffect>
                                  </p:childTnLst>
                                </p:cTn>
                              </p:par>
                              <p:par>
                                <p:cTn id="29" presetID="9" presetClass="entr" presetSubtype="0" fill="hold" grpId="0" nodeType="withEffect">
                                  <p:stCondLst>
                                    <p:cond delay="1250"/>
                                  </p:stCondLst>
                                  <p:childTnLst>
                                    <p:set>
                                      <p:cBhvr>
                                        <p:cTn id="30" dur="1" fill="hold">
                                          <p:stCondLst>
                                            <p:cond delay="0"/>
                                          </p:stCondLst>
                                        </p:cTn>
                                        <p:tgtEl>
                                          <p:spTgt spid="67"/>
                                        </p:tgtEl>
                                        <p:attrNameLst>
                                          <p:attrName>style.visibility</p:attrName>
                                        </p:attrNameLst>
                                      </p:cBhvr>
                                      <p:to>
                                        <p:strVal val="visible"/>
                                      </p:to>
                                    </p:set>
                                    <p:animEffect transition="in" filter="dissolve">
                                      <p:cBhvr>
                                        <p:cTn id="31" dur="500"/>
                                        <p:tgtEl>
                                          <p:spTgt spid="67"/>
                                        </p:tgtEl>
                                      </p:cBhvr>
                                    </p:animEffect>
                                  </p:childTnLst>
                                </p:cTn>
                              </p:par>
                              <p:par>
                                <p:cTn id="32" presetID="9" presetClass="entr" presetSubtype="0" fill="hold" grpId="0" nodeType="withEffect">
                                  <p:stCondLst>
                                    <p:cond delay="1250"/>
                                  </p:stCondLst>
                                  <p:childTnLst>
                                    <p:set>
                                      <p:cBhvr>
                                        <p:cTn id="33" dur="1" fill="hold">
                                          <p:stCondLst>
                                            <p:cond delay="0"/>
                                          </p:stCondLst>
                                        </p:cTn>
                                        <p:tgtEl>
                                          <p:spTgt spid="61"/>
                                        </p:tgtEl>
                                        <p:attrNameLst>
                                          <p:attrName>style.visibility</p:attrName>
                                        </p:attrNameLst>
                                      </p:cBhvr>
                                      <p:to>
                                        <p:strVal val="visible"/>
                                      </p:to>
                                    </p:set>
                                    <p:animEffect transition="in" filter="dissolve">
                                      <p:cBhvr>
                                        <p:cTn id="34" dur="500"/>
                                        <p:tgtEl>
                                          <p:spTgt spid="61"/>
                                        </p:tgtEl>
                                      </p:cBhvr>
                                    </p:animEffect>
                                  </p:childTnLst>
                                </p:cTn>
                              </p:par>
                              <p:par>
                                <p:cTn id="35" presetID="9" presetClass="entr" presetSubtype="0" fill="hold" grpId="0" nodeType="withEffect">
                                  <p:stCondLst>
                                    <p:cond delay="1250"/>
                                  </p:stCondLst>
                                  <p:childTnLst>
                                    <p:set>
                                      <p:cBhvr>
                                        <p:cTn id="36" dur="1" fill="hold">
                                          <p:stCondLst>
                                            <p:cond delay="0"/>
                                          </p:stCondLst>
                                        </p:cTn>
                                        <p:tgtEl>
                                          <p:spTgt spid="65"/>
                                        </p:tgtEl>
                                        <p:attrNameLst>
                                          <p:attrName>style.visibility</p:attrName>
                                        </p:attrNameLst>
                                      </p:cBhvr>
                                      <p:to>
                                        <p:strVal val="visible"/>
                                      </p:to>
                                    </p:set>
                                    <p:animEffect transition="in" filter="dissolve">
                                      <p:cBhvr>
                                        <p:cTn id="37" dur="500"/>
                                        <p:tgtEl>
                                          <p:spTgt spid="65"/>
                                        </p:tgtEl>
                                      </p:cBhvr>
                                    </p:animEffect>
                                  </p:childTnLst>
                                </p:cTn>
                              </p:par>
                              <p:par>
                                <p:cTn id="38" presetID="10" presetClass="entr" presetSubtype="0" fill="hold" grpId="0" nodeType="withEffect">
                                  <p:stCondLst>
                                    <p:cond delay="175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par>
                                <p:cTn id="41" presetID="10" presetClass="entr" presetSubtype="0" fill="hold" grpId="0" nodeType="withEffect">
                                  <p:stCondLst>
                                    <p:cond delay="175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500"/>
                                        <p:tgtEl>
                                          <p:spTgt spid="57"/>
                                        </p:tgtEl>
                                      </p:cBhvr>
                                    </p:animEffect>
                                  </p:childTnLst>
                                </p:cTn>
                              </p:par>
                              <p:par>
                                <p:cTn id="44" presetID="10" presetClass="entr" presetSubtype="0" fill="hold" grpId="0" nodeType="withEffect">
                                  <p:stCondLst>
                                    <p:cond delay="175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par>
                                <p:cTn id="47" presetID="10" presetClass="entr" presetSubtype="0" fill="hold" grpId="0" nodeType="withEffect">
                                  <p:stCondLst>
                                    <p:cond delay="175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grpId="0" nodeType="withEffect">
                                  <p:stCondLst>
                                    <p:cond delay="175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par>
                                <p:cTn id="53" presetID="10" presetClass="entr" presetSubtype="0" fill="hold" grpId="0" nodeType="withEffect">
                                  <p:stCondLst>
                                    <p:cond delay="175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par>
                                <p:cTn id="56" presetID="10" presetClass="entr" presetSubtype="0" fill="hold" grpId="0" nodeType="withEffect">
                                  <p:stCondLst>
                                    <p:cond delay="175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par>
                                <p:cTn id="59" presetID="10" presetClass="entr" presetSubtype="0" fill="hold" grpId="0" nodeType="withEffect">
                                  <p:stCondLst>
                                    <p:cond delay="175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500"/>
                                        <p:tgtEl>
                                          <p:spTgt spid="39"/>
                                        </p:tgtEl>
                                      </p:cBhvr>
                                    </p:animEffect>
                                  </p:childTnLst>
                                </p:cTn>
                              </p:par>
                              <p:par>
                                <p:cTn id="62" presetID="10" presetClass="entr" presetSubtype="0" fill="hold" grpId="0" nodeType="withEffect">
                                  <p:stCondLst>
                                    <p:cond delay="175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500"/>
                                        <p:tgtEl>
                                          <p:spTgt spid="40"/>
                                        </p:tgtEl>
                                      </p:cBhvr>
                                    </p:animEffect>
                                  </p:childTnLst>
                                </p:cTn>
                              </p:par>
                              <p:par>
                                <p:cTn id="65" presetID="10" presetClass="entr" presetSubtype="0" fill="hold" grpId="0" nodeType="withEffect">
                                  <p:stCondLst>
                                    <p:cond delay="175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500"/>
                                        <p:tgtEl>
                                          <p:spTgt spid="41"/>
                                        </p:tgtEl>
                                      </p:cBhvr>
                                    </p:animEffect>
                                  </p:childTnLst>
                                </p:cTn>
                              </p:par>
                              <p:par>
                                <p:cTn id="68" presetID="10" presetClass="entr" presetSubtype="0" fill="hold" grpId="0" nodeType="withEffect">
                                  <p:stCondLst>
                                    <p:cond delay="1750"/>
                                  </p:stCondLst>
                                  <p:childTnLst>
                                    <p:set>
                                      <p:cBhvr>
                                        <p:cTn id="69" dur="1" fill="hold">
                                          <p:stCondLst>
                                            <p:cond delay="0"/>
                                          </p:stCondLst>
                                        </p:cTn>
                                        <p:tgtEl>
                                          <p:spTgt spid="42"/>
                                        </p:tgtEl>
                                        <p:attrNameLst>
                                          <p:attrName>style.visibility</p:attrName>
                                        </p:attrNameLst>
                                      </p:cBhvr>
                                      <p:to>
                                        <p:strVal val="visible"/>
                                      </p:to>
                                    </p:set>
                                    <p:animEffect transition="in" filter="fade">
                                      <p:cBhvr>
                                        <p:cTn id="70" dur="500"/>
                                        <p:tgtEl>
                                          <p:spTgt spid="42"/>
                                        </p:tgtEl>
                                      </p:cBhvr>
                                    </p:animEffect>
                                  </p:childTnLst>
                                </p:cTn>
                              </p:par>
                              <p:par>
                                <p:cTn id="71" presetID="10" presetClass="entr" presetSubtype="0" fill="hold" grpId="0" nodeType="withEffect">
                                  <p:stCondLst>
                                    <p:cond delay="1750"/>
                                  </p:stCondLst>
                                  <p:childTnLst>
                                    <p:set>
                                      <p:cBhvr>
                                        <p:cTn id="72" dur="1" fill="hold">
                                          <p:stCondLst>
                                            <p:cond delay="0"/>
                                          </p:stCondLst>
                                        </p:cTn>
                                        <p:tgtEl>
                                          <p:spTgt spid="43"/>
                                        </p:tgtEl>
                                        <p:attrNameLst>
                                          <p:attrName>style.visibility</p:attrName>
                                        </p:attrNameLst>
                                      </p:cBhvr>
                                      <p:to>
                                        <p:strVal val="visible"/>
                                      </p:to>
                                    </p:set>
                                    <p:animEffect transition="in" filter="fade">
                                      <p:cBhvr>
                                        <p:cTn id="73" dur="500"/>
                                        <p:tgtEl>
                                          <p:spTgt spid="43"/>
                                        </p:tgtEl>
                                      </p:cBhvr>
                                    </p:animEffect>
                                  </p:childTnLst>
                                </p:cTn>
                              </p:par>
                              <p:par>
                                <p:cTn id="74" presetID="10" presetClass="entr" presetSubtype="0" fill="hold" grpId="0" nodeType="withEffect">
                                  <p:stCondLst>
                                    <p:cond delay="1750"/>
                                  </p:stCondLst>
                                  <p:childTnLst>
                                    <p:set>
                                      <p:cBhvr>
                                        <p:cTn id="75" dur="1" fill="hold">
                                          <p:stCondLst>
                                            <p:cond delay="0"/>
                                          </p:stCondLst>
                                        </p:cTn>
                                        <p:tgtEl>
                                          <p:spTgt spid="44"/>
                                        </p:tgtEl>
                                        <p:attrNameLst>
                                          <p:attrName>style.visibility</p:attrName>
                                        </p:attrNameLst>
                                      </p:cBhvr>
                                      <p:to>
                                        <p:strVal val="visible"/>
                                      </p:to>
                                    </p:set>
                                    <p:animEffect transition="in" filter="fade">
                                      <p:cBhvr>
                                        <p:cTn id="76" dur="500"/>
                                        <p:tgtEl>
                                          <p:spTgt spid="44"/>
                                        </p:tgtEl>
                                      </p:cBhvr>
                                    </p:animEffect>
                                  </p:childTnLst>
                                </p:cTn>
                              </p:par>
                              <p:par>
                                <p:cTn id="77" presetID="10" presetClass="entr" presetSubtype="0" fill="hold" grpId="0" nodeType="withEffect">
                                  <p:stCondLst>
                                    <p:cond delay="1750"/>
                                  </p:stCondLst>
                                  <p:childTnLst>
                                    <p:set>
                                      <p:cBhvr>
                                        <p:cTn id="78" dur="1" fill="hold">
                                          <p:stCondLst>
                                            <p:cond delay="0"/>
                                          </p:stCondLst>
                                        </p:cTn>
                                        <p:tgtEl>
                                          <p:spTgt spid="45"/>
                                        </p:tgtEl>
                                        <p:attrNameLst>
                                          <p:attrName>style.visibility</p:attrName>
                                        </p:attrNameLst>
                                      </p:cBhvr>
                                      <p:to>
                                        <p:strVal val="visible"/>
                                      </p:to>
                                    </p:set>
                                    <p:animEffect transition="in" filter="fade">
                                      <p:cBhvr>
                                        <p:cTn id="79" dur="500"/>
                                        <p:tgtEl>
                                          <p:spTgt spid="45"/>
                                        </p:tgtEl>
                                      </p:cBhvr>
                                    </p:animEffect>
                                  </p:childTnLst>
                                </p:cTn>
                              </p:par>
                              <p:par>
                                <p:cTn id="80" presetID="10" presetClass="entr" presetSubtype="0" fill="hold" grpId="0" nodeType="withEffect">
                                  <p:stCondLst>
                                    <p:cond delay="175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500"/>
                                        <p:tgtEl>
                                          <p:spTgt spid="46"/>
                                        </p:tgtEl>
                                      </p:cBhvr>
                                    </p:animEffect>
                                  </p:childTnLst>
                                </p:cTn>
                              </p:par>
                              <p:par>
                                <p:cTn id="83" presetID="10" presetClass="entr" presetSubtype="0" fill="hold" grpId="0" nodeType="withEffect">
                                  <p:stCondLst>
                                    <p:cond delay="175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500"/>
                                        <p:tgtEl>
                                          <p:spTgt spid="47"/>
                                        </p:tgtEl>
                                      </p:cBhvr>
                                    </p:animEffect>
                                  </p:childTnLst>
                                </p:cTn>
                              </p:par>
                              <p:par>
                                <p:cTn id="86" presetID="10" presetClass="entr" presetSubtype="0" fill="hold" grpId="0" nodeType="withEffect">
                                  <p:stCondLst>
                                    <p:cond delay="1750"/>
                                  </p:stCondLst>
                                  <p:childTnLst>
                                    <p:set>
                                      <p:cBhvr>
                                        <p:cTn id="87" dur="1" fill="hold">
                                          <p:stCondLst>
                                            <p:cond delay="0"/>
                                          </p:stCondLst>
                                        </p:cTn>
                                        <p:tgtEl>
                                          <p:spTgt spid="48"/>
                                        </p:tgtEl>
                                        <p:attrNameLst>
                                          <p:attrName>style.visibility</p:attrName>
                                        </p:attrNameLst>
                                      </p:cBhvr>
                                      <p:to>
                                        <p:strVal val="visible"/>
                                      </p:to>
                                    </p:set>
                                    <p:animEffect transition="in" filter="fade">
                                      <p:cBhvr>
                                        <p:cTn id="88" dur="500"/>
                                        <p:tgtEl>
                                          <p:spTgt spid="48"/>
                                        </p:tgtEl>
                                      </p:cBhvr>
                                    </p:animEffect>
                                  </p:childTnLst>
                                </p:cTn>
                              </p:par>
                              <p:par>
                                <p:cTn id="89" presetID="10" presetClass="entr" presetSubtype="0" fill="hold" grpId="0" nodeType="withEffect">
                                  <p:stCondLst>
                                    <p:cond delay="175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500"/>
                                        <p:tgtEl>
                                          <p:spTgt spid="49"/>
                                        </p:tgtEl>
                                      </p:cBhvr>
                                    </p:animEffect>
                                  </p:childTnLst>
                                </p:cTn>
                              </p:par>
                              <p:par>
                                <p:cTn id="92" presetID="10" presetClass="entr" presetSubtype="0" fill="hold" grpId="0" nodeType="withEffect">
                                  <p:stCondLst>
                                    <p:cond delay="1750"/>
                                  </p:stCondLst>
                                  <p:childTnLst>
                                    <p:set>
                                      <p:cBhvr>
                                        <p:cTn id="93" dur="1" fill="hold">
                                          <p:stCondLst>
                                            <p:cond delay="0"/>
                                          </p:stCondLst>
                                        </p:cTn>
                                        <p:tgtEl>
                                          <p:spTgt spid="50"/>
                                        </p:tgtEl>
                                        <p:attrNameLst>
                                          <p:attrName>style.visibility</p:attrName>
                                        </p:attrNameLst>
                                      </p:cBhvr>
                                      <p:to>
                                        <p:strVal val="visible"/>
                                      </p:to>
                                    </p:set>
                                    <p:animEffect transition="in" filter="fade">
                                      <p:cBhvr>
                                        <p:cTn id="94" dur="500"/>
                                        <p:tgtEl>
                                          <p:spTgt spid="50"/>
                                        </p:tgtEl>
                                      </p:cBhvr>
                                    </p:animEffect>
                                  </p:childTnLst>
                                </p:cTn>
                              </p:par>
                              <p:par>
                                <p:cTn id="95" presetID="10" presetClass="entr" presetSubtype="0" fill="hold" grpId="0" nodeType="withEffect">
                                  <p:stCondLst>
                                    <p:cond delay="1750"/>
                                  </p:stCondLst>
                                  <p:childTnLst>
                                    <p:set>
                                      <p:cBhvr>
                                        <p:cTn id="96" dur="1" fill="hold">
                                          <p:stCondLst>
                                            <p:cond delay="0"/>
                                          </p:stCondLst>
                                        </p:cTn>
                                        <p:tgtEl>
                                          <p:spTgt spid="51"/>
                                        </p:tgtEl>
                                        <p:attrNameLst>
                                          <p:attrName>style.visibility</p:attrName>
                                        </p:attrNameLst>
                                      </p:cBhvr>
                                      <p:to>
                                        <p:strVal val="visible"/>
                                      </p:to>
                                    </p:set>
                                    <p:animEffect transition="in" filter="fade">
                                      <p:cBhvr>
                                        <p:cTn id="97" dur="500"/>
                                        <p:tgtEl>
                                          <p:spTgt spid="51"/>
                                        </p:tgtEl>
                                      </p:cBhvr>
                                    </p:animEffect>
                                  </p:childTnLst>
                                </p:cTn>
                              </p:par>
                              <p:par>
                                <p:cTn id="98" presetID="10" presetClass="entr" presetSubtype="0" fill="hold" grpId="0" nodeType="withEffect">
                                  <p:stCondLst>
                                    <p:cond delay="1750"/>
                                  </p:stCondLst>
                                  <p:childTnLst>
                                    <p:set>
                                      <p:cBhvr>
                                        <p:cTn id="99" dur="1" fill="hold">
                                          <p:stCondLst>
                                            <p:cond delay="0"/>
                                          </p:stCondLst>
                                        </p:cTn>
                                        <p:tgtEl>
                                          <p:spTgt spid="52"/>
                                        </p:tgtEl>
                                        <p:attrNameLst>
                                          <p:attrName>style.visibility</p:attrName>
                                        </p:attrNameLst>
                                      </p:cBhvr>
                                      <p:to>
                                        <p:strVal val="visible"/>
                                      </p:to>
                                    </p:set>
                                    <p:animEffect transition="in" filter="fade">
                                      <p:cBhvr>
                                        <p:cTn id="100" dur="500"/>
                                        <p:tgtEl>
                                          <p:spTgt spid="52"/>
                                        </p:tgtEl>
                                      </p:cBhvr>
                                    </p:animEffect>
                                  </p:childTnLst>
                                </p:cTn>
                              </p:par>
                              <p:par>
                                <p:cTn id="101" presetID="10" presetClass="entr" presetSubtype="0" fill="hold" grpId="0" nodeType="withEffect">
                                  <p:stCondLst>
                                    <p:cond delay="1750"/>
                                  </p:stCondLst>
                                  <p:childTnLst>
                                    <p:set>
                                      <p:cBhvr>
                                        <p:cTn id="102" dur="1" fill="hold">
                                          <p:stCondLst>
                                            <p:cond delay="0"/>
                                          </p:stCondLst>
                                        </p:cTn>
                                        <p:tgtEl>
                                          <p:spTgt spid="54"/>
                                        </p:tgtEl>
                                        <p:attrNameLst>
                                          <p:attrName>style.visibility</p:attrName>
                                        </p:attrNameLst>
                                      </p:cBhvr>
                                      <p:to>
                                        <p:strVal val="visible"/>
                                      </p:to>
                                    </p:set>
                                    <p:animEffect transition="in" filter="fade">
                                      <p:cBhvr>
                                        <p:cTn id="103" dur="500"/>
                                        <p:tgtEl>
                                          <p:spTgt spid="54"/>
                                        </p:tgtEl>
                                      </p:cBhvr>
                                    </p:animEffect>
                                  </p:childTnLst>
                                </p:cTn>
                              </p:par>
                              <p:par>
                                <p:cTn id="104" presetID="10" presetClass="entr" presetSubtype="0" fill="hold" grpId="0" nodeType="withEffect">
                                  <p:stCondLst>
                                    <p:cond delay="1750"/>
                                  </p:stCondLst>
                                  <p:childTnLst>
                                    <p:set>
                                      <p:cBhvr>
                                        <p:cTn id="105" dur="1" fill="hold">
                                          <p:stCondLst>
                                            <p:cond delay="0"/>
                                          </p:stCondLst>
                                        </p:cTn>
                                        <p:tgtEl>
                                          <p:spTgt spid="55"/>
                                        </p:tgtEl>
                                        <p:attrNameLst>
                                          <p:attrName>style.visibility</p:attrName>
                                        </p:attrNameLst>
                                      </p:cBhvr>
                                      <p:to>
                                        <p:strVal val="visible"/>
                                      </p:to>
                                    </p:set>
                                    <p:animEffect transition="in" filter="fade">
                                      <p:cBhvr>
                                        <p:cTn id="106" dur="500"/>
                                        <p:tgtEl>
                                          <p:spTgt spid="55"/>
                                        </p:tgtEl>
                                      </p:cBhvr>
                                    </p:animEffect>
                                  </p:childTnLst>
                                </p:cTn>
                              </p:par>
                              <p:par>
                                <p:cTn id="107" presetID="10" presetClass="entr" presetSubtype="0" fill="hold" grpId="0" nodeType="withEffect">
                                  <p:stCondLst>
                                    <p:cond delay="1750"/>
                                  </p:stCondLst>
                                  <p:childTnLst>
                                    <p:set>
                                      <p:cBhvr>
                                        <p:cTn id="108" dur="1" fill="hold">
                                          <p:stCondLst>
                                            <p:cond delay="0"/>
                                          </p:stCondLst>
                                        </p:cTn>
                                        <p:tgtEl>
                                          <p:spTgt spid="56"/>
                                        </p:tgtEl>
                                        <p:attrNameLst>
                                          <p:attrName>style.visibility</p:attrName>
                                        </p:attrNameLst>
                                      </p:cBhvr>
                                      <p:to>
                                        <p:strVal val="visible"/>
                                      </p:to>
                                    </p:set>
                                    <p:animEffect transition="in" filter="fade">
                                      <p:cBhvr>
                                        <p:cTn id="109" dur="500"/>
                                        <p:tgtEl>
                                          <p:spTgt spid="56"/>
                                        </p:tgtEl>
                                      </p:cBhvr>
                                    </p:animEffect>
                                  </p:childTnLst>
                                </p:cTn>
                              </p:par>
                              <p:par>
                                <p:cTn id="110" presetID="10" presetClass="entr" presetSubtype="0" fill="hold" grpId="0" nodeType="withEffect">
                                  <p:stCondLst>
                                    <p:cond delay="1750"/>
                                  </p:stCondLst>
                                  <p:childTnLst>
                                    <p:set>
                                      <p:cBhvr>
                                        <p:cTn id="111" dur="1" fill="hold">
                                          <p:stCondLst>
                                            <p:cond delay="0"/>
                                          </p:stCondLst>
                                        </p:cTn>
                                        <p:tgtEl>
                                          <p:spTgt spid="58"/>
                                        </p:tgtEl>
                                        <p:attrNameLst>
                                          <p:attrName>style.visibility</p:attrName>
                                        </p:attrNameLst>
                                      </p:cBhvr>
                                      <p:to>
                                        <p:strVal val="visible"/>
                                      </p:to>
                                    </p:set>
                                    <p:animEffect transition="in" filter="fade">
                                      <p:cBhvr>
                                        <p:cTn id="112" dur="500"/>
                                        <p:tgtEl>
                                          <p:spTgt spid="58"/>
                                        </p:tgtEl>
                                      </p:cBhvr>
                                    </p:animEffect>
                                  </p:childTnLst>
                                </p:cTn>
                              </p:par>
                              <p:par>
                                <p:cTn id="113" presetID="10" presetClass="entr" presetSubtype="0" fill="hold" grpId="0" nodeType="withEffect">
                                  <p:stCondLst>
                                    <p:cond delay="1750"/>
                                  </p:stCondLst>
                                  <p:childTnLst>
                                    <p:set>
                                      <p:cBhvr>
                                        <p:cTn id="114" dur="1" fill="hold">
                                          <p:stCondLst>
                                            <p:cond delay="0"/>
                                          </p:stCondLst>
                                        </p:cTn>
                                        <p:tgtEl>
                                          <p:spTgt spid="59"/>
                                        </p:tgtEl>
                                        <p:attrNameLst>
                                          <p:attrName>style.visibility</p:attrName>
                                        </p:attrNameLst>
                                      </p:cBhvr>
                                      <p:to>
                                        <p:strVal val="visible"/>
                                      </p:to>
                                    </p:set>
                                    <p:animEffect transition="in" filter="fade">
                                      <p:cBhvr>
                                        <p:cTn id="115" dur="500"/>
                                        <p:tgtEl>
                                          <p:spTgt spid="59"/>
                                        </p:tgtEl>
                                      </p:cBhvr>
                                    </p:animEffect>
                                  </p:childTnLst>
                                </p:cTn>
                              </p:par>
                              <p:par>
                                <p:cTn id="116" presetID="10" presetClass="entr" presetSubtype="0" fill="hold" grpId="0" nodeType="withEffect">
                                  <p:stCondLst>
                                    <p:cond delay="1750"/>
                                  </p:stCondLst>
                                  <p:childTnLst>
                                    <p:set>
                                      <p:cBhvr>
                                        <p:cTn id="117" dur="1" fill="hold">
                                          <p:stCondLst>
                                            <p:cond delay="0"/>
                                          </p:stCondLst>
                                        </p:cTn>
                                        <p:tgtEl>
                                          <p:spTgt spid="60"/>
                                        </p:tgtEl>
                                        <p:attrNameLst>
                                          <p:attrName>style.visibility</p:attrName>
                                        </p:attrNameLst>
                                      </p:cBhvr>
                                      <p:to>
                                        <p:strVal val="visible"/>
                                      </p:to>
                                    </p:set>
                                    <p:animEffect transition="in" filter="fade">
                                      <p:cBhvr>
                                        <p:cTn id="118" dur="500"/>
                                        <p:tgtEl>
                                          <p:spTgt spid="60"/>
                                        </p:tgtEl>
                                      </p:cBhvr>
                                    </p:animEffect>
                                  </p:childTnLst>
                                </p:cTn>
                              </p:par>
                            </p:childTnLst>
                          </p:cTn>
                        </p:par>
                        <p:par>
                          <p:cTn id="119" fill="hold">
                            <p:stCondLst>
                              <p:cond delay="500"/>
                            </p:stCondLst>
                            <p:childTnLst>
                              <p:par>
                                <p:cTn id="120" presetID="16" presetClass="entr" presetSubtype="21" fill="hold" grpId="0" nodeType="afterEffect">
                                  <p:stCondLst>
                                    <p:cond delay="0"/>
                                  </p:stCondLst>
                                  <p:childTnLst>
                                    <p:set>
                                      <p:cBhvr>
                                        <p:cTn id="121" dur="1" fill="hold">
                                          <p:stCondLst>
                                            <p:cond delay="0"/>
                                          </p:stCondLst>
                                        </p:cTn>
                                        <p:tgtEl>
                                          <p:spTgt spid="69"/>
                                        </p:tgtEl>
                                        <p:attrNameLst>
                                          <p:attrName>style.visibility</p:attrName>
                                        </p:attrNameLst>
                                      </p:cBhvr>
                                      <p:to>
                                        <p:strVal val="visible"/>
                                      </p:to>
                                    </p:set>
                                    <p:animEffect transition="in" filter="barn(inVertical)">
                                      <p:cBhvr>
                                        <p:cTn id="122" dur="500"/>
                                        <p:tgtEl>
                                          <p:spTgt spid="69"/>
                                        </p:tgtEl>
                                      </p:cBhvr>
                                    </p:animEffect>
                                  </p:childTnLst>
                                </p:cTn>
                              </p:par>
                            </p:childTnLst>
                          </p:cTn>
                        </p:par>
                        <p:par>
                          <p:cTn id="123" fill="hold">
                            <p:stCondLst>
                              <p:cond delay="1000"/>
                            </p:stCondLst>
                            <p:childTnLst>
                              <p:par>
                                <p:cTn id="124" presetID="22" presetClass="entr" presetSubtype="8" fill="hold" nodeType="afterEffect">
                                  <p:stCondLst>
                                    <p:cond delay="0"/>
                                  </p:stCondLst>
                                  <p:childTnLst>
                                    <p:set>
                                      <p:cBhvr>
                                        <p:cTn id="125" dur="1" fill="hold">
                                          <p:stCondLst>
                                            <p:cond delay="0"/>
                                          </p:stCondLst>
                                        </p:cTn>
                                        <p:tgtEl>
                                          <p:spTgt spid="70"/>
                                        </p:tgtEl>
                                        <p:attrNameLst>
                                          <p:attrName>style.visibility</p:attrName>
                                        </p:attrNameLst>
                                      </p:cBhvr>
                                      <p:to>
                                        <p:strVal val="visible"/>
                                      </p:to>
                                    </p:set>
                                    <p:animEffect transition="in" filter="wipe(left)">
                                      <p:cBhvr>
                                        <p:cTn id="126" dur="500"/>
                                        <p:tgtEl>
                                          <p:spTgt spid="70"/>
                                        </p:tgtEl>
                                      </p:cBhvr>
                                    </p:animEffect>
                                  </p:childTnLst>
                                </p:cTn>
                              </p:par>
                            </p:childTnLst>
                          </p:cTn>
                        </p:par>
                        <p:par>
                          <p:cTn id="127" fill="hold">
                            <p:stCondLst>
                              <p:cond delay="1500"/>
                            </p:stCondLst>
                            <p:childTnLst>
                              <p:par>
                                <p:cTn id="128" presetID="16" presetClass="entr" presetSubtype="21" fill="hold" grpId="0" nodeType="afterEffect">
                                  <p:stCondLst>
                                    <p:cond delay="0"/>
                                  </p:stCondLst>
                                  <p:childTnLst>
                                    <p:set>
                                      <p:cBhvr>
                                        <p:cTn id="129" dur="1" fill="hold">
                                          <p:stCondLst>
                                            <p:cond delay="0"/>
                                          </p:stCondLst>
                                        </p:cTn>
                                        <p:tgtEl>
                                          <p:spTgt spid="73"/>
                                        </p:tgtEl>
                                        <p:attrNameLst>
                                          <p:attrName>style.visibility</p:attrName>
                                        </p:attrNameLst>
                                      </p:cBhvr>
                                      <p:to>
                                        <p:strVal val="visible"/>
                                      </p:to>
                                    </p:set>
                                    <p:animEffect transition="in" filter="barn(inVertical)">
                                      <p:cBhvr>
                                        <p:cTn id="130" dur="500"/>
                                        <p:tgtEl>
                                          <p:spTgt spid="73"/>
                                        </p:tgtEl>
                                      </p:cBhvr>
                                    </p:animEffect>
                                  </p:childTnLst>
                                </p:cTn>
                              </p:par>
                            </p:childTnLst>
                          </p:cTn>
                        </p:par>
                        <p:par>
                          <p:cTn id="131" fill="hold">
                            <p:stCondLst>
                              <p:cond delay="2000"/>
                            </p:stCondLst>
                            <p:childTnLst>
                              <p:par>
                                <p:cTn id="132" presetID="22" presetClass="entr" presetSubtype="8" fill="hold" nodeType="afterEffect">
                                  <p:stCondLst>
                                    <p:cond delay="0"/>
                                  </p:stCondLst>
                                  <p:childTnLst>
                                    <p:set>
                                      <p:cBhvr>
                                        <p:cTn id="133" dur="1" fill="hold">
                                          <p:stCondLst>
                                            <p:cond delay="0"/>
                                          </p:stCondLst>
                                        </p:cTn>
                                        <p:tgtEl>
                                          <p:spTgt spid="74"/>
                                        </p:tgtEl>
                                        <p:attrNameLst>
                                          <p:attrName>style.visibility</p:attrName>
                                        </p:attrNameLst>
                                      </p:cBhvr>
                                      <p:to>
                                        <p:strVal val="visible"/>
                                      </p:to>
                                    </p:set>
                                    <p:animEffect transition="in" filter="wipe(left)">
                                      <p:cBhvr>
                                        <p:cTn id="134" dur="500"/>
                                        <p:tgtEl>
                                          <p:spTgt spid="74"/>
                                        </p:tgtEl>
                                      </p:cBhvr>
                                    </p:animEffect>
                                  </p:childTnLst>
                                </p:cTn>
                              </p:par>
                            </p:childTnLst>
                          </p:cTn>
                        </p:par>
                        <p:par>
                          <p:cTn id="135" fill="hold">
                            <p:stCondLst>
                              <p:cond delay="2500"/>
                            </p:stCondLst>
                            <p:childTnLst>
                              <p:par>
                                <p:cTn id="136" presetID="16" presetClass="entr" presetSubtype="21" fill="hold" grpId="0" nodeType="afterEffect">
                                  <p:stCondLst>
                                    <p:cond delay="0"/>
                                  </p:stCondLst>
                                  <p:childTnLst>
                                    <p:set>
                                      <p:cBhvr>
                                        <p:cTn id="137" dur="1" fill="hold">
                                          <p:stCondLst>
                                            <p:cond delay="0"/>
                                          </p:stCondLst>
                                        </p:cTn>
                                        <p:tgtEl>
                                          <p:spTgt spid="77"/>
                                        </p:tgtEl>
                                        <p:attrNameLst>
                                          <p:attrName>style.visibility</p:attrName>
                                        </p:attrNameLst>
                                      </p:cBhvr>
                                      <p:to>
                                        <p:strVal val="visible"/>
                                      </p:to>
                                    </p:set>
                                    <p:animEffect transition="in" filter="barn(inVertical)">
                                      <p:cBhvr>
                                        <p:cTn id="138" dur="500"/>
                                        <p:tgtEl>
                                          <p:spTgt spid="77"/>
                                        </p:tgtEl>
                                      </p:cBhvr>
                                    </p:animEffect>
                                  </p:childTnLst>
                                </p:cTn>
                              </p:par>
                            </p:childTnLst>
                          </p:cTn>
                        </p:par>
                        <p:par>
                          <p:cTn id="139" fill="hold">
                            <p:stCondLst>
                              <p:cond delay="3000"/>
                            </p:stCondLst>
                            <p:childTnLst>
                              <p:par>
                                <p:cTn id="140" presetID="22" presetClass="entr" presetSubtype="8" fill="hold" nodeType="afterEffect">
                                  <p:stCondLst>
                                    <p:cond delay="0"/>
                                  </p:stCondLst>
                                  <p:childTnLst>
                                    <p:set>
                                      <p:cBhvr>
                                        <p:cTn id="141" dur="1" fill="hold">
                                          <p:stCondLst>
                                            <p:cond delay="0"/>
                                          </p:stCondLst>
                                        </p:cTn>
                                        <p:tgtEl>
                                          <p:spTgt spid="78"/>
                                        </p:tgtEl>
                                        <p:attrNameLst>
                                          <p:attrName>style.visibility</p:attrName>
                                        </p:attrNameLst>
                                      </p:cBhvr>
                                      <p:to>
                                        <p:strVal val="visible"/>
                                      </p:to>
                                    </p:set>
                                    <p:animEffect transition="in" filter="wipe(left)">
                                      <p:cBhvr>
                                        <p:cTn id="142" dur="500"/>
                                        <p:tgtEl>
                                          <p:spTgt spid="78"/>
                                        </p:tgtEl>
                                      </p:cBhvr>
                                    </p:animEffect>
                                  </p:childTnLst>
                                </p:cTn>
                              </p:par>
                            </p:childTnLst>
                          </p:cTn>
                        </p:par>
                        <p:par>
                          <p:cTn id="143" fill="hold">
                            <p:stCondLst>
                              <p:cond delay="3500"/>
                            </p:stCondLst>
                            <p:childTnLst>
                              <p:par>
                                <p:cTn id="144" presetID="16" presetClass="entr" presetSubtype="21" fill="hold" grpId="0" nodeType="afterEffect">
                                  <p:stCondLst>
                                    <p:cond delay="0"/>
                                  </p:stCondLst>
                                  <p:childTnLst>
                                    <p:set>
                                      <p:cBhvr>
                                        <p:cTn id="145" dur="1" fill="hold">
                                          <p:stCondLst>
                                            <p:cond delay="0"/>
                                          </p:stCondLst>
                                        </p:cTn>
                                        <p:tgtEl>
                                          <p:spTgt spid="81"/>
                                        </p:tgtEl>
                                        <p:attrNameLst>
                                          <p:attrName>style.visibility</p:attrName>
                                        </p:attrNameLst>
                                      </p:cBhvr>
                                      <p:to>
                                        <p:strVal val="visible"/>
                                      </p:to>
                                    </p:set>
                                    <p:animEffect transition="in" filter="barn(inVertical)">
                                      <p:cBhvr>
                                        <p:cTn id="146" dur="500"/>
                                        <p:tgtEl>
                                          <p:spTgt spid="81"/>
                                        </p:tgtEl>
                                      </p:cBhvr>
                                    </p:animEffect>
                                  </p:childTnLst>
                                </p:cTn>
                              </p:par>
                            </p:childTnLst>
                          </p:cTn>
                        </p:par>
                        <p:par>
                          <p:cTn id="147" fill="hold">
                            <p:stCondLst>
                              <p:cond delay="4000"/>
                            </p:stCondLst>
                            <p:childTnLst>
                              <p:par>
                                <p:cTn id="148" presetID="22" presetClass="entr" presetSubtype="8" fill="hold" nodeType="afterEffect">
                                  <p:stCondLst>
                                    <p:cond delay="0"/>
                                  </p:stCondLst>
                                  <p:childTnLst>
                                    <p:set>
                                      <p:cBhvr>
                                        <p:cTn id="149" dur="1" fill="hold">
                                          <p:stCondLst>
                                            <p:cond delay="0"/>
                                          </p:stCondLst>
                                        </p:cTn>
                                        <p:tgtEl>
                                          <p:spTgt spid="82"/>
                                        </p:tgtEl>
                                        <p:attrNameLst>
                                          <p:attrName>style.visibility</p:attrName>
                                        </p:attrNameLst>
                                      </p:cBhvr>
                                      <p:to>
                                        <p:strVal val="visible"/>
                                      </p:to>
                                    </p:set>
                                    <p:animEffect transition="in" filter="wipe(left)">
                                      <p:cBhvr>
                                        <p:cTn id="150" dur="500"/>
                                        <p:tgtEl>
                                          <p:spTgt spid="82"/>
                                        </p:tgtEl>
                                      </p:cBhvr>
                                    </p:animEffect>
                                  </p:childTnLst>
                                </p:cTn>
                              </p:par>
                            </p:childTnLst>
                          </p:cTn>
                        </p:par>
                        <p:par>
                          <p:cTn id="151" fill="hold">
                            <p:stCondLst>
                              <p:cond delay="4500"/>
                            </p:stCondLst>
                            <p:childTnLst>
                              <p:par>
                                <p:cTn id="152" presetID="16" presetClass="entr" presetSubtype="21" fill="hold" grpId="0" nodeType="afterEffect">
                                  <p:stCondLst>
                                    <p:cond delay="0"/>
                                  </p:stCondLst>
                                  <p:childTnLst>
                                    <p:set>
                                      <p:cBhvr>
                                        <p:cTn id="153" dur="1" fill="hold">
                                          <p:stCondLst>
                                            <p:cond delay="0"/>
                                          </p:stCondLst>
                                        </p:cTn>
                                        <p:tgtEl>
                                          <p:spTgt spid="85"/>
                                        </p:tgtEl>
                                        <p:attrNameLst>
                                          <p:attrName>style.visibility</p:attrName>
                                        </p:attrNameLst>
                                      </p:cBhvr>
                                      <p:to>
                                        <p:strVal val="visible"/>
                                      </p:to>
                                    </p:set>
                                    <p:animEffect transition="in" filter="barn(inVertical)">
                                      <p:cBhvr>
                                        <p:cTn id="154" dur="500"/>
                                        <p:tgtEl>
                                          <p:spTgt spid="85"/>
                                        </p:tgtEl>
                                      </p:cBhvr>
                                    </p:animEffect>
                                  </p:childTnLst>
                                </p:cTn>
                              </p:par>
                            </p:childTnLst>
                          </p:cTn>
                        </p:par>
                        <p:par>
                          <p:cTn id="155" fill="hold">
                            <p:stCondLst>
                              <p:cond delay="5000"/>
                            </p:stCondLst>
                            <p:childTnLst>
                              <p:par>
                                <p:cTn id="156" presetID="22" presetClass="entr" presetSubtype="8" fill="hold" nodeType="afterEffect">
                                  <p:stCondLst>
                                    <p:cond delay="0"/>
                                  </p:stCondLst>
                                  <p:childTnLst>
                                    <p:set>
                                      <p:cBhvr>
                                        <p:cTn id="157" dur="1" fill="hold">
                                          <p:stCondLst>
                                            <p:cond delay="0"/>
                                          </p:stCondLst>
                                        </p:cTn>
                                        <p:tgtEl>
                                          <p:spTgt spid="86"/>
                                        </p:tgtEl>
                                        <p:attrNameLst>
                                          <p:attrName>style.visibility</p:attrName>
                                        </p:attrNameLst>
                                      </p:cBhvr>
                                      <p:to>
                                        <p:strVal val="visible"/>
                                      </p:to>
                                    </p:set>
                                    <p:animEffect transition="in" filter="wipe(left)">
                                      <p:cBhvr>
                                        <p:cTn id="158"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p:bldP spid="73" grpId="0"/>
      <p:bldP spid="77" grpId="0"/>
      <p:bldP spid="81" grpId="0"/>
      <p:bldP spid="8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27" name="圆角矩形 26"/>
          <p:cNvSpPr/>
          <p:nvPr/>
        </p:nvSpPr>
        <p:spPr>
          <a:xfrm>
            <a:off x="4871070" y="-1323528"/>
            <a:ext cx="2484278" cy="397856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59"/>
          <p:cNvSpPr>
            <a:spLocks noChangeArrowheads="1"/>
          </p:cNvSpPr>
          <p:nvPr/>
        </p:nvSpPr>
        <p:spPr bwMode="auto">
          <a:xfrm flipH="1">
            <a:off x="4943078" y="1628800"/>
            <a:ext cx="23402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第五章</a:t>
            </a:r>
            <a:endParaRPr lang="en-US" altLang="zh-CN"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anose="02000000000000000000" pitchFamily="2" charset="-122"/>
            </a:endParaRPr>
          </a:p>
        </p:txBody>
      </p:sp>
      <p:sp>
        <p:nvSpPr>
          <p:cNvPr id="29" name="TextBox 28"/>
          <p:cNvSpPr txBox="1"/>
          <p:nvPr/>
        </p:nvSpPr>
        <p:spPr>
          <a:xfrm>
            <a:off x="3711731" y="2708920"/>
            <a:ext cx="4733400" cy="1015663"/>
          </a:xfrm>
          <a:prstGeom prst="rect">
            <a:avLst/>
          </a:prstGeom>
          <a:noFill/>
        </p:spPr>
        <p:txBody>
          <a:bodyPr wrap="square" rtlCol="0">
            <a:spAutoFit/>
          </a:bodyPr>
          <a:lstStyle/>
          <a:p>
            <a:pPr algn="ctr"/>
            <a:r>
              <a:rPr lang="zh-CN" altLang="en-US" sz="6000" b="1" dirty="0" smtClean="0">
                <a:solidFill>
                  <a:schemeClr val="tx1">
                    <a:lumMod val="75000"/>
                    <a:lumOff val="25000"/>
                  </a:schemeClr>
                </a:solidFill>
                <a:latin typeface="微软雅黑" panose="020B0503020204020204" pitchFamily="34" charset="-122"/>
                <a:ea typeface="微软雅黑" panose="020B0503020204020204" pitchFamily="34" charset="-122"/>
              </a:rPr>
              <a:t>展望未来</a:t>
            </a:r>
            <a:endParaRPr lang="en-US" sz="6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flipH="1">
            <a:off x="3430910" y="3933056"/>
            <a:ext cx="5242162" cy="307777"/>
          </a:xfrm>
          <a:prstGeom prst="rect">
            <a:avLst/>
          </a:prstGeom>
        </p:spPr>
        <p:txBody>
          <a:bodyPr wrap="square">
            <a:spAutoFit/>
          </a:bodyPr>
          <a:lstStyle/>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rPr>
              <a:t>适用于企业工作汇报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部门培训</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工作总结</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业绩汇报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项目汇报</a:t>
            </a:r>
          </a:p>
        </p:txBody>
      </p:sp>
      <p:sp>
        <p:nvSpPr>
          <p:cNvPr id="31" name="Rectangle 4"/>
          <p:cNvSpPr txBox="1">
            <a:spLocks noChangeArrowheads="1"/>
          </p:cNvSpPr>
          <p:nvPr/>
        </p:nvSpPr>
        <p:spPr bwMode="auto">
          <a:xfrm>
            <a:off x="4179783" y="4581128"/>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grpSp>
        <p:nvGrpSpPr>
          <p:cNvPr id="32" name="Group 5"/>
          <p:cNvGrpSpPr/>
          <p:nvPr/>
        </p:nvGrpSpPr>
        <p:grpSpPr>
          <a:xfrm>
            <a:off x="3711731" y="5450271"/>
            <a:ext cx="379414" cy="354993"/>
            <a:chOff x="6964363" y="2108200"/>
            <a:chExt cx="690562" cy="646113"/>
          </a:xfrm>
          <a:solidFill>
            <a:schemeClr val="bg1">
              <a:lumMod val="65000"/>
            </a:schemeClr>
          </a:solidFill>
        </p:grpSpPr>
        <p:sp>
          <p:nvSpPr>
            <p:cNvPr id="33"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34"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grpSp>
        <p:nvGrpSpPr>
          <p:cNvPr id="35" name="Group 10"/>
          <p:cNvGrpSpPr/>
          <p:nvPr/>
        </p:nvGrpSpPr>
        <p:grpSpPr>
          <a:xfrm>
            <a:off x="4809733" y="5441086"/>
            <a:ext cx="342158" cy="341371"/>
            <a:chOff x="4594225" y="2119313"/>
            <a:chExt cx="690563" cy="688975"/>
          </a:xfrm>
          <a:solidFill>
            <a:schemeClr val="bg1">
              <a:lumMod val="65000"/>
            </a:schemeClr>
          </a:solidFill>
        </p:grpSpPr>
        <p:sp>
          <p:nvSpPr>
            <p:cNvPr id="36"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37"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38"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grpSp>
        <p:nvGrpSpPr>
          <p:cNvPr id="39" name="Group 25"/>
          <p:cNvGrpSpPr/>
          <p:nvPr/>
        </p:nvGrpSpPr>
        <p:grpSpPr>
          <a:xfrm>
            <a:off x="7081550" y="5446660"/>
            <a:ext cx="345331" cy="345331"/>
            <a:chOff x="2005013" y="1077913"/>
            <a:chExt cx="688975" cy="688975"/>
          </a:xfrm>
          <a:solidFill>
            <a:schemeClr val="bg1">
              <a:lumMod val="65000"/>
            </a:schemeClr>
          </a:solidFill>
        </p:grpSpPr>
        <p:sp>
          <p:nvSpPr>
            <p:cNvPr id="40"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1" name="Freeform 6"/>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sp>
        <p:nvSpPr>
          <p:cNvPr id="42" name="Freeform 286"/>
          <p:cNvSpPr>
            <a:spLocks noEditPoints="1"/>
          </p:cNvSpPr>
          <p:nvPr/>
        </p:nvSpPr>
        <p:spPr bwMode="auto">
          <a:xfrm>
            <a:off x="5943979" y="5439000"/>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lumMod val="65000"/>
            </a:schemeClr>
          </a:solidFill>
          <a:ln>
            <a:noFill/>
          </a:ln>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nvGrpSpPr>
          <p:cNvPr id="43" name="Group 32"/>
          <p:cNvGrpSpPr/>
          <p:nvPr/>
        </p:nvGrpSpPr>
        <p:grpSpPr>
          <a:xfrm>
            <a:off x="8207118" y="5450572"/>
            <a:ext cx="399003" cy="324706"/>
            <a:chOff x="5245100" y="5103813"/>
            <a:chExt cx="690563" cy="561975"/>
          </a:xfrm>
          <a:solidFill>
            <a:schemeClr val="bg1">
              <a:lumMod val="65000"/>
            </a:schemeClr>
          </a:solidFill>
        </p:grpSpPr>
        <p:sp>
          <p:nvSpPr>
            <p:cNvPr id="44"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5"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cxnSp>
        <p:nvCxnSpPr>
          <p:cNvPr id="46" name="直接连接符 45"/>
          <p:cNvCxnSpPr/>
          <p:nvPr/>
        </p:nvCxnSpPr>
        <p:spPr>
          <a:xfrm>
            <a:off x="7816187" y="54390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664059"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511931"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359803"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0" y="6254873"/>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12" presetClass="entr" presetSubtype="4" fill="hold" grpId="0" nodeType="withEffect">
                                  <p:stCondLst>
                                    <p:cond delay="100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up)">
                                      <p:cBhvr>
                                        <p:cTn id="13" dur="500"/>
                                        <p:tgtEl>
                                          <p:spTgt spid="28"/>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arn(inVertical)">
                                      <p:cBhvr>
                                        <p:cTn id="23" dur="750"/>
                                        <p:tgtEl>
                                          <p:spTgt spid="30"/>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par>
                                <p:cTn id="28" presetID="10" presetClass="entr" presetSubtype="0" fill="hold" nodeType="withEffect">
                                  <p:stCondLst>
                                    <p:cond delay="5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nodeType="withEffect">
                                  <p:stCondLst>
                                    <p:cond delay="50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par>
                                <p:cTn id="34" presetID="10" presetClass="entr" presetSubtype="0" fill="hold" nodeType="withEffect">
                                  <p:stCondLst>
                                    <p:cond delay="5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nodeType="withEffect">
                                  <p:stCondLst>
                                    <p:cond delay="50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par>
                                <p:cTn id="43" presetID="16" presetClass="entr" presetSubtype="42" fill="hold" nodeType="withEffect">
                                  <p:stCondLst>
                                    <p:cond delay="1000"/>
                                  </p:stCondLst>
                                  <p:childTnLst>
                                    <p:set>
                                      <p:cBhvr>
                                        <p:cTn id="44" dur="1" fill="hold">
                                          <p:stCondLst>
                                            <p:cond delay="0"/>
                                          </p:stCondLst>
                                        </p:cTn>
                                        <p:tgtEl>
                                          <p:spTgt spid="49"/>
                                        </p:tgtEl>
                                        <p:attrNameLst>
                                          <p:attrName>style.visibility</p:attrName>
                                        </p:attrNameLst>
                                      </p:cBhvr>
                                      <p:to>
                                        <p:strVal val="visible"/>
                                      </p:to>
                                    </p:set>
                                    <p:animEffect transition="in" filter="barn(outHorizontal)">
                                      <p:cBhvr>
                                        <p:cTn id="45" dur="500"/>
                                        <p:tgtEl>
                                          <p:spTgt spid="49"/>
                                        </p:tgtEl>
                                      </p:cBhvr>
                                    </p:animEffect>
                                  </p:childTnLst>
                                </p:cTn>
                              </p:par>
                              <p:par>
                                <p:cTn id="46" presetID="16" presetClass="entr" presetSubtype="42" fill="hold" nodeType="withEffect">
                                  <p:stCondLst>
                                    <p:cond delay="1000"/>
                                  </p:stCondLst>
                                  <p:childTnLst>
                                    <p:set>
                                      <p:cBhvr>
                                        <p:cTn id="47" dur="1" fill="hold">
                                          <p:stCondLst>
                                            <p:cond delay="0"/>
                                          </p:stCondLst>
                                        </p:cTn>
                                        <p:tgtEl>
                                          <p:spTgt spid="48"/>
                                        </p:tgtEl>
                                        <p:attrNameLst>
                                          <p:attrName>style.visibility</p:attrName>
                                        </p:attrNameLst>
                                      </p:cBhvr>
                                      <p:to>
                                        <p:strVal val="visible"/>
                                      </p:to>
                                    </p:set>
                                    <p:animEffect transition="in" filter="barn(outHorizontal)">
                                      <p:cBhvr>
                                        <p:cTn id="48" dur="500"/>
                                        <p:tgtEl>
                                          <p:spTgt spid="48"/>
                                        </p:tgtEl>
                                      </p:cBhvr>
                                    </p:animEffect>
                                  </p:childTnLst>
                                </p:cTn>
                              </p:par>
                              <p:par>
                                <p:cTn id="49" presetID="16" presetClass="entr" presetSubtype="42" fill="hold" nodeType="withEffect">
                                  <p:stCondLst>
                                    <p:cond delay="1000"/>
                                  </p:stCondLst>
                                  <p:childTnLst>
                                    <p:set>
                                      <p:cBhvr>
                                        <p:cTn id="50" dur="1" fill="hold">
                                          <p:stCondLst>
                                            <p:cond delay="0"/>
                                          </p:stCondLst>
                                        </p:cTn>
                                        <p:tgtEl>
                                          <p:spTgt spid="47"/>
                                        </p:tgtEl>
                                        <p:attrNameLst>
                                          <p:attrName>style.visibility</p:attrName>
                                        </p:attrNameLst>
                                      </p:cBhvr>
                                      <p:to>
                                        <p:strVal val="visible"/>
                                      </p:to>
                                    </p:set>
                                    <p:animEffect transition="in" filter="barn(outHorizontal)">
                                      <p:cBhvr>
                                        <p:cTn id="51" dur="500"/>
                                        <p:tgtEl>
                                          <p:spTgt spid="47"/>
                                        </p:tgtEl>
                                      </p:cBhvr>
                                    </p:animEffect>
                                  </p:childTnLst>
                                </p:cTn>
                              </p:par>
                              <p:par>
                                <p:cTn id="52" presetID="16" presetClass="entr" presetSubtype="42"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barn(outHorizontal)">
                                      <p:cBhvr>
                                        <p:cTn id="54" dur="500"/>
                                        <p:tgtEl>
                                          <p:spTgt spid="46"/>
                                        </p:tgtEl>
                                      </p:cBhvr>
                                    </p:animEffect>
                                  </p:childTnLst>
                                </p:cTn>
                              </p:par>
                            </p:childTnLst>
                          </p:cTn>
                        </p:par>
                        <p:par>
                          <p:cTn id="55" fill="hold">
                            <p:stCondLst>
                              <p:cond delay="3500"/>
                            </p:stCondLst>
                            <p:childTnLst>
                              <p:par>
                                <p:cTn id="56" presetID="42" presetClass="entr" presetSubtype="0"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1000"/>
                                        <p:tgtEl>
                                          <p:spTgt spid="26"/>
                                        </p:tgtEl>
                                      </p:cBhvr>
                                    </p:animEffect>
                                    <p:anim calcmode="lin" valueType="num">
                                      <p:cBhvr>
                                        <p:cTn id="59" dur="1000" fill="hold"/>
                                        <p:tgtEl>
                                          <p:spTgt spid="26"/>
                                        </p:tgtEl>
                                        <p:attrNameLst>
                                          <p:attrName>ppt_x</p:attrName>
                                        </p:attrNameLst>
                                      </p:cBhvr>
                                      <p:tavLst>
                                        <p:tav tm="0">
                                          <p:val>
                                            <p:strVal val="#ppt_x"/>
                                          </p:val>
                                        </p:tav>
                                        <p:tav tm="100000">
                                          <p:val>
                                            <p:strVal val="#ppt_x"/>
                                          </p:val>
                                        </p:tav>
                                      </p:tavLst>
                                    </p:anim>
                                    <p:anim calcmode="lin" valueType="num">
                                      <p:cBhvr>
                                        <p:cTn id="6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p:bldP spid="30" grpId="0"/>
      <p:bldP spid="31" grpId="0"/>
      <p:bldP spid="42" grpId="0" animBg="1"/>
      <p:bldP spid="2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展望未来</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发展计划</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7" name="矩形 16"/>
          <p:cNvSpPr/>
          <p:nvPr/>
        </p:nvSpPr>
        <p:spPr>
          <a:xfrm>
            <a:off x="6671270" y="1844824"/>
            <a:ext cx="4464496" cy="3096344"/>
          </a:xfrm>
          <a:prstGeom prst="rect">
            <a:avLst/>
          </a:prstGeom>
          <a:blipFill>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矩形 18"/>
          <p:cNvSpPr/>
          <p:nvPr/>
        </p:nvSpPr>
        <p:spPr>
          <a:xfrm>
            <a:off x="11351790" y="1853208"/>
            <a:ext cx="843385" cy="102601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矩形 19"/>
          <p:cNvSpPr/>
          <p:nvPr/>
        </p:nvSpPr>
        <p:spPr>
          <a:xfrm>
            <a:off x="0" y="1844824"/>
            <a:ext cx="6455246" cy="3096344"/>
          </a:xfrm>
          <a:prstGeom prst="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Text Box 7"/>
          <p:cNvSpPr txBox="1">
            <a:spLocks noChangeArrowheads="1"/>
          </p:cNvSpPr>
          <p:nvPr/>
        </p:nvSpPr>
        <p:spPr bwMode="gray">
          <a:xfrm>
            <a:off x="622598" y="2075371"/>
            <a:ext cx="3023586" cy="400110"/>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添加标题内容</a:t>
            </a:r>
            <a:endParaRPr lang="en-US" altLang="zh-CN" sz="14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2" name="Rectangle 5"/>
          <p:cNvSpPr/>
          <p:nvPr/>
        </p:nvSpPr>
        <p:spPr bwMode="auto">
          <a:xfrm>
            <a:off x="696105" y="2554528"/>
            <a:ext cx="5183077" cy="114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100" dirty="0" smtClean="0">
                <a:solidFill>
                  <a:schemeClr val="bg1"/>
                </a:solidFill>
                <a:latin typeface="微软雅黑" panose="020B0503020204020204" pitchFamily="34" charset="-122"/>
                <a:ea typeface="微软雅黑" panose="020B0503020204020204" pitchFamily="34" charset="-122"/>
                <a:sym typeface="Gill Sans" charset="0"/>
              </a:rPr>
              <a:t>      此处</a:t>
            </a: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100" dirty="0" smtClean="0">
                <a:solidFill>
                  <a:schemeClr val="bg1"/>
                </a:solidFill>
                <a:latin typeface="微软雅黑" panose="020B0503020204020204" pitchFamily="34" charset="-122"/>
                <a:ea typeface="微软雅黑" panose="020B0503020204020204" pitchFamily="34" charset="-122"/>
                <a:sym typeface="Gill Sans" charset="0"/>
              </a:rPr>
              <a:t>在  </a:t>
            </a:r>
            <a:r>
              <a:rPr lang="en-US" altLang="zh-CN" sz="1100" dirty="0" smtClean="0">
                <a:solidFill>
                  <a:schemeClr val="bg1"/>
                </a:solidFill>
                <a:latin typeface="微软雅黑" panose="020B0503020204020204" pitchFamily="34" charset="-122"/>
                <a:ea typeface="微软雅黑" panose="020B0503020204020204" pitchFamily="34" charset="-122"/>
                <a:sym typeface="Gill Sans" charset="0"/>
              </a:rPr>
              <a:t>200</a:t>
            </a: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字以内，据统计每页幻灯片的最好控制</a:t>
            </a:r>
            <a:r>
              <a:rPr lang="zh-CN" altLang="en-US" sz="1100" dirty="0" smtClean="0">
                <a:solidFill>
                  <a:schemeClr val="bg1"/>
                </a:solidFill>
                <a:latin typeface="微软雅黑" panose="020B0503020204020204" pitchFamily="34" charset="-122"/>
                <a:ea typeface="微软雅黑" panose="020B0503020204020204" pitchFamily="34" charset="-122"/>
                <a:sym typeface="Gill Sans" charset="0"/>
              </a:rPr>
              <a:t>在</a:t>
            </a:r>
            <a:r>
              <a:rPr lang="en-US" altLang="zh-CN" sz="1100" dirty="0" smtClean="0">
                <a:solidFill>
                  <a:schemeClr val="bg1"/>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分钟之内</a:t>
            </a:r>
            <a:r>
              <a:rPr lang="zh-CN" altLang="en-US" sz="1100" dirty="0" smtClean="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。此处添加详细文本描述，建议与标题相关并符合整体语言风格，语言描述尽量简洁生动。尽量将每页幻灯片的每页幻灯片的最好控制在</a:t>
            </a:r>
            <a:r>
              <a:rPr lang="en-US" altLang="zh-CN" sz="1100" dirty="0" smtClean="0">
                <a:solidFill>
                  <a:schemeClr val="bg1"/>
                </a:solidFill>
                <a:latin typeface="微软雅黑" panose="020B0503020204020204" pitchFamily="34" charset="-122"/>
                <a:ea typeface="微软雅黑" panose="020B0503020204020204" pitchFamily="34" charset="-122"/>
                <a:sym typeface="Gill Sans" charset="0"/>
              </a:rPr>
              <a:t>5</a:t>
            </a:r>
            <a:r>
              <a:rPr lang="zh-CN" altLang="en-US" sz="1100" dirty="0" smtClean="0">
                <a:solidFill>
                  <a:schemeClr val="bg1"/>
                </a:solidFill>
                <a:latin typeface="微软雅黑" panose="020B0503020204020204" pitchFamily="34" charset="-122"/>
                <a:ea typeface="微软雅黑" panose="020B0503020204020204" pitchFamily="34" charset="-122"/>
                <a:sym typeface="Gill Sans" charset="0"/>
              </a:rPr>
              <a:t>分钟之内。</a:t>
            </a:r>
            <a:endParaRPr lang="en-US" altLang="zh-CN" sz="1100" dirty="0" smtClean="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100" dirty="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建议与标题相关并符合整体语言风格，语言描述尽量简洁生动。尽量将每页幻灯片的每页幻灯片的最好控制在</a:t>
            </a:r>
            <a:r>
              <a:rPr lang="en-US" altLang="zh-CN" sz="1100" dirty="0">
                <a:solidFill>
                  <a:schemeClr val="bg1"/>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分钟之内。</a:t>
            </a:r>
            <a:endParaRPr lang="en-US" altLang="zh-CN" sz="1100" dirty="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100" dirty="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100" dirty="0" smtClean="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100" dirty="0" smtClean="0">
              <a:solidFill>
                <a:schemeClr val="bg1"/>
              </a:solidFill>
              <a:latin typeface="微软雅黑" panose="020B0503020204020204" pitchFamily="34" charset="-122"/>
              <a:ea typeface="微软雅黑" panose="020B0503020204020204" pitchFamily="34" charset="-122"/>
              <a:sym typeface="Gill Sans" charset="0"/>
            </a:endParaRPr>
          </a:p>
        </p:txBody>
      </p:sp>
      <p:sp>
        <p:nvSpPr>
          <p:cNvPr id="23" name="圆角矩形 19"/>
          <p:cNvSpPr>
            <a:spLocks noChangeAspect="1" noChangeArrowheads="1"/>
          </p:cNvSpPr>
          <p:nvPr/>
        </p:nvSpPr>
        <p:spPr bwMode="auto">
          <a:xfrm>
            <a:off x="841375" y="5264394"/>
            <a:ext cx="720725" cy="719138"/>
          </a:xfrm>
          <a:prstGeom prst="roundRect">
            <a:avLst>
              <a:gd name="adj" fmla="val 30000"/>
            </a:avLst>
          </a:prstGeom>
          <a:solidFill>
            <a:srgbClr val="B5554D"/>
          </a:solidFill>
          <a:ln>
            <a:noFill/>
          </a:ln>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latin typeface="微软雅黑" panose="020B0503020204020204" pitchFamily="34" charset="-122"/>
            </a:endParaRPr>
          </a:p>
        </p:txBody>
      </p:sp>
      <p:sp>
        <p:nvSpPr>
          <p:cNvPr id="24" name="圆角矩形 20"/>
          <p:cNvSpPr>
            <a:spLocks noChangeAspect="1" noChangeArrowheads="1"/>
          </p:cNvSpPr>
          <p:nvPr/>
        </p:nvSpPr>
        <p:spPr bwMode="auto">
          <a:xfrm>
            <a:off x="6097588" y="5264394"/>
            <a:ext cx="720725" cy="719138"/>
          </a:xfrm>
          <a:prstGeom prst="roundRect">
            <a:avLst>
              <a:gd name="adj" fmla="val 30000"/>
            </a:avLst>
          </a:prstGeom>
          <a:solidFill>
            <a:srgbClr val="B5554D"/>
          </a:solidFill>
          <a:ln>
            <a:noFill/>
          </a:ln>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latin typeface="微软雅黑" panose="020B0503020204020204" pitchFamily="34" charset="-122"/>
            </a:endParaRPr>
          </a:p>
        </p:txBody>
      </p:sp>
      <p:pic>
        <p:nvPicPr>
          <p:cNvPr id="25" name="Group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33450" y="5358057"/>
            <a:ext cx="534988"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Group 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188075" y="5345357"/>
            <a:ext cx="541338"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文本框 15"/>
          <p:cNvSpPr txBox="1">
            <a:spLocks noChangeArrowheads="1"/>
          </p:cNvSpPr>
          <p:nvPr/>
        </p:nvSpPr>
        <p:spPr bwMode="auto">
          <a:xfrm>
            <a:off x="1633091" y="5215002"/>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r>
              <a:rPr lang="zh-CN" altLang="en-US" b="1" dirty="0">
                <a:solidFill>
                  <a:schemeClr val="accent2"/>
                </a:solidFill>
                <a:latin typeface="微软雅黑" panose="020B0503020204020204" pitchFamily="34" charset="-122"/>
              </a:rPr>
              <a:t>添加标题内容</a:t>
            </a:r>
          </a:p>
        </p:txBody>
      </p:sp>
      <p:sp>
        <p:nvSpPr>
          <p:cNvPr id="28" name="文本框 16"/>
          <p:cNvSpPr txBox="1">
            <a:spLocks noChangeArrowheads="1"/>
          </p:cNvSpPr>
          <p:nvPr/>
        </p:nvSpPr>
        <p:spPr bwMode="auto">
          <a:xfrm>
            <a:off x="1633091" y="5583302"/>
            <a:ext cx="417646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29" name="文本框 15"/>
          <p:cNvSpPr txBox="1">
            <a:spLocks noChangeArrowheads="1"/>
          </p:cNvSpPr>
          <p:nvPr/>
        </p:nvSpPr>
        <p:spPr bwMode="auto">
          <a:xfrm>
            <a:off x="6889675" y="5222101"/>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r>
              <a:rPr lang="zh-CN" altLang="en-US" b="1" dirty="0">
                <a:solidFill>
                  <a:schemeClr val="accent2"/>
                </a:solidFill>
                <a:latin typeface="微软雅黑" panose="020B0503020204020204" pitchFamily="34" charset="-122"/>
              </a:rPr>
              <a:t>添加标题内容</a:t>
            </a:r>
          </a:p>
        </p:txBody>
      </p:sp>
      <p:sp>
        <p:nvSpPr>
          <p:cNvPr id="30" name="文本框 16"/>
          <p:cNvSpPr txBox="1">
            <a:spLocks noChangeArrowheads="1"/>
          </p:cNvSpPr>
          <p:nvPr/>
        </p:nvSpPr>
        <p:spPr bwMode="auto">
          <a:xfrm>
            <a:off x="6889675" y="5590401"/>
            <a:ext cx="417646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0-#ppt_w/2"/>
                                          </p:val>
                                        </p:tav>
                                        <p:tav tm="100000">
                                          <p:val>
                                            <p:strVal val="#ppt_x"/>
                                          </p:val>
                                        </p:tav>
                                      </p:tavLst>
                                    </p:anim>
                                    <p:anim calcmode="lin" valueType="num">
                                      <p:cBhvr additive="base">
                                        <p:cTn id="12" dur="10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par>
                                <p:cTn id="25" presetID="22" presetClass="entr" presetSubtype="8" fill="hold" grpId="0" nodeType="withEffect">
                                  <p:stCondLst>
                                    <p:cond delay="50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par>
                                <p:cTn id="28" presetID="10" presetClass="entr" presetSubtype="0" fill="hold" grpId="0" nodeType="withEffect">
                                  <p:stCondLst>
                                    <p:cond delay="125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grpId="0" nodeType="withEffect">
                                  <p:stCondLst>
                                    <p:cond delay="125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par>
                                <p:cTn id="34" presetID="10" presetClass="entr" presetSubtype="0" fill="hold" nodeType="withEffect">
                                  <p:stCondLst>
                                    <p:cond delay="125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10" presetClass="entr" presetSubtype="0" fill="hold" nodeType="withEffect">
                                  <p:stCondLst>
                                    <p:cond delay="125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10" presetClass="entr" presetSubtype="0" fill="hold" grpId="0" nodeType="withEffect">
                                  <p:stCondLst>
                                    <p:cond delay="175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par>
                                <p:cTn id="43" presetID="10" presetClass="entr" presetSubtype="0" fill="hold" grpId="0" nodeType="withEffect">
                                  <p:stCondLst>
                                    <p:cond delay="175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par>
                                <p:cTn id="46" presetID="10" presetClass="entr" presetSubtype="0" fill="hold" grpId="0" nodeType="withEffect">
                                  <p:stCondLst>
                                    <p:cond delay="175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500"/>
                                        <p:tgtEl>
                                          <p:spTgt spid="29"/>
                                        </p:tgtEl>
                                      </p:cBhvr>
                                    </p:animEffect>
                                  </p:childTnLst>
                                </p:cTn>
                              </p:par>
                              <p:par>
                                <p:cTn id="49" presetID="10" presetClass="entr" presetSubtype="0" fill="hold" grpId="0" nodeType="withEffect">
                                  <p:stCondLst>
                                    <p:cond delay="175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animBg="1"/>
      <p:bldP spid="19" grpId="0" animBg="1"/>
      <p:bldP spid="20" grpId="0" animBg="1"/>
      <p:bldP spid="21" grpId="0"/>
      <p:bldP spid="22" grpId="0"/>
      <p:bldP spid="23" grpId="0" animBg="1"/>
      <p:bldP spid="24" grpId="0" animBg="1"/>
      <p:bldP spid="27" grpId="0"/>
      <p:bldP spid="28" grpId="0"/>
      <p:bldP spid="29" grpId="0"/>
      <p:bldP spid="3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展望未来</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发展目标</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7" name="矩形 16"/>
          <p:cNvSpPr/>
          <p:nvPr/>
        </p:nvSpPr>
        <p:spPr>
          <a:xfrm rot="5400000">
            <a:off x="2499458" y="1344303"/>
            <a:ext cx="975748" cy="1705132"/>
          </a:xfrm>
          <a:prstGeom prst="rect">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latin typeface="微软雅黑" panose="020B0503020204020204" pitchFamily="34" charset="-122"/>
              <a:ea typeface="微软雅黑" panose="020B0503020204020204" pitchFamily="34" charset="-122"/>
            </a:endParaRPr>
          </a:p>
        </p:txBody>
      </p:sp>
      <p:sp>
        <p:nvSpPr>
          <p:cNvPr id="19" name="矩形 18"/>
          <p:cNvSpPr/>
          <p:nvPr/>
        </p:nvSpPr>
        <p:spPr>
          <a:xfrm>
            <a:off x="2909250" y="1966037"/>
            <a:ext cx="341760" cy="461665"/>
          </a:xfrm>
          <a:prstGeom prst="rect">
            <a:avLst/>
          </a:prstGeom>
        </p:spPr>
        <p:txBody>
          <a:bodyPr wrap="none">
            <a:spAutoFit/>
          </a:bodyPr>
          <a:lstStyle/>
          <a:p>
            <a:r>
              <a:rPr lang="en-US" altLang="zh-CN" sz="2400" dirty="0">
                <a:solidFill>
                  <a:schemeClr val="accent2"/>
                </a:solidFill>
                <a:latin typeface="Impact MT Std" pitchFamily="34" charset="0"/>
                <a:ea typeface="微软雅黑" panose="020B0503020204020204" pitchFamily="34" charset="-122"/>
                <a:cs typeface="Arial" panose="020B0604020202020204" pitchFamily="34" charset="0"/>
              </a:rPr>
              <a:t>A</a:t>
            </a:r>
            <a:endParaRPr lang="zh-CN" altLang="en-US" sz="2400" dirty="0">
              <a:solidFill>
                <a:schemeClr val="accent2"/>
              </a:solidFill>
              <a:latin typeface="Impact MT Std" pitchFamily="34" charset="0"/>
              <a:ea typeface="微软雅黑" panose="020B0503020204020204" pitchFamily="34" charset="-122"/>
            </a:endParaRPr>
          </a:p>
        </p:txBody>
      </p:sp>
      <p:sp>
        <p:nvSpPr>
          <p:cNvPr id="20" name="圆角矩形 19"/>
          <p:cNvSpPr/>
          <p:nvPr/>
        </p:nvSpPr>
        <p:spPr>
          <a:xfrm>
            <a:off x="1535595" y="1708995"/>
            <a:ext cx="975748" cy="975748"/>
          </a:xfrm>
          <a:prstGeom prst="round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1773245" y="1911206"/>
            <a:ext cx="571327" cy="571327"/>
            <a:chOff x="3760788" y="2187575"/>
            <a:chExt cx="423863" cy="423863"/>
          </a:xfrm>
          <a:solidFill>
            <a:srgbClr val="FFFFFF"/>
          </a:solidFill>
        </p:grpSpPr>
        <p:sp>
          <p:nvSpPr>
            <p:cNvPr id="22" name="Freeform 28"/>
            <p:cNvSpPr/>
            <p:nvPr/>
          </p:nvSpPr>
          <p:spPr bwMode="auto">
            <a:xfrm>
              <a:off x="3867151" y="2293938"/>
              <a:ext cx="161925" cy="160338"/>
            </a:xfrm>
            <a:custGeom>
              <a:avLst/>
              <a:gdLst>
                <a:gd name="T0" fmla="*/ 69 w 102"/>
                <a:gd name="T1" fmla="*/ 0 h 101"/>
                <a:gd name="T2" fmla="*/ 34 w 102"/>
                <a:gd name="T3" fmla="*/ 0 h 101"/>
                <a:gd name="T4" fmla="*/ 34 w 102"/>
                <a:gd name="T5" fmla="*/ 34 h 101"/>
                <a:gd name="T6" fmla="*/ 0 w 102"/>
                <a:gd name="T7" fmla="*/ 34 h 101"/>
                <a:gd name="T8" fmla="*/ 0 w 102"/>
                <a:gd name="T9" fmla="*/ 68 h 101"/>
                <a:gd name="T10" fmla="*/ 34 w 102"/>
                <a:gd name="T11" fmla="*/ 68 h 101"/>
                <a:gd name="T12" fmla="*/ 34 w 102"/>
                <a:gd name="T13" fmla="*/ 101 h 101"/>
                <a:gd name="T14" fmla="*/ 69 w 102"/>
                <a:gd name="T15" fmla="*/ 101 h 101"/>
                <a:gd name="T16" fmla="*/ 69 w 102"/>
                <a:gd name="T17" fmla="*/ 68 h 101"/>
                <a:gd name="T18" fmla="*/ 102 w 102"/>
                <a:gd name="T19" fmla="*/ 68 h 101"/>
                <a:gd name="T20" fmla="*/ 102 w 102"/>
                <a:gd name="T21" fmla="*/ 34 h 101"/>
                <a:gd name="T22" fmla="*/ 69 w 102"/>
                <a:gd name="T23" fmla="*/ 34 h 101"/>
                <a:gd name="T24" fmla="*/ 69 w 102"/>
                <a:gd name="T2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01">
                  <a:moveTo>
                    <a:pt x="69" y="0"/>
                  </a:moveTo>
                  <a:lnTo>
                    <a:pt x="34" y="0"/>
                  </a:lnTo>
                  <a:lnTo>
                    <a:pt x="34" y="34"/>
                  </a:lnTo>
                  <a:lnTo>
                    <a:pt x="0" y="34"/>
                  </a:lnTo>
                  <a:lnTo>
                    <a:pt x="0" y="68"/>
                  </a:lnTo>
                  <a:lnTo>
                    <a:pt x="34" y="68"/>
                  </a:lnTo>
                  <a:lnTo>
                    <a:pt x="34" y="101"/>
                  </a:lnTo>
                  <a:lnTo>
                    <a:pt x="69" y="101"/>
                  </a:lnTo>
                  <a:lnTo>
                    <a:pt x="69" y="68"/>
                  </a:lnTo>
                  <a:lnTo>
                    <a:pt x="102" y="68"/>
                  </a:lnTo>
                  <a:lnTo>
                    <a:pt x="102" y="34"/>
                  </a:lnTo>
                  <a:lnTo>
                    <a:pt x="69" y="34"/>
                  </a:lnTo>
                  <a:lnTo>
                    <a:pt x="6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B0F0"/>
                </a:solidFill>
                <a:latin typeface="微软雅黑" panose="020B0503020204020204" pitchFamily="34" charset="-122"/>
                <a:ea typeface="微软雅黑" panose="020B0503020204020204" pitchFamily="34" charset="-122"/>
              </a:endParaRPr>
            </a:p>
          </p:txBody>
        </p:sp>
        <p:sp>
          <p:nvSpPr>
            <p:cNvPr id="23" name="Freeform 29"/>
            <p:cNvSpPr>
              <a:spLocks noEditPoints="1"/>
            </p:cNvSpPr>
            <p:nvPr/>
          </p:nvSpPr>
          <p:spPr bwMode="auto">
            <a:xfrm>
              <a:off x="3760788" y="2187575"/>
              <a:ext cx="423863" cy="423863"/>
            </a:xfrm>
            <a:custGeom>
              <a:avLst/>
              <a:gdLst>
                <a:gd name="T0" fmla="*/ 235 w 238"/>
                <a:gd name="T1" fmla="*/ 203 h 238"/>
                <a:gd name="T2" fmla="*/ 194 w 238"/>
                <a:gd name="T3" fmla="*/ 162 h 238"/>
                <a:gd name="T4" fmla="*/ 211 w 238"/>
                <a:gd name="T5" fmla="*/ 105 h 238"/>
                <a:gd name="T6" fmla="*/ 106 w 238"/>
                <a:gd name="T7" fmla="*/ 0 h 238"/>
                <a:gd name="T8" fmla="*/ 0 w 238"/>
                <a:gd name="T9" fmla="*/ 105 h 238"/>
                <a:gd name="T10" fmla="*/ 106 w 238"/>
                <a:gd name="T11" fmla="*/ 210 h 238"/>
                <a:gd name="T12" fmla="*/ 162 w 238"/>
                <a:gd name="T13" fmla="*/ 193 h 238"/>
                <a:gd name="T14" fmla="*/ 203 w 238"/>
                <a:gd name="T15" fmla="*/ 235 h 238"/>
                <a:gd name="T16" fmla="*/ 214 w 238"/>
                <a:gd name="T17" fmla="*/ 235 h 238"/>
                <a:gd name="T18" fmla="*/ 235 w 238"/>
                <a:gd name="T19" fmla="*/ 214 h 238"/>
                <a:gd name="T20" fmla="*/ 235 w 238"/>
                <a:gd name="T21" fmla="*/ 203 h 238"/>
                <a:gd name="T22" fmla="*/ 106 w 238"/>
                <a:gd name="T23" fmla="*/ 180 h 238"/>
                <a:gd name="T24" fmla="*/ 30 w 238"/>
                <a:gd name="T25" fmla="*/ 105 h 238"/>
                <a:gd name="T26" fmla="*/ 106 w 238"/>
                <a:gd name="T27" fmla="*/ 30 h 238"/>
                <a:gd name="T28" fmla="*/ 181 w 238"/>
                <a:gd name="T29" fmla="*/ 105 h 238"/>
                <a:gd name="T30" fmla="*/ 106 w 238"/>
                <a:gd name="T31" fmla="*/ 18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8" h="238">
                  <a:moveTo>
                    <a:pt x="235" y="203"/>
                  </a:moveTo>
                  <a:cubicBezTo>
                    <a:pt x="194" y="162"/>
                    <a:pt x="194" y="162"/>
                    <a:pt x="194" y="162"/>
                  </a:cubicBezTo>
                  <a:cubicBezTo>
                    <a:pt x="204" y="145"/>
                    <a:pt x="211" y="126"/>
                    <a:pt x="211" y="105"/>
                  </a:cubicBezTo>
                  <a:cubicBezTo>
                    <a:pt x="211" y="47"/>
                    <a:pt x="164" y="0"/>
                    <a:pt x="106" y="0"/>
                  </a:cubicBezTo>
                  <a:cubicBezTo>
                    <a:pt x="47" y="0"/>
                    <a:pt x="0" y="47"/>
                    <a:pt x="0" y="105"/>
                  </a:cubicBezTo>
                  <a:cubicBezTo>
                    <a:pt x="0" y="163"/>
                    <a:pt x="47" y="210"/>
                    <a:pt x="106" y="210"/>
                  </a:cubicBezTo>
                  <a:cubicBezTo>
                    <a:pt x="126" y="210"/>
                    <a:pt x="146" y="204"/>
                    <a:pt x="162" y="193"/>
                  </a:cubicBezTo>
                  <a:cubicBezTo>
                    <a:pt x="203" y="235"/>
                    <a:pt x="203" y="235"/>
                    <a:pt x="203" y="235"/>
                  </a:cubicBezTo>
                  <a:cubicBezTo>
                    <a:pt x="206" y="238"/>
                    <a:pt x="211" y="238"/>
                    <a:pt x="214" y="235"/>
                  </a:cubicBezTo>
                  <a:cubicBezTo>
                    <a:pt x="235" y="214"/>
                    <a:pt x="235" y="214"/>
                    <a:pt x="235" y="214"/>
                  </a:cubicBezTo>
                  <a:cubicBezTo>
                    <a:pt x="238" y="211"/>
                    <a:pt x="238" y="206"/>
                    <a:pt x="235" y="203"/>
                  </a:cubicBezTo>
                  <a:close/>
                  <a:moveTo>
                    <a:pt x="106" y="180"/>
                  </a:moveTo>
                  <a:cubicBezTo>
                    <a:pt x="64" y="180"/>
                    <a:pt x="30" y="146"/>
                    <a:pt x="30" y="105"/>
                  </a:cubicBezTo>
                  <a:cubicBezTo>
                    <a:pt x="30" y="64"/>
                    <a:pt x="64" y="30"/>
                    <a:pt x="106" y="30"/>
                  </a:cubicBezTo>
                  <a:cubicBezTo>
                    <a:pt x="147" y="30"/>
                    <a:pt x="181" y="64"/>
                    <a:pt x="181" y="105"/>
                  </a:cubicBezTo>
                  <a:cubicBezTo>
                    <a:pt x="181" y="146"/>
                    <a:pt x="147" y="180"/>
                    <a:pt x="106"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B0F0"/>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1414686" y="2778814"/>
            <a:ext cx="4317544" cy="722194"/>
            <a:chOff x="7175326" y="1196752"/>
            <a:chExt cx="4317544" cy="722194"/>
          </a:xfrm>
        </p:grpSpPr>
        <p:sp>
          <p:nvSpPr>
            <p:cNvPr id="25" name="Text Box 7"/>
            <p:cNvSpPr txBox="1">
              <a:spLocks noChangeArrowheads="1"/>
            </p:cNvSpPr>
            <p:nvPr/>
          </p:nvSpPr>
          <p:spPr bwMode="gray">
            <a:xfrm>
              <a:off x="7175326" y="1196752"/>
              <a:ext cx="2160240" cy="400110"/>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添加标题内容</a:t>
              </a:r>
              <a:endParaRPr lang="en-US" altLang="zh-CN" sz="1400" b="1"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6" name="Rectangle 5"/>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 。</a:t>
              </a:r>
              <a:endPar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27" name="矩形 26"/>
          <p:cNvSpPr/>
          <p:nvPr/>
        </p:nvSpPr>
        <p:spPr>
          <a:xfrm rot="5400000">
            <a:off x="7635086" y="1368480"/>
            <a:ext cx="975748" cy="1705132"/>
          </a:xfrm>
          <a:prstGeom prst="rect">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latin typeface="微软雅黑" panose="020B0503020204020204" pitchFamily="34" charset="-122"/>
              <a:ea typeface="微软雅黑" panose="020B0503020204020204" pitchFamily="34" charset="-122"/>
            </a:endParaRPr>
          </a:p>
        </p:txBody>
      </p:sp>
      <p:sp>
        <p:nvSpPr>
          <p:cNvPr id="28" name="矩形 27"/>
          <p:cNvSpPr/>
          <p:nvPr/>
        </p:nvSpPr>
        <p:spPr>
          <a:xfrm>
            <a:off x="8044878" y="1990214"/>
            <a:ext cx="354584" cy="461665"/>
          </a:xfrm>
          <a:prstGeom prst="rect">
            <a:avLst/>
          </a:prstGeom>
        </p:spPr>
        <p:txBody>
          <a:bodyPr wrap="none">
            <a:spAutoFit/>
          </a:bodyPr>
          <a:lstStyle/>
          <a:p>
            <a:r>
              <a:rPr lang="en-US" altLang="zh-CN" sz="2400" dirty="0">
                <a:solidFill>
                  <a:schemeClr val="accent2"/>
                </a:solidFill>
                <a:latin typeface="Impact MT Std" pitchFamily="34" charset="0"/>
                <a:ea typeface="微软雅黑" panose="020B0503020204020204" pitchFamily="34" charset="-122"/>
                <a:cs typeface="Arial" panose="020B0604020202020204" pitchFamily="34" charset="0"/>
              </a:rPr>
              <a:t>B</a:t>
            </a:r>
            <a:endParaRPr lang="zh-CN" altLang="en-US" sz="2400" dirty="0">
              <a:solidFill>
                <a:schemeClr val="accent2"/>
              </a:solidFill>
              <a:latin typeface="Impact MT Std" pitchFamily="34" charset="0"/>
              <a:ea typeface="微软雅黑" panose="020B0503020204020204" pitchFamily="34" charset="-122"/>
            </a:endParaRPr>
          </a:p>
        </p:txBody>
      </p:sp>
      <p:sp>
        <p:nvSpPr>
          <p:cNvPr id="29" name="圆角矩形 28"/>
          <p:cNvSpPr/>
          <p:nvPr/>
        </p:nvSpPr>
        <p:spPr>
          <a:xfrm>
            <a:off x="6631626" y="1733172"/>
            <a:ext cx="975748" cy="975748"/>
          </a:xfrm>
          <a:prstGeom prst="round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latin typeface="微软雅黑" panose="020B0503020204020204" pitchFamily="34" charset="-122"/>
              <a:ea typeface="微软雅黑" panose="020B0503020204020204" pitchFamily="34" charset="-122"/>
            </a:endParaRPr>
          </a:p>
        </p:txBody>
      </p:sp>
      <p:sp>
        <p:nvSpPr>
          <p:cNvPr id="30" name="Freeform 33"/>
          <p:cNvSpPr>
            <a:spLocks noEditPoints="1"/>
          </p:cNvSpPr>
          <p:nvPr/>
        </p:nvSpPr>
        <p:spPr bwMode="auto">
          <a:xfrm>
            <a:off x="6874492" y="1884797"/>
            <a:ext cx="490013" cy="631241"/>
          </a:xfrm>
          <a:custGeom>
            <a:avLst/>
            <a:gdLst>
              <a:gd name="T0" fmla="*/ 197 w 221"/>
              <a:gd name="T1" fmla="*/ 124 h 285"/>
              <a:gd name="T2" fmla="*/ 144 w 221"/>
              <a:gd name="T3" fmla="*/ 86 h 285"/>
              <a:gd name="T4" fmla="*/ 152 w 221"/>
              <a:gd name="T5" fmla="*/ 86 h 285"/>
              <a:gd name="T6" fmla="*/ 194 w 221"/>
              <a:gd name="T7" fmla="*/ 90 h 285"/>
              <a:gd name="T8" fmla="*/ 202 w 221"/>
              <a:gd name="T9" fmla="*/ 88 h 285"/>
              <a:gd name="T10" fmla="*/ 176 w 221"/>
              <a:gd name="T11" fmla="*/ 81 h 285"/>
              <a:gd name="T12" fmla="*/ 142 w 221"/>
              <a:gd name="T13" fmla="*/ 82 h 285"/>
              <a:gd name="T14" fmla="*/ 155 w 221"/>
              <a:gd name="T15" fmla="*/ 80 h 285"/>
              <a:gd name="T16" fmla="*/ 189 w 221"/>
              <a:gd name="T17" fmla="*/ 64 h 285"/>
              <a:gd name="T18" fmla="*/ 192 w 221"/>
              <a:gd name="T19" fmla="*/ 60 h 285"/>
              <a:gd name="T20" fmla="*/ 171 w 221"/>
              <a:gd name="T21" fmla="*/ 65 h 285"/>
              <a:gd name="T22" fmla="*/ 160 w 221"/>
              <a:gd name="T23" fmla="*/ 73 h 285"/>
              <a:gd name="T24" fmla="*/ 132 w 221"/>
              <a:gd name="T25" fmla="*/ 78 h 285"/>
              <a:gd name="T26" fmla="*/ 158 w 221"/>
              <a:gd name="T27" fmla="*/ 8 h 285"/>
              <a:gd name="T28" fmla="*/ 140 w 221"/>
              <a:gd name="T29" fmla="*/ 5 h 285"/>
              <a:gd name="T30" fmla="*/ 112 w 221"/>
              <a:gd name="T31" fmla="*/ 10 h 285"/>
              <a:gd name="T32" fmla="*/ 101 w 221"/>
              <a:gd name="T33" fmla="*/ 10 h 285"/>
              <a:gd name="T34" fmla="*/ 90 w 221"/>
              <a:gd name="T35" fmla="*/ 10 h 285"/>
              <a:gd name="T36" fmla="*/ 54 w 221"/>
              <a:gd name="T37" fmla="*/ 22 h 285"/>
              <a:gd name="T38" fmla="*/ 48 w 221"/>
              <a:gd name="T39" fmla="*/ 52 h 285"/>
              <a:gd name="T40" fmla="*/ 89 w 221"/>
              <a:gd name="T41" fmla="*/ 85 h 285"/>
              <a:gd name="T42" fmla="*/ 7 w 221"/>
              <a:gd name="T43" fmla="*/ 168 h 285"/>
              <a:gd name="T44" fmla="*/ 25 w 221"/>
              <a:gd name="T45" fmla="*/ 252 h 285"/>
              <a:gd name="T46" fmla="*/ 96 w 221"/>
              <a:gd name="T47" fmla="*/ 285 h 285"/>
              <a:gd name="T48" fmla="*/ 213 w 221"/>
              <a:gd name="T49" fmla="*/ 216 h 285"/>
              <a:gd name="T50" fmla="*/ 197 w 221"/>
              <a:gd name="T51" fmla="*/ 124 h 285"/>
              <a:gd name="T52" fmla="*/ 90 w 221"/>
              <a:gd name="T53" fmla="*/ 19 h 285"/>
              <a:gd name="T54" fmla="*/ 101 w 221"/>
              <a:gd name="T55" fmla="*/ 19 h 285"/>
              <a:gd name="T56" fmla="*/ 112 w 221"/>
              <a:gd name="T57" fmla="*/ 19 h 285"/>
              <a:gd name="T58" fmla="*/ 131 w 221"/>
              <a:gd name="T59" fmla="*/ 17 h 285"/>
              <a:gd name="T60" fmla="*/ 119 w 221"/>
              <a:gd name="T61" fmla="*/ 26 h 285"/>
              <a:gd name="T62" fmla="*/ 63 w 221"/>
              <a:gd name="T63" fmla="*/ 26 h 285"/>
              <a:gd name="T64" fmla="*/ 90 w 221"/>
              <a:gd name="T65" fmla="*/ 19 h 285"/>
              <a:gd name="T66" fmla="*/ 136 w 221"/>
              <a:gd name="T67" fmla="*/ 174 h 285"/>
              <a:gd name="T68" fmla="*/ 136 w 221"/>
              <a:gd name="T69" fmla="*/ 181 h 285"/>
              <a:gd name="T70" fmla="*/ 123 w 221"/>
              <a:gd name="T71" fmla="*/ 181 h 285"/>
              <a:gd name="T72" fmla="*/ 116 w 221"/>
              <a:gd name="T73" fmla="*/ 192 h 285"/>
              <a:gd name="T74" fmla="*/ 134 w 221"/>
              <a:gd name="T75" fmla="*/ 192 h 285"/>
              <a:gd name="T76" fmla="*/ 134 w 221"/>
              <a:gd name="T77" fmla="*/ 199 h 285"/>
              <a:gd name="T78" fmla="*/ 115 w 221"/>
              <a:gd name="T79" fmla="*/ 199 h 285"/>
              <a:gd name="T80" fmla="*/ 115 w 221"/>
              <a:gd name="T81" fmla="*/ 223 h 285"/>
              <a:gd name="T82" fmla="*/ 105 w 221"/>
              <a:gd name="T83" fmla="*/ 223 h 285"/>
              <a:gd name="T84" fmla="*/ 105 w 221"/>
              <a:gd name="T85" fmla="*/ 199 h 285"/>
              <a:gd name="T86" fmla="*/ 87 w 221"/>
              <a:gd name="T87" fmla="*/ 199 h 285"/>
              <a:gd name="T88" fmla="*/ 87 w 221"/>
              <a:gd name="T89" fmla="*/ 192 h 285"/>
              <a:gd name="T90" fmla="*/ 104 w 221"/>
              <a:gd name="T91" fmla="*/ 192 h 285"/>
              <a:gd name="T92" fmla="*/ 98 w 221"/>
              <a:gd name="T93" fmla="*/ 181 h 285"/>
              <a:gd name="T94" fmla="*/ 85 w 221"/>
              <a:gd name="T95" fmla="*/ 181 h 285"/>
              <a:gd name="T96" fmla="*/ 85 w 221"/>
              <a:gd name="T97" fmla="*/ 174 h 285"/>
              <a:gd name="T98" fmla="*/ 94 w 221"/>
              <a:gd name="T99" fmla="*/ 174 h 285"/>
              <a:gd name="T100" fmla="*/ 80 w 221"/>
              <a:gd name="T101" fmla="*/ 151 h 285"/>
              <a:gd name="T102" fmla="*/ 92 w 221"/>
              <a:gd name="T103" fmla="*/ 151 h 285"/>
              <a:gd name="T104" fmla="*/ 110 w 221"/>
              <a:gd name="T105" fmla="*/ 186 h 285"/>
              <a:gd name="T106" fmla="*/ 129 w 221"/>
              <a:gd name="T107" fmla="*/ 151 h 285"/>
              <a:gd name="T108" fmla="*/ 140 w 221"/>
              <a:gd name="T109" fmla="*/ 151 h 285"/>
              <a:gd name="T110" fmla="*/ 127 w 221"/>
              <a:gd name="T111" fmla="*/ 174 h 285"/>
              <a:gd name="T112" fmla="*/ 136 w 221"/>
              <a:gd name="T113" fmla="*/ 174 h 285"/>
              <a:gd name="T114" fmla="*/ 136 w 221"/>
              <a:gd name="T115" fmla="*/ 174 h 285"/>
              <a:gd name="T116" fmla="*/ 136 w 221"/>
              <a:gd name="T117" fmla="*/ 17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285">
                <a:moveTo>
                  <a:pt x="197" y="124"/>
                </a:moveTo>
                <a:cubicBezTo>
                  <a:pt x="184" y="104"/>
                  <a:pt x="166" y="91"/>
                  <a:pt x="144" y="86"/>
                </a:cubicBezTo>
                <a:cubicBezTo>
                  <a:pt x="146" y="86"/>
                  <a:pt x="149" y="86"/>
                  <a:pt x="152" y="86"/>
                </a:cubicBezTo>
                <a:cubicBezTo>
                  <a:pt x="163" y="85"/>
                  <a:pt x="186" y="80"/>
                  <a:pt x="194" y="90"/>
                </a:cubicBezTo>
                <a:cubicBezTo>
                  <a:pt x="195" y="92"/>
                  <a:pt x="203" y="89"/>
                  <a:pt x="202" y="88"/>
                </a:cubicBezTo>
                <a:cubicBezTo>
                  <a:pt x="197" y="80"/>
                  <a:pt x="185" y="81"/>
                  <a:pt x="176" y="81"/>
                </a:cubicBezTo>
                <a:cubicBezTo>
                  <a:pt x="166" y="82"/>
                  <a:pt x="153" y="84"/>
                  <a:pt x="142" y="82"/>
                </a:cubicBezTo>
                <a:cubicBezTo>
                  <a:pt x="147" y="82"/>
                  <a:pt x="151" y="81"/>
                  <a:pt x="155" y="80"/>
                </a:cubicBezTo>
                <a:cubicBezTo>
                  <a:pt x="167" y="77"/>
                  <a:pt x="175" y="64"/>
                  <a:pt x="189" y="64"/>
                </a:cubicBezTo>
                <a:cubicBezTo>
                  <a:pt x="192" y="64"/>
                  <a:pt x="198" y="60"/>
                  <a:pt x="192" y="60"/>
                </a:cubicBezTo>
                <a:cubicBezTo>
                  <a:pt x="184" y="60"/>
                  <a:pt x="178" y="62"/>
                  <a:pt x="171" y="65"/>
                </a:cubicBezTo>
                <a:cubicBezTo>
                  <a:pt x="167" y="68"/>
                  <a:pt x="163" y="71"/>
                  <a:pt x="160" y="73"/>
                </a:cubicBezTo>
                <a:cubicBezTo>
                  <a:pt x="152" y="78"/>
                  <a:pt x="142" y="78"/>
                  <a:pt x="132" y="78"/>
                </a:cubicBezTo>
                <a:cubicBezTo>
                  <a:pt x="149" y="55"/>
                  <a:pt x="163" y="20"/>
                  <a:pt x="158" y="8"/>
                </a:cubicBezTo>
                <a:cubicBezTo>
                  <a:pt x="155" y="1"/>
                  <a:pt x="149" y="0"/>
                  <a:pt x="140" y="5"/>
                </a:cubicBezTo>
                <a:cubicBezTo>
                  <a:pt x="131" y="10"/>
                  <a:pt x="121" y="10"/>
                  <a:pt x="112" y="10"/>
                </a:cubicBezTo>
                <a:cubicBezTo>
                  <a:pt x="108" y="10"/>
                  <a:pt x="105" y="10"/>
                  <a:pt x="101" y="10"/>
                </a:cubicBezTo>
                <a:cubicBezTo>
                  <a:pt x="97" y="10"/>
                  <a:pt x="94" y="10"/>
                  <a:pt x="90" y="10"/>
                </a:cubicBezTo>
                <a:cubicBezTo>
                  <a:pt x="78" y="10"/>
                  <a:pt x="65" y="11"/>
                  <a:pt x="54" y="22"/>
                </a:cubicBezTo>
                <a:cubicBezTo>
                  <a:pt x="46" y="30"/>
                  <a:pt x="44" y="41"/>
                  <a:pt x="48" y="52"/>
                </a:cubicBezTo>
                <a:cubicBezTo>
                  <a:pt x="52" y="63"/>
                  <a:pt x="65" y="76"/>
                  <a:pt x="89" y="85"/>
                </a:cubicBezTo>
                <a:cubicBezTo>
                  <a:pt x="32" y="93"/>
                  <a:pt x="16" y="131"/>
                  <a:pt x="7" y="168"/>
                </a:cubicBezTo>
                <a:cubicBezTo>
                  <a:pt x="0" y="199"/>
                  <a:pt x="6" y="229"/>
                  <a:pt x="25" y="252"/>
                </a:cubicBezTo>
                <a:cubicBezTo>
                  <a:pt x="42" y="273"/>
                  <a:pt x="67" y="285"/>
                  <a:pt x="96" y="285"/>
                </a:cubicBezTo>
                <a:cubicBezTo>
                  <a:pt x="165" y="285"/>
                  <a:pt x="200" y="275"/>
                  <a:pt x="213" y="216"/>
                </a:cubicBezTo>
                <a:cubicBezTo>
                  <a:pt x="221" y="184"/>
                  <a:pt x="215" y="150"/>
                  <a:pt x="197" y="124"/>
                </a:cubicBezTo>
                <a:close/>
                <a:moveTo>
                  <a:pt x="90" y="19"/>
                </a:moveTo>
                <a:cubicBezTo>
                  <a:pt x="94" y="19"/>
                  <a:pt x="97" y="19"/>
                  <a:pt x="101" y="19"/>
                </a:cubicBezTo>
                <a:cubicBezTo>
                  <a:pt x="104" y="19"/>
                  <a:pt x="108" y="19"/>
                  <a:pt x="112" y="19"/>
                </a:cubicBezTo>
                <a:cubicBezTo>
                  <a:pt x="118" y="19"/>
                  <a:pt x="125" y="19"/>
                  <a:pt x="131" y="17"/>
                </a:cubicBezTo>
                <a:cubicBezTo>
                  <a:pt x="127" y="20"/>
                  <a:pt x="123" y="23"/>
                  <a:pt x="119" y="26"/>
                </a:cubicBezTo>
                <a:cubicBezTo>
                  <a:pt x="98" y="39"/>
                  <a:pt x="83" y="50"/>
                  <a:pt x="63" y="26"/>
                </a:cubicBezTo>
                <a:cubicBezTo>
                  <a:pt x="71" y="20"/>
                  <a:pt x="80" y="19"/>
                  <a:pt x="90" y="19"/>
                </a:cubicBezTo>
                <a:close/>
                <a:moveTo>
                  <a:pt x="136" y="174"/>
                </a:moveTo>
                <a:cubicBezTo>
                  <a:pt x="136" y="181"/>
                  <a:pt x="136" y="181"/>
                  <a:pt x="136" y="181"/>
                </a:cubicBezTo>
                <a:cubicBezTo>
                  <a:pt x="123" y="181"/>
                  <a:pt x="123" y="181"/>
                  <a:pt x="123" y="181"/>
                </a:cubicBezTo>
                <a:cubicBezTo>
                  <a:pt x="116" y="192"/>
                  <a:pt x="116" y="192"/>
                  <a:pt x="116" y="192"/>
                </a:cubicBezTo>
                <a:cubicBezTo>
                  <a:pt x="134" y="192"/>
                  <a:pt x="134" y="192"/>
                  <a:pt x="134" y="192"/>
                </a:cubicBezTo>
                <a:cubicBezTo>
                  <a:pt x="134" y="199"/>
                  <a:pt x="134" y="199"/>
                  <a:pt x="134" y="199"/>
                </a:cubicBezTo>
                <a:cubicBezTo>
                  <a:pt x="115" y="199"/>
                  <a:pt x="115" y="199"/>
                  <a:pt x="115" y="199"/>
                </a:cubicBezTo>
                <a:cubicBezTo>
                  <a:pt x="115" y="223"/>
                  <a:pt x="115" y="223"/>
                  <a:pt x="115" y="223"/>
                </a:cubicBezTo>
                <a:cubicBezTo>
                  <a:pt x="105" y="223"/>
                  <a:pt x="105" y="223"/>
                  <a:pt x="105" y="223"/>
                </a:cubicBezTo>
                <a:cubicBezTo>
                  <a:pt x="105" y="199"/>
                  <a:pt x="105" y="199"/>
                  <a:pt x="105" y="199"/>
                </a:cubicBezTo>
                <a:cubicBezTo>
                  <a:pt x="87" y="199"/>
                  <a:pt x="87" y="199"/>
                  <a:pt x="87" y="199"/>
                </a:cubicBezTo>
                <a:cubicBezTo>
                  <a:pt x="87" y="192"/>
                  <a:pt x="87" y="192"/>
                  <a:pt x="87" y="192"/>
                </a:cubicBezTo>
                <a:cubicBezTo>
                  <a:pt x="104" y="192"/>
                  <a:pt x="104" y="192"/>
                  <a:pt x="104" y="192"/>
                </a:cubicBezTo>
                <a:cubicBezTo>
                  <a:pt x="98" y="181"/>
                  <a:pt x="98" y="181"/>
                  <a:pt x="98" y="181"/>
                </a:cubicBezTo>
                <a:cubicBezTo>
                  <a:pt x="85" y="181"/>
                  <a:pt x="85" y="181"/>
                  <a:pt x="85" y="181"/>
                </a:cubicBezTo>
                <a:cubicBezTo>
                  <a:pt x="85" y="174"/>
                  <a:pt x="85" y="174"/>
                  <a:pt x="85" y="174"/>
                </a:cubicBezTo>
                <a:cubicBezTo>
                  <a:pt x="94" y="174"/>
                  <a:pt x="94" y="174"/>
                  <a:pt x="94" y="174"/>
                </a:cubicBezTo>
                <a:cubicBezTo>
                  <a:pt x="80" y="151"/>
                  <a:pt x="80" y="151"/>
                  <a:pt x="80" y="151"/>
                </a:cubicBezTo>
                <a:cubicBezTo>
                  <a:pt x="92" y="151"/>
                  <a:pt x="92" y="151"/>
                  <a:pt x="92" y="151"/>
                </a:cubicBezTo>
                <a:cubicBezTo>
                  <a:pt x="110" y="186"/>
                  <a:pt x="110" y="186"/>
                  <a:pt x="110" y="186"/>
                </a:cubicBezTo>
                <a:cubicBezTo>
                  <a:pt x="129" y="151"/>
                  <a:pt x="129" y="151"/>
                  <a:pt x="129" y="151"/>
                </a:cubicBezTo>
                <a:cubicBezTo>
                  <a:pt x="140" y="151"/>
                  <a:pt x="140" y="151"/>
                  <a:pt x="140" y="151"/>
                </a:cubicBezTo>
                <a:cubicBezTo>
                  <a:pt x="127" y="174"/>
                  <a:pt x="127" y="174"/>
                  <a:pt x="127" y="174"/>
                </a:cubicBezTo>
                <a:lnTo>
                  <a:pt x="136" y="174"/>
                </a:lnTo>
                <a:close/>
                <a:moveTo>
                  <a:pt x="136" y="174"/>
                </a:moveTo>
                <a:cubicBezTo>
                  <a:pt x="136" y="174"/>
                  <a:pt x="136" y="174"/>
                  <a:pt x="136" y="174"/>
                </a:cubicBezTo>
              </a:path>
            </a:pathLst>
          </a:custGeom>
          <a:solidFill>
            <a:srgbClr val="FFFFFF"/>
          </a:solidFill>
          <a:ln>
            <a:noFill/>
          </a:ln>
        </p:spPr>
        <p:txBody>
          <a:bodyPr vert="horz" wrap="square" lIns="91440" tIns="45720" rIns="91440" bIns="45720" numCol="1" anchor="t" anchorCtr="0" compatLnSpc="1"/>
          <a:lstStyle/>
          <a:p>
            <a:endParaRPr lang="zh-CN" altLang="en-US">
              <a:solidFill>
                <a:srgbClr val="00B0F0"/>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6530190" y="2778814"/>
            <a:ext cx="4317544" cy="722194"/>
            <a:chOff x="7175326" y="1196752"/>
            <a:chExt cx="4317544" cy="722194"/>
          </a:xfrm>
        </p:grpSpPr>
        <p:sp>
          <p:nvSpPr>
            <p:cNvPr id="32" name="Text Box 7"/>
            <p:cNvSpPr txBox="1">
              <a:spLocks noChangeArrowheads="1"/>
            </p:cNvSpPr>
            <p:nvPr/>
          </p:nvSpPr>
          <p:spPr bwMode="gray">
            <a:xfrm>
              <a:off x="7175326" y="1196752"/>
              <a:ext cx="2160240" cy="400110"/>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添加标题内容</a:t>
              </a:r>
              <a:endParaRPr lang="en-US" altLang="zh-CN" sz="1400" b="1"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3" name="Rectangle 5"/>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 。</a:t>
              </a:r>
              <a:endPar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34" name="矩形 33"/>
          <p:cNvSpPr/>
          <p:nvPr/>
        </p:nvSpPr>
        <p:spPr>
          <a:xfrm rot="5400000">
            <a:off x="2499458" y="3672736"/>
            <a:ext cx="975748" cy="1705132"/>
          </a:xfrm>
          <a:prstGeom prst="rect">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latin typeface="微软雅黑" panose="020B0503020204020204" pitchFamily="34" charset="-122"/>
              <a:ea typeface="微软雅黑" panose="020B0503020204020204" pitchFamily="34" charset="-122"/>
            </a:endParaRPr>
          </a:p>
        </p:txBody>
      </p:sp>
      <p:sp>
        <p:nvSpPr>
          <p:cNvPr id="35" name="矩形 34"/>
          <p:cNvSpPr/>
          <p:nvPr/>
        </p:nvSpPr>
        <p:spPr>
          <a:xfrm>
            <a:off x="2909250" y="4294470"/>
            <a:ext cx="354584" cy="461665"/>
          </a:xfrm>
          <a:prstGeom prst="rect">
            <a:avLst/>
          </a:prstGeom>
        </p:spPr>
        <p:txBody>
          <a:bodyPr wrap="none">
            <a:spAutoFit/>
          </a:bodyPr>
          <a:lstStyle/>
          <a:p>
            <a:r>
              <a:rPr lang="en-US" altLang="zh-CN" sz="2400" dirty="0">
                <a:solidFill>
                  <a:schemeClr val="accent2"/>
                </a:solidFill>
                <a:latin typeface="Impact MT Std" pitchFamily="34" charset="0"/>
                <a:ea typeface="微软雅黑" panose="020B0503020204020204" pitchFamily="34" charset="-122"/>
                <a:cs typeface="Arial" panose="020B0604020202020204" pitchFamily="34" charset="0"/>
              </a:rPr>
              <a:t>C</a:t>
            </a:r>
            <a:endParaRPr lang="zh-CN" altLang="en-US" sz="2400" dirty="0">
              <a:solidFill>
                <a:schemeClr val="accent2"/>
              </a:solidFill>
              <a:latin typeface="Impact MT Std" pitchFamily="34" charset="0"/>
              <a:ea typeface="微软雅黑" panose="020B0503020204020204" pitchFamily="34" charset="-122"/>
            </a:endParaRPr>
          </a:p>
        </p:txBody>
      </p:sp>
      <p:sp>
        <p:nvSpPr>
          <p:cNvPr id="36" name="圆角矩形 35"/>
          <p:cNvSpPr/>
          <p:nvPr/>
        </p:nvSpPr>
        <p:spPr>
          <a:xfrm>
            <a:off x="1558702" y="4037428"/>
            <a:ext cx="975748" cy="975748"/>
          </a:xfrm>
          <a:prstGeom prst="round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latin typeface="微软雅黑" panose="020B0503020204020204" pitchFamily="34" charset="-122"/>
              <a:ea typeface="微软雅黑" panose="020B0503020204020204" pitchFamily="34" charset="-122"/>
            </a:endParaRPr>
          </a:p>
        </p:txBody>
      </p:sp>
      <p:sp>
        <p:nvSpPr>
          <p:cNvPr id="37" name="Freeform 17"/>
          <p:cNvSpPr>
            <a:spLocks noEditPoints="1"/>
          </p:cNvSpPr>
          <p:nvPr/>
        </p:nvSpPr>
        <p:spPr bwMode="auto">
          <a:xfrm>
            <a:off x="1824412" y="4184153"/>
            <a:ext cx="427588" cy="618443"/>
          </a:xfrm>
          <a:custGeom>
            <a:avLst/>
            <a:gdLst>
              <a:gd name="T0" fmla="*/ 197 w 213"/>
              <a:gd name="T1" fmla="*/ 225 h 308"/>
              <a:gd name="T2" fmla="*/ 179 w 213"/>
              <a:gd name="T3" fmla="*/ 308 h 308"/>
              <a:gd name="T4" fmla="*/ 107 w 213"/>
              <a:gd name="T5" fmla="*/ 285 h 308"/>
              <a:gd name="T6" fmla="*/ 34 w 213"/>
              <a:gd name="T7" fmla="*/ 308 h 308"/>
              <a:gd name="T8" fmla="*/ 16 w 213"/>
              <a:gd name="T9" fmla="*/ 225 h 308"/>
              <a:gd name="T10" fmla="*/ 14 w 213"/>
              <a:gd name="T11" fmla="*/ 177 h 308"/>
              <a:gd name="T12" fmla="*/ 107 w 213"/>
              <a:gd name="T13" fmla="*/ 67 h 308"/>
              <a:gd name="T14" fmla="*/ 199 w 213"/>
              <a:gd name="T15" fmla="*/ 177 h 308"/>
              <a:gd name="T16" fmla="*/ 134 w 213"/>
              <a:gd name="T17" fmla="*/ 38 h 308"/>
              <a:gd name="T18" fmla="*/ 61 w 213"/>
              <a:gd name="T19" fmla="*/ 0 h 308"/>
              <a:gd name="T20" fmla="*/ 134 w 213"/>
              <a:gd name="T21" fmla="*/ 38 h 308"/>
              <a:gd name="T22" fmla="*/ 100 w 213"/>
              <a:gd name="T23" fmla="*/ 112 h 308"/>
              <a:gd name="T24" fmla="*/ 57 w 213"/>
              <a:gd name="T25" fmla="*/ 149 h 308"/>
              <a:gd name="T26" fmla="*/ 100 w 213"/>
              <a:gd name="T27" fmla="*/ 186 h 308"/>
              <a:gd name="T28" fmla="*/ 86 w 213"/>
              <a:gd name="T29" fmla="*/ 195 h 308"/>
              <a:gd name="T30" fmla="*/ 68 w 213"/>
              <a:gd name="T31" fmla="*/ 225 h 308"/>
              <a:gd name="T32" fmla="*/ 100 w 213"/>
              <a:gd name="T33" fmla="*/ 252 h 308"/>
              <a:gd name="T34" fmla="*/ 113 w 213"/>
              <a:gd name="T35" fmla="*/ 235 h 308"/>
              <a:gd name="T36" fmla="*/ 145 w 213"/>
              <a:gd name="T37" fmla="*/ 172 h 308"/>
              <a:gd name="T38" fmla="*/ 113 w 213"/>
              <a:gd name="T39" fmla="*/ 135 h 308"/>
              <a:gd name="T40" fmla="*/ 127 w 213"/>
              <a:gd name="T41" fmla="*/ 148 h 308"/>
              <a:gd name="T42" fmla="*/ 143 w 213"/>
              <a:gd name="T43" fmla="*/ 121 h 308"/>
              <a:gd name="T44" fmla="*/ 113 w 213"/>
              <a:gd name="T45" fmla="*/ 101 h 308"/>
              <a:gd name="T46" fmla="*/ 142 w 213"/>
              <a:gd name="T47" fmla="*/ 50 h 308"/>
              <a:gd name="T48" fmla="*/ 144 w 213"/>
              <a:gd name="T49" fmla="*/ 68 h 308"/>
              <a:gd name="T50" fmla="*/ 70 w 213"/>
              <a:gd name="T51" fmla="*/ 68 h 308"/>
              <a:gd name="T52" fmla="*/ 72 w 213"/>
              <a:gd name="T53" fmla="*/ 50 h 308"/>
              <a:gd name="T54" fmla="*/ 131 w 213"/>
              <a:gd name="T55" fmla="*/ 46 h 308"/>
              <a:gd name="T56" fmla="*/ 100 w 213"/>
              <a:gd name="T57" fmla="*/ 135 h 308"/>
              <a:gd name="T58" fmla="*/ 91 w 213"/>
              <a:gd name="T59" fmla="*/ 152 h 308"/>
              <a:gd name="T60" fmla="*/ 91 w 213"/>
              <a:gd name="T61" fmla="*/ 137 h 308"/>
              <a:gd name="T62" fmla="*/ 128 w 213"/>
              <a:gd name="T63" fmla="*/ 202 h 308"/>
              <a:gd name="T64" fmla="*/ 113 w 213"/>
              <a:gd name="T65" fmla="*/ 213 h 308"/>
              <a:gd name="T66" fmla="*/ 128 w 213"/>
              <a:gd name="T67" fmla="*/ 202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3" h="308">
                <a:moveTo>
                  <a:pt x="198" y="196"/>
                </a:moveTo>
                <a:cubicBezTo>
                  <a:pt x="197" y="225"/>
                  <a:pt x="197" y="225"/>
                  <a:pt x="197" y="225"/>
                </a:cubicBezTo>
                <a:cubicBezTo>
                  <a:pt x="198" y="246"/>
                  <a:pt x="204" y="260"/>
                  <a:pt x="213" y="268"/>
                </a:cubicBezTo>
                <a:cubicBezTo>
                  <a:pt x="179" y="308"/>
                  <a:pt x="179" y="308"/>
                  <a:pt x="179" y="308"/>
                </a:cubicBezTo>
                <a:cubicBezTo>
                  <a:pt x="176" y="304"/>
                  <a:pt x="172" y="300"/>
                  <a:pt x="164" y="297"/>
                </a:cubicBezTo>
                <a:cubicBezTo>
                  <a:pt x="150" y="289"/>
                  <a:pt x="130" y="285"/>
                  <a:pt x="107" y="285"/>
                </a:cubicBezTo>
                <a:cubicBezTo>
                  <a:pt x="83" y="285"/>
                  <a:pt x="64" y="289"/>
                  <a:pt x="49" y="297"/>
                </a:cubicBezTo>
                <a:cubicBezTo>
                  <a:pt x="42" y="300"/>
                  <a:pt x="37" y="304"/>
                  <a:pt x="34" y="308"/>
                </a:cubicBezTo>
                <a:cubicBezTo>
                  <a:pt x="0" y="268"/>
                  <a:pt x="0" y="268"/>
                  <a:pt x="0" y="268"/>
                </a:cubicBezTo>
                <a:cubicBezTo>
                  <a:pt x="10" y="260"/>
                  <a:pt x="15" y="246"/>
                  <a:pt x="16" y="225"/>
                </a:cubicBezTo>
                <a:cubicBezTo>
                  <a:pt x="15" y="196"/>
                  <a:pt x="15" y="196"/>
                  <a:pt x="15" y="196"/>
                </a:cubicBezTo>
                <a:cubicBezTo>
                  <a:pt x="14" y="190"/>
                  <a:pt x="14" y="184"/>
                  <a:pt x="14" y="177"/>
                </a:cubicBezTo>
                <a:cubicBezTo>
                  <a:pt x="14" y="145"/>
                  <a:pt x="23" y="118"/>
                  <a:pt x="41" y="98"/>
                </a:cubicBezTo>
                <a:cubicBezTo>
                  <a:pt x="59" y="77"/>
                  <a:pt x="80" y="67"/>
                  <a:pt x="107" y="67"/>
                </a:cubicBezTo>
                <a:cubicBezTo>
                  <a:pt x="133" y="67"/>
                  <a:pt x="155" y="77"/>
                  <a:pt x="172" y="98"/>
                </a:cubicBezTo>
                <a:cubicBezTo>
                  <a:pt x="190" y="118"/>
                  <a:pt x="199" y="145"/>
                  <a:pt x="199" y="177"/>
                </a:cubicBezTo>
                <a:cubicBezTo>
                  <a:pt x="199" y="184"/>
                  <a:pt x="199" y="190"/>
                  <a:pt x="198" y="196"/>
                </a:cubicBezTo>
                <a:close/>
                <a:moveTo>
                  <a:pt x="134" y="38"/>
                </a:moveTo>
                <a:cubicBezTo>
                  <a:pt x="79" y="38"/>
                  <a:pt x="79" y="38"/>
                  <a:pt x="79" y="38"/>
                </a:cubicBezTo>
                <a:cubicBezTo>
                  <a:pt x="61" y="0"/>
                  <a:pt x="61" y="0"/>
                  <a:pt x="61" y="0"/>
                </a:cubicBezTo>
                <a:cubicBezTo>
                  <a:pt x="152" y="0"/>
                  <a:pt x="152" y="0"/>
                  <a:pt x="152" y="0"/>
                </a:cubicBezTo>
                <a:cubicBezTo>
                  <a:pt x="134" y="38"/>
                  <a:pt x="134" y="38"/>
                  <a:pt x="134" y="38"/>
                </a:cubicBezTo>
                <a:close/>
                <a:moveTo>
                  <a:pt x="100" y="101"/>
                </a:moveTo>
                <a:cubicBezTo>
                  <a:pt x="100" y="112"/>
                  <a:pt x="100" y="112"/>
                  <a:pt x="100" y="112"/>
                </a:cubicBezTo>
                <a:cubicBezTo>
                  <a:pt x="87" y="114"/>
                  <a:pt x="77" y="117"/>
                  <a:pt x="70" y="122"/>
                </a:cubicBezTo>
                <a:cubicBezTo>
                  <a:pt x="62" y="128"/>
                  <a:pt x="57" y="137"/>
                  <a:pt x="57" y="149"/>
                </a:cubicBezTo>
                <a:cubicBezTo>
                  <a:pt x="57" y="160"/>
                  <a:pt x="61" y="168"/>
                  <a:pt x="70" y="174"/>
                </a:cubicBezTo>
                <a:cubicBezTo>
                  <a:pt x="75" y="178"/>
                  <a:pt x="85" y="182"/>
                  <a:pt x="100" y="186"/>
                </a:cubicBezTo>
                <a:cubicBezTo>
                  <a:pt x="100" y="212"/>
                  <a:pt x="100" y="212"/>
                  <a:pt x="100" y="212"/>
                </a:cubicBezTo>
                <a:cubicBezTo>
                  <a:pt x="90" y="211"/>
                  <a:pt x="86" y="205"/>
                  <a:pt x="86" y="195"/>
                </a:cubicBezTo>
                <a:cubicBezTo>
                  <a:pt x="55" y="195"/>
                  <a:pt x="55" y="195"/>
                  <a:pt x="55" y="195"/>
                </a:cubicBezTo>
                <a:cubicBezTo>
                  <a:pt x="55" y="207"/>
                  <a:pt x="59" y="217"/>
                  <a:pt x="68" y="225"/>
                </a:cubicBezTo>
                <a:cubicBezTo>
                  <a:pt x="76" y="231"/>
                  <a:pt x="87" y="235"/>
                  <a:pt x="100" y="235"/>
                </a:cubicBezTo>
                <a:cubicBezTo>
                  <a:pt x="100" y="252"/>
                  <a:pt x="100" y="252"/>
                  <a:pt x="100" y="252"/>
                </a:cubicBezTo>
                <a:cubicBezTo>
                  <a:pt x="113" y="252"/>
                  <a:pt x="113" y="252"/>
                  <a:pt x="113" y="252"/>
                </a:cubicBezTo>
                <a:cubicBezTo>
                  <a:pt x="113" y="235"/>
                  <a:pt x="113" y="235"/>
                  <a:pt x="113" y="235"/>
                </a:cubicBezTo>
                <a:cubicBezTo>
                  <a:pt x="143" y="234"/>
                  <a:pt x="158" y="221"/>
                  <a:pt x="158" y="197"/>
                </a:cubicBezTo>
                <a:cubicBezTo>
                  <a:pt x="158" y="187"/>
                  <a:pt x="154" y="178"/>
                  <a:pt x="145" y="172"/>
                </a:cubicBezTo>
                <a:cubicBezTo>
                  <a:pt x="139" y="167"/>
                  <a:pt x="128" y="162"/>
                  <a:pt x="113" y="159"/>
                </a:cubicBezTo>
                <a:cubicBezTo>
                  <a:pt x="113" y="135"/>
                  <a:pt x="113" y="135"/>
                  <a:pt x="113" y="135"/>
                </a:cubicBezTo>
                <a:cubicBezTo>
                  <a:pt x="118" y="135"/>
                  <a:pt x="121" y="136"/>
                  <a:pt x="123" y="139"/>
                </a:cubicBezTo>
                <a:cubicBezTo>
                  <a:pt x="126" y="141"/>
                  <a:pt x="127" y="144"/>
                  <a:pt x="127" y="148"/>
                </a:cubicBezTo>
                <a:cubicBezTo>
                  <a:pt x="157" y="148"/>
                  <a:pt x="157" y="148"/>
                  <a:pt x="157" y="148"/>
                </a:cubicBezTo>
                <a:cubicBezTo>
                  <a:pt x="157" y="136"/>
                  <a:pt x="152" y="127"/>
                  <a:pt x="143" y="121"/>
                </a:cubicBezTo>
                <a:cubicBezTo>
                  <a:pt x="136" y="116"/>
                  <a:pt x="126" y="113"/>
                  <a:pt x="113" y="112"/>
                </a:cubicBezTo>
                <a:cubicBezTo>
                  <a:pt x="113" y="101"/>
                  <a:pt x="113" y="101"/>
                  <a:pt x="113" y="101"/>
                </a:cubicBezTo>
                <a:cubicBezTo>
                  <a:pt x="100" y="101"/>
                  <a:pt x="100" y="101"/>
                  <a:pt x="100" y="101"/>
                </a:cubicBezTo>
                <a:close/>
                <a:moveTo>
                  <a:pt x="142" y="50"/>
                </a:moveTo>
                <a:cubicBezTo>
                  <a:pt x="144" y="53"/>
                  <a:pt x="146" y="56"/>
                  <a:pt x="146" y="60"/>
                </a:cubicBezTo>
                <a:cubicBezTo>
                  <a:pt x="146" y="63"/>
                  <a:pt x="145" y="66"/>
                  <a:pt x="144" y="68"/>
                </a:cubicBezTo>
                <a:cubicBezTo>
                  <a:pt x="132" y="61"/>
                  <a:pt x="120" y="58"/>
                  <a:pt x="107" y="58"/>
                </a:cubicBezTo>
                <a:cubicBezTo>
                  <a:pt x="93" y="58"/>
                  <a:pt x="81" y="61"/>
                  <a:pt x="70" y="68"/>
                </a:cubicBezTo>
                <a:cubicBezTo>
                  <a:pt x="68" y="66"/>
                  <a:pt x="67" y="63"/>
                  <a:pt x="67" y="60"/>
                </a:cubicBezTo>
                <a:cubicBezTo>
                  <a:pt x="67" y="56"/>
                  <a:pt x="69" y="53"/>
                  <a:pt x="72" y="50"/>
                </a:cubicBezTo>
                <a:cubicBezTo>
                  <a:pt x="74" y="47"/>
                  <a:pt x="78" y="46"/>
                  <a:pt x="82" y="46"/>
                </a:cubicBezTo>
                <a:cubicBezTo>
                  <a:pt x="131" y="46"/>
                  <a:pt x="131" y="46"/>
                  <a:pt x="131" y="46"/>
                </a:cubicBezTo>
                <a:cubicBezTo>
                  <a:pt x="135" y="46"/>
                  <a:pt x="139" y="47"/>
                  <a:pt x="142" y="50"/>
                </a:cubicBezTo>
                <a:close/>
                <a:moveTo>
                  <a:pt x="100" y="135"/>
                </a:moveTo>
                <a:cubicBezTo>
                  <a:pt x="100" y="156"/>
                  <a:pt x="100" y="156"/>
                  <a:pt x="100" y="156"/>
                </a:cubicBezTo>
                <a:cubicBezTo>
                  <a:pt x="91" y="152"/>
                  <a:pt x="91" y="152"/>
                  <a:pt x="91" y="152"/>
                </a:cubicBezTo>
                <a:cubicBezTo>
                  <a:pt x="88" y="150"/>
                  <a:pt x="87" y="148"/>
                  <a:pt x="87" y="144"/>
                </a:cubicBezTo>
                <a:cubicBezTo>
                  <a:pt x="87" y="141"/>
                  <a:pt x="88" y="139"/>
                  <a:pt x="91" y="137"/>
                </a:cubicBezTo>
                <a:cubicBezTo>
                  <a:pt x="93" y="136"/>
                  <a:pt x="96" y="135"/>
                  <a:pt x="100" y="135"/>
                </a:cubicBezTo>
                <a:close/>
                <a:moveTo>
                  <a:pt x="128" y="202"/>
                </a:moveTo>
                <a:cubicBezTo>
                  <a:pt x="128" y="206"/>
                  <a:pt x="126" y="208"/>
                  <a:pt x="123" y="210"/>
                </a:cubicBezTo>
                <a:cubicBezTo>
                  <a:pt x="121" y="212"/>
                  <a:pt x="117" y="213"/>
                  <a:pt x="113" y="213"/>
                </a:cubicBezTo>
                <a:cubicBezTo>
                  <a:pt x="113" y="189"/>
                  <a:pt x="113" y="189"/>
                  <a:pt x="113" y="189"/>
                </a:cubicBezTo>
                <a:cubicBezTo>
                  <a:pt x="123" y="191"/>
                  <a:pt x="128" y="196"/>
                  <a:pt x="128" y="20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B0F0"/>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1414686" y="5155078"/>
            <a:ext cx="4317544" cy="722194"/>
            <a:chOff x="7175326" y="1196752"/>
            <a:chExt cx="4317544" cy="722194"/>
          </a:xfrm>
        </p:grpSpPr>
        <p:sp>
          <p:nvSpPr>
            <p:cNvPr id="39" name="Text Box 7"/>
            <p:cNvSpPr txBox="1">
              <a:spLocks noChangeArrowheads="1"/>
            </p:cNvSpPr>
            <p:nvPr/>
          </p:nvSpPr>
          <p:spPr bwMode="gray">
            <a:xfrm>
              <a:off x="7175326" y="1196752"/>
              <a:ext cx="2160240" cy="400110"/>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添加标题内容</a:t>
              </a:r>
              <a:endParaRPr lang="en-US" altLang="zh-CN" sz="1400" b="1"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0" name="Rectangle 5"/>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 。</a:t>
              </a:r>
              <a:endPar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41" name="矩形 40"/>
          <p:cNvSpPr/>
          <p:nvPr/>
        </p:nvSpPr>
        <p:spPr>
          <a:xfrm rot="5400000">
            <a:off x="7632150" y="3672736"/>
            <a:ext cx="975748" cy="1705132"/>
          </a:xfrm>
          <a:prstGeom prst="rect">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latin typeface="微软雅黑" panose="020B0503020204020204" pitchFamily="34" charset="-122"/>
              <a:ea typeface="微软雅黑" panose="020B0503020204020204" pitchFamily="34" charset="-122"/>
            </a:endParaRPr>
          </a:p>
        </p:txBody>
      </p:sp>
      <p:sp>
        <p:nvSpPr>
          <p:cNvPr id="42" name="矩形 41"/>
          <p:cNvSpPr/>
          <p:nvPr/>
        </p:nvSpPr>
        <p:spPr>
          <a:xfrm>
            <a:off x="8041942" y="4294470"/>
            <a:ext cx="354584" cy="461665"/>
          </a:xfrm>
          <a:prstGeom prst="rect">
            <a:avLst/>
          </a:prstGeom>
        </p:spPr>
        <p:txBody>
          <a:bodyPr wrap="none">
            <a:spAutoFit/>
          </a:bodyPr>
          <a:lstStyle/>
          <a:p>
            <a:r>
              <a:rPr lang="en-US" altLang="zh-CN" sz="2400" dirty="0">
                <a:solidFill>
                  <a:schemeClr val="accent2"/>
                </a:solidFill>
                <a:latin typeface="Impact MT Std" pitchFamily="34" charset="0"/>
                <a:ea typeface="微软雅黑" panose="020B0503020204020204" pitchFamily="34" charset="-122"/>
                <a:cs typeface="Arial" panose="020B0604020202020204" pitchFamily="34" charset="0"/>
              </a:rPr>
              <a:t>D</a:t>
            </a:r>
            <a:endParaRPr lang="zh-CN" altLang="en-US" sz="2400" dirty="0">
              <a:solidFill>
                <a:schemeClr val="accent2"/>
              </a:solidFill>
              <a:latin typeface="Impact MT Std" pitchFamily="34" charset="0"/>
              <a:ea typeface="微软雅黑" panose="020B0503020204020204" pitchFamily="34" charset="-122"/>
            </a:endParaRPr>
          </a:p>
        </p:txBody>
      </p:sp>
      <p:grpSp>
        <p:nvGrpSpPr>
          <p:cNvPr id="43" name="组合 42"/>
          <p:cNvGrpSpPr/>
          <p:nvPr/>
        </p:nvGrpSpPr>
        <p:grpSpPr>
          <a:xfrm>
            <a:off x="6527254" y="5083070"/>
            <a:ext cx="4317544" cy="722194"/>
            <a:chOff x="7175326" y="1196752"/>
            <a:chExt cx="4317544" cy="722194"/>
          </a:xfrm>
        </p:grpSpPr>
        <p:sp>
          <p:nvSpPr>
            <p:cNvPr id="44" name="Text Box 7"/>
            <p:cNvSpPr txBox="1">
              <a:spLocks noChangeArrowheads="1"/>
            </p:cNvSpPr>
            <p:nvPr/>
          </p:nvSpPr>
          <p:spPr bwMode="gray">
            <a:xfrm>
              <a:off x="7175326" y="1196752"/>
              <a:ext cx="2160240" cy="400110"/>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添加标题内容</a:t>
              </a:r>
              <a:endParaRPr lang="en-US" altLang="zh-CN" sz="1400" b="1"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5" name="Rectangle 5"/>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 。</a:t>
              </a:r>
              <a:endPar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46" name="圆角矩形 45"/>
          <p:cNvSpPr/>
          <p:nvPr/>
        </p:nvSpPr>
        <p:spPr>
          <a:xfrm>
            <a:off x="6631626" y="4005064"/>
            <a:ext cx="975748" cy="975748"/>
          </a:xfrm>
          <a:prstGeom prst="roundRect">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latin typeface="微软雅黑" panose="020B0503020204020204" pitchFamily="34" charset="-122"/>
              <a:ea typeface="微软雅黑" panose="020B0503020204020204" pitchFamily="34" charset="-122"/>
            </a:endParaRPr>
          </a:p>
        </p:txBody>
      </p:sp>
      <p:sp>
        <p:nvSpPr>
          <p:cNvPr id="47" name="Freeform 16"/>
          <p:cNvSpPr>
            <a:spLocks noEditPoints="1"/>
          </p:cNvSpPr>
          <p:nvPr/>
        </p:nvSpPr>
        <p:spPr bwMode="auto">
          <a:xfrm>
            <a:off x="6899663" y="4246854"/>
            <a:ext cx="487874" cy="518240"/>
          </a:xfrm>
          <a:custGeom>
            <a:avLst/>
            <a:gdLst>
              <a:gd name="T0" fmla="*/ 219 w 220"/>
              <a:gd name="T1" fmla="*/ 132 h 234"/>
              <a:gd name="T2" fmla="*/ 181 w 220"/>
              <a:gd name="T3" fmla="*/ 206 h 234"/>
              <a:gd name="T4" fmla="*/ 102 w 220"/>
              <a:gd name="T5" fmla="*/ 232 h 234"/>
              <a:gd name="T6" fmla="*/ 28 w 220"/>
              <a:gd name="T7" fmla="*/ 195 h 234"/>
              <a:gd name="T8" fmla="*/ 2 w 220"/>
              <a:gd name="T9" fmla="*/ 116 h 234"/>
              <a:gd name="T10" fmla="*/ 19 w 220"/>
              <a:gd name="T11" fmla="*/ 65 h 234"/>
              <a:gd name="T12" fmla="*/ 109 w 220"/>
              <a:gd name="T13" fmla="*/ 129 h 234"/>
              <a:gd name="T14" fmla="*/ 219 w 220"/>
              <a:gd name="T15" fmla="*/ 114 h 234"/>
              <a:gd name="T16" fmla="*/ 219 w 220"/>
              <a:gd name="T17" fmla="*/ 132 h 234"/>
              <a:gd name="T18" fmla="*/ 218 w 220"/>
              <a:gd name="T19" fmla="*/ 104 h 234"/>
              <a:gd name="T20" fmla="*/ 115 w 220"/>
              <a:gd name="T21" fmla="*/ 118 h 234"/>
              <a:gd name="T22" fmla="*/ 101 w 220"/>
              <a:gd name="T23" fmla="*/ 15 h 234"/>
              <a:gd name="T24" fmla="*/ 119 w 220"/>
              <a:gd name="T25" fmla="*/ 15 h 234"/>
              <a:gd name="T26" fmla="*/ 184 w 220"/>
              <a:gd name="T27" fmla="*/ 43 h 234"/>
              <a:gd name="T28" fmla="*/ 218 w 220"/>
              <a:gd name="T29" fmla="*/ 104 h 234"/>
              <a:gd name="T30" fmla="*/ 82 w 220"/>
              <a:gd name="T31" fmla="*/ 0 h 234"/>
              <a:gd name="T32" fmla="*/ 95 w 220"/>
              <a:gd name="T33" fmla="*/ 96 h 234"/>
              <a:gd name="T34" fmla="*/ 15 w 220"/>
              <a:gd name="T35" fmla="*/ 40 h 234"/>
              <a:gd name="T36" fmla="*/ 82 w 220"/>
              <a:gd name="T3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 h="234">
                <a:moveTo>
                  <a:pt x="219" y="132"/>
                </a:moveTo>
                <a:cubicBezTo>
                  <a:pt x="217" y="162"/>
                  <a:pt x="204" y="187"/>
                  <a:pt x="181" y="206"/>
                </a:cubicBezTo>
                <a:cubicBezTo>
                  <a:pt x="159" y="226"/>
                  <a:pt x="132" y="234"/>
                  <a:pt x="102" y="232"/>
                </a:cubicBezTo>
                <a:cubicBezTo>
                  <a:pt x="72" y="230"/>
                  <a:pt x="48" y="218"/>
                  <a:pt x="28" y="195"/>
                </a:cubicBezTo>
                <a:cubicBezTo>
                  <a:pt x="9" y="172"/>
                  <a:pt x="0" y="146"/>
                  <a:pt x="2" y="116"/>
                </a:cubicBezTo>
                <a:cubicBezTo>
                  <a:pt x="3" y="98"/>
                  <a:pt x="9" y="81"/>
                  <a:pt x="19" y="65"/>
                </a:cubicBezTo>
                <a:cubicBezTo>
                  <a:pt x="109" y="129"/>
                  <a:pt x="109" y="129"/>
                  <a:pt x="109" y="129"/>
                </a:cubicBezTo>
                <a:cubicBezTo>
                  <a:pt x="219" y="114"/>
                  <a:pt x="219" y="114"/>
                  <a:pt x="219" y="114"/>
                </a:cubicBezTo>
                <a:cubicBezTo>
                  <a:pt x="219" y="119"/>
                  <a:pt x="220" y="125"/>
                  <a:pt x="219" y="132"/>
                </a:cubicBezTo>
                <a:close/>
                <a:moveTo>
                  <a:pt x="218" y="104"/>
                </a:moveTo>
                <a:cubicBezTo>
                  <a:pt x="115" y="118"/>
                  <a:pt x="115" y="118"/>
                  <a:pt x="115" y="118"/>
                </a:cubicBezTo>
                <a:cubicBezTo>
                  <a:pt x="101" y="15"/>
                  <a:pt x="101" y="15"/>
                  <a:pt x="101" y="15"/>
                </a:cubicBezTo>
                <a:cubicBezTo>
                  <a:pt x="107" y="15"/>
                  <a:pt x="113" y="15"/>
                  <a:pt x="119" y="15"/>
                </a:cubicBezTo>
                <a:cubicBezTo>
                  <a:pt x="144" y="17"/>
                  <a:pt x="165" y="27"/>
                  <a:pt x="184" y="43"/>
                </a:cubicBezTo>
                <a:cubicBezTo>
                  <a:pt x="202" y="60"/>
                  <a:pt x="213" y="80"/>
                  <a:pt x="218" y="104"/>
                </a:cubicBezTo>
                <a:close/>
                <a:moveTo>
                  <a:pt x="82" y="0"/>
                </a:moveTo>
                <a:cubicBezTo>
                  <a:pt x="95" y="96"/>
                  <a:pt x="95" y="96"/>
                  <a:pt x="95" y="96"/>
                </a:cubicBezTo>
                <a:cubicBezTo>
                  <a:pt x="15" y="40"/>
                  <a:pt x="15" y="40"/>
                  <a:pt x="15" y="40"/>
                </a:cubicBezTo>
                <a:cubicBezTo>
                  <a:pt x="32" y="18"/>
                  <a:pt x="55" y="5"/>
                  <a:pt x="8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20"/>
                                        </p:tgtEl>
                                        <p:attrNameLst>
                                          <p:attrName>style.visibility</p:attrName>
                                        </p:attrNameLst>
                                      </p:cBhvr>
                                      <p:to>
                                        <p:strVal val="visible"/>
                                      </p:to>
                                    </p:set>
                                    <p:anim calcmode="lin" valueType="num">
                                      <p:cBhvr>
                                        <p:cTn id="10" dur="500" fill="hold"/>
                                        <p:tgtEl>
                                          <p:spTgt spid="20"/>
                                        </p:tgtEl>
                                        <p:attrNameLst>
                                          <p:attrName>ppt_w</p:attrName>
                                        </p:attrNameLst>
                                      </p:cBhvr>
                                      <p:tavLst>
                                        <p:tav tm="0">
                                          <p:val>
                                            <p:fltVal val="0"/>
                                          </p:val>
                                        </p:tav>
                                        <p:tav tm="100000">
                                          <p:val>
                                            <p:strVal val="#ppt_w"/>
                                          </p:val>
                                        </p:tav>
                                      </p:tavLst>
                                    </p:anim>
                                    <p:anim calcmode="lin" valueType="num">
                                      <p:cBhvr>
                                        <p:cTn id="11" dur="500" fill="hold"/>
                                        <p:tgtEl>
                                          <p:spTgt spid="20"/>
                                        </p:tgtEl>
                                        <p:attrNameLst>
                                          <p:attrName>ppt_h</p:attrName>
                                        </p:attrNameLst>
                                      </p:cBhvr>
                                      <p:tavLst>
                                        <p:tav tm="0">
                                          <p:val>
                                            <p:fltVal val="0"/>
                                          </p:val>
                                        </p:tav>
                                        <p:tav tm="100000">
                                          <p:val>
                                            <p:strVal val="#ppt_h"/>
                                          </p:val>
                                        </p:tav>
                                      </p:tavLst>
                                    </p:anim>
                                    <p:animEffect transition="in" filter="fade">
                                      <p:cBhvr>
                                        <p:cTn id="12" dur="500"/>
                                        <p:tgtEl>
                                          <p:spTgt spid="20"/>
                                        </p:tgtEl>
                                      </p:cBhvr>
                                    </p:animEffect>
                                  </p:childTnLst>
                                </p:cTn>
                              </p:par>
                              <p:par>
                                <p:cTn id="13" presetID="53" presetClass="entr" presetSubtype="16"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ntr" presetSubtype="0" fill="hold" grpId="0" nodeType="withEffect">
                                  <p:stCondLst>
                                    <p:cond delay="150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par>
                                <p:cTn id="28" presetID="53" presetClass="entr" presetSubtype="16" fill="hold" grpId="0" nodeType="withEffect">
                                  <p:stCondLst>
                                    <p:cond delay="50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par>
                                <p:cTn id="33" presetID="53" presetClass="entr" presetSubtype="16" fill="hold" grpId="0" nodeType="withEffect">
                                  <p:stCondLst>
                                    <p:cond delay="5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animEffect transition="in" filter="fade">
                                      <p:cBhvr>
                                        <p:cTn id="37" dur="500"/>
                                        <p:tgtEl>
                                          <p:spTgt spid="30"/>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childTnLst>
                          </p:cTn>
                        </p:par>
                        <p:par>
                          <p:cTn id="44" fill="hold">
                            <p:stCondLst>
                              <p:cond delay="1000"/>
                            </p:stCondLst>
                            <p:childTnLst>
                              <p:par>
                                <p:cTn id="45" presetID="22" presetClass="entr" presetSubtype="8"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left)">
                                      <p:cBhvr>
                                        <p:cTn id="47" dur="500"/>
                                        <p:tgtEl>
                                          <p:spTgt spid="31"/>
                                        </p:tgtEl>
                                      </p:cBhvr>
                                    </p:animEffect>
                                  </p:childTnLst>
                                </p:cTn>
                              </p:par>
                              <p:par>
                                <p:cTn id="48" presetID="53" presetClass="entr" presetSubtype="16" fill="hold" grpId="0" nodeType="withEffect">
                                  <p:stCondLst>
                                    <p:cond delay="500"/>
                                  </p:stCondLst>
                                  <p:childTnLst>
                                    <p:set>
                                      <p:cBhvr>
                                        <p:cTn id="49" dur="1" fill="hold">
                                          <p:stCondLst>
                                            <p:cond delay="0"/>
                                          </p:stCondLst>
                                        </p:cTn>
                                        <p:tgtEl>
                                          <p:spTgt spid="36"/>
                                        </p:tgtEl>
                                        <p:attrNameLst>
                                          <p:attrName>style.visibility</p:attrName>
                                        </p:attrNameLst>
                                      </p:cBhvr>
                                      <p:to>
                                        <p:strVal val="visible"/>
                                      </p:to>
                                    </p:set>
                                    <p:anim calcmode="lin" valueType="num">
                                      <p:cBhvr>
                                        <p:cTn id="50" dur="500" fill="hold"/>
                                        <p:tgtEl>
                                          <p:spTgt spid="36"/>
                                        </p:tgtEl>
                                        <p:attrNameLst>
                                          <p:attrName>ppt_w</p:attrName>
                                        </p:attrNameLst>
                                      </p:cBhvr>
                                      <p:tavLst>
                                        <p:tav tm="0">
                                          <p:val>
                                            <p:fltVal val="0"/>
                                          </p:val>
                                        </p:tav>
                                        <p:tav tm="100000">
                                          <p:val>
                                            <p:strVal val="#ppt_w"/>
                                          </p:val>
                                        </p:tav>
                                      </p:tavLst>
                                    </p:anim>
                                    <p:anim calcmode="lin" valueType="num">
                                      <p:cBhvr>
                                        <p:cTn id="51" dur="500" fill="hold"/>
                                        <p:tgtEl>
                                          <p:spTgt spid="36"/>
                                        </p:tgtEl>
                                        <p:attrNameLst>
                                          <p:attrName>ppt_h</p:attrName>
                                        </p:attrNameLst>
                                      </p:cBhvr>
                                      <p:tavLst>
                                        <p:tav tm="0">
                                          <p:val>
                                            <p:fltVal val="0"/>
                                          </p:val>
                                        </p:tav>
                                        <p:tav tm="100000">
                                          <p:val>
                                            <p:strVal val="#ppt_h"/>
                                          </p:val>
                                        </p:tav>
                                      </p:tavLst>
                                    </p:anim>
                                    <p:animEffect transition="in" filter="fade">
                                      <p:cBhvr>
                                        <p:cTn id="52" dur="500"/>
                                        <p:tgtEl>
                                          <p:spTgt spid="36"/>
                                        </p:tgtEl>
                                      </p:cBhvr>
                                    </p:animEffect>
                                  </p:childTnLst>
                                </p:cTn>
                              </p:par>
                              <p:par>
                                <p:cTn id="53" presetID="53" presetClass="entr" presetSubtype="16" fill="hold" grpId="0" nodeType="withEffect">
                                  <p:stCondLst>
                                    <p:cond delay="50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Effect transition="in" filter="fade">
                                      <p:cBhvr>
                                        <p:cTn id="57" dur="500"/>
                                        <p:tgtEl>
                                          <p:spTgt spid="37"/>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grpId="0" nodeType="withEffect">
                                  <p:stCondLst>
                                    <p:cond delay="150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childTnLst>
                          </p:cTn>
                        </p:par>
                        <p:par>
                          <p:cTn id="64" fill="hold">
                            <p:stCondLst>
                              <p:cond delay="1500"/>
                            </p:stCondLst>
                            <p:childTnLst>
                              <p:par>
                                <p:cTn id="65" presetID="22" presetClass="entr" presetSubtype="8"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left)">
                                      <p:cBhvr>
                                        <p:cTn id="67" dur="500"/>
                                        <p:tgtEl>
                                          <p:spTgt spid="38"/>
                                        </p:tgtEl>
                                      </p:cBhvr>
                                    </p:animEffect>
                                  </p:childTnLst>
                                </p:cTn>
                              </p:par>
                              <p:par>
                                <p:cTn id="68" presetID="53" presetClass="entr" presetSubtype="16" fill="hold" grpId="0" nodeType="withEffect">
                                  <p:stCondLst>
                                    <p:cond delay="500"/>
                                  </p:stCondLst>
                                  <p:childTnLst>
                                    <p:set>
                                      <p:cBhvr>
                                        <p:cTn id="69" dur="1" fill="hold">
                                          <p:stCondLst>
                                            <p:cond delay="0"/>
                                          </p:stCondLst>
                                        </p:cTn>
                                        <p:tgtEl>
                                          <p:spTgt spid="46"/>
                                        </p:tgtEl>
                                        <p:attrNameLst>
                                          <p:attrName>style.visibility</p:attrName>
                                        </p:attrNameLst>
                                      </p:cBhvr>
                                      <p:to>
                                        <p:strVal val="visible"/>
                                      </p:to>
                                    </p:set>
                                    <p:anim calcmode="lin" valueType="num">
                                      <p:cBhvr>
                                        <p:cTn id="70" dur="500" fill="hold"/>
                                        <p:tgtEl>
                                          <p:spTgt spid="46"/>
                                        </p:tgtEl>
                                        <p:attrNameLst>
                                          <p:attrName>ppt_w</p:attrName>
                                        </p:attrNameLst>
                                      </p:cBhvr>
                                      <p:tavLst>
                                        <p:tav tm="0">
                                          <p:val>
                                            <p:fltVal val="0"/>
                                          </p:val>
                                        </p:tav>
                                        <p:tav tm="100000">
                                          <p:val>
                                            <p:strVal val="#ppt_w"/>
                                          </p:val>
                                        </p:tav>
                                      </p:tavLst>
                                    </p:anim>
                                    <p:anim calcmode="lin" valueType="num">
                                      <p:cBhvr>
                                        <p:cTn id="71" dur="500" fill="hold"/>
                                        <p:tgtEl>
                                          <p:spTgt spid="46"/>
                                        </p:tgtEl>
                                        <p:attrNameLst>
                                          <p:attrName>ppt_h</p:attrName>
                                        </p:attrNameLst>
                                      </p:cBhvr>
                                      <p:tavLst>
                                        <p:tav tm="0">
                                          <p:val>
                                            <p:fltVal val="0"/>
                                          </p:val>
                                        </p:tav>
                                        <p:tav tm="100000">
                                          <p:val>
                                            <p:strVal val="#ppt_h"/>
                                          </p:val>
                                        </p:tav>
                                      </p:tavLst>
                                    </p:anim>
                                    <p:animEffect transition="in" filter="fade">
                                      <p:cBhvr>
                                        <p:cTn id="72" dur="500"/>
                                        <p:tgtEl>
                                          <p:spTgt spid="46"/>
                                        </p:tgtEl>
                                      </p:cBhvr>
                                    </p:animEffect>
                                  </p:childTnLst>
                                </p:cTn>
                              </p:par>
                              <p:par>
                                <p:cTn id="73" presetID="53" presetClass="entr" presetSubtype="16" fill="hold" grpId="0" nodeType="withEffect">
                                  <p:stCondLst>
                                    <p:cond delay="500"/>
                                  </p:stCondLst>
                                  <p:childTnLst>
                                    <p:set>
                                      <p:cBhvr>
                                        <p:cTn id="74" dur="1" fill="hold">
                                          <p:stCondLst>
                                            <p:cond delay="0"/>
                                          </p:stCondLst>
                                        </p:cTn>
                                        <p:tgtEl>
                                          <p:spTgt spid="47"/>
                                        </p:tgtEl>
                                        <p:attrNameLst>
                                          <p:attrName>style.visibility</p:attrName>
                                        </p:attrNameLst>
                                      </p:cBhvr>
                                      <p:to>
                                        <p:strVal val="visible"/>
                                      </p:to>
                                    </p:set>
                                    <p:anim calcmode="lin" valueType="num">
                                      <p:cBhvr>
                                        <p:cTn id="75" dur="500" fill="hold"/>
                                        <p:tgtEl>
                                          <p:spTgt spid="47"/>
                                        </p:tgtEl>
                                        <p:attrNameLst>
                                          <p:attrName>ppt_w</p:attrName>
                                        </p:attrNameLst>
                                      </p:cBhvr>
                                      <p:tavLst>
                                        <p:tav tm="0">
                                          <p:val>
                                            <p:fltVal val="0"/>
                                          </p:val>
                                        </p:tav>
                                        <p:tav tm="100000">
                                          <p:val>
                                            <p:strVal val="#ppt_w"/>
                                          </p:val>
                                        </p:tav>
                                      </p:tavLst>
                                    </p:anim>
                                    <p:anim calcmode="lin" valueType="num">
                                      <p:cBhvr>
                                        <p:cTn id="76" dur="500" fill="hold"/>
                                        <p:tgtEl>
                                          <p:spTgt spid="47"/>
                                        </p:tgtEl>
                                        <p:attrNameLst>
                                          <p:attrName>ppt_h</p:attrName>
                                        </p:attrNameLst>
                                      </p:cBhvr>
                                      <p:tavLst>
                                        <p:tav tm="0">
                                          <p:val>
                                            <p:fltVal val="0"/>
                                          </p:val>
                                        </p:tav>
                                        <p:tav tm="100000">
                                          <p:val>
                                            <p:strVal val="#ppt_h"/>
                                          </p:val>
                                        </p:tav>
                                      </p:tavLst>
                                    </p:anim>
                                    <p:animEffect transition="in" filter="fade">
                                      <p:cBhvr>
                                        <p:cTn id="77" dur="500"/>
                                        <p:tgtEl>
                                          <p:spTgt spid="47"/>
                                        </p:tgtEl>
                                      </p:cBhvr>
                                    </p:animEffect>
                                  </p:childTnLst>
                                </p:cTn>
                              </p:par>
                              <p:par>
                                <p:cTn id="78" presetID="10" presetClass="entr" presetSubtype="0" fill="hold" grpId="0" nodeType="withEffect">
                                  <p:stCondLst>
                                    <p:cond delay="100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500"/>
                                        <p:tgtEl>
                                          <p:spTgt spid="41"/>
                                        </p:tgtEl>
                                      </p:cBhvr>
                                    </p:animEffect>
                                  </p:childTnLst>
                                </p:cTn>
                              </p:par>
                              <p:par>
                                <p:cTn id="81" presetID="10" presetClass="entr" presetSubtype="0" fill="hold" grpId="0" nodeType="withEffect">
                                  <p:stCondLst>
                                    <p:cond delay="150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childTnLst>
                                </p:cTn>
                              </p:par>
                            </p:childTnLst>
                          </p:cTn>
                        </p:par>
                        <p:par>
                          <p:cTn id="84" fill="hold">
                            <p:stCondLst>
                              <p:cond delay="2000"/>
                            </p:stCondLst>
                            <p:childTnLst>
                              <p:par>
                                <p:cTn id="85" presetID="22" presetClass="entr" presetSubtype="8"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left)">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animBg="1"/>
      <p:bldP spid="19" grpId="0"/>
      <p:bldP spid="20" grpId="0" animBg="1"/>
      <p:bldP spid="27" grpId="0" animBg="1"/>
      <p:bldP spid="28" grpId="0"/>
      <p:bldP spid="29" grpId="0" animBg="1"/>
      <p:bldP spid="30" grpId="0" animBg="1"/>
      <p:bldP spid="34" grpId="0" animBg="1"/>
      <p:bldP spid="35" grpId="0"/>
      <p:bldP spid="36" grpId="0" animBg="1"/>
      <p:bldP spid="37" grpId="0" animBg="1"/>
      <p:bldP spid="41" grpId="0" animBg="1"/>
      <p:bldP spid="42" grpId="0"/>
      <p:bldP spid="46" grpId="0" animBg="1"/>
      <p:bldP spid="4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27" name="圆角矩形 26"/>
          <p:cNvSpPr/>
          <p:nvPr/>
        </p:nvSpPr>
        <p:spPr>
          <a:xfrm>
            <a:off x="4871070" y="-1323528"/>
            <a:ext cx="2484278" cy="397856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59"/>
          <p:cNvSpPr>
            <a:spLocks noChangeArrowheads="1"/>
          </p:cNvSpPr>
          <p:nvPr/>
        </p:nvSpPr>
        <p:spPr bwMode="auto">
          <a:xfrm flipH="1">
            <a:off x="4943078" y="1628800"/>
            <a:ext cx="23402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b="1"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第一章</a:t>
            </a:r>
            <a:endParaRPr lang="en-US" altLang="zh-CN" sz="3200"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anose="02000000000000000000" pitchFamily="2" charset="-122"/>
            </a:endParaRPr>
          </a:p>
        </p:txBody>
      </p:sp>
      <p:sp>
        <p:nvSpPr>
          <p:cNvPr id="29" name="TextBox 28"/>
          <p:cNvSpPr txBox="1"/>
          <p:nvPr/>
        </p:nvSpPr>
        <p:spPr>
          <a:xfrm>
            <a:off x="3711731" y="2708920"/>
            <a:ext cx="4733400" cy="1015663"/>
          </a:xfrm>
          <a:prstGeom prst="rect">
            <a:avLst/>
          </a:prstGeom>
          <a:noFill/>
        </p:spPr>
        <p:txBody>
          <a:bodyPr wrap="square" rtlCol="0">
            <a:spAutoFit/>
          </a:bodyPr>
          <a:lstStyle/>
          <a:p>
            <a:pPr algn="ctr"/>
            <a:r>
              <a:rPr lang="zh-CN" altLang="en-US" sz="6000" b="1" dirty="0" smtClean="0">
                <a:solidFill>
                  <a:schemeClr val="tx1">
                    <a:lumMod val="75000"/>
                    <a:lumOff val="25000"/>
                  </a:schemeClr>
                </a:solidFill>
                <a:latin typeface="微软雅黑" panose="020B0503020204020204" pitchFamily="34" charset="-122"/>
                <a:ea typeface="微软雅黑" panose="020B0503020204020204" pitchFamily="34" charset="-122"/>
              </a:rPr>
              <a:t>公司概述</a:t>
            </a:r>
            <a:endParaRPr lang="en-US" sz="6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flipH="1">
            <a:off x="3430910" y="3933056"/>
            <a:ext cx="5242162" cy="307777"/>
          </a:xfrm>
          <a:prstGeom prst="rect">
            <a:avLst/>
          </a:prstGeom>
        </p:spPr>
        <p:txBody>
          <a:bodyPr wrap="square">
            <a:spAutoFit/>
          </a:bodyPr>
          <a:lstStyle/>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rPr>
              <a:t>适用于企业工作汇报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部门培训</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工作总结</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业绩汇报</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项目汇报</a:t>
            </a:r>
          </a:p>
        </p:txBody>
      </p:sp>
      <p:sp>
        <p:nvSpPr>
          <p:cNvPr id="31" name="Rectangle 4"/>
          <p:cNvSpPr txBox="1">
            <a:spLocks noChangeArrowheads="1"/>
          </p:cNvSpPr>
          <p:nvPr/>
        </p:nvSpPr>
        <p:spPr bwMode="auto">
          <a:xfrm>
            <a:off x="4179783" y="4581128"/>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smtClean="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grpSp>
        <p:nvGrpSpPr>
          <p:cNvPr id="32" name="Group 5"/>
          <p:cNvGrpSpPr/>
          <p:nvPr/>
        </p:nvGrpSpPr>
        <p:grpSpPr>
          <a:xfrm>
            <a:off x="3711731" y="5450271"/>
            <a:ext cx="379414" cy="354993"/>
            <a:chOff x="6964363" y="2108200"/>
            <a:chExt cx="690562" cy="646113"/>
          </a:xfrm>
          <a:solidFill>
            <a:schemeClr val="bg1">
              <a:lumMod val="65000"/>
            </a:schemeClr>
          </a:solidFill>
        </p:grpSpPr>
        <p:sp>
          <p:nvSpPr>
            <p:cNvPr id="33"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34"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grpSp>
        <p:nvGrpSpPr>
          <p:cNvPr id="35" name="Group 10"/>
          <p:cNvGrpSpPr/>
          <p:nvPr/>
        </p:nvGrpSpPr>
        <p:grpSpPr>
          <a:xfrm>
            <a:off x="4809733" y="5441086"/>
            <a:ext cx="342158" cy="341371"/>
            <a:chOff x="4594225" y="2119313"/>
            <a:chExt cx="690563" cy="688975"/>
          </a:xfrm>
          <a:solidFill>
            <a:schemeClr val="bg1">
              <a:lumMod val="65000"/>
            </a:schemeClr>
          </a:solidFill>
        </p:grpSpPr>
        <p:sp>
          <p:nvSpPr>
            <p:cNvPr id="36"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37"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38"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grpSp>
        <p:nvGrpSpPr>
          <p:cNvPr id="39" name="Group 25"/>
          <p:cNvGrpSpPr/>
          <p:nvPr/>
        </p:nvGrpSpPr>
        <p:grpSpPr>
          <a:xfrm>
            <a:off x="7081550" y="5446660"/>
            <a:ext cx="345331" cy="345331"/>
            <a:chOff x="2005013" y="1077913"/>
            <a:chExt cx="688975" cy="688975"/>
          </a:xfrm>
          <a:solidFill>
            <a:schemeClr val="bg1">
              <a:lumMod val="65000"/>
            </a:schemeClr>
          </a:solidFill>
        </p:grpSpPr>
        <p:sp>
          <p:nvSpPr>
            <p:cNvPr id="40"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1" name="Freeform 6"/>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sp>
        <p:nvSpPr>
          <p:cNvPr id="42" name="Freeform 286"/>
          <p:cNvSpPr>
            <a:spLocks noEditPoints="1"/>
          </p:cNvSpPr>
          <p:nvPr/>
        </p:nvSpPr>
        <p:spPr bwMode="auto">
          <a:xfrm>
            <a:off x="5943979" y="5439000"/>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lumMod val="65000"/>
            </a:schemeClr>
          </a:solidFill>
          <a:ln>
            <a:noFill/>
          </a:ln>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nvGrpSpPr>
          <p:cNvPr id="43" name="Group 32"/>
          <p:cNvGrpSpPr/>
          <p:nvPr/>
        </p:nvGrpSpPr>
        <p:grpSpPr>
          <a:xfrm>
            <a:off x="8207118" y="5450572"/>
            <a:ext cx="399003" cy="324706"/>
            <a:chOff x="5245100" y="5103813"/>
            <a:chExt cx="690563" cy="561975"/>
          </a:xfrm>
          <a:solidFill>
            <a:schemeClr val="bg1">
              <a:lumMod val="65000"/>
            </a:schemeClr>
          </a:solidFill>
        </p:grpSpPr>
        <p:sp>
          <p:nvSpPr>
            <p:cNvPr id="44"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5"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cxnSp>
        <p:nvCxnSpPr>
          <p:cNvPr id="46" name="直接连接符 45"/>
          <p:cNvCxnSpPr/>
          <p:nvPr/>
        </p:nvCxnSpPr>
        <p:spPr>
          <a:xfrm>
            <a:off x="7816187" y="54390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664059"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511931"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359803" y="5445224"/>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0" y="6254873"/>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12" presetClass="entr" presetSubtype="4" fill="hold" grpId="0" nodeType="withEffect">
                                  <p:stCondLst>
                                    <p:cond delay="100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up)">
                                      <p:cBhvr>
                                        <p:cTn id="13" dur="500"/>
                                        <p:tgtEl>
                                          <p:spTgt spid="28"/>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arn(inVertical)">
                                      <p:cBhvr>
                                        <p:cTn id="23" dur="750"/>
                                        <p:tgtEl>
                                          <p:spTgt spid="30"/>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par>
                                <p:cTn id="28" presetID="10" presetClass="entr" presetSubtype="0" fill="hold" nodeType="withEffect">
                                  <p:stCondLst>
                                    <p:cond delay="5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nodeType="withEffect">
                                  <p:stCondLst>
                                    <p:cond delay="50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par>
                                <p:cTn id="34" presetID="10" presetClass="entr" presetSubtype="0" fill="hold" nodeType="withEffect">
                                  <p:stCondLst>
                                    <p:cond delay="5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nodeType="withEffect">
                                  <p:stCondLst>
                                    <p:cond delay="50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par>
                                <p:cTn id="43" presetID="16" presetClass="entr" presetSubtype="42" fill="hold" nodeType="withEffect">
                                  <p:stCondLst>
                                    <p:cond delay="1000"/>
                                  </p:stCondLst>
                                  <p:childTnLst>
                                    <p:set>
                                      <p:cBhvr>
                                        <p:cTn id="44" dur="1" fill="hold">
                                          <p:stCondLst>
                                            <p:cond delay="0"/>
                                          </p:stCondLst>
                                        </p:cTn>
                                        <p:tgtEl>
                                          <p:spTgt spid="49"/>
                                        </p:tgtEl>
                                        <p:attrNameLst>
                                          <p:attrName>style.visibility</p:attrName>
                                        </p:attrNameLst>
                                      </p:cBhvr>
                                      <p:to>
                                        <p:strVal val="visible"/>
                                      </p:to>
                                    </p:set>
                                    <p:animEffect transition="in" filter="barn(outHorizontal)">
                                      <p:cBhvr>
                                        <p:cTn id="45" dur="500"/>
                                        <p:tgtEl>
                                          <p:spTgt spid="49"/>
                                        </p:tgtEl>
                                      </p:cBhvr>
                                    </p:animEffect>
                                  </p:childTnLst>
                                </p:cTn>
                              </p:par>
                              <p:par>
                                <p:cTn id="46" presetID="16" presetClass="entr" presetSubtype="42" fill="hold" nodeType="withEffect">
                                  <p:stCondLst>
                                    <p:cond delay="1000"/>
                                  </p:stCondLst>
                                  <p:childTnLst>
                                    <p:set>
                                      <p:cBhvr>
                                        <p:cTn id="47" dur="1" fill="hold">
                                          <p:stCondLst>
                                            <p:cond delay="0"/>
                                          </p:stCondLst>
                                        </p:cTn>
                                        <p:tgtEl>
                                          <p:spTgt spid="48"/>
                                        </p:tgtEl>
                                        <p:attrNameLst>
                                          <p:attrName>style.visibility</p:attrName>
                                        </p:attrNameLst>
                                      </p:cBhvr>
                                      <p:to>
                                        <p:strVal val="visible"/>
                                      </p:to>
                                    </p:set>
                                    <p:animEffect transition="in" filter="barn(outHorizontal)">
                                      <p:cBhvr>
                                        <p:cTn id="48" dur="500"/>
                                        <p:tgtEl>
                                          <p:spTgt spid="48"/>
                                        </p:tgtEl>
                                      </p:cBhvr>
                                    </p:animEffect>
                                  </p:childTnLst>
                                </p:cTn>
                              </p:par>
                              <p:par>
                                <p:cTn id="49" presetID="16" presetClass="entr" presetSubtype="42" fill="hold" nodeType="withEffect">
                                  <p:stCondLst>
                                    <p:cond delay="1000"/>
                                  </p:stCondLst>
                                  <p:childTnLst>
                                    <p:set>
                                      <p:cBhvr>
                                        <p:cTn id="50" dur="1" fill="hold">
                                          <p:stCondLst>
                                            <p:cond delay="0"/>
                                          </p:stCondLst>
                                        </p:cTn>
                                        <p:tgtEl>
                                          <p:spTgt spid="47"/>
                                        </p:tgtEl>
                                        <p:attrNameLst>
                                          <p:attrName>style.visibility</p:attrName>
                                        </p:attrNameLst>
                                      </p:cBhvr>
                                      <p:to>
                                        <p:strVal val="visible"/>
                                      </p:to>
                                    </p:set>
                                    <p:animEffect transition="in" filter="barn(outHorizontal)">
                                      <p:cBhvr>
                                        <p:cTn id="51" dur="500"/>
                                        <p:tgtEl>
                                          <p:spTgt spid="47"/>
                                        </p:tgtEl>
                                      </p:cBhvr>
                                    </p:animEffect>
                                  </p:childTnLst>
                                </p:cTn>
                              </p:par>
                              <p:par>
                                <p:cTn id="52" presetID="16" presetClass="entr" presetSubtype="42"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barn(outHorizontal)">
                                      <p:cBhvr>
                                        <p:cTn id="54" dur="500"/>
                                        <p:tgtEl>
                                          <p:spTgt spid="46"/>
                                        </p:tgtEl>
                                      </p:cBhvr>
                                    </p:animEffect>
                                  </p:childTnLst>
                                </p:cTn>
                              </p:par>
                            </p:childTnLst>
                          </p:cTn>
                        </p:par>
                        <p:par>
                          <p:cTn id="55" fill="hold">
                            <p:stCondLst>
                              <p:cond delay="3500"/>
                            </p:stCondLst>
                            <p:childTnLst>
                              <p:par>
                                <p:cTn id="56" presetID="42" presetClass="entr" presetSubtype="0" fill="hold" grpId="0"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1000"/>
                                        <p:tgtEl>
                                          <p:spTgt spid="50"/>
                                        </p:tgtEl>
                                      </p:cBhvr>
                                    </p:animEffect>
                                    <p:anim calcmode="lin" valueType="num">
                                      <p:cBhvr>
                                        <p:cTn id="59" dur="1000" fill="hold"/>
                                        <p:tgtEl>
                                          <p:spTgt spid="50"/>
                                        </p:tgtEl>
                                        <p:attrNameLst>
                                          <p:attrName>ppt_x</p:attrName>
                                        </p:attrNameLst>
                                      </p:cBhvr>
                                      <p:tavLst>
                                        <p:tav tm="0">
                                          <p:val>
                                            <p:strVal val="#ppt_x"/>
                                          </p:val>
                                        </p:tav>
                                        <p:tav tm="100000">
                                          <p:val>
                                            <p:strVal val="#ppt_x"/>
                                          </p:val>
                                        </p:tav>
                                      </p:tavLst>
                                    </p:anim>
                                    <p:anim calcmode="lin" valueType="num">
                                      <p:cBhvr>
                                        <p:cTn id="60"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p:bldP spid="30" grpId="0"/>
      <p:bldP spid="31" grpId="0"/>
      <p:bldP spid="42" grpId="0" animBg="1"/>
      <p:bldP spid="5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展望未来</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实施步骤</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17" name="Text Box 7"/>
          <p:cNvSpPr txBox="1">
            <a:spLocks noChangeArrowheads="1"/>
          </p:cNvSpPr>
          <p:nvPr/>
        </p:nvSpPr>
        <p:spPr bwMode="gray">
          <a:xfrm>
            <a:off x="622598" y="1799801"/>
            <a:ext cx="2160240" cy="400110"/>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smtClean="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实施步骤</a:t>
            </a:r>
            <a:endParaRPr lang="en-US" altLang="zh-CN" sz="1400" b="1"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9" name="矩形 18"/>
          <p:cNvSpPr/>
          <p:nvPr/>
        </p:nvSpPr>
        <p:spPr>
          <a:xfrm>
            <a:off x="645467" y="2159841"/>
            <a:ext cx="3515578" cy="369332"/>
          </a:xfrm>
          <a:prstGeom prst="rect">
            <a:avLst/>
          </a:prstGeom>
        </p:spPr>
        <p:txBody>
          <a:bodyPr wrap="none">
            <a:spAutoFit/>
          </a:bodyPr>
          <a:lstStyle/>
          <a:p>
            <a:r>
              <a:rPr lang="en-US" altLang="zh-CN" dirty="0" smtClean="0">
                <a:solidFill>
                  <a:schemeClr val="bg1">
                    <a:lumMod val="65000"/>
                  </a:schemeClr>
                </a:solidFill>
                <a:latin typeface="微软雅黑" panose="020B0503020204020204" pitchFamily="34" charset="-122"/>
                <a:ea typeface="微软雅黑" panose="020B0503020204020204" pitchFamily="34" charset="-122"/>
              </a:rPr>
              <a:t>MARKET PROSPECT ANALYSIS</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0" name="Rectangle 5"/>
          <p:cNvSpPr/>
          <p:nvPr/>
        </p:nvSpPr>
        <p:spPr bwMode="auto">
          <a:xfrm>
            <a:off x="694606" y="2828239"/>
            <a:ext cx="5400600" cy="1249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分钟内。此处添加详细文本建议与标题相关并符合整体语言风格</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nvGrpSpPr>
          <p:cNvPr id="21" name="Group 5"/>
          <p:cNvGrpSpPr/>
          <p:nvPr/>
        </p:nvGrpSpPr>
        <p:grpSpPr>
          <a:xfrm>
            <a:off x="1112185" y="4176065"/>
            <a:ext cx="523430" cy="489740"/>
            <a:chOff x="6964363" y="2108200"/>
            <a:chExt cx="690562" cy="646113"/>
          </a:xfrm>
          <a:solidFill>
            <a:srgbClr val="B5554D"/>
          </a:solidFill>
        </p:grpSpPr>
        <p:sp>
          <p:nvSpPr>
            <p:cNvPr id="22"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23"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grpSp>
        <p:nvGrpSpPr>
          <p:cNvPr id="24" name="Group 10"/>
          <p:cNvGrpSpPr/>
          <p:nvPr/>
        </p:nvGrpSpPr>
        <p:grpSpPr>
          <a:xfrm>
            <a:off x="3131203" y="4182875"/>
            <a:ext cx="536970" cy="535735"/>
            <a:chOff x="4594225" y="2119313"/>
            <a:chExt cx="690563" cy="688975"/>
          </a:xfrm>
          <a:solidFill>
            <a:srgbClr val="B5554D"/>
          </a:solidFill>
        </p:grpSpPr>
        <p:sp>
          <p:nvSpPr>
            <p:cNvPr id="25"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26"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27"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sp>
        <p:nvSpPr>
          <p:cNvPr id="28" name="Freeform 286"/>
          <p:cNvSpPr>
            <a:spLocks noEditPoints="1"/>
          </p:cNvSpPr>
          <p:nvPr/>
        </p:nvSpPr>
        <p:spPr bwMode="auto">
          <a:xfrm>
            <a:off x="5071095" y="4185421"/>
            <a:ext cx="526491" cy="527742"/>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rgbClr val="B5554D"/>
          </a:solidFill>
          <a:ln>
            <a:noFill/>
          </a:ln>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nvGrpSpPr>
          <p:cNvPr id="29" name="组合 28"/>
          <p:cNvGrpSpPr/>
          <p:nvPr/>
        </p:nvGrpSpPr>
        <p:grpSpPr>
          <a:xfrm>
            <a:off x="550590" y="4862626"/>
            <a:ext cx="1646620" cy="798622"/>
            <a:chOff x="2456839" y="1321493"/>
            <a:chExt cx="560839" cy="798622"/>
          </a:xfrm>
        </p:grpSpPr>
        <p:sp>
          <p:nvSpPr>
            <p:cNvPr id="30" name="矩形 29"/>
            <p:cNvSpPr/>
            <p:nvPr/>
          </p:nvSpPr>
          <p:spPr>
            <a:xfrm>
              <a:off x="2569363" y="1321493"/>
              <a:ext cx="298762" cy="369332"/>
            </a:xfrm>
            <a:prstGeom prst="rect">
              <a:avLst/>
            </a:prstGeom>
          </p:spPr>
          <p:txBody>
            <a:bodyPr wrap="none">
              <a:spAutoFit/>
            </a:bodyPr>
            <a:lstStyle/>
            <a:p>
              <a:pPr algn="ctr"/>
              <a:r>
                <a:rPr lang="zh-CN" altLang="en-US" b="1" dirty="0">
                  <a:solidFill>
                    <a:schemeClr val="accent2"/>
                  </a:solidFill>
                  <a:latin typeface="微软雅黑" panose="020B0503020204020204" pitchFamily="34" charset="-122"/>
                  <a:ea typeface="微软雅黑" panose="020B0503020204020204" pitchFamily="34" charset="-122"/>
                </a:rPr>
                <a:t>关键字</a:t>
              </a:r>
            </a:p>
          </p:txBody>
        </p:sp>
        <p:sp>
          <p:nvSpPr>
            <p:cNvPr id="31" name="矩形 30"/>
            <p:cNvSpPr/>
            <p:nvPr/>
          </p:nvSpPr>
          <p:spPr>
            <a:xfrm>
              <a:off x="2456839" y="1612284"/>
              <a:ext cx="560839" cy="507831"/>
            </a:xfrm>
            <a:prstGeom prst="rect">
              <a:avLst/>
            </a:prstGeom>
          </p:spPr>
          <p:txBody>
            <a:bodyPr wrap="square" anchor="ctr">
              <a:spAutoFit/>
            </a:bodyPr>
            <a:lstStyle/>
            <a:p>
              <a:pPr algn="ct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请文字</a:t>
              </a: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信息和简介</a:t>
              </a:r>
              <a:r>
                <a:rPr lang="en-US" altLang="zh-CN"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输入。</a:t>
              </a:r>
              <a:endParaRPr lang="en-US" altLang="zh-CN"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32" name="组合 31"/>
          <p:cNvGrpSpPr/>
          <p:nvPr/>
        </p:nvGrpSpPr>
        <p:grpSpPr>
          <a:xfrm>
            <a:off x="2576378" y="4862626"/>
            <a:ext cx="1646620" cy="798622"/>
            <a:chOff x="2456839" y="1321493"/>
            <a:chExt cx="560839" cy="798622"/>
          </a:xfrm>
        </p:grpSpPr>
        <p:sp>
          <p:nvSpPr>
            <p:cNvPr id="33" name="矩形 32"/>
            <p:cNvSpPr/>
            <p:nvPr/>
          </p:nvSpPr>
          <p:spPr>
            <a:xfrm>
              <a:off x="2569363" y="1321493"/>
              <a:ext cx="298762" cy="369332"/>
            </a:xfrm>
            <a:prstGeom prst="rect">
              <a:avLst/>
            </a:prstGeom>
          </p:spPr>
          <p:txBody>
            <a:bodyPr wrap="none">
              <a:spAutoFit/>
            </a:bodyPr>
            <a:lstStyle/>
            <a:p>
              <a:pPr algn="ctr"/>
              <a:r>
                <a:rPr lang="zh-CN" altLang="en-US" b="1" dirty="0">
                  <a:solidFill>
                    <a:schemeClr val="accent2"/>
                  </a:solidFill>
                  <a:latin typeface="微软雅黑" panose="020B0503020204020204" pitchFamily="34" charset="-122"/>
                  <a:ea typeface="微软雅黑" panose="020B0503020204020204" pitchFamily="34" charset="-122"/>
                </a:rPr>
                <a:t>关键字</a:t>
              </a:r>
            </a:p>
          </p:txBody>
        </p:sp>
        <p:sp>
          <p:nvSpPr>
            <p:cNvPr id="34" name="矩形 33"/>
            <p:cNvSpPr/>
            <p:nvPr/>
          </p:nvSpPr>
          <p:spPr>
            <a:xfrm>
              <a:off x="2456839" y="1612284"/>
              <a:ext cx="560839" cy="507831"/>
            </a:xfrm>
            <a:prstGeom prst="rect">
              <a:avLst/>
            </a:prstGeom>
          </p:spPr>
          <p:txBody>
            <a:bodyPr wrap="square" anchor="ctr">
              <a:spAutoFit/>
            </a:bodyPr>
            <a:lstStyle/>
            <a:p>
              <a:pPr algn="ct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请文字</a:t>
              </a: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信息和简介</a:t>
              </a:r>
              <a:r>
                <a:rPr lang="en-US" altLang="zh-CN"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输入。</a:t>
              </a:r>
              <a:endParaRPr lang="en-US" altLang="zh-CN"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35" name="组合 34"/>
          <p:cNvGrpSpPr/>
          <p:nvPr/>
        </p:nvGrpSpPr>
        <p:grpSpPr>
          <a:xfrm>
            <a:off x="4511030" y="4862626"/>
            <a:ext cx="1646620" cy="798622"/>
            <a:chOff x="2456839" y="1321493"/>
            <a:chExt cx="560839" cy="798622"/>
          </a:xfrm>
        </p:grpSpPr>
        <p:sp>
          <p:nvSpPr>
            <p:cNvPr id="36" name="矩形 35"/>
            <p:cNvSpPr/>
            <p:nvPr/>
          </p:nvSpPr>
          <p:spPr>
            <a:xfrm>
              <a:off x="2569363" y="1321493"/>
              <a:ext cx="298762" cy="369332"/>
            </a:xfrm>
            <a:prstGeom prst="rect">
              <a:avLst/>
            </a:prstGeom>
          </p:spPr>
          <p:txBody>
            <a:bodyPr wrap="none">
              <a:spAutoFit/>
            </a:bodyPr>
            <a:lstStyle/>
            <a:p>
              <a:pPr algn="ctr"/>
              <a:r>
                <a:rPr lang="zh-CN" altLang="en-US" b="1" dirty="0">
                  <a:solidFill>
                    <a:schemeClr val="accent2"/>
                  </a:solidFill>
                  <a:latin typeface="微软雅黑" panose="020B0503020204020204" pitchFamily="34" charset="-122"/>
                  <a:ea typeface="微软雅黑" panose="020B0503020204020204" pitchFamily="34" charset="-122"/>
                </a:rPr>
                <a:t>关键字</a:t>
              </a:r>
            </a:p>
          </p:txBody>
        </p:sp>
        <p:sp>
          <p:nvSpPr>
            <p:cNvPr id="37" name="矩形 36"/>
            <p:cNvSpPr/>
            <p:nvPr/>
          </p:nvSpPr>
          <p:spPr>
            <a:xfrm>
              <a:off x="2456839" y="1612284"/>
              <a:ext cx="560839" cy="507831"/>
            </a:xfrm>
            <a:prstGeom prst="rect">
              <a:avLst/>
            </a:prstGeom>
          </p:spPr>
          <p:txBody>
            <a:bodyPr wrap="square" anchor="ctr">
              <a:spAutoFit/>
            </a:bodyPr>
            <a:lstStyle/>
            <a:p>
              <a:pPr algn="ct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请文字</a:t>
              </a: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信息和简介</a:t>
              </a:r>
              <a:r>
                <a:rPr lang="en-US" altLang="zh-CN"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a:t>
              </a:r>
              <a:r>
                <a:rPr lang="zh-CN" altLang="en-US" sz="9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输入。</a:t>
              </a:r>
              <a:endParaRPr lang="en-US" altLang="zh-CN" sz="9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38" name="椭圆 37"/>
          <p:cNvSpPr/>
          <p:nvPr/>
        </p:nvSpPr>
        <p:spPr>
          <a:xfrm>
            <a:off x="6599262" y="1633228"/>
            <a:ext cx="144016" cy="144016"/>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9" name="组合 38"/>
          <p:cNvGrpSpPr/>
          <p:nvPr/>
        </p:nvGrpSpPr>
        <p:grpSpPr>
          <a:xfrm>
            <a:off x="6815286" y="1412776"/>
            <a:ext cx="4628217" cy="868524"/>
            <a:chOff x="6239222" y="1336340"/>
            <a:chExt cx="4628217" cy="868524"/>
          </a:xfrm>
        </p:grpSpPr>
        <p:sp>
          <p:nvSpPr>
            <p:cNvPr id="40" name="文本框 9"/>
            <p:cNvSpPr txBox="1"/>
            <p:nvPr/>
          </p:nvSpPr>
          <p:spPr>
            <a:xfrm>
              <a:off x="6239222" y="1336340"/>
              <a:ext cx="2366165" cy="458908"/>
            </a:xfrm>
            <a:prstGeom prst="rect">
              <a:avLst/>
            </a:prstGeom>
            <a:noFill/>
          </p:spPr>
          <p:txBody>
            <a:bodyPr wrap="square" rtlCol="0">
              <a:spAutoFit/>
            </a:bodyPr>
            <a:lstStyle/>
            <a:p>
              <a:pPr>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41" name="Rectangle 5"/>
            <p:cNvSpPr/>
            <p:nvPr/>
          </p:nvSpPr>
          <p:spPr bwMode="auto">
            <a:xfrm>
              <a:off x="6355137" y="1764184"/>
              <a:ext cx="4512302"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cxnSp>
        <p:nvCxnSpPr>
          <p:cNvPr id="42" name="直接连接符 41"/>
          <p:cNvCxnSpPr/>
          <p:nvPr/>
        </p:nvCxnSpPr>
        <p:spPr>
          <a:xfrm>
            <a:off x="6670477" y="1920607"/>
            <a:ext cx="0" cy="576717"/>
          </a:xfrm>
          <a:prstGeom prst="line">
            <a:avLst/>
          </a:prstGeom>
          <a:ln>
            <a:solidFill>
              <a:srgbClr val="B5554D"/>
            </a:solidFill>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a:off x="6599262" y="2641340"/>
            <a:ext cx="144016" cy="144016"/>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4" name="组合 43"/>
          <p:cNvGrpSpPr/>
          <p:nvPr/>
        </p:nvGrpSpPr>
        <p:grpSpPr>
          <a:xfrm>
            <a:off x="6815286" y="2420888"/>
            <a:ext cx="4628217" cy="868524"/>
            <a:chOff x="6239222" y="1336340"/>
            <a:chExt cx="4628217" cy="868524"/>
          </a:xfrm>
        </p:grpSpPr>
        <p:sp>
          <p:nvSpPr>
            <p:cNvPr id="45" name="文本框 9"/>
            <p:cNvSpPr txBox="1"/>
            <p:nvPr/>
          </p:nvSpPr>
          <p:spPr>
            <a:xfrm>
              <a:off x="6239222" y="1336340"/>
              <a:ext cx="2366165" cy="458908"/>
            </a:xfrm>
            <a:prstGeom prst="rect">
              <a:avLst/>
            </a:prstGeom>
            <a:noFill/>
          </p:spPr>
          <p:txBody>
            <a:bodyPr wrap="square" rtlCol="0">
              <a:spAutoFit/>
            </a:bodyPr>
            <a:lstStyle/>
            <a:p>
              <a:pPr>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46" name="Rectangle 5"/>
            <p:cNvSpPr/>
            <p:nvPr/>
          </p:nvSpPr>
          <p:spPr bwMode="auto">
            <a:xfrm>
              <a:off x="6355137" y="1764184"/>
              <a:ext cx="4512302"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cxnSp>
        <p:nvCxnSpPr>
          <p:cNvPr id="47" name="直接连接符 46"/>
          <p:cNvCxnSpPr/>
          <p:nvPr/>
        </p:nvCxnSpPr>
        <p:spPr>
          <a:xfrm>
            <a:off x="6670477" y="2928719"/>
            <a:ext cx="0" cy="576717"/>
          </a:xfrm>
          <a:prstGeom prst="line">
            <a:avLst/>
          </a:prstGeom>
          <a:ln>
            <a:solidFill>
              <a:srgbClr val="B5554D"/>
            </a:solidFill>
          </a:ln>
        </p:spPr>
        <p:style>
          <a:lnRef idx="1">
            <a:schemeClr val="accent1"/>
          </a:lnRef>
          <a:fillRef idx="0">
            <a:schemeClr val="accent1"/>
          </a:fillRef>
          <a:effectRef idx="0">
            <a:schemeClr val="accent1"/>
          </a:effectRef>
          <a:fontRef idx="minor">
            <a:schemeClr val="tx1"/>
          </a:fontRef>
        </p:style>
      </p:cxnSp>
      <p:sp>
        <p:nvSpPr>
          <p:cNvPr id="48" name="椭圆 47"/>
          <p:cNvSpPr/>
          <p:nvPr/>
        </p:nvSpPr>
        <p:spPr>
          <a:xfrm>
            <a:off x="6599262" y="3649452"/>
            <a:ext cx="144016" cy="144016"/>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9" name="组合 48"/>
          <p:cNvGrpSpPr/>
          <p:nvPr/>
        </p:nvGrpSpPr>
        <p:grpSpPr>
          <a:xfrm>
            <a:off x="6815286" y="3429000"/>
            <a:ext cx="4628217" cy="868524"/>
            <a:chOff x="6239222" y="1336340"/>
            <a:chExt cx="4628217" cy="868524"/>
          </a:xfrm>
        </p:grpSpPr>
        <p:sp>
          <p:nvSpPr>
            <p:cNvPr id="50" name="文本框 9"/>
            <p:cNvSpPr txBox="1"/>
            <p:nvPr/>
          </p:nvSpPr>
          <p:spPr>
            <a:xfrm>
              <a:off x="6239222" y="1336340"/>
              <a:ext cx="2366165" cy="458908"/>
            </a:xfrm>
            <a:prstGeom prst="rect">
              <a:avLst/>
            </a:prstGeom>
            <a:noFill/>
          </p:spPr>
          <p:txBody>
            <a:bodyPr wrap="square" rtlCol="0">
              <a:spAutoFit/>
            </a:bodyPr>
            <a:lstStyle/>
            <a:p>
              <a:pPr>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51" name="Rectangle 5"/>
            <p:cNvSpPr/>
            <p:nvPr/>
          </p:nvSpPr>
          <p:spPr bwMode="auto">
            <a:xfrm>
              <a:off x="6355137" y="1764184"/>
              <a:ext cx="4512302"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cxnSp>
        <p:nvCxnSpPr>
          <p:cNvPr id="52" name="直接连接符 51"/>
          <p:cNvCxnSpPr/>
          <p:nvPr/>
        </p:nvCxnSpPr>
        <p:spPr>
          <a:xfrm>
            <a:off x="6670477" y="3936831"/>
            <a:ext cx="0" cy="576717"/>
          </a:xfrm>
          <a:prstGeom prst="line">
            <a:avLst/>
          </a:prstGeom>
          <a:ln>
            <a:solidFill>
              <a:srgbClr val="B5554D"/>
            </a:solidFill>
          </a:ln>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6599262" y="4657564"/>
            <a:ext cx="144016" cy="144016"/>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4" name="组合 53"/>
          <p:cNvGrpSpPr/>
          <p:nvPr/>
        </p:nvGrpSpPr>
        <p:grpSpPr>
          <a:xfrm>
            <a:off x="6815286" y="4437112"/>
            <a:ext cx="4628217" cy="868524"/>
            <a:chOff x="6239222" y="1336340"/>
            <a:chExt cx="4628217" cy="868524"/>
          </a:xfrm>
        </p:grpSpPr>
        <p:sp>
          <p:nvSpPr>
            <p:cNvPr id="55" name="文本框 9"/>
            <p:cNvSpPr txBox="1"/>
            <p:nvPr/>
          </p:nvSpPr>
          <p:spPr>
            <a:xfrm>
              <a:off x="6239222" y="1336340"/>
              <a:ext cx="2366165" cy="458908"/>
            </a:xfrm>
            <a:prstGeom prst="rect">
              <a:avLst/>
            </a:prstGeom>
            <a:noFill/>
          </p:spPr>
          <p:txBody>
            <a:bodyPr wrap="square" rtlCol="0">
              <a:spAutoFit/>
            </a:bodyPr>
            <a:lstStyle/>
            <a:p>
              <a:pPr>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56" name="Rectangle 5"/>
            <p:cNvSpPr/>
            <p:nvPr/>
          </p:nvSpPr>
          <p:spPr bwMode="auto">
            <a:xfrm>
              <a:off x="6355137" y="1764184"/>
              <a:ext cx="4512302"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cxnSp>
        <p:nvCxnSpPr>
          <p:cNvPr id="57" name="直接连接符 56"/>
          <p:cNvCxnSpPr/>
          <p:nvPr/>
        </p:nvCxnSpPr>
        <p:spPr>
          <a:xfrm>
            <a:off x="6670477" y="4944943"/>
            <a:ext cx="0" cy="576717"/>
          </a:xfrm>
          <a:prstGeom prst="line">
            <a:avLst/>
          </a:prstGeom>
          <a:ln>
            <a:solidFill>
              <a:srgbClr val="B5554D"/>
            </a:solidFill>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6599262" y="5665676"/>
            <a:ext cx="144016" cy="144016"/>
          </a:xfrm>
          <a:prstGeom prst="ellipse">
            <a:avLst/>
          </a:pr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9" name="组合 58"/>
          <p:cNvGrpSpPr/>
          <p:nvPr/>
        </p:nvGrpSpPr>
        <p:grpSpPr>
          <a:xfrm>
            <a:off x="6815286" y="5445224"/>
            <a:ext cx="4628217" cy="868524"/>
            <a:chOff x="6239222" y="1336340"/>
            <a:chExt cx="4628217" cy="868524"/>
          </a:xfrm>
        </p:grpSpPr>
        <p:sp>
          <p:nvSpPr>
            <p:cNvPr id="60" name="文本框 9"/>
            <p:cNvSpPr txBox="1"/>
            <p:nvPr/>
          </p:nvSpPr>
          <p:spPr>
            <a:xfrm>
              <a:off x="6239222" y="1336340"/>
              <a:ext cx="2366165" cy="458908"/>
            </a:xfrm>
            <a:prstGeom prst="rect">
              <a:avLst/>
            </a:prstGeom>
            <a:noFill/>
          </p:spPr>
          <p:txBody>
            <a:bodyPr wrap="square" rtlCol="0">
              <a:spAutoFit/>
            </a:bodyPr>
            <a:lstStyle/>
            <a:p>
              <a:pPr>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添加标题内容</a:t>
              </a:r>
            </a:p>
          </p:txBody>
        </p:sp>
        <p:sp>
          <p:nvSpPr>
            <p:cNvPr id="61" name="Rectangle 5"/>
            <p:cNvSpPr/>
            <p:nvPr/>
          </p:nvSpPr>
          <p:spPr bwMode="auto">
            <a:xfrm>
              <a:off x="6355137" y="1764184"/>
              <a:ext cx="4512302" cy="4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inVertical)">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22" presetClass="entr" presetSubtype="8" fill="hold" grpId="0" nodeType="withEffect">
                                  <p:stCondLst>
                                    <p:cond delay="50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par>
                                <p:cTn id="19" presetID="10" presetClass="entr" presetSubtype="0" fill="hold" nodeType="withEffect">
                                  <p:stCondLst>
                                    <p:cond delay="10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nodeType="withEffect">
                                  <p:stCondLst>
                                    <p:cond delay="100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grpId="0" nodeType="withEffect">
                                  <p:stCondLst>
                                    <p:cond delay="100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par>
                          <p:cTn id="28" fill="hold">
                            <p:stCondLst>
                              <p:cond delay="1500"/>
                            </p:stCondLst>
                            <p:childTnLst>
                              <p:par>
                                <p:cTn id="29" presetID="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0-#ppt_w/2"/>
                                          </p:val>
                                        </p:tav>
                                        <p:tav tm="100000">
                                          <p:val>
                                            <p:strVal val="#ppt_x"/>
                                          </p:val>
                                        </p:tav>
                                      </p:tavLst>
                                    </p:anim>
                                    <p:anim calcmode="lin" valueType="num">
                                      <p:cBhvr additive="base">
                                        <p:cTn id="32" dur="500" fill="hold"/>
                                        <p:tgtEl>
                                          <p:spTgt spid="29"/>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8"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0-#ppt_w/2"/>
                                          </p:val>
                                        </p:tav>
                                        <p:tav tm="100000">
                                          <p:val>
                                            <p:strVal val="#ppt_x"/>
                                          </p:val>
                                        </p:tav>
                                      </p:tavLst>
                                    </p:anim>
                                    <p:anim calcmode="lin" valueType="num">
                                      <p:cBhvr additive="base">
                                        <p:cTn id="37" dur="500" fill="hold"/>
                                        <p:tgtEl>
                                          <p:spTgt spid="32"/>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2" presetClass="entr" presetSubtype="8"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fill="hold"/>
                                        <p:tgtEl>
                                          <p:spTgt spid="35"/>
                                        </p:tgtEl>
                                        <p:attrNameLst>
                                          <p:attrName>ppt_x</p:attrName>
                                        </p:attrNameLst>
                                      </p:cBhvr>
                                      <p:tavLst>
                                        <p:tav tm="0">
                                          <p:val>
                                            <p:strVal val="0-#ppt_w/2"/>
                                          </p:val>
                                        </p:tav>
                                        <p:tav tm="100000">
                                          <p:val>
                                            <p:strVal val="#ppt_x"/>
                                          </p:val>
                                        </p:tav>
                                      </p:tavLst>
                                    </p:anim>
                                    <p:anim calcmode="lin" valueType="num">
                                      <p:cBhvr additive="base">
                                        <p:cTn id="42" dur="500" fill="hold"/>
                                        <p:tgtEl>
                                          <p:spTgt spid="35"/>
                                        </p:tgtEl>
                                        <p:attrNameLst>
                                          <p:attrName>ppt_y</p:attrName>
                                        </p:attrNameLst>
                                      </p:cBhvr>
                                      <p:tavLst>
                                        <p:tav tm="0">
                                          <p:val>
                                            <p:strVal val="#ppt_y"/>
                                          </p:val>
                                        </p:tav>
                                        <p:tav tm="100000">
                                          <p:val>
                                            <p:strVal val="#ppt_y"/>
                                          </p:val>
                                        </p:tav>
                                      </p:tavLst>
                                    </p:anim>
                                  </p:childTnLst>
                                </p:cTn>
                              </p:par>
                              <p:par>
                                <p:cTn id="43" presetID="15" presetClass="entr" presetSubtype="0" fill="hold" grpId="0" nodeType="withEffect">
                                  <p:stCondLst>
                                    <p:cond delay="500"/>
                                  </p:stCondLst>
                                  <p:childTnLst>
                                    <p:set>
                                      <p:cBhvr>
                                        <p:cTn id="44" dur="1" fill="hold">
                                          <p:stCondLst>
                                            <p:cond delay="0"/>
                                          </p:stCondLst>
                                        </p:cTn>
                                        <p:tgtEl>
                                          <p:spTgt spid="38"/>
                                        </p:tgtEl>
                                        <p:attrNameLst>
                                          <p:attrName>style.visibility</p:attrName>
                                        </p:attrNameLst>
                                      </p:cBhvr>
                                      <p:to>
                                        <p:strVal val="visible"/>
                                      </p:to>
                                    </p:set>
                                    <p:anim calcmode="lin" valueType="num">
                                      <p:cBhvr>
                                        <p:cTn id="45" dur="1000" fill="hold"/>
                                        <p:tgtEl>
                                          <p:spTgt spid="38"/>
                                        </p:tgtEl>
                                        <p:attrNameLst>
                                          <p:attrName>ppt_w</p:attrName>
                                        </p:attrNameLst>
                                      </p:cBhvr>
                                      <p:tavLst>
                                        <p:tav tm="0">
                                          <p:val>
                                            <p:fltVal val="0"/>
                                          </p:val>
                                        </p:tav>
                                        <p:tav tm="100000">
                                          <p:val>
                                            <p:strVal val="#ppt_w"/>
                                          </p:val>
                                        </p:tav>
                                      </p:tavLst>
                                    </p:anim>
                                    <p:anim calcmode="lin" valueType="num">
                                      <p:cBhvr>
                                        <p:cTn id="46" dur="1000" fill="hold"/>
                                        <p:tgtEl>
                                          <p:spTgt spid="38"/>
                                        </p:tgtEl>
                                        <p:attrNameLst>
                                          <p:attrName>ppt_h</p:attrName>
                                        </p:attrNameLst>
                                      </p:cBhvr>
                                      <p:tavLst>
                                        <p:tav tm="0">
                                          <p:val>
                                            <p:fltVal val="0"/>
                                          </p:val>
                                        </p:tav>
                                        <p:tav tm="100000">
                                          <p:val>
                                            <p:strVal val="#ppt_h"/>
                                          </p:val>
                                        </p:tav>
                                      </p:tavLst>
                                    </p:anim>
                                    <p:anim calcmode="lin" valueType="num">
                                      <p:cBhvr>
                                        <p:cTn id="47" dur="1000" fill="hold"/>
                                        <p:tgtEl>
                                          <p:spTgt spid="38"/>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38"/>
                                        </p:tgtEl>
                                        <p:attrNameLst>
                                          <p:attrName>ppt_y</p:attrName>
                                        </p:attrNameLst>
                                      </p:cBhvr>
                                      <p:tavLst>
                                        <p:tav tm="0" fmla="#ppt_y+(sin(-2*pi*(1-$))*-#ppt_x+cos(-2*pi*(1-$))*(1-#ppt_y))*(1-$)">
                                          <p:val>
                                            <p:fltVal val="0"/>
                                          </p:val>
                                        </p:tav>
                                        <p:tav tm="100000">
                                          <p:val>
                                            <p:fltVal val="1"/>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1000"/>
                                        <p:tgtEl>
                                          <p:spTgt spid="39"/>
                                        </p:tgtEl>
                                      </p:cBhvr>
                                    </p:animEffect>
                                    <p:anim calcmode="lin" valueType="num">
                                      <p:cBhvr>
                                        <p:cTn id="53" dur="1000" fill="hold"/>
                                        <p:tgtEl>
                                          <p:spTgt spid="39"/>
                                        </p:tgtEl>
                                        <p:attrNameLst>
                                          <p:attrName>ppt_x</p:attrName>
                                        </p:attrNameLst>
                                      </p:cBhvr>
                                      <p:tavLst>
                                        <p:tav tm="0">
                                          <p:val>
                                            <p:strVal val="#ppt_x"/>
                                          </p:val>
                                        </p:tav>
                                        <p:tav tm="100000">
                                          <p:val>
                                            <p:strVal val="#ppt_x"/>
                                          </p:val>
                                        </p:tav>
                                      </p:tavLst>
                                    </p:anim>
                                    <p:anim calcmode="lin" valueType="num">
                                      <p:cBhvr>
                                        <p:cTn id="54" dur="1000" fill="hold"/>
                                        <p:tgtEl>
                                          <p:spTgt spid="39"/>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1" fill="hold"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up)">
                                      <p:cBhvr>
                                        <p:cTn id="58" dur="500"/>
                                        <p:tgtEl>
                                          <p:spTgt spid="42"/>
                                        </p:tgtEl>
                                      </p:cBhvr>
                                    </p:animEffect>
                                  </p:childTnLst>
                                </p:cTn>
                              </p:par>
                              <p:par>
                                <p:cTn id="59" presetID="15" presetClass="entr" presetSubtype="0" fill="hold" grpId="0" nodeType="withEffect">
                                  <p:stCondLst>
                                    <p:cond delay="500"/>
                                  </p:stCondLst>
                                  <p:childTnLst>
                                    <p:set>
                                      <p:cBhvr>
                                        <p:cTn id="60" dur="1" fill="hold">
                                          <p:stCondLst>
                                            <p:cond delay="0"/>
                                          </p:stCondLst>
                                        </p:cTn>
                                        <p:tgtEl>
                                          <p:spTgt spid="43"/>
                                        </p:tgtEl>
                                        <p:attrNameLst>
                                          <p:attrName>style.visibility</p:attrName>
                                        </p:attrNameLst>
                                      </p:cBhvr>
                                      <p:to>
                                        <p:strVal val="visible"/>
                                      </p:to>
                                    </p:set>
                                    <p:anim calcmode="lin" valueType="num">
                                      <p:cBhvr>
                                        <p:cTn id="61" dur="1000" fill="hold"/>
                                        <p:tgtEl>
                                          <p:spTgt spid="43"/>
                                        </p:tgtEl>
                                        <p:attrNameLst>
                                          <p:attrName>ppt_w</p:attrName>
                                        </p:attrNameLst>
                                      </p:cBhvr>
                                      <p:tavLst>
                                        <p:tav tm="0">
                                          <p:val>
                                            <p:fltVal val="0"/>
                                          </p:val>
                                        </p:tav>
                                        <p:tav tm="100000">
                                          <p:val>
                                            <p:strVal val="#ppt_w"/>
                                          </p:val>
                                        </p:tav>
                                      </p:tavLst>
                                    </p:anim>
                                    <p:anim calcmode="lin" valueType="num">
                                      <p:cBhvr>
                                        <p:cTn id="62" dur="1000" fill="hold"/>
                                        <p:tgtEl>
                                          <p:spTgt spid="43"/>
                                        </p:tgtEl>
                                        <p:attrNameLst>
                                          <p:attrName>ppt_h</p:attrName>
                                        </p:attrNameLst>
                                      </p:cBhvr>
                                      <p:tavLst>
                                        <p:tav tm="0">
                                          <p:val>
                                            <p:fltVal val="0"/>
                                          </p:val>
                                        </p:tav>
                                        <p:tav tm="100000">
                                          <p:val>
                                            <p:strVal val="#ppt_h"/>
                                          </p:val>
                                        </p:tav>
                                      </p:tavLst>
                                    </p:anim>
                                    <p:anim calcmode="lin" valueType="num">
                                      <p:cBhvr>
                                        <p:cTn id="63"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43"/>
                                        </p:tgtEl>
                                        <p:attrNameLst>
                                          <p:attrName>ppt_y</p:attrName>
                                        </p:attrNameLst>
                                      </p:cBhvr>
                                      <p:tavLst>
                                        <p:tav tm="0" fmla="#ppt_y+(sin(-2*pi*(1-$))*-#ppt_x+cos(-2*pi*(1-$))*(1-#ppt_y))*(1-$)">
                                          <p:val>
                                            <p:fltVal val="0"/>
                                          </p:val>
                                        </p:tav>
                                        <p:tav tm="100000">
                                          <p:val>
                                            <p:fltVal val="1"/>
                                          </p:val>
                                        </p:tav>
                                      </p:tavLst>
                                    </p:anim>
                                  </p:childTnLst>
                                </p:cTn>
                              </p:par>
                            </p:childTnLst>
                          </p:cTn>
                        </p:par>
                        <p:par>
                          <p:cTn id="65" fill="hold">
                            <p:stCondLst>
                              <p:cond delay="4500"/>
                            </p:stCondLst>
                            <p:childTnLst>
                              <p:par>
                                <p:cTn id="66" presetID="42" presetClass="entr" presetSubtype="0"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fade">
                                      <p:cBhvr>
                                        <p:cTn id="68" dur="1000"/>
                                        <p:tgtEl>
                                          <p:spTgt spid="44"/>
                                        </p:tgtEl>
                                      </p:cBhvr>
                                    </p:animEffect>
                                    <p:anim calcmode="lin" valueType="num">
                                      <p:cBhvr>
                                        <p:cTn id="69" dur="1000" fill="hold"/>
                                        <p:tgtEl>
                                          <p:spTgt spid="44"/>
                                        </p:tgtEl>
                                        <p:attrNameLst>
                                          <p:attrName>ppt_x</p:attrName>
                                        </p:attrNameLst>
                                      </p:cBhvr>
                                      <p:tavLst>
                                        <p:tav tm="0">
                                          <p:val>
                                            <p:strVal val="#ppt_x"/>
                                          </p:val>
                                        </p:tav>
                                        <p:tav tm="100000">
                                          <p:val>
                                            <p:strVal val="#ppt_x"/>
                                          </p:val>
                                        </p:tav>
                                      </p:tavLst>
                                    </p:anim>
                                    <p:anim calcmode="lin" valueType="num">
                                      <p:cBhvr>
                                        <p:cTn id="70" dur="1000" fill="hold"/>
                                        <p:tgtEl>
                                          <p:spTgt spid="44"/>
                                        </p:tgtEl>
                                        <p:attrNameLst>
                                          <p:attrName>ppt_y</p:attrName>
                                        </p:attrNameLst>
                                      </p:cBhvr>
                                      <p:tavLst>
                                        <p:tav tm="0">
                                          <p:val>
                                            <p:strVal val="#ppt_y+.1"/>
                                          </p:val>
                                        </p:tav>
                                        <p:tav tm="100000">
                                          <p:val>
                                            <p:strVal val="#ppt_y"/>
                                          </p:val>
                                        </p:tav>
                                      </p:tavLst>
                                    </p:anim>
                                  </p:childTnLst>
                                </p:cTn>
                              </p:par>
                            </p:childTnLst>
                          </p:cTn>
                        </p:par>
                        <p:par>
                          <p:cTn id="71" fill="hold">
                            <p:stCondLst>
                              <p:cond delay="5500"/>
                            </p:stCondLst>
                            <p:childTnLst>
                              <p:par>
                                <p:cTn id="72" presetID="22" presetClass="entr" presetSubtype="1" fill="hold" nodeType="after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wipe(up)">
                                      <p:cBhvr>
                                        <p:cTn id="74" dur="500"/>
                                        <p:tgtEl>
                                          <p:spTgt spid="47"/>
                                        </p:tgtEl>
                                      </p:cBhvr>
                                    </p:animEffect>
                                  </p:childTnLst>
                                </p:cTn>
                              </p:par>
                              <p:par>
                                <p:cTn id="75" presetID="15" presetClass="entr" presetSubtype="0" fill="hold" grpId="0" nodeType="withEffect">
                                  <p:stCondLst>
                                    <p:cond delay="500"/>
                                  </p:stCondLst>
                                  <p:childTnLst>
                                    <p:set>
                                      <p:cBhvr>
                                        <p:cTn id="76" dur="1" fill="hold">
                                          <p:stCondLst>
                                            <p:cond delay="0"/>
                                          </p:stCondLst>
                                        </p:cTn>
                                        <p:tgtEl>
                                          <p:spTgt spid="48"/>
                                        </p:tgtEl>
                                        <p:attrNameLst>
                                          <p:attrName>style.visibility</p:attrName>
                                        </p:attrNameLst>
                                      </p:cBhvr>
                                      <p:to>
                                        <p:strVal val="visible"/>
                                      </p:to>
                                    </p:set>
                                    <p:anim calcmode="lin" valueType="num">
                                      <p:cBhvr>
                                        <p:cTn id="77" dur="1000" fill="hold"/>
                                        <p:tgtEl>
                                          <p:spTgt spid="48"/>
                                        </p:tgtEl>
                                        <p:attrNameLst>
                                          <p:attrName>ppt_w</p:attrName>
                                        </p:attrNameLst>
                                      </p:cBhvr>
                                      <p:tavLst>
                                        <p:tav tm="0">
                                          <p:val>
                                            <p:fltVal val="0"/>
                                          </p:val>
                                        </p:tav>
                                        <p:tav tm="100000">
                                          <p:val>
                                            <p:strVal val="#ppt_w"/>
                                          </p:val>
                                        </p:tav>
                                      </p:tavLst>
                                    </p:anim>
                                    <p:anim calcmode="lin" valueType="num">
                                      <p:cBhvr>
                                        <p:cTn id="78" dur="1000" fill="hold"/>
                                        <p:tgtEl>
                                          <p:spTgt spid="48"/>
                                        </p:tgtEl>
                                        <p:attrNameLst>
                                          <p:attrName>ppt_h</p:attrName>
                                        </p:attrNameLst>
                                      </p:cBhvr>
                                      <p:tavLst>
                                        <p:tav tm="0">
                                          <p:val>
                                            <p:fltVal val="0"/>
                                          </p:val>
                                        </p:tav>
                                        <p:tav tm="100000">
                                          <p:val>
                                            <p:strVal val="#ppt_h"/>
                                          </p:val>
                                        </p:tav>
                                      </p:tavLst>
                                    </p:anim>
                                    <p:anim calcmode="lin" valueType="num">
                                      <p:cBhvr>
                                        <p:cTn id="79"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80"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81" fill="hold">
                            <p:stCondLst>
                              <p:cond delay="6000"/>
                            </p:stCondLst>
                            <p:childTnLst>
                              <p:par>
                                <p:cTn id="82" presetID="42" presetClass="entr" presetSubtype="0" fill="hold"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1000"/>
                                        <p:tgtEl>
                                          <p:spTgt spid="49"/>
                                        </p:tgtEl>
                                      </p:cBhvr>
                                    </p:animEffect>
                                    <p:anim calcmode="lin" valueType="num">
                                      <p:cBhvr>
                                        <p:cTn id="85" dur="1000" fill="hold"/>
                                        <p:tgtEl>
                                          <p:spTgt spid="49"/>
                                        </p:tgtEl>
                                        <p:attrNameLst>
                                          <p:attrName>ppt_x</p:attrName>
                                        </p:attrNameLst>
                                      </p:cBhvr>
                                      <p:tavLst>
                                        <p:tav tm="0">
                                          <p:val>
                                            <p:strVal val="#ppt_x"/>
                                          </p:val>
                                        </p:tav>
                                        <p:tav tm="100000">
                                          <p:val>
                                            <p:strVal val="#ppt_x"/>
                                          </p:val>
                                        </p:tav>
                                      </p:tavLst>
                                    </p:anim>
                                    <p:anim calcmode="lin" valueType="num">
                                      <p:cBhvr>
                                        <p:cTn id="86" dur="1000" fill="hold"/>
                                        <p:tgtEl>
                                          <p:spTgt spid="49"/>
                                        </p:tgtEl>
                                        <p:attrNameLst>
                                          <p:attrName>ppt_y</p:attrName>
                                        </p:attrNameLst>
                                      </p:cBhvr>
                                      <p:tavLst>
                                        <p:tav tm="0">
                                          <p:val>
                                            <p:strVal val="#ppt_y+.1"/>
                                          </p:val>
                                        </p:tav>
                                        <p:tav tm="100000">
                                          <p:val>
                                            <p:strVal val="#ppt_y"/>
                                          </p:val>
                                        </p:tav>
                                      </p:tavLst>
                                    </p:anim>
                                  </p:childTnLst>
                                </p:cTn>
                              </p:par>
                            </p:childTnLst>
                          </p:cTn>
                        </p:par>
                        <p:par>
                          <p:cTn id="87" fill="hold">
                            <p:stCondLst>
                              <p:cond delay="7000"/>
                            </p:stCondLst>
                            <p:childTnLst>
                              <p:par>
                                <p:cTn id="88" presetID="22" presetClass="entr" presetSubtype="1" fill="hold" nodeType="afterEffect">
                                  <p:stCondLst>
                                    <p:cond delay="0"/>
                                  </p:stCondLst>
                                  <p:childTnLst>
                                    <p:set>
                                      <p:cBhvr>
                                        <p:cTn id="89" dur="1" fill="hold">
                                          <p:stCondLst>
                                            <p:cond delay="0"/>
                                          </p:stCondLst>
                                        </p:cTn>
                                        <p:tgtEl>
                                          <p:spTgt spid="52"/>
                                        </p:tgtEl>
                                        <p:attrNameLst>
                                          <p:attrName>style.visibility</p:attrName>
                                        </p:attrNameLst>
                                      </p:cBhvr>
                                      <p:to>
                                        <p:strVal val="visible"/>
                                      </p:to>
                                    </p:set>
                                    <p:animEffect transition="in" filter="wipe(up)">
                                      <p:cBhvr>
                                        <p:cTn id="90" dur="500"/>
                                        <p:tgtEl>
                                          <p:spTgt spid="52"/>
                                        </p:tgtEl>
                                      </p:cBhvr>
                                    </p:animEffect>
                                  </p:childTnLst>
                                </p:cTn>
                              </p:par>
                              <p:par>
                                <p:cTn id="91" presetID="15" presetClass="entr" presetSubtype="0" fill="hold" grpId="0" nodeType="withEffect">
                                  <p:stCondLst>
                                    <p:cond delay="500"/>
                                  </p:stCondLst>
                                  <p:childTnLst>
                                    <p:set>
                                      <p:cBhvr>
                                        <p:cTn id="92" dur="1" fill="hold">
                                          <p:stCondLst>
                                            <p:cond delay="0"/>
                                          </p:stCondLst>
                                        </p:cTn>
                                        <p:tgtEl>
                                          <p:spTgt spid="53"/>
                                        </p:tgtEl>
                                        <p:attrNameLst>
                                          <p:attrName>style.visibility</p:attrName>
                                        </p:attrNameLst>
                                      </p:cBhvr>
                                      <p:to>
                                        <p:strVal val="visible"/>
                                      </p:to>
                                    </p:set>
                                    <p:anim calcmode="lin" valueType="num">
                                      <p:cBhvr>
                                        <p:cTn id="93" dur="1000" fill="hold"/>
                                        <p:tgtEl>
                                          <p:spTgt spid="53"/>
                                        </p:tgtEl>
                                        <p:attrNameLst>
                                          <p:attrName>ppt_w</p:attrName>
                                        </p:attrNameLst>
                                      </p:cBhvr>
                                      <p:tavLst>
                                        <p:tav tm="0">
                                          <p:val>
                                            <p:fltVal val="0"/>
                                          </p:val>
                                        </p:tav>
                                        <p:tav tm="100000">
                                          <p:val>
                                            <p:strVal val="#ppt_w"/>
                                          </p:val>
                                        </p:tav>
                                      </p:tavLst>
                                    </p:anim>
                                    <p:anim calcmode="lin" valueType="num">
                                      <p:cBhvr>
                                        <p:cTn id="94" dur="1000" fill="hold"/>
                                        <p:tgtEl>
                                          <p:spTgt spid="53"/>
                                        </p:tgtEl>
                                        <p:attrNameLst>
                                          <p:attrName>ppt_h</p:attrName>
                                        </p:attrNameLst>
                                      </p:cBhvr>
                                      <p:tavLst>
                                        <p:tav tm="0">
                                          <p:val>
                                            <p:fltVal val="0"/>
                                          </p:val>
                                        </p:tav>
                                        <p:tav tm="100000">
                                          <p:val>
                                            <p:strVal val="#ppt_h"/>
                                          </p:val>
                                        </p:tav>
                                      </p:tavLst>
                                    </p:anim>
                                    <p:anim calcmode="lin" valueType="num">
                                      <p:cBhvr>
                                        <p:cTn id="95" dur="1000" fill="hold"/>
                                        <p:tgtEl>
                                          <p:spTgt spid="53"/>
                                        </p:tgtEl>
                                        <p:attrNameLst>
                                          <p:attrName>ppt_x</p:attrName>
                                        </p:attrNameLst>
                                      </p:cBhvr>
                                      <p:tavLst>
                                        <p:tav tm="0" fmla="#ppt_x+(cos(-2*pi*(1-$))*-#ppt_x-sin(-2*pi*(1-$))*(1-#ppt_y))*(1-$)">
                                          <p:val>
                                            <p:fltVal val="0"/>
                                          </p:val>
                                        </p:tav>
                                        <p:tav tm="100000">
                                          <p:val>
                                            <p:fltVal val="1"/>
                                          </p:val>
                                        </p:tav>
                                      </p:tavLst>
                                    </p:anim>
                                    <p:anim calcmode="lin" valueType="num">
                                      <p:cBhvr>
                                        <p:cTn id="96" dur="1000" fill="hold"/>
                                        <p:tgtEl>
                                          <p:spTgt spid="53"/>
                                        </p:tgtEl>
                                        <p:attrNameLst>
                                          <p:attrName>ppt_y</p:attrName>
                                        </p:attrNameLst>
                                      </p:cBhvr>
                                      <p:tavLst>
                                        <p:tav tm="0" fmla="#ppt_y+(sin(-2*pi*(1-$))*-#ppt_x+cos(-2*pi*(1-$))*(1-#ppt_y))*(1-$)">
                                          <p:val>
                                            <p:fltVal val="0"/>
                                          </p:val>
                                        </p:tav>
                                        <p:tav tm="100000">
                                          <p:val>
                                            <p:fltVal val="1"/>
                                          </p:val>
                                        </p:tav>
                                      </p:tavLst>
                                    </p:anim>
                                  </p:childTnLst>
                                </p:cTn>
                              </p:par>
                            </p:childTnLst>
                          </p:cTn>
                        </p:par>
                        <p:par>
                          <p:cTn id="97" fill="hold">
                            <p:stCondLst>
                              <p:cond delay="7500"/>
                            </p:stCondLst>
                            <p:childTnLst>
                              <p:par>
                                <p:cTn id="98" presetID="42" presetClass="entr" presetSubtype="0" fill="hold" nodeType="afterEffect">
                                  <p:stCondLst>
                                    <p:cond delay="0"/>
                                  </p:stCondLst>
                                  <p:childTnLst>
                                    <p:set>
                                      <p:cBhvr>
                                        <p:cTn id="99" dur="1" fill="hold">
                                          <p:stCondLst>
                                            <p:cond delay="0"/>
                                          </p:stCondLst>
                                        </p:cTn>
                                        <p:tgtEl>
                                          <p:spTgt spid="54"/>
                                        </p:tgtEl>
                                        <p:attrNameLst>
                                          <p:attrName>style.visibility</p:attrName>
                                        </p:attrNameLst>
                                      </p:cBhvr>
                                      <p:to>
                                        <p:strVal val="visible"/>
                                      </p:to>
                                    </p:set>
                                    <p:animEffect transition="in" filter="fade">
                                      <p:cBhvr>
                                        <p:cTn id="100" dur="1000"/>
                                        <p:tgtEl>
                                          <p:spTgt spid="54"/>
                                        </p:tgtEl>
                                      </p:cBhvr>
                                    </p:animEffect>
                                    <p:anim calcmode="lin" valueType="num">
                                      <p:cBhvr>
                                        <p:cTn id="101" dur="1000" fill="hold"/>
                                        <p:tgtEl>
                                          <p:spTgt spid="54"/>
                                        </p:tgtEl>
                                        <p:attrNameLst>
                                          <p:attrName>ppt_x</p:attrName>
                                        </p:attrNameLst>
                                      </p:cBhvr>
                                      <p:tavLst>
                                        <p:tav tm="0">
                                          <p:val>
                                            <p:strVal val="#ppt_x"/>
                                          </p:val>
                                        </p:tav>
                                        <p:tav tm="100000">
                                          <p:val>
                                            <p:strVal val="#ppt_x"/>
                                          </p:val>
                                        </p:tav>
                                      </p:tavLst>
                                    </p:anim>
                                    <p:anim calcmode="lin" valueType="num">
                                      <p:cBhvr>
                                        <p:cTn id="102" dur="1000" fill="hold"/>
                                        <p:tgtEl>
                                          <p:spTgt spid="54"/>
                                        </p:tgtEl>
                                        <p:attrNameLst>
                                          <p:attrName>ppt_y</p:attrName>
                                        </p:attrNameLst>
                                      </p:cBhvr>
                                      <p:tavLst>
                                        <p:tav tm="0">
                                          <p:val>
                                            <p:strVal val="#ppt_y+.1"/>
                                          </p:val>
                                        </p:tav>
                                        <p:tav tm="100000">
                                          <p:val>
                                            <p:strVal val="#ppt_y"/>
                                          </p:val>
                                        </p:tav>
                                      </p:tavLst>
                                    </p:anim>
                                  </p:childTnLst>
                                </p:cTn>
                              </p:par>
                            </p:childTnLst>
                          </p:cTn>
                        </p:par>
                        <p:par>
                          <p:cTn id="103" fill="hold">
                            <p:stCondLst>
                              <p:cond delay="8500"/>
                            </p:stCondLst>
                            <p:childTnLst>
                              <p:par>
                                <p:cTn id="104" presetID="22" presetClass="entr" presetSubtype="1" fill="hold" nodeType="afterEffect">
                                  <p:stCondLst>
                                    <p:cond delay="0"/>
                                  </p:stCondLst>
                                  <p:childTnLst>
                                    <p:set>
                                      <p:cBhvr>
                                        <p:cTn id="105" dur="1" fill="hold">
                                          <p:stCondLst>
                                            <p:cond delay="0"/>
                                          </p:stCondLst>
                                        </p:cTn>
                                        <p:tgtEl>
                                          <p:spTgt spid="57"/>
                                        </p:tgtEl>
                                        <p:attrNameLst>
                                          <p:attrName>style.visibility</p:attrName>
                                        </p:attrNameLst>
                                      </p:cBhvr>
                                      <p:to>
                                        <p:strVal val="visible"/>
                                      </p:to>
                                    </p:set>
                                    <p:animEffect transition="in" filter="wipe(up)">
                                      <p:cBhvr>
                                        <p:cTn id="106" dur="500"/>
                                        <p:tgtEl>
                                          <p:spTgt spid="57"/>
                                        </p:tgtEl>
                                      </p:cBhvr>
                                    </p:animEffect>
                                  </p:childTnLst>
                                </p:cTn>
                              </p:par>
                              <p:par>
                                <p:cTn id="107" presetID="15" presetClass="entr" presetSubtype="0" fill="hold" grpId="0" nodeType="withEffect">
                                  <p:stCondLst>
                                    <p:cond delay="500"/>
                                  </p:stCondLst>
                                  <p:childTnLst>
                                    <p:set>
                                      <p:cBhvr>
                                        <p:cTn id="108" dur="1" fill="hold">
                                          <p:stCondLst>
                                            <p:cond delay="0"/>
                                          </p:stCondLst>
                                        </p:cTn>
                                        <p:tgtEl>
                                          <p:spTgt spid="58"/>
                                        </p:tgtEl>
                                        <p:attrNameLst>
                                          <p:attrName>style.visibility</p:attrName>
                                        </p:attrNameLst>
                                      </p:cBhvr>
                                      <p:to>
                                        <p:strVal val="visible"/>
                                      </p:to>
                                    </p:set>
                                    <p:anim calcmode="lin" valueType="num">
                                      <p:cBhvr>
                                        <p:cTn id="109" dur="1000" fill="hold"/>
                                        <p:tgtEl>
                                          <p:spTgt spid="58"/>
                                        </p:tgtEl>
                                        <p:attrNameLst>
                                          <p:attrName>ppt_w</p:attrName>
                                        </p:attrNameLst>
                                      </p:cBhvr>
                                      <p:tavLst>
                                        <p:tav tm="0">
                                          <p:val>
                                            <p:fltVal val="0"/>
                                          </p:val>
                                        </p:tav>
                                        <p:tav tm="100000">
                                          <p:val>
                                            <p:strVal val="#ppt_w"/>
                                          </p:val>
                                        </p:tav>
                                      </p:tavLst>
                                    </p:anim>
                                    <p:anim calcmode="lin" valueType="num">
                                      <p:cBhvr>
                                        <p:cTn id="110" dur="1000" fill="hold"/>
                                        <p:tgtEl>
                                          <p:spTgt spid="58"/>
                                        </p:tgtEl>
                                        <p:attrNameLst>
                                          <p:attrName>ppt_h</p:attrName>
                                        </p:attrNameLst>
                                      </p:cBhvr>
                                      <p:tavLst>
                                        <p:tav tm="0">
                                          <p:val>
                                            <p:fltVal val="0"/>
                                          </p:val>
                                        </p:tav>
                                        <p:tav tm="100000">
                                          <p:val>
                                            <p:strVal val="#ppt_h"/>
                                          </p:val>
                                        </p:tav>
                                      </p:tavLst>
                                    </p:anim>
                                    <p:anim calcmode="lin" valueType="num">
                                      <p:cBhvr>
                                        <p:cTn id="111" dur="1000" fill="hold"/>
                                        <p:tgtEl>
                                          <p:spTgt spid="58"/>
                                        </p:tgtEl>
                                        <p:attrNameLst>
                                          <p:attrName>ppt_x</p:attrName>
                                        </p:attrNameLst>
                                      </p:cBhvr>
                                      <p:tavLst>
                                        <p:tav tm="0" fmla="#ppt_x+(cos(-2*pi*(1-$))*-#ppt_x-sin(-2*pi*(1-$))*(1-#ppt_y))*(1-$)">
                                          <p:val>
                                            <p:fltVal val="0"/>
                                          </p:val>
                                        </p:tav>
                                        <p:tav tm="100000">
                                          <p:val>
                                            <p:fltVal val="1"/>
                                          </p:val>
                                        </p:tav>
                                      </p:tavLst>
                                    </p:anim>
                                    <p:anim calcmode="lin" valueType="num">
                                      <p:cBhvr>
                                        <p:cTn id="112" dur="1000" fill="hold"/>
                                        <p:tgtEl>
                                          <p:spTgt spid="58"/>
                                        </p:tgtEl>
                                        <p:attrNameLst>
                                          <p:attrName>ppt_y</p:attrName>
                                        </p:attrNameLst>
                                      </p:cBhvr>
                                      <p:tavLst>
                                        <p:tav tm="0" fmla="#ppt_y+(sin(-2*pi*(1-$))*-#ppt_x+cos(-2*pi*(1-$))*(1-#ppt_y))*(1-$)">
                                          <p:val>
                                            <p:fltVal val="0"/>
                                          </p:val>
                                        </p:tav>
                                        <p:tav tm="100000">
                                          <p:val>
                                            <p:fltVal val="1"/>
                                          </p:val>
                                        </p:tav>
                                      </p:tavLst>
                                    </p:anim>
                                  </p:childTnLst>
                                </p:cTn>
                              </p:par>
                            </p:childTnLst>
                          </p:cTn>
                        </p:par>
                        <p:par>
                          <p:cTn id="113" fill="hold">
                            <p:stCondLst>
                              <p:cond delay="9000"/>
                            </p:stCondLst>
                            <p:childTnLst>
                              <p:par>
                                <p:cTn id="114" presetID="42" presetClass="entr" presetSubtype="0" fill="hold" nodeType="afterEffect">
                                  <p:stCondLst>
                                    <p:cond delay="0"/>
                                  </p:stCondLst>
                                  <p:childTnLst>
                                    <p:set>
                                      <p:cBhvr>
                                        <p:cTn id="115" dur="1" fill="hold">
                                          <p:stCondLst>
                                            <p:cond delay="0"/>
                                          </p:stCondLst>
                                        </p:cTn>
                                        <p:tgtEl>
                                          <p:spTgt spid="59"/>
                                        </p:tgtEl>
                                        <p:attrNameLst>
                                          <p:attrName>style.visibility</p:attrName>
                                        </p:attrNameLst>
                                      </p:cBhvr>
                                      <p:to>
                                        <p:strVal val="visible"/>
                                      </p:to>
                                    </p:set>
                                    <p:animEffect transition="in" filter="fade">
                                      <p:cBhvr>
                                        <p:cTn id="116" dur="1000"/>
                                        <p:tgtEl>
                                          <p:spTgt spid="59"/>
                                        </p:tgtEl>
                                      </p:cBhvr>
                                    </p:animEffect>
                                    <p:anim calcmode="lin" valueType="num">
                                      <p:cBhvr>
                                        <p:cTn id="117" dur="1000" fill="hold"/>
                                        <p:tgtEl>
                                          <p:spTgt spid="59"/>
                                        </p:tgtEl>
                                        <p:attrNameLst>
                                          <p:attrName>ppt_x</p:attrName>
                                        </p:attrNameLst>
                                      </p:cBhvr>
                                      <p:tavLst>
                                        <p:tav tm="0">
                                          <p:val>
                                            <p:strVal val="#ppt_x"/>
                                          </p:val>
                                        </p:tav>
                                        <p:tav tm="100000">
                                          <p:val>
                                            <p:strVal val="#ppt_x"/>
                                          </p:val>
                                        </p:tav>
                                      </p:tavLst>
                                    </p:anim>
                                    <p:anim calcmode="lin" valueType="num">
                                      <p:cBhvr>
                                        <p:cTn id="118"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p:bldP spid="19" grpId="0"/>
      <p:bldP spid="20" grpId="0"/>
      <p:bldP spid="28" grpId="0" animBg="1"/>
      <p:bldP spid="38" grpId="0" animBg="1"/>
      <p:bldP spid="43" grpId="0" animBg="1"/>
      <p:bldP spid="48" grpId="0" animBg="1"/>
      <p:bldP spid="53" grpId="0" animBg="1"/>
      <p:bldP spid="5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公司概述</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展望未来</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实施步骤</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17" name="Freeform 5"/>
          <p:cNvSpPr/>
          <p:nvPr/>
        </p:nvSpPr>
        <p:spPr bwMode="auto">
          <a:xfrm>
            <a:off x="3833313" y="1982982"/>
            <a:ext cx="4415056" cy="3800853"/>
          </a:xfrm>
          <a:custGeom>
            <a:avLst/>
            <a:gdLst>
              <a:gd name="T0" fmla="*/ 1184 w 1284"/>
              <a:gd name="T1" fmla="*/ 0 h 1105"/>
              <a:gd name="T2" fmla="*/ 505 w 1284"/>
              <a:gd name="T3" fmla="*/ 0 h 1105"/>
              <a:gd name="T4" fmla="*/ 305 w 1284"/>
              <a:gd name="T5" fmla="*/ 98 h 1105"/>
              <a:gd name="T6" fmla="*/ 230 w 1284"/>
              <a:gd name="T7" fmla="*/ 298 h 1105"/>
              <a:gd name="T8" fmla="*/ 275 w 1284"/>
              <a:gd name="T9" fmla="*/ 475 h 1105"/>
              <a:gd name="T10" fmla="*/ 442 w 1284"/>
              <a:gd name="T11" fmla="*/ 635 h 1105"/>
              <a:gd name="T12" fmla="*/ 568 w 1284"/>
              <a:gd name="T13" fmla="*/ 808 h 1105"/>
              <a:gd name="T14" fmla="*/ 493 w 1284"/>
              <a:gd name="T15" fmla="*/ 905 h 1105"/>
              <a:gd name="T16" fmla="*/ 100 w 1284"/>
              <a:gd name="T17" fmla="*/ 905 h 1105"/>
              <a:gd name="T18" fmla="*/ 0 w 1284"/>
              <a:gd name="T19" fmla="*/ 1005 h 1105"/>
              <a:gd name="T20" fmla="*/ 100 w 1284"/>
              <a:gd name="T21" fmla="*/ 1105 h 1105"/>
              <a:gd name="T22" fmla="*/ 493 w 1284"/>
              <a:gd name="T23" fmla="*/ 1105 h 1105"/>
              <a:gd name="T24" fmla="*/ 693 w 1284"/>
              <a:gd name="T25" fmla="*/ 1007 h 1105"/>
              <a:gd name="T26" fmla="*/ 768 w 1284"/>
              <a:gd name="T27" fmla="*/ 808 h 1105"/>
              <a:gd name="T28" fmla="*/ 723 w 1284"/>
              <a:gd name="T29" fmla="*/ 630 h 1105"/>
              <a:gd name="T30" fmla="*/ 556 w 1284"/>
              <a:gd name="T31" fmla="*/ 470 h 1105"/>
              <a:gd name="T32" fmla="*/ 430 w 1284"/>
              <a:gd name="T33" fmla="*/ 298 h 1105"/>
              <a:gd name="T34" fmla="*/ 505 w 1284"/>
              <a:gd name="T35" fmla="*/ 200 h 1105"/>
              <a:gd name="T36" fmla="*/ 1184 w 1284"/>
              <a:gd name="T37" fmla="*/ 200 h 1105"/>
              <a:gd name="T38" fmla="*/ 1284 w 1284"/>
              <a:gd name="T39" fmla="*/ 100 h 1105"/>
              <a:gd name="T40" fmla="*/ 1184 w 1284"/>
              <a:gd name="T41" fmla="*/ 0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4" h="1105">
                <a:moveTo>
                  <a:pt x="1184" y="0"/>
                </a:moveTo>
                <a:cubicBezTo>
                  <a:pt x="505" y="0"/>
                  <a:pt x="505" y="0"/>
                  <a:pt x="505" y="0"/>
                </a:cubicBezTo>
                <a:cubicBezTo>
                  <a:pt x="431" y="0"/>
                  <a:pt x="358" y="36"/>
                  <a:pt x="305" y="98"/>
                </a:cubicBezTo>
                <a:cubicBezTo>
                  <a:pt x="258" y="155"/>
                  <a:pt x="230" y="227"/>
                  <a:pt x="230" y="298"/>
                </a:cubicBezTo>
                <a:cubicBezTo>
                  <a:pt x="230" y="350"/>
                  <a:pt x="236" y="411"/>
                  <a:pt x="275" y="475"/>
                </a:cubicBezTo>
                <a:cubicBezTo>
                  <a:pt x="307" y="529"/>
                  <a:pt x="359" y="578"/>
                  <a:pt x="442" y="635"/>
                </a:cubicBezTo>
                <a:cubicBezTo>
                  <a:pt x="568" y="721"/>
                  <a:pt x="567" y="755"/>
                  <a:pt x="568" y="808"/>
                </a:cubicBezTo>
                <a:cubicBezTo>
                  <a:pt x="568" y="855"/>
                  <a:pt x="539" y="905"/>
                  <a:pt x="493" y="905"/>
                </a:cubicBezTo>
                <a:cubicBezTo>
                  <a:pt x="100" y="905"/>
                  <a:pt x="100" y="905"/>
                  <a:pt x="100" y="905"/>
                </a:cubicBezTo>
                <a:cubicBezTo>
                  <a:pt x="45" y="905"/>
                  <a:pt x="0" y="950"/>
                  <a:pt x="0" y="1005"/>
                </a:cubicBezTo>
                <a:cubicBezTo>
                  <a:pt x="0" y="1061"/>
                  <a:pt x="45" y="1105"/>
                  <a:pt x="100" y="1105"/>
                </a:cubicBezTo>
                <a:cubicBezTo>
                  <a:pt x="493" y="1105"/>
                  <a:pt x="493" y="1105"/>
                  <a:pt x="493" y="1105"/>
                </a:cubicBezTo>
                <a:cubicBezTo>
                  <a:pt x="590" y="1105"/>
                  <a:pt x="640" y="1070"/>
                  <a:pt x="693" y="1007"/>
                </a:cubicBezTo>
                <a:cubicBezTo>
                  <a:pt x="740" y="951"/>
                  <a:pt x="768" y="878"/>
                  <a:pt x="768" y="808"/>
                </a:cubicBezTo>
                <a:cubicBezTo>
                  <a:pt x="768" y="756"/>
                  <a:pt x="762" y="694"/>
                  <a:pt x="723" y="630"/>
                </a:cubicBezTo>
                <a:cubicBezTo>
                  <a:pt x="691" y="577"/>
                  <a:pt x="639" y="527"/>
                  <a:pt x="556" y="470"/>
                </a:cubicBezTo>
                <a:cubicBezTo>
                  <a:pt x="430" y="385"/>
                  <a:pt x="434" y="356"/>
                  <a:pt x="430" y="298"/>
                </a:cubicBezTo>
                <a:cubicBezTo>
                  <a:pt x="428" y="251"/>
                  <a:pt x="451" y="200"/>
                  <a:pt x="505" y="200"/>
                </a:cubicBezTo>
                <a:cubicBezTo>
                  <a:pt x="1184" y="200"/>
                  <a:pt x="1184" y="200"/>
                  <a:pt x="1184" y="200"/>
                </a:cubicBezTo>
                <a:cubicBezTo>
                  <a:pt x="1240" y="200"/>
                  <a:pt x="1284" y="155"/>
                  <a:pt x="1284" y="100"/>
                </a:cubicBezTo>
                <a:cubicBezTo>
                  <a:pt x="1284" y="45"/>
                  <a:pt x="1240" y="0"/>
                  <a:pt x="1184" y="0"/>
                </a:cubicBezTo>
              </a:path>
            </a:pathLst>
          </a:custGeom>
          <a:solidFill>
            <a:schemeClr val="bg1">
              <a:lumMod val="90000"/>
            </a:schemeClr>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19" name="Oval 6"/>
          <p:cNvSpPr>
            <a:spLocks noChangeArrowheads="1"/>
          </p:cNvSpPr>
          <p:nvPr/>
        </p:nvSpPr>
        <p:spPr bwMode="auto">
          <a:xfrm>
            <a:off x="7664497" y="2085349"/>
            <a:ext cx="479609" cy="481504"/>
          </a:xfrm>
          <a:prstGeom prst="ellipse">
            <a:avLst/>
          </a:prstGeom>
          <a:solidFill>
            <a:srgbClr val="B5554D"/>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0" name="Oval 7"/>
          <p:cNvSpPr>
            <a:spLocks noChangeArrowheads="1"/>
          </p:cNvSpPr>
          <p:nvPr/>
        </p:nvSpPr>
        <p:spPr bwMode="auto">
          <a:xfrm>
            <a:off x="5308158" y="3643604"/>
            <a:ext cx="481504" cy="483401"/>
          </a:xfrm>
          <a:prstGeom prst="ellipse">
            <a:avLst/>
          </a:prstGeom>
          <a:solidFill>
            <a:srgbClr val="B5554D"/>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1" name="Oval 8"/>
          <p:cNvSpPr>
            <a:spLocks noChangeArrowheads="1"/>
          </p:cNvSpPr>
          <p:nvPr/>
        </p:nvSpPr>
        <p:spPr bwMode="auto">
          <a:xfrm>
            <a:off x="3935681" y="5203755"/>
            <a:ext cx="481504" cy="477713"/>
          </a:xfrm>
          <a:prstGeom prst="ellipse">
            <a:avLst/>
          </a:prstGeom>
          <a:solidFill>
            <a:srgbClr val="B5554D"/>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2" name="Oval 9"/>
          <p:cNvSpPr>
            <a:spLocks noChangeArrowheads="1"/>
          </p:cNvSpPr>
          <p:nvPr/>
        </p:nvSpPr>
        <p:spPr bwMode="auto">
          <a:xfrm>
            <a:off x="4830444" y="2409512"/>
            <a:ext cx="477713" cy="481504"/>
          </a:xfrm>
          <a:prstGeom prst="ellipse">
            <a:avLst/>
          </a:prstGeom>
          <a:solidFill>
            <a:srgbClr val="B5554D"/>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3" name="Oval 10"/>
          <p:cNvSpPr>
            <a:spLocks noChangeArrowheads="1"/>
          </p:cNvSpPr>
          <p:nvPr/>
        </p:nvSpPr>
        <p:spPr bwMode="auto">
          <a:xfrm>
            <a:off x="5823785" y="4807556"/>
            <a:ext cx="481504" cy="481504"/>
          </a:xfrm>
          <a:prstGeom prst="ellipse">
            <a:avLst/>
          </a:prstGeom>
          <a:solidFill>
            <a:srgbClr val="B5554D"/>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nvGrpSpPr>
          <p:cNvPr id="24" name="组合 23"/>
          <p:cNvGrpSpPr/>
          <p:nvPr/>
        </p:nvGrpSpPr>
        <p:grpSpPr>
          <a:xfrm>
            <a:off x="4489221" y="2295771"/>
            <a:ext cx="3082387" cy="3175276"/>
            <a:chOff x="3278114" y="1772229"/>
            <a:chExt cx="2416800" cy="2489631"/>
          </a:xfrm>
          <a:solidFill>
            <a:srgbClr val="FFFFFF"/>
          </a:solidFill>
        </p:grpSpPr>
        <p:sp>
          <p:nvSpPr>
            <p:cNvPr id="25" name="Freeform 11"/>
            <p:cNvSpPr/>
            <p:nvPr/>
          </p:nvSpPr>
          <p:spPr bwMode="auto">
            <a:xfrm>
              <a:off x="3645242" y="2322177"/>
              <a:ext cx="258624" cy="539544"/>
            </a:xfrm>
            <a:custGeom>
              <a:avLst/>
              <a:gdLst>
                <a:gd name="T0" fmla="*/ 95 w 96"/>
                <a:gd name="T1" fmla="*/ 194 h 200"/>
                <a:gd name="T2" fmla="*/ 7 w 96"/>
                <a:gd name="T3" fmla="*/ 3 h 200"/>
                <a:gd name="T4" fmla="*/ 3 w 96"/>
                <a:gd name="T5" fmla="*/ 0 h 200"/>
                <a:gd name="T6" fmla="*/ 0 w 96"/>
                <a:gd name="T7" fmla="*/ 3 h 200"/>
                <a:gd name="T8" fmla="*/ 90 w 96"/>
                <a:gd name="T9" fmla="*/ 199 h 200"/>
                <a:gd name="T10" fmla="*/ 95 w 96"/>
                <a:gd name="T11" fmla="*/ 199 h 200"/>
                <a:gd name="T12" fmla="*/ 95 w 96"/>
                <a:gd name="T13" fmla="*/ 194 h 200"/>
              </a:gdLst>
              <a:ahLst/>
              <a:cxnLst>
                <a:cxn ang="0">
                  <a:pos x="T0" y="T1"/>
                </a:cxn>
                <a:cxn ang="0">
                  <a:pos x="T2" y="T3"/>
                </a:cxn>
                <a:cxn ang="0">
                  <a:pos x="T4" y="T5"/>
                </a:cxn>
                <a:cxn ang="0">
                  <a:pos x="T6" y="T7"/>
                </a:cxn>
                <a:cxn ang="0">
                  <a:pos x="T8" y="T9"/>
                </a:cxn>
                <a:cxn ang="0">
                  <a:pos x="T10" y="T11"/>
                </a:cxn>
                <a:cxn ang="0">
                  <a:pos x="T12" y="T13"/>
                </a:cxn>
              </a:cxnLst>
              <a:rect l="0" t="0" r="r" b="b"/>
              <a:pathLst>
                <a:path w="96" h="200">
                  <a:moveTo>
                    <a:pt x="95" y="194"/>
                  </a:moveTo>
                  <a:cubicBezTo>
                    <a:pt x="21" y="128"/>
                    <a:pt x="7" y="76"/>
                    <a:pt x="7" y="3"/>
                  </a:cubicBezTo>
                  <a:cubicBezTo>
                    <a:pt x="7" y="1"/>
                    <a:pt x="5" y="0"/>
                    <a:pt x="3" y="0"/>
                  </a:cubicBezTo>
                  <a:cubicBezTo>
                    <a:pt x="2" y="0"/>
                    <a:pt x="0" y="1"/>
                    <a:pt x="0" y="3"/>
                  </a:cubicBezTo>
                  <a:cubicBezTo>
                    <a:pt x="0" y="78"/>
                    <a:pt x="14" y="131"/>
                    <a:pt x="90" y="199"/>
                  </a:cubicBezTo>
                  <a:cubicBezTo>
                    <a:pt x="92" y="200"/>
                    <a:pt x="94" y="200"/>
                    <a:pt x="95" y="199"/>
                  </a:cubicBezTo>
                  <a:cubicBezTo>
                    <a:pt x="96" y="197"/>
                    <a:pt x="96" y="195"/>
                    <a:pt x="95" y="194"/>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6" name="Oval 12"/>
            <p:cNvSpPr>
              <a:spLocks noChangeArrowheads="1"/>
            </p:cNvSpPr>
            <p:nvPr/>
          </p:nvSpPr>
          <p:spPr bwMode="auto">
            <a:xfrm>
              <a:off x="3631864" y="2305827"/>
              <a:ext cx="46077" cy="49050"/>
            </a:xfrm>
            <a:prstGeom prst="ellipse">
              <a:avLst/>
            </a:pr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7" name="Oval 13"/>
            <p:cNvSpPr>
              <a:spLocks noChangeArrowheads="1"/>
            </p:cNvSpPr>
            <p:nvPr/>
          </p:nvSpPr>
          <p:spPr bwMode="auto">
            <a:xfrm>
              <a:off x="3871167" y="2829021"/>
              <a:ext cx="46077" cy="46077"/>
            </a:xfrm>
            <a:prstGeom prst="ellipse">
              <a:avLst/>
            </a:pr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8" name="Freeform 14"/>
            <p:cNvSpPr/>
            <p:nvPr/>
          </p:nvSpPr>
          <p:spPr bwMode="auto">
            <a:xfrm>
              <a:off x="4305180" y="3166422"/>
              <a:ext cx="267542" cy="509817"/>
            </a:xfrm>
            <a:custGeom>
              <a:avLst/>
              <a:gdLst>
                <a:gd name="T0" fmla="*/ 99 w 99"/>
                <a:gd name="T1" fmla="*/ 185 h 189"/>
                <a:gd name="T2" fmla="*/ 6 w 99"/>
                <a:gd name="T3" fmla="*/ 1 h 189"/>
                <a:gd name="T4" fmla="*/ 2 w 99"/>
                <a:gd name="T5" fmla="*/ 1 h 189"/>
                <a:gd name="T6" fmla="*/ 2 w 99"/>
                <a:gd name="T7" fmla="*/ 6 h 189"/>
                <a:gd name="T8" fmla="*/ 92 w 99"/>
                <a:gd name="T9" fmla="*/ 186 h 189"/>
                <a:gd name="T10" fmla="*/ 95 w 99"/>
                <a:gd name="T11" fmla="*/ 189 h 189"/>
                <a:gd name="T12" fmla="*/ 99 w 99"/>
                <a:gd name="T13" fmla="*/ 185 h 189"/>
              </a:gdLst>
              <a:ahLst/>
              <a:cxnLst>
                <a:cxn ang="0">
                  <a:pos x="T0" y="T1"/>
                </a:cxn>
                <a:cxn ang="0">
                  <a:pos x="T2" y="T3"/>
                </a:cxn>
                <a:cxn ang="0">
                  <a:pos x="T4" y="T5"/>
                </a:cxn>
                <a:cxn ang="0">
                  <a:pos x="T6" y="T7"/>
                </a:cxn>
                <a:cxn ang="0">
                  <a:pos x="T8" y="T9"/>
                </a:cxn>
                <a:cxn ang="0">
                  <a:pos x="T10" y="T11"/>
                </a:cxn>
                <a:cxn ang="0">
                  <a:pos x="T12" y="T13"/>
                </a:cxn>
              </a:cxnLst>
              <a:rect l="0" t="0" r="r" b="b"/>
              <a:pathLst>
                <a:path w="99" h="189">
                  <a:moveTo>
                    <a:pt x="99" y="185"/>
                  </a:moveTo>
                  <a:cubicBezTo>
                    <a:pt x="97" y="120"/>
                    <a:pt x="81" y="67"/>
                    <a:pt x="6" y="1"/>
                  </a:cubicBezTo>
                  <a:cubicBezTo>
                    <a:pt x="5" y="0"/>
                    <a:pt x="3" y="0"/>
                    <a:pt x="2" y="1"/>
                  </a:cubicBezTo>
                  <a:cubicBezTo>
                    <a:pt x="0" y="3"/>
                    <a:pt x="0" y="5"/>
                    <a:pt x="2" y="6"/>
                  </a:cubicBezTo>
                  <a:cubicBezTo>
                    <a:pt x="75" y="71"/>
                    <a:pt x="90" y="121"/>
                    <a:pt x="92" y="186"/>
                  </a:cubicBezTo>
                  <a:cubicBezTo>
                    <a:pt x="92" y="187"/>
                    <a:pt x="94" y="189"/>
                    <a:pt x="95" y="189"/>
                  </a:cubicBezTo>
                  <a:cubicBezTo>
                    <a:pt x="97" y="189"/>
                    <a:pt x="99" y="187"/>
                    <a:pt x="99" y="185"/>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9" name="Oval 15"/>
            <p:cNvSpPr>
              <a:spLocks noChangeArrowheads="1"/>
            </p:cNvSpPr>
            <p:nvPr/>
          </p:nvSpPr>
          <p:spPr bwMode="auto">
            <a:xfrm>
              <a:off x="4291802" y="3153045"/>
              <a:ext cx="49050" cy="46077"/>
            </a:xfrm>
            <a:prstGeom prst="ellipse">
              <a:avLst/>
            </a:pr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0" name="Oval 16"/>
            <p:cNvSpPr>
              <a:spLocks noChangeArrowheads="1"/>
            </p:cNvSpPr>
            <p:nvPr/>
          </p:nvSpPr>
          <p:spPr bwMode="auto">
            <a:xfrm>
              <a:off x="4540023" y="3645026"/>
              <a:ext cx="46077" cy="44590"/>
            </a:xfrm>
            <a:prstGeom prst="ellipse">
              <a:avLst/>
            </a:pr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1" name="Freeform 17"/>
            <p:cNvSpPr/>
            <p:nvPr/>
          </p:nvSpPr>
          <p:spPr bwMode="auto">
            <a:xfrm>
              <a:off x="3294464" y="4129575"/>
              <a:ext cx="1070170" cy="118908"/>
            </a:xfrm>
            <a:custGeom>
              <a:avLst/>
              <a:gdLst>
                <a:gd name="T0" fmla="*/ 3 w 397"/>
                <a:gd name="T1" fmla="*/ 44 h 44"/>
                <a:gd name="T2" fmla="*/ 296 w 397"/>
                <a:gd name="T3" fmla="*/ 44 h 44"/>
                <a:gd name="T4" fmla="*/ 396 w 397"/>
                <a:gd name="T5" fmla="*/ 6 h 44"/>
                <a:gd name="T6" fmla="*/ 396 w 397"/>
                <a:gd name="T7" fmla="*/ 1 h 44"/>
                <a:gd name="T8" fmla="*/ 391 w 397"/>
                <a:gd name="T9" fmla="*/ 1 h 44"/>
                <a:gd name="T10" fmla="*/ 296 w 397"/>
                <a:gd name="T11" fmla="*/ 37 h 44"/>
                <a:gd name="T12" fmla="*/ 3 w 397"/>
                <a:gd name="T13" fmla="*/ 37 h 44"/>
                <a:gd name="T14" fmla="*/ 0 w 397"/>
                <a:gd name="T15" fmla="*/ 40 h 44"/>
                <a:gd name="T16" fmla="*/ 3 w 397"/>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7" h="44">
                  <a:moveTo>
                    <a:pt x="3" y="44"/>
                  </a:moveTo>
                  <a:cubicBezTo>
                    <a:pt x="296" y="44"/>
                    <a:pt x="296" y="44"/>
                    <a:pt x="296" y="44"/>
                  </a:cubicBezTo>
                  <a:cubicBezTo>
                    <a:pt x="331" y="44"/>
                    <a:pt x="366" y="31"/>
                    <a:pt x="396" y="6"/>
                  </a:cubicBezTo>
                  <a:cubicBezTo>
                    <a:pt x="397" y="5"/>
                    <a:pt x="397" y="3"/>
                    <a:pt x="396" y="1"/>
                  </a:cubicBezTo>
                  <a:cubicBezTo>
                    <a:pt x="395" y="0"/>
                    <a:pt x="393" y="0"/>
                    <a:pt x="391" y="1"/>
                  </a:cubicBezTo>
                  <a:cubicBezTo>
                    <a:pt x="362" y="25"/>
                    <a:pt x="329" y="37"/>
                    <a:pt x="296" y="37"/>
                  </a:cubicBezTo>
                  <a:cubicBezTo>
                    <a:pt x="3" y="37"/>
                    <a:pt x="3" y="37"/>
                    <a:pt x="3" y="37"/>
                  </a:cubicBezTo>
                  <a:cubicBezTo>
                    <a:pt x="1" y="37"/>
                    <a:pt x="0" y="39"/>
                    <a:pt x="0" y="40"/>
                  </a:cubicBezTo>
                  <a:cubicBezTo>
                    <a:pt x="0" y="42"/>
                    <a:pt x="1" y="44"/>
                    <a:pt x="3" y="44"/>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2" name="Oval 18"/>
            <p:cNvSpPr>
              <a:spLocks noChangeArrowheads="1"/>
            </p:cNvSpPr>
            <p:nvPr/>
          </p:nvSpPr>
          <p:spPr bwMode="auto">
            <a:xfrm>
              <a:off x="4333420" y="4116197"/>
              <a:ext cx="44590" cy="46077"/>
            </a:xfrm>
            <a:prstGeom prst="ellipse">
              <a:avLst/>
            </a:pr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3" name="Oval 19"/>
            <p:cNvSpPr>
              <a:spLocks noChangeArrowheads="1"/>
            </p:cNvSpPr>
            <p:nvPr/>
          </p:nvSpPr>
          <p:spPr bwMode="auto">
            <a:xfrm>
              <a:off x="3278114" y="4215783"/>
              <a:ext cx="49050" cy="46077"/>
            </a:xfrm>
            <a:prstGeom prst="ellipse">
              <a:avLst/>
            </a:pr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4" name="Freeform 20"/>
            <p:cNvSpPr/>
            <p:nvPr/>
          </p:nvSpPr>
          <p:spPr bwMode="auto">
            <a:xfrm>
              <a:off x="3906839" y="1788578"/>
              <a:ext cx="1773212" cy="80263"/>
            </a:xfrm>
            <a:custGeom>
              <a:avLst/>
              <a:gdLst>
                <a:gd name="T0" fmla="*/ 5 w 658"/>
                <a:gd name="T1" fmla="*/ 29 h 30"/>
                <a:gd name="T2" fmla="*/ 81 w 658"/>
                <a:gd name="T3" fmla="*/ 6 h 30"/>
                <a:gd name="T4" fmla="*/ 655 w 658"/>
                <a:gd name="T5" fmla="*/ 6 h 30"/>
                <a:gd name="T6" fmla="*/ 658 w 658"/>
                <a:gd name="T7" fmla="*/ 3 h 30"/>
                <a:gd name="T8" fmla="*/ 655 w 658"/>
                <a:gd name="T9" fmla="*/ 0 h 30"/>
                <a:gd name="T10" fmla="*/ 81 w 658"/>
                <a:gd name="T11" fmla="*/ 0 h 30"/>
                <a:gd name="T12" fmla="*/ 2 w 658"/>
                <a:gd name="T13" fmla="*/ 23 h 30"/>
                <a:gd name="T14" fmla="*/ 1 w 658"/>
                <a:gd name="T15" fmla="*/ 28 h 30"/>
                <a:gd name="T16" fmla="*/ 5 w 658"/>
                <a:gd name="T1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8" h="30">
                  <a:moveTo>
                    <a:pt x="5" y="29"/>
                  </a:moveTo>
                  <a:cubicBezTo>
                    <a:pt x="29" y="14"/>
                    <a:pt x="55" y="6"/>
                    <a:pt x="81" y="6"/>
                  </a:cubicBezTo>
                  <a:cubicBezTo>
                    <a:pt x="655" y="6"/>
                    <a:pt x="655" y="6"/>
                    <a:pt x="655" y="6"/>
                  </a:cubicBezTo>
                  <a:cubicBezTo>
                    <a:pt x="657" y="6"/>
                    <a:pt x="658" y="5"/>
                    <a:pt x="658" y="3"/>
                  </a:cubicBezTo>
                  <a:cubicBezTo>
                    <a:pt x="658" y="1"/>
                    <a:pt x="657" y="0"/>
                    <a:pt x="655" y="0"/>
                  </a:cubicBezTo>
                  <a:cubicBezTo>
                    <a:pt x="81" y="0"/>
                    <a:pt x="81" y="0"/>
                    <a:pt x="81" y="0"/>
                  </a:cubicBezTo>
                  <a:cubicBezTo>
                    <a:pt x="54" y="0"/>
                    <a:pt x="27" y="8"/>
                    <a:pt x="2" y="23"/>
                  </a:cubicBezTo>
                  <a:cubicBezTo>
                    <a:pt x="0" y="24"/>
                    <a:pt x="0" y="26"/>
                    <a:pt x="1" y="28"/>
                  </a:cubicBezTo>
                  <a:cubicBezTo>
                    <a:pt x="1" y="29"/>
                    <a:pt x="4" y="30"/>
                    <a:pt x="5" y="29"/>
                  </a:cubicBezTo>
                  <a:close/>
                </a:path>
              </a:pathLst>
            </a:cu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5" name="Oval 21"/>
            <p:cNvSpPr>
              <a:spLocks noChangeArrowheads="1"/>
            </p:cNvSpPr>
            <p:nvPr/>
          </p:nvSpPr>
          <p:spPr bwMode="auto">
            <a:xfrm>
              <a:off x="3893462" y="1834655"/>
              <a:ext cx="46077" cy="47563"/>
            </a:xfrm>
            <a:prstGeom prst="ellipse">
              <a:avLst/>
            </a:pr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6" name="Oval 22"/>
            <p:cNvSpPr>
              <a:spLocks noChangeArrowheads="1"/>
            </p:cNvSpPr>
            <p:nvPr/>
          </p:nvSpPr>
          <p:spPr bwMode="auto">
            <a:xfrm>
              <a:off x="5648837" y="1772229"/>
              <a:ext cx="46077" cy="49050"/>
            </a:xfrm>
            <a:prstGeom prst="ellipse">
              <a:avLst/>
            </a:prstGeom>
            <a:grp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37" name="Freeform 23"/>
          <p:cNvSpPr>
            <a:spLocks noEditPoints="1"/>
          </p:cNvSpPr>
          <p:nvPr/>
        </p:nvSpPr>
        <p:spPr bwMode="auto">
          <a:xfrm>
            <a:off x="7774447" y="2185821"/>
            <a:ext cx="280561" cy="282458"/>
          </a:xfrm>
          <a:custGeom>
            <a:avLst/>
            <a:gdLst>
              <a:gd name="T0" fmla="*/ 12 w 82"/>
              <a:gd name="T1" fmla="*/ 41 h 82"/>
              <a:gd name="T2" fmla="*/ 14 w 82"/>
              <a:gd name="T3" fmla="*/ 44 h 82"/>
              <a:gd name="T4" fmla="*/ 0 w 82"/>
              <a:gd name="T5" fmla="*/ 47 h 82"/>
              <a:gd name="T6" fmla="*/ 0 w 82"/>
              <a:gd name="T7" fmla="*/ 61 h 82"/>
              <a:gd name="T8" fmla="*/ 2 w 82"/>
              <a:gd name="T9" fmla="*/ 60 h 82"/>
              <a:gd name="T10" fmla="*/ 6 w 82"/>
              <a:gd name="T11" fmla="*/ 59 h 82"/>
              <a:gd name="T12" fmla="*/ 6 w 82"/>
              <a:gd name="T13" fmla="*/ 70 h 82"/>
              <a:gd name="T14" fmla="*/ 2 w 82"/>
              <a:gd name="T15" fmla="*/ 69 h 82"/>
              <a:gd name="T16" fmla="*/ 0 w 82"/>
              <a:gd name="T17" fmla="*/ 68 h 82"/>
              <a:gd name="T18" fmla="*/ 0 w 82"/>
              <a:gd name="T19" fmla="*/ 73 h 82"/>
              <a:gd name="T20" fmla="*/ 35 w 82"/>
              <a:gd name="T21" fmla="*/ 82 h 82"/>
              <a:gd name="T22" fmla="*/ 34 w 82"/>
              <a:gd name="T23" fmla="*/ 68 h 82"/>
              <a:gd name="T24" fmla="*/ 33 w 82"/>
              <a:gd name="T25" fmla="*/ 69 h 82"/>
              <a:gd name="T26" fmla="*/ 29 w 82"/>
              <a:gd name="T27" fmla="*/ 70 h 82"/>
              <a:gd name="T28" fmla="*/ 29 w 82"/>
              <a:gd name="T29" fmla="*/ 59 h 82"/>
              <a:gd name="T30" fmla="*/ 33 w 82"/>
              <a:gd name="T31" fmla="*/ 60 h 82"/>
              <a:gd name="T32" fmla="*/ 34 w 82"/>
              <a:gd name="T33" fmla="*/ 61 h 82"/>
              <a:gd name="T34" fmla="*/ 35 w 82"/>
              <a:gd name="T35" fmla="*/ 47 h 82"/>
              <a:gd name="T36" fmla="*/ 21 w 82"/>
              <a:gd name="T37" fmla="*/ 44 h 82"/>
              <a:gd name="T38" fmla="*/ 22 w 82"/>
              <a:gd name="T39" fmla="*/ 41 h 82"/>
              <a:gd name="T40" fmla="*/ 65 w 82"/>
              <a:gd name="T41" fmla="*/ 36 h 82"/>
              <a:gd name="T42" fmla="*/ 61 w 82"/>
              <a:gd name="T43" fmla="*/ 44 h 82"/>
              <a:gd name="T44" fmla="*/ 60 w 82"/>
              <a:gd name="T45" fmla="*/ 47 h 82"/>
              <a:gd name="T46" fmla="*/ 47 w 82"/>
              <a:gd name="T47" fmla="*/ 60 h 82"/>
              <a:gd name="T48" fmla="*/ 44 w 82"/>
              <a:gd name="T49" fmla="*/ 61 h 82"/>
              <a:gd name="T50" fmla="*/ 41 w 82"/>
              <a:gd name="T51" fmla="*/ 60 h 82"/>
              <a:gd name="T52" fmla="*/ 41 w 82"/>
              <a:gd name="T53" fmla="*/ 69 h 82"/>
              <a:gd name="T54" fmla="*/ 44 w 82"/>
              <a:gd name="T55" fmla="*/ 68 h 82"/>
              <a:gd name="T56" fmla="*/ 47 w 82"/>
              <a:gd name="T57" fmla="*/ 69 h 82"/>
              <a:gd name="T58" fmla="*/ 73 w 82"/>
              <a:gd name="T59" fmla="*/ 82 h 82"/>
              <a:gd name="T60" fmla="*/ 82 w 82"/>
              <a:gd name="T61" fmla="*/ 47 h 82"/>
              <a:gd name="T62" fmla="*/ 68 w 82"/>
              <a:gd name="T63" fmla="*/ 44 h 82"/>
              <a:gd name="T64" fmla="*/ 69 w 82"/>
              <a:gd name="T65" fmla="*/ 41 h 82"/>
              <a:gd name="T66" fmla="*/ 35 w 82"/>
              <a:gd name="T67" fmla="*/ 0 h 82"/>
              <a:gd name="T68" fmla="*/ 0 w 82"/>
              <a:gd name="T69" fmla="*/ 8 h 82"/>
              <a:gd name="T70" fmla="*/ 13 w 82"/>
              <a:gd name="T71" fmla="*/ 35 h 82"/>
              <a:gd name="T72" fmla="*/ 13 w 82"/>
              <a:gd name="T73" fmla="*/ 33 h 82"/>
              <a:gd name="T74" fmla="*/ 11 w 82"/>
              <a:gd name="T75" fmla="*/ 29 h 82"/>
              <a:gd name="T76" fmla="*/ 23 w 82"/>
              <a:gd name="T77" fmla="*/ 29 h 82"/>
              <a:gd name="T78" fmla="*/ 21 w 82"/>
              <a:gd name="T79" fmla="*/ 33 h 82"/>
              <a:gd name="T80" fmla="*/ 21 w 82"/>
              <a:gd name="T81" fmla="*/ 35 h 82"/>
              <a:gd name="T82" fmla="*/ 35 w 82"/>
              <a:gd name="T83" fmla="*/ 21 h 82"/>
              <a:gd name="T84" fmla="*/ 34 w 82"/>
              <a:gd name="T85" fmla="*/ 21 h 82"/>
              <a:gd name="T86" fmla="*/ 32 w 82"/>
              <a:gd name="T87" fmla="*/ 22 h 82"/>
              <a:gd name="T88" fmla="*/ 23 w 82"/>
              <a:gd name="T89" fmla="*/ 17 h 82"/>
              <a:gd name="T90" fmla="*/ 32 w 82"/>
              <a:gd name="T91" fmla="*/ 13 h 82"/>
              <a:gd name="T92" fmla="*/ 34 w 82"/>
              <a:gd name="T93" fmla="*/ 14 h 82"/>
              <a:gd name="T94" fmla="*/ 35 w 82"/>
              <a:gd name="T9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2" h="82">
                <a:moveTo>
                  <a:pt x="17" y="36"/>
                </a:moveTo>
                <a:cubicBezTo>
                  <a:pt x="15" y="36"/>
                  <a:pt x="12" y="38"/>
                  <a:pt x="12" y="41"/>
                </a:cubicBezTo>
                <a:cubicBezTo>
                  <a:pt x="12" y="42"/>
                  <a:pt x="13" y="43"/>
                  <a:pt x="13" y="44"/>
                </a:cubicBezTo>
                <a:cubicBezTo>
                  <a:pt x="14" y="44"/>
                  <a:pt x="14" y="44"/>
                  <a:pt x="14" y="44"/>
                </a:cubicBezTo>
                <a:cubicBezTo>
                  <a:pt x="15" y="46"/>
                  <a:pt x="14" y="47"/>
                  <a:pt x="13" y="47"/>
                </a:cubicBezTo>
                <a:cubicBezTo>
                  <a:pt x="0" y="47"/>
                  <a:pt x="0" y="47"/>
                  <a:pt x="0" y="47"/>
                </a:cubicBezTo>
                <a:cubicBezTo>
                  <a:pt x="0" y="60"/>
                  <a:pt x="0" y="60"/>
                  <a:pt x="0" y="60"/>
                </a:cubicBezTo>
                <a:cubicBezTo>
                  <a:pt x="0" y="61"/>
                  <a:pt x="0" y="61"/>
                  <a:pt x="0" y="61"/>
                </a:cubicBezTo>
                <a:cubicBezTo>
                  <a:pt x="0" y="61"/>
                  <a:pt x="0" y="61"/>
                  <a:pt x="1" y="61"/>
                </a:cubicBezTo>
                <a:cubicBezTo>
                  <a:pt x="1" y="61"/>
                  <a:pt x="1" y="61"/>
                  <a:pt x="2" y="60"/>
                </a:cubicBezTo>
                <a:cubicBezTo>
                  <a:pt x="2" y="60"/>
                  <a:pt x="2" y="60"/>
                  <a:pt x="2" y="60"/>
                </a:cubicBezTo>
                <a:cubicBezTo>
                  <a:pt x="3" y="59"/>
                  <a:pt x="5" y="59"/>
                  <a:pt x="6" y="59"/>
                </a:cubicBezTo>
                <a:cubicBezTo>
                  <a:pt x="9" y="59"/>
                  <a:pt x="12" y="61"/>
                  <a:pt x="12" y="65"/>
                </a:cubicBezTo>
                <a:cubicBezTo>
                  <a:pt x="12" y="68"/>
                  <a:pt x="9" y="70"/>
                  <a:pt x="6" y="70"/>
                </a:cubicBezTo>
                <a:cubicBezTo>
                  <a:pt x="5" y="70"/>
                  <a:pt x="3" y="70"/>
                  <a:pt x="2" y="69"/>
                </a:cubicBezTo>
                <a:cubicBezTo>
                  <a:pt x="2" y="69"/>
                  <a:pt x="2" y="69"/>
                  <a:pt x="2" y="69"/>
                </a:cubicBezTo>
                <a:cubicBezTo>
                  <a:pt x="1" y="68"/>
                  <a:pt x="1" y="68"/>
                  <a:pt x="1" y="68"/>
                </a:cubicBezTo>
                <a:cubicBezTo>
                  <a:pt x="0" y="68"/>
                  <a:pt x="0" y="68"/>
                  <a:pt x="0" y="68"/>
                </a:cubicBezTo>
                <a:cubicBezTo>
                  <a:pt x="0" y="69"/>
                  <a:pt x="0" y="69"/>
                  <a:pt x="0" y="69"/>
                </a:cubicBezTo>
                <a:cubicBezTo>
                  <a:pt x="0" y="73"/>
                  <a:pt x="0" y="73"/>
                  <a:pt x="0" y="73"/>
                </a:cubicBezTo>
                <a:cubicBezTo>
                  <a:pt x="0" y="78"/>
                  <a:pt x="4" y="82"/>
                  <a:pt x="8" y="82"/>
                </a:cubicBezTo>
                <a:cubicBezTo>
                  <a:pt x="35" y="82"/>
                  <a:pt x="35" y="82"/>
                  <a:pt x="35" y="82"/>
                </a:cubicBezTo>
                <a:cubicBezTo>
                  <a:pt x="35" y="69"/>
                  <a:pt x="35" y="69"/>
                  <a:pt x="35" y="69"/>
                </a:cubicBezTo>
                <a:cubicBezTo>
                  <a:pt x="34" y="68"/>
                  <a:pt x="34" y="68"/>
                  <a:pt x="34" y="68"/>
                </a:cubicBezTo>
                <a:cubicBezTo>
                  <a:pt x="34" y="68"/>
                  <a:pt x="34" y="68"/>
                  <a:pt x="34" y="68"/>
                </a:cubicBezTo>
                <a:cubicBezTo>
                  <a:pt x="33" y="68"/>
                  <a:pt x="33" y="68"/>
                  <a:pt x="33" y="69"/>
                </a:cubicBezTo>
                <a:cubicBezTo>
                  <a:pt x="32" y="69"/>
                  <a:pt x="32" y="69"/>
                  <a:pt x="32" y="69"/>
                </a:cubicBezTo>
                <a:cubicBezTo>
                  <a:pt x="31" y="70"/>
                  <a:pt x="30" y="70"/>
                  <a:pt x="29" y="70"/>
                </a:cubicBezTo>
                <a:cubicBezTo>
                  <a:pt x="25" y="70"/>
                  <a:pt x="23" y="68"/>
                  <a:pt x="23" y="65"/>
                </a:cubicBezTo>
                <a:cubicBezTo>
                  <a:pt x="23" y="61"/>
                  <a:pt x="25" y="59"/>
                  <a:pt x="29" y="59"/>
                </a:cubicBezTo>
                <a:cubicBezTo>
                  <a:pt x="30" y="59"/>
                  <a:pt x="31" y="59"/>
                  <a:pt x="32" y="60"/>
                </a:cubicBezTo>
                <a:cubicBezTo>
                  <a:pt x="33" y="60"/>
                  <a:pt x="33" y="60"/>
                  <a:pt x="33" y="60"/>
                </a:cubicBezTo>
                <a:cubicBezTo>
                  <a:pt x="33" y="61"/>
                  <a:pt x="33" y="61"/>
                  <a:pt x="34" y="61"/>
                </a:cubicBezTo>
                <a:cubicBezTo>
                  <a:pt x="34" y="61"/>
                  <a:pt x="34" y="61"/>
                  <a:pt x="34" y="61"/>
                </a:cubicBezTo>
                <a:cubicBezTo>
                  <a:pt x="35" y="60"/>
                  <a:pt x="35" y="60"/>
                  <a:pt x="35" y="60"/>
                </a:cubicBezTo>
                <a:cubicBezTo>
                  <a:pt x="35" y="47"/>
                  <a:pt x="35" y="47"/>
                  <a:pt x="35" y="47"/>
                </a:cubicBezTo>
                <a:cubicBezTo>
                  <a:pt x="22" y="47"/>
                  <a:pt x="22" y="47"/>
                  <a:pt x="22" y="47"/>
                </a:cubicBezTo>
                <a:cubicBezTo>
                  <a:pt x="20" y="47"/>
                  <a:pt x="19" y="46"/>
                  <a:pt x="21" y="44"/>
                </a:cubicBezTo>
                <a:cubicBezTo>
                  <a:pt x="21" y="44"/>
                  <a:pt x="21" y="44"/>
                  <a:pt x="21" y="44"/>
                </a:cubicBezTo>
                <a:cubicBezTo>
                  <a:pt x="22" y="43"/>
                  <a:pt x="22" y="42"/>
                  <a:pt x="22" y="41"/>
                </a:cubicBezTo>
                <a:cubicBezTo>
                  <a:pt x="22" y="38"/>
                  <a:pt x="20" y="36"/>
                  <a:pt x="17" y="36"/>
                </a:cubicBezTo>
                <a:moveTo>
                  <a:pt x="65" y="36"/>
                </a:moveTo>
                <a:cubicBezTo>
                  <a:pt x="62" y="36"/>
                  <a:pt x="60" y="38"/>
                  <a:pt x="60" y="41"/>
                </a:cubicBezTo>
                <a:cubicBezTo>
                  <a:pt x="60" y="42"/>
                  <a:pt x="60" y="43"/>
                  <a:pt x="61" y="44"/>
                </a:cubicBezTo>
                <a:cubicBezTo>
                  <a:pt x="61" y="44"/>
                  <a:pt x="61" y="44"/>
                  <a:pt x="61" y="44"/>
                </a:cubicBezTo>
                <a:cubicBezTo>
                  <a:pt x="63" y="46"/>
                  <a:pt x="61" y="47"/>
                  <a:pt x="60" y="47"/>
                </a:cubicBezTo>
                <a:cubicBezTo>
                  <a:pt x="47" y="47"/>
                  <a:pt x="47" y="47"/>
                  <a:pt x="47" y="47"/>
                </a:cubicBezTo>
                <a:cubicBezTo>
                  <a:pt x="47" y="60"/>
                  <a:pt x="47" y="60"/>
                  <a:pt x="47" y="60"/>
                </a:cubicBezTo>
                <a:cubicBezTo>
                  <a:pt x="47" y="61"/>
                  <a:pt x="47" y="62"/>
                  <a:pt x="46" y="62"/>
                </a:cubicBezTo>
                <a:cubicBezTo>
                  <a:pt x="46" y="62"/>
                  <a:pt x="45" y="62"/>
                  <a:pt x="44" y="61"/>
                </a:cubicBezTo>
                <a:cubicBezTo>
                  <a:pt x="44" y="61"/>
                  <a:pt x="44" y="61"/>
                  <a:pt x="44" y="61"/>
                </a:cubicBezTo>
                <a:cubicBezTo>
                  <a:pt x="43" y="60"/>
                  <a:pt x="42" y="60"/>
                  <a:pt x="41" y="60"/>
                </a:cubicBezTo>
                <a:cubicBezTo>
                  <a:pt x="38" y="60"/>
                  <a:pt x="36" y="62"/>
                  <a:pt x="36" y="65"/>
                </a:cubicBezTo>
                <a:cubicBezTo>
                  <a:pt x="36" y="67"/>
                  <a:pt x="38" y="69"/>
                  <a:pt x="41" y="69"/>
                </a:cubicBezTo>
                <a:cubicBezTo>
                  <a:pt x="42" y="69"/>
                  <a:pt x="43" y="69"/>
                  <a:pt x="44" y="68"/>
                </a:cubicBezTo>
                <a:cubicBezTo>
                  <a:pt x="44" y="68"/>
                  <a:pt x="44" y="68"/>
                  <a:pt x="44" y="68"/>
                </a:cubicBezTo>
                <a:cubicBezTo>
                  <a:pt x="45" y="67"/>
                  <a:pt x="46" y="67"/>
                  <a:pt x="46" y="67"/>
                </a:cubicBezTo>
                <a:cubicBezTo>
                  <a:pt x="47" y="67"/>
                  <a:pt x="47" y="68"/>
                  <a:pt x="47" y="69"/>
                </a:cubicBezTo>
                <a:cubicBezTo>
                  <a:pt x="47" y="82"/>
                  <a:pt x="47" y="82"/>
                  <a:pt x="47" y="82"/>
                </a:cubicBezTo>
                <a:cubicBezTo>
                  <a:pt x="73" y="82"/>
                  <a:pt x="73" y="82"/>
                  <a:pt x="73" y="82"/>
                </a:cubicBezTo>
                <a:cubicBezTo>
                  <a:pt x="78" y="82"/>
                  <a:pt x="82" y="78"/>
                  <a:pt x="82" y="73"/>
                </a:cubicBezTo>
                <a:cubicBezTo>
                  <a:pt x="82" y="47"/>
                  <a:pt x="82" y="47"/>
                  <a:pt x="82" y="47"/>
                </a:cubicBezTo>
                <a:cubicBezTo>
                  <a:pt x="69" y="47"/>
                  <a:pt x="69" y="47"/>
                  <a:pt x="69" y="47"/>
                </a:cubicBezTo>
                <a:cubicBezTo>
                  <a:pt x="68" y="47"/>
                  <a:pt x="67" y="46"/>
                  <a:pt x="68" y="44"/>
                </a:cubicBezTo>
                <a:cubicBezTo>
                  <a:pt x="68" y="44"/>
                  <a:pt x="68" y="44"/>
                  <a:pt x="68" y="44"/>
                </a:cubicBezTo>
                <a:cubicBezTo>
                  <a:pt x="69" y="43"/>
                  <a:pt x="69" y="42"/>
                  <a:pt x="69" y="41"/>
                </a:cubicBezTo>
                <a:cubicBezTo>
                  <a:pt x="69" y="38"/>
                  <a:pt x="67" y="36"/>
                  <a:pt x="65" y="36"/>
                </a:cubicBezTo>
                <a:moveTo>
                  <a:pt x="35" y="0"/>
                </a:moveTo>
                <a:cubicBezTo>
                  <a:pt x="8" y="0"/>
                  <a:pt x="8" y="0"/>
                  <a:pt x="8" y="0"/>
                </a:cubicBezTo>
                <a:cubicBezTo>
                  <a:pt x="4" y="0"/>
                  <a:pt x="0" y="4"/>
                  <a:pt x="0" y="8"/>
                </a:cubicBezTo>
                <a:cubicBezTo>
                  <a:pt x="0" y="35"/>
                  <a:pt x="0" y="35"/>
                  <a:pt x="0" y="35"/>
                </a:cubicBezTo>
                <a:cubicBezTo>
                  <a:pt x="13" y="35"/>
                  <a:pt x="13" y="35"/>
                  <a:pt x="13" y="35"/>
                </a:cubicBezTo>
                <a:cubicBezTo>
                  <a:pt x="13" y="34"/>
                  <a:pt x="13" y="34"/>
                  <a:pt x="13" y="34"/>
                </a:cubicBezTo>
                <a:cubicBezTo>
                  <a:pt x="14" y="34"/>
                  <a:pt x="13" y="33"/>
                  <a:pt x="13" y="33"/>
                </a:cubicBezTo>
                <a:cubicBezTo>
                  <a:pt x="12" y="32"/>
                  <a:pt x="12" y="32"/>
                  <a:pt x="12" y="32"/>
                </a:cubicBezTo>
                <a:cubicBezTo>
                  <a:pt x="12" y="31"/>
                  <a:pt x="11" y="30"/>
                  <a:pt x="11" y="29"/>
                </a:cubicBezTo>
                <a:cubicBezTo>
                  <a:pt x="11" y="26"/>
                  <a:pt x="14" y="23"/>
                  <a:pt x="17" y="23"/>
                </a:cubicBezTo>
                <a:cubicBezTo>
                  <a:pt x="20" y="23"/>
                  <a:pt x="23" y="26"/>
                  <a:pt x="23" y="29"/>
                </a:cubicBezTo>
                <a:cubicBezTo>
                  <a:pt x="23" y="30"/>
                  <a:pt x="23" y="31"/>
                  <a:pt x="22" y="32"/>
                </a:cubicBezTo>
                <a:cubicBezTo>
                  <a:pt x="21" y="33"/>
                  <a:pt x="21" y="33"/>
                  <a:pt x="21" y="33"/>
                </a:cubicBezTo>
                <a:cubicBezTo>
                  <a:pt x="21" y="33"/>
                  <a:pt x="21" y="34"/>
                  <a:pt x="21" y="34"/>
                </a:cubicBezTo>
                <a:cubicBezTo>
                  <a:pt x="21" y="35"/>
                  <a:pt x="21" y="35"/>
                  <a:pt x="21" y="35"/>
                </a:cubicBezTo>
                <a:cubicBezTo>
                  <a:pt x="35" y="35"/>
                  <a:pt x="35" y="35"/>
                  <a:pt x="35" y="35"/>
                </a:cubicBezTo>
                <a:cubicBezTo>
                  <a:pt x="35" y="21"/>
                  <a:pt x="35" y="21"/>
                  <a:pt x="35" y="21"/>
                </a:cubicBezTo>
                <a:cubicBezTo>
                  <a:pt x="34" y="21"/>
                  <a:pt x="34" y="21"/>
                  <a:pt x="34" y="21"/>
                </a:cubicBezTo>
                <a:cubicBezTo>
                  <a:pt x="34" y="21"/>
                  <a:pt x="34" y="21"/>
                  <a:pt x="34" y="21"/>
                </a:cubicBezTo>
                <a:cubicBezTo>
                  <a:pt x="33" y="21"/>
                  <a:pt x="33" y="21"/>
                  <a:pt x="33" y="22"/>
                </a:cubicBezTo>
                <a:cubicBezTo>
                  <a:pt x="32" y="22"/>
                  <a:pt x="32" y="22"/>
                  <a:pt x="32" y="22"/>
                </a:cubicBezTo>
                <a:cubicBezTo>
                  <a:pt x="31" y="23"/>
                  <a:pt x="30" y="23"/>
                  <a:pt x="29" y="23"/>
                </a:cubicBezTo>
                <a:cubicBezTo>
                  <a:pt x="25" y="23"/>
                  <a:pt x="23" y="21"/>
                  <a:pt x="23" y="17"/>
                </a:cubicBezTo>
                <a:cubicBezTo>
                  <a:pt x="23" y="14"/>
                  <a:pt x="25" y="11"/>
                  <a:pt x="29" y="11"/>
                </a:cubicBezTo>
                <a:cubicBezTo>
                  <a:pt x="30" y="11"/>
                  <a:pt x="31" y="12"/>
                  <a:pt x="32" y="13"/>
                </a:cubicBezTo>
                <a:cubicBezTo>
                  <a:pt x="33" y="13"/>
                  <a:pt x="33" y="13"/>
                  <a:pt x="33" y="13"/>
                </a:cubicBezTo>
                <a:cubicBezTo>
                  <a:pt x="33" y="13"/>
                  <a:pt x="33" y="14"/>
                  <a:pt x="34" y="14"/>
                </a:cubicBezTo>
                <a:cubicBezTo>
                  <a:pt x="34" y="14"/>
                  <a:pt x="34" y="14"/>
                  <a:pt x="34" y="13"/>
                </a:cubicBezTo>
                <a:cubicBezTo>
                  <a:pt x="35" y="13"/>
                  <a:pt x="35" y="13"/>
                  <a:pt x="35" y="13"/>
                </a:cubicBezTo>
                <a:cubicBezTo>
                  <a:pt x="35" y="0"/>
                  <a:pt x="35" y="0"/>
                  <a:pt x="35" y="0"/>
                </a:cubicBezTo>
              </a:path>
            </a:pathLst>
          </a:custGeom>
          <a:solidFill>
            <a:srgbClr val="FFFFFF"/>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8" name="Freeform 24"/>
          <p:cNvSpPr>
            <a:spLocks noEditPoints="1"/>
          </p:cNvSpPr>
          <p:nvPr/>
        </p:nvSpPr>
        <p:spPr bwMode="auto">
          <a:xfrm>
            <a:off x="4910064" y="2511879"/>
            <a:ext cx="326059" cy="290041"/>
          </a:xfrm>
          <a:custGeom>
            <a:avLst/>
            <a:gdLst>
              <a:gd name="T0" fmla="*/ 38 w 95"/>
              <a:gd name="T1" fmla="*/ 50 h 84"/>
              <a:gd name="T2" fmla="*/ 0 w 95"/>
              <a:gd name="T3" fmla="*/ 50 h 84"/>
              <a:gd name="T4" fmla="*/ 0 w 95"/>
              <a:gd name="T5" fmla="*/ 84 h 84"/>
              <a:gd name="T6" fmla="*/ 4 w 95"/>
              <a:gd name="T7" fmla="*/ 84 h 84"/>
              <a:gd name="T8" fmla="*/ 4 w 95"/>
              <a:gd name="T9" fmla="*/ 55 h 84"/>
              <a:gd name="T10" fmla="*/ 33 w 95"/>
              <a:gd name="T11" fmla="*/ 55 h 84"/>
              <a:gd name="T12" fmla="*/ 33 w 95"/>
              <a:gd name="T13" fmla="*/ 84 h 84"/>
              <a:gd name="T14" fmla="*/ 38 w 95"/>
              <a:gd name="T15" fmla="*/ 84 h 84"/>
              <a:gd name="T16" fmla="*/ 38 w 95"/>
              <a:gd name="T17" fmla="*/ 50 h 84"/>
              <a:gd name="T18" fmla="*/ 25 w 95"/>
              <a:gd name="T19" fmla="*/ 13 h 84"/>
              <a:gd name="T20" fmla="*/ 11 w 95"/>
              <a:gd name="T21" fmla="*/ 27 h 84"/>
              <a:gd name="T22" fmla="*/ 18 w 95"/>
              <a:gd name="T23" fmla="*/ 39 h 84"/>
              <a:gd name="T24" fmla="*/ 7 w 95"/>
              <a:gd name="T25" fmla="*/ 48 h 84"/>
              <a:gd name="T26" fmla="*/ 40 w 95"/>
              <a:gd name="T27" fmla="*/ 48 h 84"/>
              <a:gd name="T28" fmla="*/ 40 w 95"/>
              <a:gd name="T29" fmla="*/ 77 h 84"/>
              <a:gd name="T30" fmla="*/ 64 w 95"/>
              <a:gd name="T31" fmla="*/ 55 h 84"/>
              <a:gd name="T32" fmla="*/ 63 w 95"/>
              <a:gd name="T33" fmla="*/ 48 h 84"/>
              <a:gd name="T34" fmla="*/ 60 w 95"/>
              <a:gd name="T35" fmla="*/ 47 h 84"/>
              <a:gd name="T36" fmla="*/ 56 w 95"/>
              <a:gd name="T37" fmla="*/ 48 h 84"/>
              <a:gd name="T38" fmla="*/ 45 w 95"/>
              <a:gd name="T39" fmla="*/ 56 h 84"/>
              <a:gd name="T40" fmla="*/ 32 w 95"/>
              <a:gd name="T41" fmla="*/ 39 h 84"/>
              <a:gd name="T42" fmla="*/ 39 w 95"/>
              <a:gd name="T43" fmla="*/ 27 h 84"/>
              <a:gd name="T44" fmla="*/ 25 w 95"/>
              <a:gd name="T45" fmla="*/ 13 h 84"/>
              <a:gd name="T46" fmla="*/ 85 w 95"/>
              <a:gd name="T47" fmla="*/ 7 h 84"/>
              <a:gd name="T48" fmla="*/ 69 w 95"/>
              <a:gd name="T49" fmla="*/ 22 h 84"/>
              <a:gd name="T50" fmla="*/ 57 w 95"/>
              <a:gd name="T51" fmla="*/ 15 h 84"/>
              <a:gd name="T52" fmla="*/ 57 w 95"/>
              <a:gd name="T53" fmla="*/ 14 h 84"/>
              <a:gd name="T54" fmla="*/ 56 w 95"/>
              <a:gd name="T55" fmla="*/ 15 h 84"/>
              <a:gd name="T56" fmla="*/ 45 w 95"/>
              <a:gd name="T57" fmla="*/ 26 h 84"/>
              <a:gd name="T58" fmla="*/ 47 w 95"/>
              <a:gd name="T59" fmla="*/ 27 h 84"/>
              <a:gd name="T60" fmla="*/ 57 w 95"/>
              <a:gd name="T61" fmla="*/ 17 h 84"/>
              <a:gd name="T62" fmla="*/ 68 w 95"/>
              <a:gd name="T63" fmla="*/ 25 h 84"/>
              <a:gd name="T64" fmla="*/ 69 w 95"/>
              <a:gd name="T65" fmla="*/ 25 h 84"/>
              <a:gd name="T66" fmla="*/ 70 w 95"/>
              <a:gd name="T67" fmla="*/ 24 h 84"/>
              <a:gd name="T68" fmla="*/ 86 w 95"/>
              <a:gd name="T69" fmla="*/ 8 h 84"/>
              <a:gd name="T70" fmla="*/ 85 w 95"/>
              <a:gd name="T71" fmla="*/ 7 h 84"/>
              <a:gd name="T72" fmla="*/ 95 w 95"/>
              <a:gd name="T73" fmla="*/ 0 h 84"/>
              <a:gd name="T74" fmla="*/ 36 w 95"/>
              <a:gd name="T75" fmla="*/ 0 h 84"/>
              <a:gd name="T76" fmla="*/ 36 w 95"/>
              <a:gd name="T77" fmla="*/ 13 h 84"/>
              <a:gd name="T78" fmla="*/ 40 w 95"/>
              <a:gd name="T79" fmla="*/ 18 h 84"/>
              <a:gd name="T80" fmla="*/ 40 w 95"/>
              <a:gd name="T81" fmla="*/ 4 h 84"/>
              <a:gd name="T82" fmla="*/ 90 w 95"/>
              <a:gd name="T83" fmla="*/ 4 h 84"/>
              <a:gd name="T84" fmla="*/ 90 w 95"/>
              <a:gd name="T85" fmla="*/ 29 h 84"/>
              <a:gd name="T86" fmla="*/ 43 w 95"/>
              <a:gd name="T87" fmla="*/ 29 h 84"/>
              <a:gd name="T88" fmla="*/ 42 w 95"/>
              <a:gd name="T89" fmla="*/ 34 h 84"/>
              <a:gd name="T90" fmla="*/ 64 w 95"/>
              <a:gd name="T91" fmla="*/ 34 h 84"/>
              <a:gd name="T92" fmla="*/ 64 w 95"/>
              <a:gd name="T93" fmla="*/ 36 h 84"/>
              <a:gd name="T94" fmla="*/ 58 w 95"/>
              <a:gd name="T95" fmla="*/ 36 h 84"/>
              <a:gd name="T96" fmla="*/ 58 w 95"/>
              <a:gd name="T97" fmla="*/ 41 h 84"/>
              <a:gd name="T98" fmla="*/ 75 w 95"/>
              <a:gd name="T99" fmla="*/ 41 h 84"/>
              <a:gd name="T100" fmla="*/ 75 w 95"/>
              <a:gd name="T101" fmla="*/ 36 h 84"/>
              <a:gd name="T102" fmla="*/ 68 w 95"/>
              <a:gd name="T103" fmla="*/ 36 h 84"/>
              <a:gd name="T104" fmla="*/ 68 w 95"/>
              <a:gd name="T105" fmla="*/ 34 h 84"/>
              <a:gd name="T106" fmla="*/ 95 w 95"/>
              <a:gd name="T107" fmla="*/ 34 h 84"/>
              <a:gd name="T108" fmla="*/ 95 w 95"/>
              <a:gd name="T10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84">
                <a:moveTo>
                  <a:pt x="38" y="50"/>
                </a:moveTo>
                <a:cubicBezTo>
                  <a:pt x="0" y="50"/>
                  <a:pt x="0" y="50"/>
                  <a:pt x="0" y="50"/>
                </a:cubicBezTo>
                <a:cubicBezTo>
                  <a:pt x="0" y="84"/>
                  <a:pt x="0" y="84"/>
                  <a:pt x="0" y="84"/>
                </a:cubicBezTo>
                <a:cubicBezTo>
                  <a:pt x="4" y="84"/>
                  <a:pt x="4" y="84"/>
                  <a:pt x="4" y="84"/>
                </a:cubicBezTo>
                <a:cubicBezTo>
                  <a:pt x="4" y="55"/>
                  <a:pt x="4" y="55"/>
                  <a:pt x="4" y="55"/>
                </a:cubicBezTo>
                <a:cubicBezTo>
                  <a:pt x="33" y="55"/>
                  <a:pt x="33" y="55"/>
                  <a:pt x="33" y="55"/>
                </a:cubicBezTo>
                <a:cubicBezTo>
                  <a:pt x="33" y="84"/>
                  <a:pt x="33" y="84"/>
                  <a:pt x="33" y="84"/>
                </a:cubicBezTo>
                <a:cubicBezTo>
                  <a:pt x="38" y="84"/>
                  <a:pt x="38" y="84"/>
                  <a:pt x="38" y="84"/>
                </a:cubicBezTo>
                <a:cubicBezTo>
                  <a:pt x="38" y="50"/>
                  <a:pt x="38" y="50"/>
                  <a:pt x="38" y="50"/>
                </a:cubicBezTo>
                <a:moveTo>
                  <a:pt x="25" y="13"/>
                </a:moveTo>
                <a:cubicBezTo>
                  <a:pt x="17" y="13"/>
                  <a:pt x="11" y="19"/>
                  <a:pt x="11" y="27"/>
                </a:cubicBezTo>
                <a:cubicBezTo>
                  <a:pt x="11" y="32"/>
                  <a:pt x="13" y="37"/>
                  <a:pt x="18" y="39"/>
                </a:cubicBezTo>
                <a:cubicBezTo>
                  <a:pt x="14" y="41"/>
                  <a:pt x="10" y="44"/>
                  <a:pt x="7" y="48"/>
                </a:cubicBezTo>
                <a:cubicBezTo>
                  <a:pt x="40" y="48"/>
                  <a:pt x="40" y="48"/>
                  <a:pt x="40" y="48"/>
                </a:cubicBezTo>
                <a:cubicBezTo>
                  <a:pt x="40" y="77"/>
                  <a:pt x="40" y="77"/>
                  <a:pt x="40" y="77"/>
                </a:cubicBezTo>
                <a:cubicBezTo>
                  <a:pt x="64" y="55"/>
                  <a:pt x="64" y="55"/>
                  <a:pt x="64" y="55"/>
                </a:cubicBezTo>
                <a:cubicBezTo>
                  <a:pt x="66" y="53"/>
                  <a:pt x="66" y="50"/>
                  <a:pt x="63" y="48"/>
                </a:cubicBezTo>
                <a:cubicBezTo>
                  <a:pt x="62" y="47"/>
                  <a:pt x="61" y="47"/>
                  <a:pt x="60" y="47"/>
                </a:cubicBezTo>
                <a:cubicBezTo>
                  <a:pt x="58" y="47"/>
                  <a:pt x="57" y="47"/>
                  <a:pt x="56" y="48"/>
                </a:cubicBezTo>
                <a:cubicBezTo>
                  <a:pt x="45" y="56"/>
                  <a:pt x="45" y="56"/>
                  <a:pt x="45" y="56"/>
                </a:cubicBezTo>
                <a:cubicBezTo>
                  <a:pt x="43" y="50"/>
                  <a:pt x="40" y="43"/>
                  <a:pt x="32" y="39"/>
                </a:cubicBezTo>
                <a:cubicBezTo>
                  <a:pt x="36" y="37"/>
                  <a:pt x="39" y="32"/>
                  <a:pt x="39" y="27"/>
                </a:cubicBezTo>
                <a:cubicBezTo>
                  <a:pt x="39" y="19"/>
                  <a:pt x="33" y="13"/>
                  <a:pt x="25" y="13"/>
                </a:cubicBezTo>
                <a:moveTo>
                  <a:pt x="85" y="7"/>
                </a:moveTo>
                <a:cubicBezTo>
                  <a:pt x="69" y="22"/>
                  <a:pt x="69" y="22"/>
                  <a:pt x="69" y="22"/>
                </a:cubicBezTo>
                <a:cubicBezTo>
                  <a:pt x="57" y="15"/>
                  <a:pt x="57" y="15"/>
                  <a:pt x="57" y="15"/>
                </a:cubicBezTo>
                <a:cubicBezTo>
                  <a:pt x="57" y="14"/>
                  <a:pt x="57" y="14"/>
                  <a:pt x="57" y="14"/>
                </a:cubicBezTo>
                <a:cubicBezTo>
                  <a:pt x="56" y="15"/>
                  <a:pt x="56" y="15"/>
                  <a:pt x="56" y="15"/>
                </a:cubicBezTo>
                <a:cubicBezTo>
                  <a:pt x="45" y="26"/>
                  <a:pt x="45" y="26"/>
                  <a:pt x="45" y="26"/>
                </a:cubicBezTo>
                <a:cubicBezTo>
                  <a:pt x="47" y="27"/>
                  <a:pt x="47" y="27"/>
                  <a:pt x="47" y="27"/>
                </a:cubicBezTo>
                <a:cubicBezTo>
                  <a:pt x="57" y="17"/>
                  <a:pt x="57" y="17"/>
                  <a:pt x="57" y="17"/>
                </a:cubicBezTo>
                <a:cubicBezTo>
                  <a:pt x="68" y="25"/>
                  <a:pt x="68" y="25"/>
                  <a:pt x="68" y="25"/>
                </a:cubicBezTo>
                <a:cubicBezTo>
                  <a:pt x="69" y="25"/>
                  <a:pt x="69" y="25"/>
                  <a:pt x="69" y="25"/>
                </a:cubicBezTo>
                <a:cubicBezTo>
                  <a:pt x="70" y="24"/>
                  <a:pt x="70" y="24"/>
                  <a:pt x="70" y="24"/>
                </a:cubicBezTo>
                <a:cubicBezTo>
                  <a:pt x="86" y="8"/>
                  <a:pt x="86" y="8"/>
                  <a:pt x="86" y="8"/>
                </a:cubicBezTo>
                <a:cubicBezTo>
                  <a:pt x="85" y="7"/>
                  <a:pt x="85" y="7"/>
                  <a:pt x="85" y="7"/>
                </a:cubicBezTo>
                <a:moveTo>
                  <a:pt x="95" y="0"/>
                </a:moveTo>
                <a:cubicBezTo>
                  <a:pt x="36" y="0"/>
                  <a:pt x="36" y="0"/>
                  <a:pt x="36" y="0"/>
                </a:cubicBezTo>
                <a:cubicBezTo>
                  <a:pt x="36" y="13"/>
                  <a:pt x="36" y="13"/>
                  <a:pt x="36" y="13"/>
                </a:cubicBezTo>
                <a:cubicBezTo>
                  <a:pt x="38" y="14"/>
                  <a:pt x="39" y="16"/>
                  <a:pt x="40" y="18"/>
                </a:cubicBezTo>
                <a:cubicBezTo>
                  <a:pt x="40" y="4"/>
                  <a:pt x="40" y="4"/>
                  <a:pt x="40" y="4"/>
                </a:cubicBezTo>
                <a:cubicBezTo>
                  <a:pt x="90" y="4"/>
                  <a:pt x="90" y="4"/>
                  <a:pt x="90" y="4"/>
                </a:cubicBezTo>
                <a:cubicBezTo>
                  <a:pt x="90" y="29"/>
                  <a:pt x="90" y="29"/>
                  <a:pt x="90" y="29"/>
                </a:cubicBezTo>
                <a:cubicBezTo>
                  <a:pt x="43" y="29"/>
                  <a:pt x="43" y="29"/>
                  <a:pt x="43" y="29"/>
                </a:cubicBezTo>
                <a:cubicBezTo>
                  <a:pt x="43" y="31"/>
                  <a:pt x="42" y="32"/>
                  <a:pt x="42" y="34"/>
                </a:cubicBezTo>
                <a:cubicBezTo>
                  <a:pt x="64" y="34"/>
                  <a:pt x="64" y="34"/>
                  <a:pt x="64" y="34"/>
                </a:cubicBezTo>
                <a:cubicBezTo>
                  <a:pt x="64" y="36"/>
                  <a:pt x="64" y="36"/>
                  <a:pt x="64" y="36"/>
                </a:cubicBezTo>
                <a:cubicBezTo>
                  <a:pt x="58" y="36"/>
                  <a:pt x="58" y="36"/>
                  <a:pt x="58" y="36"/>
                </a:cubicBezTo>
                <a:cubicBezTo>
                  <a:pt x="58" y="41"/>
                  <a:pt x="58" y="41"/>
                  <a:pt x="58" y="41"/>
                </a:cubicBezTo>
                <a:cubicBezTo>
                  <a:pt x="75" y="41"/>
                  <a:pt x="75" y="41"/>
                  <a:pt x="75" y="41"/>
                </a:cubicBezTo>
                <a:cubicBezTo>
                  <a:pt x="75" y="36"/>
                  <a:pt x="75" y="36"/>
                  <a:pt x="75" y="36"/>
                </a:cubicBezTo>
                <a:cubicBezTo>
                  <a:pt x="68" y="36"/>
                  <a:pt x="68" y="36"/>
                  <a:pt x="68" y="36"/>
                </a:cubicBezTo>
                <a:cubicBezTo>
                  <a:pt x="68" y="34"/>
                  <a:pt x="68" y="34"/>
                  <a:pt x="68" y="34"/>
                </a:cubicBezTo>
                <a:cubicBezTo>
                  <a:pt x="95" y="34"/>
                  <a:pt x="95" y="34"/>
                  <a:pt x="95" y="34"/>
                </a:cubicBezTo>
                <a:cubicBezTo>
                  <a:pt x="95" y="0"/>
                  <a:pt x="95" y="0"/>
                  <a:pt x="95" y="0"/>
                </a:cubicBezTo>
              </a:path>
            </a:pathLst>
          </a:custGeom>
          <a:solidFill>
            <a:srgbClr val="FFFFFF"/>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9" name="Freeform 25"/>
          <p:cNvSpPr>
            <a:spLocks noEditPoints="1"/>
          </p:cNvSpPr>
          <p:nvPr/>
        </p:nvSpPr>
        <p:spPr bwMode="auto">
          <a:xfrm>
            <a:off x="5890135" y="4908028"/>
            <a:ext cx="326059" cy="333641"/>
          </a:xfrm>
          <a:custGeom>
            <a:avLst/>
            <a:gdLst>
              <a:gd name="T0" fmla="*/ 146 w 172"/>
              <a:gd name="T1" fmla="*/ 88 h 176"/>
              <a:gd name="T2" fmla="*/ 98 w 172"/>
              <a:gd name="T3" fmla="*/ 99 h 176"/>
              <a:gd name="T4" fmla="*/ 110 w 172"/>
              <a:gd name="T5" fmla="*/ 112 h 176"/>
              <a:gd name="T6" fmla="*/ 59 w 172"/>
              <a:gd name="T7" fmla="*/ 163 h 176"/>
              <a:gd name="T8" fmla="*/ 70 w 172"/>
              <a:gd name="T9" fmla="*/ 176 h 176"/>
              <a:gd name="T10" fmla="*/ 121 w 172"/>
              <a:gd name="T11" fmla="*/ 123 h 176"/>
              <a:gd name="T12" fmla="*/ 128 w 172"/>
              <a:gd name="T13" fmla="*/ 130 h 176"/>
              <a:gd name="T14" fmla="*/ 132 w 172"/>
              <a:gd name="T15" fmla="*/ 136 h 176"/>
              <a:gd name="T16" fmla="*/ 146 w 172"/>
              <a:gd name="T17" fmla="*/ 88 h 176"/>
              <a:gd name="T18" fmla="*/ 56 w 172"/>
              <a:gd name="T19" fmla="*/ 58 h 176"/>
              <a:gd name="T20" fmla="*/ 16 w 172"/>
              <a:gd name="T21" fmla="*/ 68 h 176"/>
              <a:gd name="T22" fmla="*/ 25 w 172"/>
              <a:gd name="T23" fmla="*/ 78 h 176"/>
              <a:gd name="T24" fmla="*/ 0 w 172"/>
              <a:gd name="T25" fmla="*/ 103 h 176"/>
              <a:gd name="T26" fmla="*/ 10 w 172"/>
              <a:gd name="T27" fmla="*/ 114 h 176"/>
              <a:gd name="T28" fmla="*/ 36 w 172"/>
              <a:gd name="T29" fmla="*/ 88 h 176"/>
              <a:gd name="T30" fmla="*/ 41 w 172"/>
              <a:gd name="T31" fmla="*/ 94 h 176"/>
              <a:gd name="T32" fmla="*/ 45 w 172"/>
              <a:gd name="T33" fmla="*/ 98 h 176"/>
              <a:gd name="T34" fmla="*/ 56 w 172"/>
              <a:gd name="T35" fmla="*/ 58 h 176"/>
              <a:gd name="T36" fmla="*/ 172 w 172"/>
              <a:gd name="T37" fmla="*/ 0 h 176"/>
              <a:gd name="T38" fmla="*/ 107 w 172"/>
              <a:gd name="T39" fmla="*/ 16 h 176"/>
              <a:gd name="T40" fmla="*/ 123 w 172"/>
              <a:gd name="T41" fmla="*/ 32 h 176"/>
              <a:gd name="T42" fmla="*/ 52 w 172"/>
              <a:gd name="T43" fmla="*/ 103 h 176"/>
              <a:gd name="T44" fmla="*/ 68 w 172"/>
              <a:gd name="T45" fmla="*/ 121 h 176"/>
              <a:gd name="T46" fmla="*/ 139 w 172"/>
              <a:gd name="T47" fmla="*/ 49 h 176"/>
              <a:gd name="T48" fmla="*/ 148 w 172"/>
              <a:gd name="T49" fmla="*/ 59 h 176"/>
              <a:gd name="T50" fmla="*/ 154 w 172"/>
              <a:gd name="T51" fmla="*/ 65 h 176"/>
              <a:gd name="T52" fmla="*/ 172 w 172"/>
              <a:gd name="T5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2" h="176">
                <a:moveTo>
                  <a:pt x="146" y="88"/>
                </a:moveTo>
                <a:lnTo>
                  <a:pt x="98" y="99"/>
                </a:lnTo>
                <a:lnTo>
                  <a:pt x="110" y="112"/>
                </a:lnTo>
                <a:lnTo>
                  <a:pt x="59" y="163"/>
                </a:lnTo>
                <a:lnTo>
                  <a:pt x="70" y="176"/>
                </a:lnTo>
                <a:lnTo>
                  <a:pt x="121" y="123"/>
                </a:lnTo>
                <a:lnTo>
                  <a:pt x="128" y="130"/>
                </a:lnTo>
                <a:lnTo>
                  <a:pt x="132" y="136"/>
                </a:lnTo>
                <a:lnTo>
                  <a:pt x="146" y="88"/>
                </a:lnTo>
                <a:close/>
                <a:moveTo>
                  <a:pt x="56" y="58"/>
                </a:moveTo>
                <a:lnTo>
                  <a:pt x="16" y="68"/>
                </a:lnTo>
                <a:lnTo>
                  <a:pt x="25" y="78"/>
                </a:lnTo>
                <a:lnTo>
                  <a:pt x="0" y="103"/>
                </a:lnTo>
                <a:lnTo>
                  <a:pt x="10" y="114"/>
                </a:lnTo>
                <a:lnTo>
                  <a:pt x="36" y="88"/>
                </a:lnTo>
                <a:lnTo>
                  <a:pt x="41" y="94"/>
                </a:lnTo>
                <a:lnTo>
                  <a:pt x="45" y="98"/>
                </a:lnTo>
                <a:lnTo>
                  <a:pt x="56" y="58"/>
                </a:lnTo>
                <a:close/>
                <a:moveTo>
                  <a:pt x="172" y="0"/>
                </a:moveTo>
                <a:lnTo>
                  <a:pt x="107" y="16"/>
                </a:lnTo>
                <a:lnTo>
                  <a:pt x="123" y="32"/>
                </a:lnTo>
                <a:lnTo>
                  <a:pt x="52" y="103"/>
                </a:lnTo>
                <a:lnTo>
                  <a:pt x="68" y="121"/>
                </a:lnTo>
                <a:lnTo>
                  <a:pt x="139" y="49"/>
                </a:lnTo>
                <a:lnTo>
                  <a:pt x="148" y="59"/>
                </a:lnTo>
                <a:lnTo>
                  <a:pt x="154" y="65"/>
                </a:lnTo>
                <a:lnTo>
                  <a:pt x="172" y="0"/>
                </a:lnTo>
                <a:close/>
              </a:path>
            </a:pathLst>
          </a:custGeom>
          <a:solidFill>
            <a:srgbClr val="FFFFFF"/>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0" name="Freeform 26"/>
          <p:cNvSpPr>
            <a:spLocks noEditPoints="1"/>
          </p:cNvSpPr>
          <p:nvPr/>
        </p:nvSpPr>
        <p:spPr bwMode="auto">
          <a:xfrm>
            <a:off x="5890135" y="4908028"/>
            <a:ext cx="326059" cy="333641"/>
          </a:xfrm>
          <a:custGeom>
            <a:avLst/>
            <a:gdLst>
              <a:gd name="T0" fmla="*/ 146 w 172"/>
              <a:gd name="T1" fmla="*/ 88 h 176"/>
              <a:gd name="T2" fmla="*/ 98 w 172"/>
              <a:gd name="T3" fmla="*/ 99 h 176"/>
              <a:gd name="T4" fmla="*/ 110 w 172"/>
              <a:gd name="T5" fmla="*/ 112 h 176"/>
              <a:gd name="T6" fmla="*/ 59 w 172"/>
              <a:gd name="T7" fmla="*/ 163 h 176"/>
              <a:gd name="T8" fmla="*/ 70 w 172"/>
              <a:gd name="T9" fmla="*/ 176 h 176"/>
              <a:gd name="T10" fmla="*/ 121 w 172"/>
              <a:gd name="T11" fmla="*/ 123 h 176"/>
              <a:gd name="T12" fmla="*/ 128 w 172"/>
              <a:gd name="T13" fmla="*/ 130 h 176"/>
              <a:gd name="T14" fmla="*/ 132 w 172"/>
              <a:gd name="T15" fmla="*/ 136 h 176"/>
              <a:gd name="T16" fmla="*/ 146 w 172"/>
              <a:gd name="T17" fmla="*/ 88 h 176"/>
              <a:gd name="T18" fmla="*/ 56 w 172"/>
              <a:gd name="T19" fmla="*/ 58 h 176"/>
              <a:gd name="T20" fmla="*/ 16 w 172"/>
              <a:gd name="T21" fmla="*/ 68 h 176"/>
              <a:gd name="T22" fmla="*/ 25 w 172"/>
              <a:gd name="T23" fmla="*/ 78 h 176"/>
              <a:gd name="T24" fmla="*/ 0 w 172"/>
              <a:gd name="T25" fmla="*/ 103 h 176"/>
              <a:gd name="T26" fmla="*/ 10 w 172"/>
              <a:gd name="T27" fmla="*/ 114 h 176"/>
              <a:gd name="T28" fmla="*/ 36 w 172"/>
              <a:gd name="T29" fmla="*/ 88 h 176"/>
              <a:gd name="T30" fmla="*/ 41 w 172"/>
              <a:gd name="T31" fmla="*/ 94 h 176"/>
              <a:gd name="T32" fmla="*/ 45 w 172"/>
              <a:gd name="T33" fmla="*/ 98 h 176"/>
              <a:gd name="T34" fmla="*/ 56 w 172"/>
              <a:gd name="T35" fmla="*/ 58 h 176"/>
              <a:gd name="T36" fmla="*/ 172 w 172"/>
              <a:gd name="T37" fmla="*/ 0 h 176"/>
              <a:gd name="T38" fmla="*/ 107 w 172"/>
              <a:gd name="T39" fmla="*/ 16 h 176"/>
              <a:gd name="T40" fmla="*/ 123 w 172"/>
              <a:gd name="T41" fmla="*/ 32 h 176"/>
              <a:gd name="T42" fmla="*/ 52 w 172"/>
              <a:gd name="T43" fmla="*/ 103 h 176"/>
              <a:gd name="T44" fmla="*/ 68 w 172"/>
              <a:gd name="T45" fmla="*/ 121 h 176"/>
              <a:gd name="T46" fmla="*/ 139 w 172"/>
              <a:gd name="T47" fmla="*/ 49 h 176"/>
              <a:gd name="T48" fmla="*/ 148 w 172"/>
              <a:gd name="T49" fmla="*/ 59 h 176"/>
              <a:gd name="T50" fmla="*/ 154 w 172"/>
              <a:gd name="T51" fmla="*/ 65 h 176"/>
              <a:gd name="T52" fmla="*/ 172 w 172"/>
              <a:gd name="T5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2" h="176">
                <a:moveTo>
                  <a:pt x="146" y="88"/>
                </a:moveTo>
                <a:lnTo>
                  <a:pt x="98" y="99"/>
                </a:lnTo>
                <a:lnTo>
                  <a:pt x="110" y="112"/>
                </a:lnTo>
                <a:lnTo>
                  <a:pt x="59" y="163"/>
                </a:lnTo>
                <a:lnTo>
                  <a:pt x="70" y="176"/>
                </a:lnTo>
                <a:lnTo>
                  <a:pt x="121" y="123"/>
                </a:lnTo>
                <a:lnTo>
                  <a:pt x="128" y="130"/>
                </a:lnTo>
                <a:lnTo>
                  <a:pt x="132" y="136"/>
                </a:lnTo>
                <a:lnTo>
                  <a:pt x="146" y="88"/>
                </a:lnTo>
                <a:moveTo>
                  <a:pt x="56" y="58"/>
                </a:moveTo>
                <a:lnTo>
                  <a:pt x="16" y="68"/>
                </a:lnTo>
                <a:lnTo>
                  <a:pt x="25" y="78"/>
                </a:lnTo>
                <a:lnTo>
                  <a:pt x="0" y="103"/>
                </a:lnTo>
                <a:lnTo>
                  <a:pt x="10" y="114"/>
                </a:lnTo>
                <a:lnTo>
                  <a:pt x="36" y="88"/>
                </a:lnTo>
                <a:lnTo>
                  <a:pt x="41" y="94"/>
                </a:lnTo>
                <a:lnTo>
                  <a:pt x="45" y="98"/>
                </a:lnTo>
                <a:lnTo>
                  <a:pt x="56" y="58"/>
                </a:lnTo>
                <a:moveTo>
                  <a:pt x="172" y="0"/>
                </a:moveTo>
                <a:lnTo>
                  <a:pt x="107" y="16"/>
                </a:lnTo>
                <a:lnTo>
                  <a:pt x="123" y="32"/>
                </a:lnTo>
                <a:lnTo>
                  <a:pt x="52" y="103"/>
                </a:lnTo>
                <a:lnTo>
                  <a:pt x="68" y="121"/>
                </a:lnTo>
                <a:lnTo>
                  <a:pt x="139" y="49"/>
                </a:lnTo>
                <a:lnTo>
                  <a:pt x="148" y="59"/>
                </a:lnTo>
                <a:lnTo>
                  <a:pt x="154" y="65"/>
                </a:lnTo>
                <a:lnTo>
                  <a:pt x="1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1" name="Freeform 27"/>
          <p:cNvSpPr>
            <a:spLocks noEditPoints="1"/>
          </p:cNvSpPr>
          <p:nvPr/>
        </p:nvSpPr>
        <p:spPr bwMode="auto">
          <a:xfrm>
            <a:off x="5376402" y="3755450"/>
            <a:ext cx="350703" cy="236962"/>
          </a:xfrm>
          <a:custGeom>
            <a:avLst/>
            <a:gdLst>
              <a:gd name="T0" fmla="*/ 35 w 102"/>
              <a:gd name="T1" fmla="*/ 19 h 69"/>
              <a:gd name="T2" fmla="*/ 39 w 102"/>
              <a:gd name="T3" fmla="*/ 11 h 69"/>
              <a:gd name="T4" fmla="*/ 29 w 102"/>
              <a:gd name="T5" fmla="*/ 0 h 69"/>
              <a:gd name="T6" fmla="*/ 18 w 102"/>
              <a:gd name="T7" fmla="*/ 11 h 69"/>
              <a:gd name="T8" fmla="*/ 22 w 102"/>
              <a:gd name="T9" fmla="*/ 19 h 69"/>
              <a:gd name="T10" fmla="*/ 4 w 102"/>
              <a:gd name="T11" fmla="*/ 48 h 69"/>
              <a:gd name="T12" fmla="*/ 18 w 102"/>
              <a:gd name="T13" fmla="*/ 39 h 69"/>
              <a:gd name="T14" fmla="*/ 12 w 102"/>
              <a:gd name="T15" fmla="*/ 69 h 69"/>
              <a:gd name="T16" fmla="*/ 22 w 102"/>
              <a:gd name="T17" fmla="*/ 69 h 69"/>
              <a:gd name="T18" fmla="*/ 29 w 102"/>
              <a:gd name="T19" fmla="*/ 56 h 69"/>
              <a:gd name="T20" fmla="*/ 36 w 102"/>
              <a:gd name="T21" fmla="*/ 69 h 69"/>
              <a:gd name="T22" fmla="*/ 45 w 102"/>
              <a:gd name="T23" fmla="*/ 69 h 69"/>
              <a:gd name="T24" fmla="*/ 40 w 102"/>
              <a:gd name="T25" fmla="*/ 39 h 69"/>
              <a:gd name="T26" fmla="*/ 54 w 102"/>
              <a:gd name="T27" fmla="*/ 48 h 69"/>
              <a:gd name="T28" fmla="*/ 35 w 102"/>
              <a:gd name="T29" fmla="*/ 19 h 69"/>
              <a:gd name="T30" fmla="*/ 84 w 102"/>
              <a:gd name="T31" fmla="*/ 30 h 69"/>
              <a:gd name="T32" fmla="*/ 87 w 102"/>
              <a:gd name="T33" fmla="*/ 24 h 69"/>
              <a:gd name="T34" fmla="*/ 79 w 102"/>
              <a:gd name="T35" fmla="*/ 16 h 69"/>
              <a:gd name="T36" fmla="*/ 71 w 102"/>
              <a:gd name="T37" fmla="*/ 24 h 69"/>
              <a:gd name="T38" fmla="*/ 74 w 102"/>
              <a:gd name="T39" fmla="*/ 30 h 69"/>
              <a:gd name="T40" fmla="*/ 60 w 102"/>
              <a:gd name="T41" fmla="*/ 53 h 69"/>
              <a:gd name="T42" fmla="*/ 71 w 102"/>
              <a:gd name="T43" fmla="*/ 45 h 69"/>
              <a:gd name="T44" fmla="*/ 67 w 102"/>
              <a:gd name="T45" fmla="*/ 69 h 69"/>
              <a:gd name="T46" fmla="*/ 74 w 102"/>
              <a:gd name="T47" fmla="*/ 69 h 69"/>
              <a:gd name="T48" fmla="*/ 79 w 102"/>
              <a:gd name="T49" fmla="*/ 59 h 69"/>
              <a:gd name="T50" fmla="*/ 85 w 102"/>
              <a:gd name="T51" fmla="*/ 69 h 69"/>
              <a:gd name="T52" fmla="*/ 92 w 102"/>
              <a:gd name="T53" fmla="*/ 69 h 69"/>
              <a:gd name="T54" fmla="*/ 88 w 102"/>
              <a:gd name="T55" fmla="*/ 45 h 69"/>
              <a:gd name="T56" fmla="*/ 99 w 102"/>
              <a:gd name="T57" fmla="*/ 53 h 69"/>
              <a:gd name="T58" fmla="*/ 84 w 102"/>
              <a:gd name="T59" fmla="*/ 3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2" h="69">
                <a:moveTo>
                  <a:pt x="35" y="19"/>
                </a:moveTo>
                <a:cubicBezTo>
                  <a:pt x="38" y="17"/>
                  <a:pt x="39" y="14"/>
                  <a:pt x="39" y="11"/>
                </a:cubicBezTo>
                <a:cubicBezTo>
                  <a:pt x="39" y="5"/>
                  <a:pt x="34" y="0"/>
                  <a:pt x="29" y="0"/>
                </a:cubicBezTo>
                <a:cubicBezTo>
                  <a:pt x="23" y="0"/>
                  <a:pt x="18" y="5"/>
                  <a:pt x="18" y="11"/>
                </a:cubicBezTo>
                <a:cubicBezTo>
                  <a:pt x="18" y="14"/>
                  <a:pt x="20" y="17"/>
                  <a:pt x="22" y="19"/>
                </a:cubicBezTo>
                <a:cubicBezTo>
                  <a:pt x="12" y="23"/>
                  <a:pt x="0" y="45"/>
                  <a:pt x="4" y="48"/>
                </a:cubicBezTo>
                <a:cubicBezTo>
                  <a:pt x="7" y="52"/>
                  <a:pt x="13" y="45"/>
                  <a:pt x="18" y="39"/>
                </a:cubicBezTo>
                <a:cubicBezTo>
                  <a:pt x="15" y="48"/>
                  <a:pt x="13" y="60"/>
                  <a:pt x="12" y="69"/>
                </a:cubicBezTo>
                <a:cubicBezTo>
                  <a:pt x="22" y="69"/>
                  <a:pt x="22" y="69"/>
                  <a:pt x="22" y="69"/>
                </a:cubicBezTo>
                <a:cubicBezTo>
                  <a:pt x="22" y="64"/>
                  <a:pt x="25" y="56"/>
                  <a:pt x="29" y="56"/>
                </a:cubicBezTo>
                <a:cubicBezTo>
                  <a:pt x="32" y="56"/>
                  <a:pt x="36" y="64"/>
                  <a:pt x="36" y="69"/>
                </a:cubicBezTo>
                <a:cubicBezTo>
                  <a:pt x="45" y="69"/>
                  <a:pt x="45" y="69"/>
                  <a:pt x="45" y="69"/>
                </a:cubicBezTo>
                <a:cubicBezTo>
                  <a:pt x="44" y="60"/>
                  <a:pt x="42" y="48"/>
                  <a:pt x="40" y="39"/>
                </a:cubicBezTo>
                <a:cubicBezTo>
                  <a:pt x="44" y="45"/>
                  <a:pt x="50" y="52"/>
                  <a:pt x="54" y="48"/>
                </a:cubicBezTo>
                <a:cubicBezTo>
                  <a:pt x="58" y="45"/>
                  <a:pt x="46" y="23"/>
                  <a:pt x="35" y="19"/>
                </a:cubicBezTo>
                <a:close/>
                <a:moveTo>
                  <a:pt x="84" y="30"/>
                </a:moveTo>
                <a:cubicBezTo>
                  <a:pt x="86" y="29"/>
                  <a:pt x="87" y="27"/>
                  <a:pt x="87" y="24"/>
                </a:cubicBezTo>
                <a:cubicBezTo>
                  <a:pt x="87" y="20"/>
                  <a:pt x="84" y="16"/>
                  <a:pt x="79" y="16"/>
                </a:cubicBezTo>
                <a:cubicBezTo>
                  <a:pt x="75" y="16"/>
                  <a:pt x="71" y="20"/>
                  <a:pt x="71" y="24"/>
                </a:cubicBezTo>
                <a:cubicBezTo>
                  <a:pt x="71" y="27"/>
                  <a:pt x="73" y="29"/>
                  <a:pt x="74" y="30"/>
                </a:cubicBezTo>
                <a:cubicBezTo>
                  <a:pt x="66" y="33"/>
                  <a:pt x="57" y="50"/>
                  <a:pt x="60" y="53"/>
                </a:cubicBezTo>
                <a:cubicBezTo>
                  <a:pt x="63" y="56"/>
                  <a:pt x="67" y="50"/>
                  <a:pt x="71" y="45"/>
                </a:cubicBezTo>
                <a:cubicBezTo>
                  <a:pt x="69" y="53"/>
                  <a:pt x="67" y="62"/>
                  <a:pt x="67" y="69"/>
                </a:cubicBezTo>
                <a:cubicBezTo>
                  <a:pt x="74" y="69"/>
                  <a:pt x="74" y="69"/>
                  <a:pt x="74" y="69"/>
                </a:cubicBezTo>
                <a:cubicBezTo>
                  <a:pt x="74" y="65"/>
                  <a:pt x="77" y="59"/>
                  <a:pt x="79" y="59"/>
                </a:cubicBezTo>
                <a:cubicBezTo>
                  <a:pt x="82" y="59"/>
                  <a:pt x="85" y="65"/>
                  <a:pt x="85" y="69"/>
                </a:cubicBezTo>
                <a:cubicBezTo>
                  <a:pt x="92" y="69"/>
                  <a:pt x="92" y="69"/>
                  <a:pt x="92" y="69"/>
                </a:cubicBezTo>
                <a:cubicBezTo>
                  <a:pt x="91" y="62"/>
                  <a:pt x="90" y="53"/>
                  <a:pt x="88" y="45"/>
                </a:cubicBezTo>
                <a:cubicBezTo>
                  <a:pt x="92" y="50"/>
                  <a:pt x="96" y="56"/>
                  <a:pt x="99" y="53"/>
                </a:cubicBezTo>
                <a:cubicBezTo>
                  <a:pt x="102" y="50"/>
                  <a:pt x="93" y="33"/>
                  <a:pt x="84" y="30"/>
                </a:cubicBezTo>
                <a:close/>
              </a:path>
            </a:pathLst>
          </a:custGeom>
          <a:solidFill>
            <a:srgbClr val="FFFFFF"/>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2" name="Freeform 28"/>
          <p:cNvSpPr>
            <a:spLocks noEditPoints="1"/>
          </p:cNvSpPr>
          <p:nvPr/>
        </p:nvSpPr>
        <p:spPr bwMode="auto">
          <a:xfrm>
            <a:off x="4007717" y="5285268"/>
            <a:ext cx="327954" cy="261605"/>
          </a:xfrm>
          <a:custGeom>
            <a:avLst/>
            <a:gdLst>
              <a:gd name="T0" fmla="*/ 127 w 173"/>
              <a:gd name="T1" fmla="*/ 102 h 138"/>
              <a:gd name="T2" fmla="*/ 129 w 173"/>
              <a:gd name="T3" fmla="*/ 114 h 138"/>
              <a:gd name="T4" fmla="*/ 51 w 173"/>
              <a:gd name="T5" fmla="*/ 122 h 138"/>
              <a:gd name="T6" fmla="*/ 53 w 173"/>
              <a:gd name="T7" fmla="*/ 133 h 138"/>
              <a:gd name="T8" fmla="*/ 131 w 173"/>
              <a:gd name="T9" fmla="*/ 125 h 138"/>
              <a:gd name="T10" fmla="*/ 131 w 173"/>
              <a:gd name="T11" fmla="*/ 138 h 138"/>
              <a:gd name="T12" fmla="*/ 173 w 173"/>
              <a:gd name="T13" fmla="*/ 116 h 138"/>
              <a:gd name="T14" fmla="*/ 127 w 173"/>
              <a:gd name="T15" fmla="*/ 102 h 138"/>
              <a:gd name="T16" fmla="*/ 171 w 173"/>
              <a:gd name="T17" fmla="*/ 0 h 138"/>
              <a:gd name="T18" fmla="*/ 129 w 173"/>
              <a:gd name="T19" fmla="*/ 22 h 138"/>
              <a:gd name="T20" fmla="*/ 138 w 173"/>
              <a:gd name="T21" fmla="*/ 29 h 138"/>
              <a:gd name="T22" fmla="*/ 87 w 173"/>
              <a:gd name="T23" fmla="*/ 91 h 138"/>
              <a:gd name="T24" fmla="*/ 60 w 173"/>
              <a:gd name="T25" fmla="*/ 69 h 138"/>
              <a:gd name="T26" fmla="*/ 55 w 173"/>
              <a:gd name="T27" fmla="*/ 64 h 138"/>
              <a:gd name="T28" fmla="*/ 51 w 173"/>
              <a:gd name="T29" fmla="*/ 69 h 138"/>
              <a:gd name="T30" fmla="*/ 0 w 173"/>
              <a:gd name="T31" fmla="*/ 131 h 138"/>
              <a:gd name="T32" fmla="*/ 9 w 173"/>
              <a:gd name="T33" fmla="*/ 138 h 138"/>
              <a:gd name="T34" fmla="*/ 57 w 173"/>
              <a:gd name="T35" fmla="*/ 82 h 138"/>
              <a:gd name="T36" fmla="*/ 84 w 173"/>
              <a:gd name="T37" fmla="*/ 104 h 138"/>
              <a:gd name="T38" fmla="*/ 89 w 173"/>
              <a:gd name="T39" fmla="*/ 107 h 138"/>
              <a:gd name="T40" fmla="*/ 93 w 173"/>
              <a:gd name="T41" fmla="*/ 104 h 138"/>
              <a:gd name="T42" fmla="*/ 147 w 173"/>
              <a:gd name="T43" fmla="*/ 36 h 138"/>
              <a:gd name="T44" fmla="*/ 156 w 173"/>
              <a:gd name="T45" fmla="*/ 46 h 138"/>
              <a:gd name="T46" fmla="*/ 171 w 173"/>
              <a:gd name="T4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3" h="138">
                <a:moveTo>
                  <a:pt x="127" y="102"/>
                </a:moveTo>
                <a:lnTo>
                  <a:pt x="129" y="114"/>
                </a:lnTo>
                <a:lnTo>
                  <a:pt x="51" y="122"/>
                </a:lnTo>
                <a:lnTo>
                  <a:pt x="53" y="133"/>
                </a:lnTo>
                <a:lnTo>
                  <a:pt x="131" y="125"/>
                </a:lnTo>
                <a:lnTo>
                  <a:pt x="131" y="138"/>
                </a:lnTo>
                <a:lnTo>
                  <a:pt x="173" y="116"/>
                </a:lnTo>
                <a:lnTo>
                  <a:pt x="127" y="102"/>
                </a:lnTo>
                <a:close/>
                <a:moveTo>
                  <a:pt x="171" y="0"/>
                </a:moveTo>
                <a:lnTo>
                  <a:pt x="129" y="22"/>
                </a:lnTo>
                <a:lnTo>
                  <a:pt x="138" y="29"/>
                </a:lnTo>
                <a:lnTo>
                  <a:pt x="87" y="91"/>
                </a:lnTo>
                <a:lnTo>
                  <a:pt x="60" y="69"/>
                </a:lnTo>
                <a:lnTo>
                  <a:pt x="55" y="64"/>
                </a:lnTo>
                <a:lnTo>
                  <a:pt x="51" y="69"/>
                </a:lnTo>
                <a:lnTo>
                  <a:pt x="0" y="131"/>
                </a:lnTo>
                <a:lnTo>
                  <a:pt x="9" y="138"/>
                </a:lnTo>
                <a:lnTo>
                  <a:pt x="57" y="82"/>
                </a:lnTo>
                <a:lnTo>
                  <a:pt x="84" y="104"/>
                </a:lnTo>
                <a:lnTo>
                  <a:pt x="89" y="107"/>
                </a:lnTo>
                <a:lnTo>
                  <a:pt x="93" y="104"/>
                </a:lnTo>
                <a:lnTo>
                  <a:pt x="147" y="36"/>
                </a:lnTo>
                <a:lnTo>
                  <a:pt x="156" y="46"/>
                </a:lnTo>
                <a:lnTo>
                  <a:pt x="171" y="0"/>
                </a:lnTo>
                <a:close/>
              </a:path>
            </a:pathLst>
          </a:custGeom>
          <a:solidFill>
            <a:srgbClr val="FFFFFF"/>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3" name="Freeform 29"/>
          <p:cNvSpPr>
            <a:spLocks noEditPoints="1"/>
          </p:cNvSpPr>
          <p:nvPr/>
        </p:nvSpPr>
        <p:spPr bwMode="auto">
          <a:xfrm>
            <a:off x="4007717" y="5285268"/>
            <a:ext cx="327954" cy="261605"/>
          </a:xfrm>
          <a:custGeom>
            <a:avLst/>
            <a:gdLst>
              <a:gd name="T0" fmla="*/ 127 w 173"/>
              <a:gd name="T1" fmla="*/ 102 h 138"/>
              <a:gd name="T2" fmla="*/ 129 w 173"/>
              <a:gd name="T3" fmla="*/ 114 h 138"/>
              <a:gd name="T4" fmla="*/ 51 w 173"/>
              <a:gd name="T5" fmla="*/ 122 h 138"/>
              <a:gd name="T6" fmla="*/ 53 w 173"/>
              <a:gd name="T7" fmla="*/ 133 h 138"/>
              <a:gd name="T8" fmla="*/ 131 w 173"/>
              <a:gd name="T9" fmla="*/ 125 h 138"/>
              <a:gd name="T10" fmla="*/ 131 w 173"/>
              <a:gd name="T11" fmla="*/ 138 h 138"/>
              <a:gd name="T12" fmla="*/ 173 w 173"/>
              <a:gd name="T13" fmla="*/ 116 h 138"/>
              <a:gd name="T14" fmla="*/ 127 w 173"/>
              <a:gd name="T15" fmla="*/ 102 h 138"/>
              <a:gd name="T16" fmla="*/ 171 w 173"/>
              <a:gd name="T17" fmla="*/ 0 h 138"/>
              <a:gd name="T18" fmla="*/ 129 w 173"/>
              <a:gd name="T19" fmla="*/ 22 h 138"/>
              <a:gd name="T20" fmla="*/ 138 w 173"/>
              <a:gd name="T21" fmla="*/ 29 h 138"/>
              <a:gd name="T22" fmla="*/ 87 w 173"/>
              <a:gd name="T23" fmla="*/ 91 h 138"/>
              <a:gd name="T24" fmla="*/ 60 w 173"/>
              <a:gd name="T25" fmla="*/ 69 h 138"/>
              <a:gd name="T26" fmla="*/ 55 w 173"/>
              <a:gd name="T27" fmla="*/ 64 h 138"/>
              <a:gd name="T28" fmla="*/ 51 w 173"/>
              <a:gd name="T29" fmla="*/ 69 h 138"/>
              <a:gd name="T30" fmla="*/ 0 w 173"/>
              <a:gd name="T31" fmla="*/ 131 h 138"/>
              <a:gd name="T32" fmla="*/ 9 w 173"/>
              <a:gd name="T33" fmla="*/ 138 h 138"/>
              <a:gd name="T34" fmla="*/ 57 w 173"/>
              <a:gd name="T35" fmla="*/ 82 h 138"/>
              <a:gd name="T36" fmla="*/ 84 w 173"/>
              <a:gd name="T37" fmla="*/ 104 h 138"/>
              <a:gd name="T38" fmla="*/ 89 w 173"/>
              <a:gd name="T39" fmla="*/ 107 h 138"/>
              <a:gd name="T40" fmla="*/ 93 w 173"/>
              <a:gd name="T41" fmla="*/ 104 h 138"/>
              <a:gd name="T42" fmla="*/ 147 w 173"/>
              <a:gd name="T43" fmla="*/ 36 h 138"/>
              <a:gd name="T44" fmla="*/ 156 w 173"/>
              <a:gd name="T45" fmla="*/ 46 h 138"/>
              <a:gd name="T46" fmla="*/ 171 w 173"/>
              <a:gd name="T4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3" h="138">
                <a:moveTo>
                  <a:pt x="127" y="102"/>
                </a:moveTo>
                <a:lnTo>
                  <a:pt x="129" y="114"/>
                </a:lnTo>
                <a:lnTo>
                  <a:pt x="51" y="122"/>
                </a:lnTo>
                <a:lnTo>
                  <a:pt x="53" y="133"/>
                </a:lnTo>
                <a:lnTo>
                  <a:pt x="131" y="125"/>
                </a:lnTo>
                <a:lnTo>
                  <a:pt x="131" y="138"/>
                </a:lnTo>
                <a:lnTo>
                  <a:pt x="173" y="116"/>
                </a:lnTo>
                <a:lnTo>
                  <a:pt x="127" y="102"/>
                </a:lnTo>
                <a:moveTo>
                  <a:pt x="171" y="0"/>
                </a:moveTo>
                <a:lnTo>
                  <a:pt x="129" y="22"/>
                </a:lnTo>
                <a:lnTo>
                  <a:pt x="138" y="29"/>
                </a:lnTo>
                <a:lnTo>
                  <a:pt x="87" y="91"/>
                </a:lnTo>
                <a:lnTo>
                  <a:pt x="60" y="69"/>
                </a:lnTo>
                <a:lnTo>
                  <a:pt x="55" y="64"/>
                </a:lnTo>
                <a:lnTo>
                  <a:pt x="51" y="69"/>
                </a:lnTo>
                <a:lnTo>
                  <a:pt x="0" y="131"/>
                </a:lnTo>
                <a:lnTo>
                  <a:pt x="9" y="138"/>
                </a:lnTo>
                <a:lnTo>
                  <a:pt x="57" y="82"/>
                </a:lnTo>
                <a:lnTo>
                  <a:pt x="84" y="104"/>
                </a:lnTo>
                <a:lnTo>
                  <a:pt x="89" y="107"/>
                </a:lnTo>
                <a:lnTo>
                  <a:pt x="93" y="104"/>
                </a:lnTo>
                <a:lnTo>
                  <a:pt x="147" y="36"/>
                </a:lnTo>
                <a:lnTo>
                  <a:pt x="156" y="46"/>
                </a:lnTo>
                <a:lnTo>
                  <a:pt x="1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nvGrpSpPr>
          <p:cNvPr id="44" name="组合 43"/>
          <p:cNvGrpSpPr/>
          <p:nvPr/>
        </p:nvGrpSpPr>
        <p:grpSpPr>
          <a:xfrm>
            <a:off x="8471469" y="1700808"/>
            <a:ext cx="2880321" cy="1067926"/>
            <a:chOff x="2288094" y="1321493"/>
            <a:chExt cx="981038" cy="1067926"/>
          </a:xfrm>
        </p:grpSpPr>
        <p:sp>
          <p:nvSpPr>
            <p:cNvPr id="45" name="矩形 44"/>
            <p:cNvSpPr/>
            <p:nvPr/>
          </p:nvSpPr>
          <p:spPr>
            <a:xfrm>
              <a:off x="2288094" y="1321493"/>
              <a:ext cx="547730" cy="369332"/>
            </a:xfrm>
            <a:prstGeom prst="rect">
              <a:avLst/>
            </a:prstGeom>
          </p:spPr>
          <p:txBody>
            <a:bodyPr wrap="none">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添加文字标题</a:t>
              </a:r>
            </a:p>
          </p:txBody>
        </p:sp>
        <p:sp>
          <p:nvSpPr>
            <p:cNvPr id="46" name="矩形 45"/>
            <p:cNvSpPr/>
            <p:nvPr/>
          </p:nvSpPr>
          <p:spPr>
            <a:xfrm>
              <a:off x="2288094" y="1681533"/>
              <a:ext cx="981038" cy="707886"/>
            </a:xfrm>
            <a:prstGeom prst="rect">
              <a:avLst/>
            </a:prstGeom>
          </p:spPr>
          <p:txBody>
            <a:bodyPr wrap="square" anchor="ctr">
              <a:spAutoFit/>
            </a:bodyPr>
            <a:lstStyle/>
            <a:p>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47" name="组合 46"/>
          <p:cNvGrpSpPr/>
          <p:nvPr/>
        </p:nvGrpSpPr>
        <p:grpSpPr>
          <a:xfrm>
            <a:off x="1430726" y="2073042"/>
            <a:ext cx="2880321" cy="1067926"/>
            <a:chOff x="2288094" y="1321493"/>
            <a:chExt cx="981038" cy="1067926"/>
          </a:xfrm>
        </p:grpSpPr>
        <p:sp>
          <p:nvSpPr>
            <p:cNvPr id="48" name="矩形 47"/>
            <p:cNvSpPr/>
            <p:nvPr/>
          </p:nvSpPr>
          <p:spPr>
            <a:xfrm>
              <a:off x="2288094" y="1321493"/>
              <a:ext cx="547730" cy="369332"/>
            </a:xfrm>
            <a:prstGeom prst="rect">
              <a:avLst/>
            </a:prstGeom>
          </p:spPr>
          <p:txBody>
            <a:bodyPr wrap="none">
              <a:spAutoFit/>
            </a:bodyPr>
            <a:lstStyle/>
            <a:p>
              <a:r>
                <a:rPr lang="zh-CN" altLang="en-US" b="1" dirty="0" smtClean="0">
                  <a:solidFill>
                    <a:schemeClr val="accent2"/>
                  </a:solidFill>
                  <a:latin typeface="微软雅黑" panose="020B0503020204020204" pitchFamily="34" charset="-122"/>
                  <a:ea typeface="微软雅黑" panose="020B0503020204020204" pitchFamily="34" charset="-122"/>
                </a:rPr>
                <a:t>添加文字标题</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49" name="矩形 48"/>
            <p:cNvSpPr/>
            <p:nvPr/>
          </p:nvSpPr>
          <p:spPr>
            <a:xfrm>
              <a:off x="2288094" y="1681533"/>
              <a:ext cx="981038" cy="707886"/>
            </a:xfrm>
            <a:prstGeom prst="rect">
              <a:avLst/>
            </a:prstGeom>
          </p:spPr>
          <p:txBody>
            <a:bodyPr wrap="square" anchor="ctr">
              <a:spAutoFit/>
            </a:bodyPr>
            <a:lstStyle/>
            <a:p>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50" name="组合 49"/>
          <p:cNvGrpSpPr/>
          <p:nvPr/>
        </p:nvGrpSpPr>
        <p:grpSpPr>
          <a:xfrm>
            <a:off x="6399278" y="3225170"/>
            <a:ext cx="2880321" cy="1067926"/>
            <a:chOff x="2288094" y="1321493"/>
            <a:chExt cx="981038" cy="1067926"/>
          </a:xfrm>
        </p:grpSpPr>
        <p:sp>
          <p:nvSpPr>
            <p:cNvPr id="51" name="矩形 50"/>
            <p:cNvSpPr/>
            <p:nvPr/>
          </p:nvSpPr>
          <p:spPr>
            <a:xfrm>
              <a:off x="2288094" y="1321493"/>
              <a:ext cx="547730" cy="369332"/>
            </a:xfrm>
            <a:prstGeom prst="rect">
              <a:avLst/>
            </a:prstGeom>
          </p:spPr>
          <p:txBody>
            <a:bodyPr wrap="none">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添加文字标题</a:t>
              </a:r>
            </a:p>
          </p:txBody>
        </p:sp>
        <p:sp>
          <p:nvSpPr>
            <p:cNvPr id="52" name="矩形 51"/>
            <p:cNvSpPr/>
            <p:nvPr/>
          </p:nvSpPr>
          <p:spPr>
            <a:xfrm>
              <a:off x="2288094" y="1681533"/>
              <a:ext cx="981038" cy="707886"/>
            </a:xfrm>
            <a:prstGeom prst="rect">
              <a:avLst/>
            </a:prstGeom>
          </p:spPr>
          <p:txBody>
            <a:bodyPr wrap="square" anchor="ctr">
              <a:spAutoFit/>
            </a:bodyPr>
            <a:lstStyle/>
            <a:p>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53" name="组合 52"/>
          <p:cNvGrpSpPr/>
          <p:nvPr/>
        </p:nvGrpSpPr>
        <p:grpSpPr>
          <a:xfrm>
            <a:off x="6615302" y="4521314"/>
            <a:ext cx="2880321" cy="1067926"/>
            <a:chOff x="2288094" y="1321493"/>
            <a:chExt cx="981038" cy="1067926"/>
          </a:xfrm>
        </p:grpSpPr>
        <p:sp>
          <p:nvSpPr>
            <p:cNvPr id="54" name="矩形 53"/>
            <p:cNvSpPr/>
            <p:nvPr/>
          </p:nvSpPr>
          <p:spPr>
            <a:xfrm>
              <a:off x="2288094" y="1321493"/>
              <a:ext cx="547730" cy="369332"/>
            </a:xfrm>
            <a:prstGeom prst="rect">
              <a:avLst/>
            </a:prstGeom>
          </p:spPr>
          <p:txBody>
            <a:bodyPr wrap="none">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添加文字标题</a:t>
              </a:r>
            </a:p>
          </p:txBody>
        </p:sp>
        <p:sp>
          <p:nvSpPr>
            <p:cNvPr id="55" name="矩形 54"/>
            <p:cNvSpPr/>
            <p:nvPr/>
          </p:nvSpPr>
          <p:spPr>
            <a:xfrm>
              <a:off x="2288094" y="1681533"/>
              <a:ext cx="981038" cy="707886"/>
            </a:xfrm>
            <a:prstGeom prst="rect">
              <a:avLst/>
            </a:prstGeom>
          </p:spPr>
          <p:txBody>
            <a:bodyPr wrap="square" anchor="ctr">
              <a:spAutoFit/>
            </a:bodyPr>
            <a:lstStyle/>
            <a:p>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56" name="组合 55"/>
          <p:cNvGrpSpPr/>
          <p:nvPr/>
        </p:nvGrpSpPr>
        <p:grpSpPr>
          <a:xfrm>
            <a:off x="782655" y="4953362"/>
            <a:ext cx="2880321" cy="1067926"/>
            <a:chOff x="2288094" y="1321493"/>
            <a:chExt cx="981038" cy="1067926"/>
          </a:xfrm>
        </p:grpSpPr>
        <p:sp>
          <p:nvSpPr>
            <p:cNvPr id="57" name="矩形 56"/>
            <p:cNvSpPr/>
            <p:nvPr/>
          </p:nvSpPr>
          <p:spPr>
            <a:xfrm>
              <a:off x="2288094" y="1321493"/>
              <a:ext cx="547730" cy="369332"/>
            </a:xfrm>
            <a:prstGeom prst="rect">
              <a:avLst/>
            </a:prstGeom>
          </p:spPr>
          <p:txBody>
            <a:bodyPr wrap="none">
              <a:spAutoFit/>
            </a:bodyPr>
            <a:lstStyle/>
            <a:p>
              <a:r>
                <a:rPr lang="zh-CN" altLang="en-US" b="1" dirty="0">
                  <a:solidFill>
                    <a:schemeClr val="accent2"/>
                  </a:solidFill>
                  <a:latin typeface="微软雅黑" panose="020B0503020204020204" pitchFamily="34" charset="-122"/>
                  <a:ea typeface="微软雅黑" panose="020B0503020204020204" pitchFamily="34" charset="-122"/>
                </a:rPr>
                <a:t>添加文字标题</a:t>
              </a:r>
            </a:p>
          </p:txBody>
        </p:sp>
        <p:sp>
          <p:nvSpPr>
            <p:cNvPr id="58" name="矩形 57"/>
            <p:cNvSpPr/>
            <p:nvPr/>
          </p:nvSpPr>
          <p:spPr>
            <a:xfrm>
              <a:off x="2288094" y="1681533"/>
              <a:ext cx="981038" cy="707886"/>
            </a:xfrm>
            <a:prstGeom prst="rect">
              <a:avLst/>
            </a:prstGeom>
          </p:spPr>
          <p:txBody>
            <a:bodyPr wrap="square" anchor="ctr">
              <a:spAutoFit/>
            </a:bodyPr>
            <a:lstStyle/>
            <a:p>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75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10" presetClass="entr" presetSubtype="0" fill="hold" grpId="0" nodeType="withEffect">
                                  <p:stCondLst>
                                    <p:cond delay="75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ntr" presetSubtype="0" fill="hold" grpId="0" nodeType="withEffect">
                                  <p:stCondLst>
                                    <p:cond delay="75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par>
                                <p:cTn id="43" presetID="10" presetClass="entr" presetSubtype="0" fill="hold" grpId="0" nodeType="withEffect" nodePh="1">
                                  <p:stCondLst>
                                    <p:cond delay="750"/>
                                  </p:stCondLst>
                                  <p:endCondLst>
                                    <p:cond evt="begin" delay="0">
                                      <p:tn val="43"/>
                                    </p:cond>
                                  </p:endCondLst>
                                  <p:childTnLst>
                                    <p:set>
                                      <p:cBhvr>
                                        <p:cTn id="44" dur="1" fill="hold">
                                          <p:stCondLst>
                                            <p:cond delay="0"/>
                                          </p:stCondLst>
                                        </p:cTn>
                                        <p:tgtEl>
                                          <p:spTgt spid="40"/>
                                        </p:tgtEl>
                                        <p:attrNameLst>
                                          <p:attrName>style.visibility</p:attrName>
                                        </p:attrNameLst>
                                      </p:cBhvr>
                                      <p:to>
                                        <p:strVal val="visible"/>
                                      </p:to>
                                    </p:set>
                                    <p:animEffect transition="in" filter="fade">
                                      <p:cBhvr>
                                        <p:cTn id="45" dur="500"/>
                                        <p:tgtEl>
                                          <p:spTgt spid="40"/>
                                        </p:tgtEl>
                                      </p:cBhvr>
                                    </p:animEffect>
                                  </p:childTnLst>
                                </p:cTn>
                              </p:par>
                              <p:par>
                                <p:cTn id="46" presetID="10" presetClass="entr" presetSubtype="0" fill="hold" grpId="0" nodeType="withEffect">
                                  <p:stCondLst>
                                    <p:cond delay="75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par>
                                <p:cTn id="49" presetID="10" presetClass="entr" presetSubtype="0" fill="hold" grpId="0" nodeType="withEffect" nodePh="1">
                                  <p:stCondLst>
                                    <p:cond delay="750"/>
                                  </p:stCondLst>
                                  <p:endCondLst>
                                    <p:cond evt="begin" delay="0">
                                      <p:tn val="49"/>
                                    </p:cond>
                                  </p:end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childTnLst>
                                </p:cTn>
                              </p:par>
                            </p:childTnLst>
                          </p:cTn>
                        </p:par>
                        <p:par>
                          <p:cTn id="52" fill="hold">
                            <p:stCondLst>
                              <p:cond delay="1500"/>
                            </p:stCondLst>
                            <p:childTnLst>
                              <p:par>
                                <p:cTn id="53" presetID="2" presetClass="entr" presetSubtype="2" fill="hold" nodeType="after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500" fill="hold"/>
                                        <p:tgtEl>
                                          <p:spTgt spid="44"/>
                                        </p:tgtEl>
                                        <p:attrNameLst>
                                          <p:attrName>ppt_x</p:attrName>
                                        </p:attrNameLst>
                                      </p:cBhvr>
                                      <p:tavLst>
                                        <p:tav tm="0">
                                          <p:val>
                                            <p:strVal val="1+#ppt_w/2"/>
                                          </p:val>
                                        </p:tav>
                                        <p:tav tm="100000">
                                          <p:val>
                                            <p:strVal val="#ppt_x"/>
                                          </p:val>
                                        </p:tav>
                                      </p:tavLst>
                                    </p:anim>
                                    <p:anim calcmode="lin" valueType="num">
                                      <p:cBhvr additive="base">
                                        <p:cTn id="56" dur="500" fill="hold"/>
                                        <p:tgtEl>
                                          <p:spTgt spid="44"/>
                                        </p:tgtEl>
                                        <p:attrNameLst>
                                          <p:attrName>ppt_y</p:attrName>
                                        </p:attrNameLst>
                                      </p:cBhvr>
                                      <p:tavLst>
                                        <p:tav tm="0">
                                          <p:val>
                                            <p:strVal val="#ppt_y"/>
                                          </p:val>
                                        </p:tav>
                                        <p:tav tm="100000">
                                          <p:val>
                                            <p:strVal val="#ppt_y"/>
                                          </p:val>
                                        </p:tav>
                                      </p:tavLst>
                                    </p:anim>
                                  </p:childTnLst>
                                </p:cTn>
                              </p:par>
                            </p:childTnLst>
                          </p:cTn>
                        </p:par>
                        <p:par>
                          <p:cTn id="57" fill="hold">
                            <p:stCondLst>
                              <p:cond delay="2000"/>
                            </p:stCondLst>
                            <p:childTnLst>
                              <p:par>
                                <p:cTn id="58" presetID="2" presetClass="entr" presetSubtype="2" fill="hold" nodeType="afterEffect">
                                  <p:stCondLst>
                                    <p:cond delay="0"/>
                                  </p:stCondLst>
                                  <p:childTnLst>
                                    <p:set>
                                      <p:cBhvr>
                                        <p:cTn id="59" dur="1" fill="hold">
                                          <p:stCondLst>
                                            <p:cond delay="0"/>
                                          </p:stCondLst>
                                        </p:cTn>
                                        <p:tgtEl>
                                          <p:spTgt spid="47"/>
                                        </p:tgtEl>
                                        <p:attrNameLst>
                                          <p:attrName>style.visibility</p:attrName>
                                        </p:attrNameLst>
                                      </p:cBhvr>
                                      <p:to>
                                        <p:strVal val="visible"/>
                                      </p:to>
                                    </p:set>
                                    <p:anim calcmode="lin" valueType="num">
                                      <p:cBhvr additive="base">
                                        <p:cTn id="60" dur="500" fill="hold"/>
                                        <p:tgtEl>
                                          <p:spTgt spid="47"/>
                                        </p:tgtEl>
                                        <p:attrNameLst>
                                          <p:attrName>ppt_x</p:attrName>
                                        </p:attrNameLst>
                                      </p:cBhvr>
                                      <p:tavLst>
                                        <p:tav tm="0">
                                          <p:val>
                                            <p:strVal val="1+#ppt_w/2"/>
                                          </p:val>
                                        </p:tav>
                                        <p:tav tm="100000">
                                          <p:val>
                                            <p:strVal val="#ppt_x"/>
                                          </p:val>
                                        </p:tav>
                                      </p:tavLst>
                                    </p:anim>
                                    <p:anim calcmode="lin" valueType="num">
                                      <p:cBhvr additive="base">
                                        <p:cTn id="61" dur="500" fill="hold"/>
                                        <p:tgtEl>
                                          <p:spTgt spid="47"/>
                                        </p:tgtEl>
                                        <p:attrNameLst>
                                          <p:attrName>ppt_y</p:attrName>
                                        </p:attrNameLst>
                                      </p:cBhvr>
                                      <p:tavLst>
                                        <p:tav tm="0">
                                          <p:val>
                                            <p:strVal val="#ppt_y"/>
                                          </p:val>
                                        </p:tav>
                                        <p:tav tm="100000">
                                          <p:val>
                                            <p:strVal val="#ppt_y"/>
                                          </p:val>
                                        </p:tav>
                                      </p:tavLst>
                                    </p:anim>
                                  </p:childTnLst>
                                </p:cTn>
                              </p:par>
                            </p:childTnLst>
                          </p:cTn>
                        </p:par>
                        <p:par>
                          <p:cTn id="62" fill="hold">
                            <p:stCondLst>
                              <p:cond delay="2500"/>
                            </p:stCondLst>
                            <p:childTnLst>
                              <p:par>
                                <p:cTn id="63" presetID="2" presetClass="entr" presetSubtype="2" fill="hold"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1+#ppt_w/2"/>
                                          </p:val>
                                        </p:tav>
                                        <p:tav tm="100000">
                                          <p:val>
                                            <p:strVal val="#ppt_x"/>
                                          </p:val>
                                        </p:tav>
                                      </p:tavLst>
                                    </p:anim>
                                    <p:anim calcmode="lin" valueType="num">
                                      <p:cBhvr additive="base">
                                        <p:cTn id="66" dur="500" fill="hold"/>
                                        <p:tgtEl>
                                          <p:spTgt spid="50"/>
                                        </p:tgtEl>
                                        <p:attrNameLst>
                                          <p:attrName>ppt_y</p:attrName>
                                        </p:attrNameLst>
                                      </p:cBhvr>
                                      <p:tavLst>
                                        <p:tav tm="0">
                                          <p:val>
                                            <p:strVal val="#ppt_y"/>
                                          </p:val>
                                        </p:tav>
                                        <p:tav tm="100000">
                                          <p:val>
                                            <p:strVal val="#ppt_y"/>
                                          </p:val>
                                        </p:tav>
                                      </p:tavLst>
                                    </p:anim>
                                  </p:childTnLst>
                                </p:cTn>
                              </p:par>
                            </p:childTnLst>
                          </p:cTn>
                        </p:par>
                        <p:par>
                          <p:cTn id="67" fill="hold">
                            <p:stCondLst>
                              <p:cond delay="3000"/>
                            </p:stCondLst>
                            <p:childTnLst>
                              <p:par>
                                <p:cTn id="68" presetID="2" presetClass="entr" presetSubtype="2" fill="hold" nodeType="after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500" fill="hold"/>
                                        <p:tgtEl>
                                          <p:spTgt spid="53"/>
                                        </p:tgtEl>
                                        <p:attrNameLst>
                                          <p:attrName>ppt_x</p:attrName>
                                        </p:attrNameLst>
                                      </p:cBhvr>
                                      <p:tavLst>
                                        <p:tav tm="0">
                                          <p:val>
                                            <p:strVal val="1+#ppt_w/2"/>
                                          </p:val>
                                        </p:tav>
                                        <p:tav tm="100000">
                                          <p:val>
                                            <p:strVal val="#ppt_x"/>
                                          </p:val>
                                        </p:tav>
                                      </p:tavLst>
                                    </p:anim>
                                    <p:anim calcmode="lin" valueType="num">
                                      <p:cBhvr additive="base">
                                        <p:cTn id="71" dur="500" fill="hold"/>
                                        <p:tgtEl>
                                          <p:spTgt spid="53"/>
                                        </p:tgtEl>
                                        <p:attrNameLst>
                                          <p:attrName>ppt_y</p:attrName>
                                        </p:attrNameLst>
                                      </p:cBhvr>
                                      <p:tavLst>
                                        <p:tav tm="0">
                                          <p:val>
                                            <p:strVal val="#ppt_y"/>
                                          </p:val>
                                        </p:tav>
                                        <p:tav tm="100000">
                                          <p:val>
                                            <p:strVal val="#ppt_y"/>
                                          </p:val>
                                        </p:tav>
                                      </p:tavLst>
                                    </p:anim>
                                  </p:childTnLst>
                                </p:cTn>
                              </p:par>
                            </p:childTnLst>
                          </p:cTn>
                        </p:par>
                        <p:par>
                          <p:cTn id="72" fill="hold">
                            <p:stCondLst>
                              <p:cond delay="3500"/>
                            </p:stCondLst>
                            <p:childTnLst>
                              <p:par>
                                <p:cTn id="73" presetID="2" presetClass="entr" presetSubtype="2" fill="hold" nodeType="afterEffect">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cBhvr additive="base">
                                        <p:cTn id="75" dur="500" fill="hold"/>
                                        <p:tgtEl>
                                          <p:spTgt spid="56"/>
                                        </p:tgtEl>
                                        <p:attrNameLst>
                                          <p:attrName>ppt_x</p:attrName>
                                        </p:attrNameLst>
                                      </p:cBhvr>
                                      <p:tavLst>
                                        <p:tav tm="0">
                                          <p:val>
                                            <p:strVal val="1+#ppt_w/2"/>
                                          </p:val>
                                        </p:tav>
                                        <p:tav tm="100000">
                                          <p:val>
                                            <p:strVal val="#ppt_x"/>
                                          </p:val>
                                        </p:tav>
                                      </p:tavLst>
                                    </p:anim>
                                    <p:anim calcmode="lin" valueType="num">
                                      <p:cBhvr additive="base">
                                        <p:cTn id="76"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animBg="1"/>
      <p:bldP spid="19" grpId="0" animBg="1"/>
      <p:bldP spid="20" grpId="0" animBg="1"/>
      <p:bldP spid="21" grpId="0" animBg="1"/>
      <p:bldP spid="22" grpId="0" animBg="1"/>
      <p:bldP spid="23" grpId="0" animBg="1"/>
      <p:bldP spid="37" grpId="0" animBg="1"/>
      <p:bldP spid="38" grpId="0" animBg="1"/>
      <p:bldP spid="39" grpId="0" animBg="1"/>
      <p:bldP spid="40" grpId="0"/>
      <p:bldP spid="41" grpId="0" animBg="1"/>
      <p:bldP spid="42" grpId="0" animBg="1"/>
      <p:bldP spid="4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cstate="email">
            <a:duotone>
              <a:prstClr val="black"/>
              <a:schemeClr val="accent2">
                <a:tint val="45000"/>
                <a:satMod val="400000"/>
              </a:schemeClr>
            </a:duotone>
            <a:extLst>
              <a:ext uri="{28A0092B-C50C-407E-A947-70E740481C1C}">
                <a14:useLocalDpi xmlns:a14="http://schemas.microsoft.com/office/drawing/2010/main"/>
              </a:ext>
            </a:extLst>
          </a:blip>
          <a:srcRect/>
          <a:stretch/>
        </p:blipFill>
        <p:spPr>
          <a:xfrm>
            <a:off x="0" y="1"/>
            <a:ext cx="12232261" cy="6885384"/>
          </a:xfrm>
          <a:prstGeom prst="rect">
            <a:avLst/>
          </a:prstGeom>
        </p:spPr>
      </p:pic>
      <p:sp>
        <p:nvSpPr>
          <p:cNvPr id="45" name="矩形 44"/>
          <p:cNvSpPr/>
          <p:nvPr/>
        </p:nvSpPr>
        <p:spPr>
          <a:xfrm>
            <a:off x="1270670" y="1556792"/>
            <a:ext cx="9649072" cy="3672408"/>
          </a:xfrm>
          <a:prstGeom prst="rect">
            <a:avLst/>
          </a:prstGeom>
          <a:solidFill>
            <a:srgbClr val="B5554D">
              <a:alpha val="9098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59"/>
          <p:cNvSpPr>
            <a:spLocks noChangeArrowheads="1"/>
          </p:cNvSpPr>
          <p:nvPr/>
        </p:nvSpPr>
        <p:spPr bwMode="auto">
          <a:xfrm flipH="1">
            <a:off x="3718942" y="1947609"/>
            <a:ext cx="66247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chemeClr val="bg1"/>
                </a:solidFill>
                <a:latin typeface="微软雅黑" panose="020B0503020204020204" pitchFamily="34" charset="-122"/>
                <a:ea typeface="微软雅黑" panose="020B0503020204020204" pitchFamily="34" charset="-122"/>
              </a:rPr>
              <a:t>请</a:t>
            </a:r>
            <a:r>
              <a:rPr lang="zh-CN" altLang="en-US" sz="2800" dirty="0" smtClean="0">
                <a:solidFill>
                  <a:schemeClr val="bg1"/>
                </a:solidFill>
                <a:latin typeface="微软雅黑" panose="020B0503020204020204" pitchFamily="34" charset="-122"/>
                <a:ea typeface="微软雅黑" panose="020B0503020204020204" pitchFamily="34" charset="-122"/>
              </a:rPr>
              <a:t>在此输入公司名称</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7" name="圆角矩形 46"/>
          <p:cNvSpPr/>
          <p:nvPr/>
        </p:nvSpPr>
        <p:spPr>
          <a:xfrm>
            <a:off x="7247334" y="1993195"/>
            <a:ext cx="1152128" cy="4320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8" name="TextBox 59"/>
          <p:cNvSpPr>
            <a:spLocks noChangeArrowheads="1"/>
          </p:cNvSpPr>
          <p:nvPr/>
        </p:nvSpPr>
        <p:spPr bwMode="auto">
          <a:xfrm flipH="1">
            <a:off x="7247334" y="1916832"/>
            <a:ext cx="18002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smtClean="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201X</a:t>
            </a:r>
            <a:endParaRPr lang="en-US" altLang="zh-CN" sz="320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9" name="TextBox 59"/>
          <p:cNvSpPr>
            <a:spLocks noChangeArrowheads="1"/>
          </p:cNvSpPr>
          <p:nvPr/>
        </p:nvSpPr>
        <p:spPr bwMode="auto">
          <a:xfrm flipH="1">
            <a:off x="1126654" y="2420888"/>
            <a:ext cx="9937104"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8000" b="1"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汇报</a:t>
            </a:r>
            <a:r>
              <a:rPr lang="zh-CN" altLang="en-US" sz="8000" b="1"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完毕 谢谢观看</a:t>
            </a:r>
            <a:endParaRPr lang="en-US" altLang="zh-CN" sz="8000" b="1"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0" name="矩形 49"/>
          <p:cNvSpPr/>
          <p:nvPr/>
        </p:nvSpPr>
        <p:spPr>
          <a:xfrm flipH="1">
            <a:off x="3438121" y="3717032"/>
            <a:ext cx="5242162" cy="307777"/>
          </a:xfrm>
          <a:prstGeom prst="rect">
            <a:avLst/>
          </a:prstGeom>
        </p:spPr>
        <p:txBody>
          <a:bodyPr wrap="square">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部门培训</a:t>
            </a:r>
            <a:r>
              <a:rPr lang="zh-CN" altLang="en-US" sz="1400" dirty="0" smtClean="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 商务报告 </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 </a:t>
            </a:r>
            <a:r>
              <a:rPr lang="zh-CN" altLang="en-US" sz="1400" dirty="0" smtClean="0">
                <a:solidFill>
                  <a:schemeClr val="bg1"/>
                </a:solidFill>
                <a:latin typeface="微软雅黑" panose="020B0503020204020204" pitchFamily="34" charset="-122"/>
                <a:ea typeface="微软雅黑" panose="020B0503020204020204" pitchFamily="34" charset="-122"/>
              </a:rPr>
              <a:t>项目展示</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商务展示 </a:t>
            </a:r>
            <a:r>
              <a:rPr lang="en-US" altLang="zh-CN" sz="1400" dirty="0">
                <a:solidFill>
                  <a:schemeClr val="bg1"/>
                </a:solidFill>
                <a:latin typeface="微软雅黑" panose="020B0503020204020204" pitchFamily="34" charset="-122"/>
                <a:ea typeface="微软雅黑" panose="020B0503020204020204" pitchFamily="34" charset="-122"/>
              </a:rPr>
              <a:t>| </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51" name="Group 5"/>
          <p:cNvGrpSpPr/>
          <p:nvPr/>
        </p:nvGrpSpPr>
        <p:grpSpPr>
          <a:xfrm>
            <a:off x="3718942" y="4598623"/>
            <a:ext cx="379414" cy="354993"/>
            <a:chOff x="6964363" y="2108200"/>
            <a:chExt cx="690562" cy="646113"/>
          </a:xfrm>
          <a:solidFill>
            <a:schemeClr val="bg1"/>
          </a:solidFill>
        </p:grpSpPr>
        <p:sp>
          <p:nvSpPr>
            <p:cNvPr id="52"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53"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grpSp>
      <p:grpSp>
        <p:nvGrpSpPr>
          <p:cNvPr id="54" name="Group 10"/>
          <p:cNvGrpSpPr/>
          <p:nvPr/>
        </p:nvGrpSpPr>
        <p:grpSpPr>
          <a:xfrm>
            <a:off x="4816944" y="4589438"/>
            <a:ext cx="342158" cy="341371"/>
            <a:chOff x="4594225" y="2119313"/>
            <a:chExt cx="690563" cy="688975"/>
          </a:xfrm>
          <a:solidFill>
            <a:schemeClr val="bg1"/>
          </a:solidFill>
        </p:grpSpPr>
        <p:sp>
          <p:nvSpPr>
            <p:cNvPr id="55"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56"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57"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grpSp>
      <p:grpSp>
        <p:nvGrpSpPr>
          <p:cNvPr id="58" name="Group 25"/>
          <p:cNvGrpSpPr/>
          <p:nvPr/>
        </p:nvGrpSpPr>
        <p:grpSpPr>
          <a:xfrm>
            <a:off x="7088761" y="4595012"/>
            <a:ext cx="345331" cy="345331"/>
            <a:chOff x="2005013" y="1077913"/>
            <a:chExt cx="688975" cy="688975"/>
          </a:xfrm>
          <a:solidFill>
            <a:schemeClr val="bg1"/>
          </a:solidFill>
        </p:grpSpPr>
        <p:sp>
          <p:nvSpPr>
            <p:cNvPr id="59"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60" name="Freeform 6"/>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grpSp>
      <p:sp>
        <p:nvSpPr>
          <p:cNvPr id="61" name="Freeform 286"/>
          <p:cNvSpPr>
            <a:spLocks noEditPoints="1"/>
          </p:cNvSpPr>
          <p:nvPr/>
        </p:nvSpPr>
        <p:spPr bwMode="auto">
          <a:xfrm>
            <a:off x="5951190" y="4587352"/>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solidFill>
          <a:ln>
            <a:noFill/>
          </a:ln>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grpSp>
        <p:nvGrpSpPr>
          <p:cNvPr id="62" name="Group 32"/>
          <p:cNvGrpSpPr/>
          <p:nvPr/>
        </p:nvGrpSpPr>
        <p:grpSpPr>
          <a:xfrm>
            <a:off x="8214329" y="4598924"/>
            <a:ext cx="399003" cy="324706"/>
            <a:chOff x="5245100" y="5103813"/>
            <a:chExt cx="690563" cy="561975"/>
          </a:xfrm>
          <a:solidFill>
            <a:schemeClr val="bg1"/>
          </a:solidFill>
        </p:grpSpPr>
        <p:sp>
          <p:nvSpPr>
            <p:cNvPr id="63"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sp>
          <p:nvSpPr>
            <p:cNvPr id="64"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微软雅黑" panose="020B0503020204020204" pitchFamily="34" charset="-122"/>
                <a:ea typeface="微软雅黑" panose="020B0503020204020204" pitchFamily="34" charset="-122"/>
              </a:endParaRPr>
            </a:p>
          </p:txBody>
        </p:sp>
      </p:grpSp>
      <p:cxnSp>
        <p:nvCxnSpPr>
          <p:cNvPr id="65" name="直接连接符 64"/>
          <p:cNvCxnSpPr/>
          <p:nvPr/>
        </p:nvCxnSpPr>
        <p:spPr>
          <a:xfrm>
            <a:off x="7823398" y="4587352"/>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6671270" y="4593576"/>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5519142" y="4593576"/>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4439022" y="4593576"/>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1000"/>
                                        <p:tgtEl>
                                          <p:spTgt spid="46"/>
                                        </p:tgtEl>
                                      </p:cBhvr>
                                    </p:animEffect>
                                    <p:anim calcmode="lin" valueType="num">
                                      <p:cBhvr>
                                        <p:cTn id="12" dur="1000" fill="hold"/>
                                        <p:tgtEl>
                                          <p:spTgt spid="46"/>
                                        </p:tgtEl>
                                        <p:attrNameLst>
                                          <p:attrName>ppt_x</p:attrName>
                                        </p:attrNameLst>
                                      </p:cBhvr>
                                      <p:tavLst>
                                        <p:tav tm="0">
                                          <p:val>
                                            <p:strVal val="#ppt_x"/>
                                          </p:val>
                                        </p:tav>
                                        <p:tav tm="100000">
                                          <p:val>
                                            <p:strVal val="#ppt_x"/>
                                          </p:val>
                                        </p:tav>
                                      </p:tavLst>
                                    </p:anim>
                                    <p:anim calcmode="lin" valueType="num">
                                      <p:cBhvr>
                                        <p:cTn id="13" dur="1000" fill="hold"/>
                                        <p:tgtEl>
                                          <p:spTgt spid="4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barn(inVertical)">
                                      <p:cBhvr>
                                        <p:cTn id="17" dur="500"/>
                                        <p:tgtEl>
                                          <p:spTgt spid="47"/>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childTnLst>
                          </p:cTn>
                        </p:par>
                        <p:par>
                          <p:cTn id="22" fill="hold">
                            <p:stCondLst>
                              <p:cond delay="2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49"/>
                                        </p:tgtEl>
                                        <p:attrNameLst>
                                          <p:attrName>style.visibility</p:attrName>
                                        </p:attrNameLst>
                                      </p:cBhvr>
                                      <p:to>
                                        <p:strVal val="visible"/>
                                      </p:to>
                                    </p:set>
                                    <p:anim by="(-#ppt_w*2)" calcmode="lin" valueType="num">
                                      <p:cBhvr rctx="PPT">
                                        <p:cTn id="25" dur="500" autoRev="1" fill="hold">
                                          <p:stCondLst>
                                            <p:cond delay="0"/>
                                          </p:stCondLst>
                                        </p:cTn>
                                        <p:tgtEl>
                                          <p:spTgt spid="49"/>
                                        </p:tgtEl>
                                        <p:attrNameLst>
                                          <p:attrName>ppt_w</p:attrName>
                                        </p:attrNameLst>
                                      </p:cBhvr>
                                    </p:anim>
                                    <p:anim by="(#ppt_w*0.50)" calcmode="lin" valueType="num">
                                      <p:cBhvr>
                                        <p:cTn id="26" dur="500" decel="50000" autoRev="1" fill="hold">
                                          <p:stCondLst>
                                            <p:cond delay="0"/>
                                          </p:stCondLst>
                                        </p:cTn>
                                        <p:tgtEl>
                                          <p:spTgt spid="49"/>
                                        </p:tgtEl>
                                        <p:attrNameLst>
                                          <p:attrName>ppt_x</p:attrName>
                                        </p:attrNameLst>
                                      </p:cBhvr>
                                    </p:anim>
                                    <p:anim from="(-#ppt_h/2)" to="(#ppt_y)" calcmode="lin" valueType="num">
                                      <p:cBhvr>
                                        <p:cTn id="27" dur="1000" fill="hold">
                                          <p:stCondLst>
                                            <p:cond delay="0"/>
                                          </p:stCondLst>
                                        </p:cTn>
                                        <p:tgtEl>
                                          <p:spTgt spid="49"/>
                                        </p:tgtEl>
                                        <p:attrNameLst>
                                          <p:attrName>ppt_y</p:attrName>
                                        </p:attrNameLst>
                                      </p:cBhvr>
                                    </p:anim>
                                    <p:animRot by="21600000">
                                      <p:cBhvr>
                                        <p:cTn id="28" dur="1000" fill="hold">
                                          <p:stCondLst>
                                            <p:cond delay="0"/>
                                          </p:stCondLst>
                                        </p:cTn>
                                        <p:tgtEl>
                                          <p:spTgt spid="49"/>
                                        </p:tgtEl>
                                        <p:attrNameLst>
                                          <p:attrName>r</p:attrName>
                                        </p:attrNameLst>
                                      </p:cBhvr>
                                    </p:animRot>
                                  </p:childTnLst>
                                </p:cTn>
                              </p:par>
                            </p:childTnLst>
                          </p:cTn>
                        </p:par>
                        <p:par>
                          <p:cTn id="29" fill="hold">
                            <p:stCondLst>
                              <p:cond delay="4200"/>
                            </p:stCondLst>
                            <p:childTnLst>
                              <p:par>
                                <p:cTn id="30" presetID="16" presetClass="entr" presetSubtype="21"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barn(inVertical)">
                                      <p:cBhvr>
                                        <p:cTn id="32" dur="750"/>
                                        <p:tgtEl>
                                          <p:spTgt spid="50"/>
                                        </p:tgtEl>
                                      </p:cBhvr>
                                    </p:animEffect>
                                  </p:childTnLst>
                                </p:cTn>
                              </p:par>
                              <p:par>
                                <p:cTn id="33" presetID="10" presetClass="entr" presetSubtype="0" fill="hold" nodeType="withEffect">
                                  <p:stCondLst>
                                    <p:cond delay="50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500"/>
                                        <p:tgtEl>
                                          <p:spTgt spid="51"/>
                                        </p:tgtEl>
                                      </p:cBhvr>
                                    </p:animEffect>
                                  </p:childTnLst>
                                </p:cTn>
                              </p:par>
                              <p:par>
                                <p:cTn id="36" presetID="10" presetClass="entr" presetSubtype="0" fill="hold" nodeType="withEffect">
                                  <p:stCondLst>
                                    <p:cond delay="50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500"/>
                                        <p:tgtEl>
                                          <p:spTgt spid="54"/>
                                        </p:tgtEl>
                                      </p:cBhvr>
                                    </p:animEffect>
                                  </p:childTnLst>
                                </p:cTn>
                              </p:par>
                              <p:par>
                                <p:cTn id="39" presetID="10" presetClass="entr" presetSubtype="0" fill="hold" nodeType="withEffect">
                                  <p:stCondLst>
                                    <p:cond delay="50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500"/>
                                        <p:tgtEl>
                                          <p:spTgt spid="58"/>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500"/>
                                        <p:tgtEl>
                                          <p:spTgt spid="61"/>
                                        </p:tgtEl>
                                      </p:cBhvr>
                                    </p:animEffect>
                                  </p:childTnLst>
                                </p:cTn>
                              </p:par>
                              <p:par>
                                <p:cTn id="45" presetID="10" presetClass="entr" presetSubtype="0" fill="hold" nodeType="withEffect">
                                  <p:stCondLst>
                                    <p:cond delay="50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par>
                                <p:cTn id="48" presetID="16" presetClass="entr" presetSubtype="42" fill="hold" nodeType="withEffect">
                                  <p:stCondLst>
                                    <p:cond delay="1000"/>
                                  </p:stCondLst>
                                  <p:childTnLst>
                                    <p:set>
                                      <p:cBhvr>
                                        <p:cTn id="49" dur="1" fill="hold">
                                          <p:stCondLst>
                                            <p:cond delay="0"/>
                                          </p:stCondLst>
                                        </p:cTn>
                                        <p:tgtEl>
                                          <p:spTgt spid="68"/>
                                        </p:tgtEl>
                                        <p:attrNameLst>
                                          <p:attrName>style.visibility</p:attrName>
                                        </p:attrNameLst>
                                      </p:cBhvr>
                                      <p:to>
                                        <p:strVal val="visible"/>
                                      </p:to>
                                    </p:set>
                                    <p:animEffect transition="in" filter="barn(outHorizontal)">
                                      <p:cBhvr>
                                        <p:cTn id="50" dur="500"/>
                                        <p:tgtEl>
                                          <p:spTgt spid="68"/>
                                        </p:tgtEl>
                                      </p:cBhvr>
                                    </p:animEffect>
                                  </p:childTnLst>
                                </p:cTn>
                              </p:par>
                              <p:par>
                                <p:cTn id="51" presetID="16" presetClass="entr" presetSubtype="42" fill="hold" nodeType="withEffect">
                                  <p:stCondLst>
                                    <p:cond delay="1000"/>
                                  </p:stCondLst>
                                  <p:childTnLst>
                                    <p:set>
                                      <p:cBhvr>
                                        <p:cTn id="52" dur="1" fill="hold">
                                          <p:stCondLst>
                                            <p:cond delay="0"/>
                                          </p:stCondLst>
                                        </p:cTn>
                                        <p:tgtEl>
                                          <p:spTgt spid="67"/>
                                        </p:tgtEl>
                                        <p:attrNameLst>
                                          <p:attrName>style.visibility</p:attrName>
                                        </p:attrNameLst>
                                      </p:cBhvr>
                                      <p:to>
                                        <p:strVal val="visible"/>
                                      </p:to>
                                    </p:set>
                                    <p:animEffect transition="in" filter="barn(outHorizontal)">
                                      <p:cBhvr>
                                        <p:cTn id="53" dur="500"/>
                                        <p:tgtEl>
                                          <p:spTgt spid="67"/>
                                        </p:tgtEl>
                                      </p:cBhvr>
                                    </p:animEffect>
                                  </p:childTnLst>
                                </p:cTn>
                              </p:par>
                              <p:par>
                                <p:cTn id="54" presetID="16" presetClass="entr" presetSubtype="42" fill="hold" nodeType="withEffect">
                                  <p:stCondLst>
                                    <p:cond delay="1000"/>
                                  </p:stCondLst>
                                  <p:childTnLst>
                                    <p:set>
                                      <p:cBhvr>
                                        <p:cTn id="55" dur="1" fill="hold">
                                          <p:stCondLst>
                                            <p:cond delay="0"/>
                                          </p:stCondLst>
                                        </p:cTn>
                                        <p:tgtEl>
                                          <p:spTgt spid="66"/>
                                        </p:tgtEl>
                                        <p:attrNameLst>
                                          <p:attrName>style.visibility</p:attrName>
                                        </p:attrNameLst>
                                      </p:cBhvr>
                                      <p:to>
                                        <p:strVal val="visible"/>
                                      </p:to>
                                    </p:set>
                                    <p:animEffect transition="in" filter="barn(outHorizontal)">
                                      <p:cBhvr>
                                        <p:cTn id="56" dur="500"/>
                                        <p:tgtEl>
                                          <p:spTgt spid="66"/>
                                        </p:tgtEl>
                                      </p:cBhvr>
                                    </p:animEffect>
                                  </p:childTnLst>
                                </p:cTn>
                              </p:par>
                              <p:par>
                                <p:cTn id="57" presetID="16" presetClass="entr" presetSubtype="42" fill="hold" nodeType="withEffect">
                                  <p:stCondLst>
                                    <p:cond delay="1000"/>
                                  </p:stCondLst>
                                  <p:childTnLst>
                                    <p:set>
                                      <p:cBhvr>
                                        <p:cTn id="58" dur="1" fill="hold">
                                          <p:stCondLst>
                                            <p:cond delay="0"/>
                                          </p:stCondLst>
                                        </p:cTn>
                                        <p:tgtEl>
                                          <p:spTgt spid="65"/>
                                        </p:tgtEl>
                                        <p:attrNameLst>
                                          <p:attrName>style.visibility</p:attrName>
                                        </p:attrNameLst>
                                      </p:cBhvr>
                                      <p:to>
                                        <p:strVal val="visible"/>
                                      </p:to>
                                    </p:set>
                                    <p:animEffect transition="in" filter="barn(outHorizontal)">
                                      <p:cBhvr>
                                        <p:cTn id="59"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p:bldP spid="47" grpId="0" animBg="1"/>
      <p:bldP spid="48" grpId="0"/>
      <p:bldP spid="49" grpId="0"/>
      <p:bldP spid="50" grpId="0"/>
      <p:bldP spid="6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38822" y="3501008"/>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482287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公司概述</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公司介绍</a:t>
            </a:r>
            <a:endParaRPr lang="en-US" sz="2000" b="1" dirty="0">
              <a:solidFill>
                <a:schemeClr val="accent2"/>
              </a:solidFill>
              <a:latin typeface="微软雅黑" panose="020B0503020204020204" pitchFamily="34" charset="-122"/>
              <a:ea typeface="微软雅黑" panose="020B0503020204020204" pitchFamily="34" charset="-122"/>
            </a:endParaRPr>
          </a:p>
        </p:txBody>
      </p:sp>
      <p:pic>
        <p:nvPicPr>
          <p:cNvPr id="34" name="Picture 2" descr="C:\Users\Administrator\Desktop\摄图网-办公大楼.png"/>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bright="-7000"/>
                    </a14:imgEffect>
                  </a14:imgLayer>
                </a14:imgProps>
              </a:ext>
              <a:ext uri="{28A0092B-C50C-407E-A947-70E740481C1C}">
                <a14:useLocalDpi xmlns:a14="http://schemas.microsoft.com/office/drawing/2010/main"/>
              </a:ext>
            </a:extLst>
          </a:blip>
          <a:srcRect/>
          <a:stretch>
            <a:fillRect/>
          </a:stretch>
        </p:blipFill>
        <p:spPr bwMode="auto">
          <a:xfrm>
            <a:off x="812676" y="1253647"/>
            <a:ext cx="4351659" cy="3943119"/>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16"/>
          <p:cNvSpPr txBox="1"/>
          <p:nvPr/>
        </p:nvSpPr>
        <p:spPr>
          <a:xfrm>
            <a:off x="1275903" y="5412790"/>
            <a:ext cx="3960440" cy="752514"/>
          </a:xfrm>
          <a:prstGeom prst="rect">
            <a:avLst/>
          </a:prstGeom>
          <a:noFill/>
        </p:spPr>
        <p:txBody>
          <a:bodyPr wrap="square" rtlCol="0">
            <a:spAutoFit/>
          </a:bodyPr>
          <a:lstStyle/>
          <a:p>
            <a:pPr>
              <a:lnSpc>
                <a:spcPct val="130000"/>
              </a:lnSpc>
            </a:pPr>
            <a:r>
              <a:rPr lang="zh-CN" altLang="en-US" sz="1100" dirty="0" smtClean="0">
                <a:solidFill>
                  <a:schemeClr val="bg1">
                    <a:lumMod val="65000"/>
                  </a:schemeClr>
                </a:solidFill>
                <a:latin typeface="微软雅黑" panose="020B0503020204020204" pitchFamily="34" charset="-122"/>
                <a:ea typeface="微软雅黑" panose="020B0503020204020204" pitchFamily="34" charset="-122"/>
              </a:rPr>
              <a:t>联系地址：</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言描述尽量简洁尽量简洁生动尽量简洁生</a:t>
            </a:r>
            <a:r>
              <a:rPr lang="zh-CN" altLang="en-US" sz="11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动</a:t>
            </a:r>
            <a:endParaRPr lang="en-US" altLang="zh-CN" sz="110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a:lnSpc>
                <a:spcPct val="130000"/>
              </a:lnSpc>
            </a:pPr>
            <a:r>
              <a:rPr lang="zh-CN" altLang="en-US" sz="1100" dirty="0" smtClean="0">
                <a:solidFill>
                  <a:schemeClr val="bg1">
                    <a:lumMod val="65000"/>
                  </a:schemeClr>
                </a:solidFill>
                <a:latin typeface="微软雅黑" panose="020B0503020204020204" pitchFamily="34" charset="-122"/>
                <a:ea typeface="微软雅黑" panose="020B0503020204020204" pitchFamily="34" charset="-122"/>
              </a:rPr>
              <a:t>公司邮箱：</a:t>
            </a:r>
            <a:r>
              <a:rPr lang="en-US" altLang="zh-CN" sz="1100" dirty="0" smtClean="0">
                <a:solidFill>
                  <a:schemeClr val="bg1">
                    <a:lumMod val="65000"/>
                  </a:schemeClr>
                </a:solidFill>
                <a:latin typeface="微软雅黑" panose="020B0503020204020204" pitchFamily="34" charset="-122"/>
                <a:ea typeface="微软雅黑" panose="020B0503020204020204" pitchFamily="34" charset="-122"/>
              </a:rPr>
              <a:t>123344@163.com</a:t>
            </a:r>
          </a:p>
          <a:p>
            <a:pPr>
              <a:lnSpc>
                <a:spcPct val="130000"/>
              </a:lnSpc>
            </a:pPr>
            <a:r>
              <a:rPr lang="zh-CN" altLang="en-US" sz="1100" dirty="0" smtClean="0">
                <a:solidFill>
                  <a:schemeClr val="bg1">
                    <a:lumMod val="65000"/>
                  </a:schemeClr>
                </a:solidFill>
                <a:latin typeface="微软雅黑" panose="020B0503020204020204" pitchFamily="34" charset="-122"/>
                <a:ea typeface="微软雅黑" panose="020B0503020204020204" pitchFamily="34" charset="-122"/>
              </a:rPr>
              <a:t>联系电话：</a:t>
            </a:r>
            <a:r>
              <a:rPr lang="en-US" altLang="zh-CN" sz="1100" dirty="0" smtClean="0">
                <a:solidFill>
                  <a:schemeClr val="bg1">
                    <a:lumMod val="65000"/>
                  </a:schemeClr>
                </a:solidFill>
                <a:latin typeface="微软雅黑" panose="020B0503020204020204" pitchFamily="34" charset="-122"/>
                <a:ea typeface="微软雅黑" panose="020B0503020204020204" pitchFamily="34" charset="-122"/>
              </a:rPr>
              <a:t>18912345678</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6" name="Text Box 7"/>
          <p:cNvSpPr txBox="1">
            <a:spLocks noChangeArrowheads="1"/>
          </p:cNvSpPr>
          <p:nvPr/>
        </p:nvSpPr>
        <p:spPr bwMode="gray">
          <a:xfrm>
            <a:off x="5740399" y="1668374"/>
            <a:ext cx="2160240" cy="400110"/>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smtClean="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公司基本信息</a:t>
            </a:r>
            <a:endParaRPr lang="en-US" altLang="zh-CN" sz="1400" b="1"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7" name="矩形 36"/>
          <p:cNvSpPr/>
          <p:nvPr/>
        </p:nvSpPr>
        <p:spPr>
          <a:xfrm>
            <a:off x="5763268" y="2028414"/>
            <a:ext cx="3819892" cy="369332"/>
          </a:xfrm>
          <a:prstGeom prst="rect">
            <a:avLst/>
          </a:prstGeom>
        </p:spPr>
        <p:txBody>
          <a:bodyPr wrap="none">
            <a:spAutoFit/>
          </a:bodyPr>
          <a:lstStyle/>
          <a:p>
            <a:r>
              <a:rPr lang="en-US" altLang="zh-CN" dirty="0" smtClean="0">
                <a:solidFill>
                  <a:schemeClr val="bg1">
                    <a:lumMod val="65000"/>
                  </a:schemeClr>
                </a:solidFill>
                <a:latin typeface="微软雅黑" panose="020B0503020204020204" pitchFamily="34" charset="-122"/>
                <a:ea typeface="微软雅黑" panose="020B0503020204020204" pitchFamily="34" charset="-122"/>
              </a:rPr>
              <a:t>BASIC INFORMATION COMPANY</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8" name="Rectangle 5"/>
          <p:cNvSpPr/>
          <p:nvPr/>
        </p:nvSpPr>
        <p:spPr bwMode="auto">
          <a:xfrm>
            <a:off x="5812407" y="2696812"/>
            <a:ext cx="5395367" cy="2499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此处</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添加详细文本描述，建议与标题相关并符合整体语言风格，语言描述尽量简洁生动。尽量将每页幻灯片的字数控制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分钟内。此处添加详细文本建议与标题相关并符合整体语言风格，语言描述尽量简洁生动尽量将每页幻灯片的每页幻灯片的最好控制在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语言描述尽量简洁尽量简洁生动尽量简洁生动，生动尽量将每页幻，灯片的每页尽量将每页幻灯片的每页幻灯片，幻灯片的最好控制在</a:t>
            </a: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分钟之内此处，尽量将每页幻灯片的每页幻灯片添加详细文本描述。</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pPr>
            <a:r>
              <a:rPr lang="en-US" altLang="zh-CN" sz="1050" dirty="0" smtClean="0">
                <a:solidFill>
                  <a:schemeClr val="bg1">
                    <a:lumMod val="65000"/>
                  </a:schemeClr>
                </a:solidFill>
                <a:latin typeface="微软雅黑" panose="020B0503020204020204" pitchFamily="34" charset="-122"/>
                <a:ea typeface="微软雅黑" panose="020B0503020204020204" pitchFamily="34" charset="-122"/>
              </a:rPr>
              <a:t>Language </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description as far as possible concise and as far as possible concise and vivid as far as possible concise and lively, vivid and try to magic, each page of lamp as far as possible each page will use slides per page, slide the best control within 5 minutes here, try to use the slides per page to add a text description in detail.</a:t>
            </a:r>
            <a:endParaRPr lang="en-US" altLang="zh-CN" sz="1050" dirty="0" smtClean="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nvGrpSpPr>
          <p:cNvPr id="39" name="组合 38"/>
          <p:cNvGrpSpPr/>
          <p:nvPr/>
        </p:nvGrpSpPr>
        <p:grpSpPr>
          <a:xfrm>
            <a:off x="1995983" y="4548694"/>
            <a:ext cx="2106234" cy="428746"/>
            <a:chOff x="3214886" y="2438868"/>
            <a:chExt cx="2106234" cy="428746"/>
          </a:xfrm>
        </p:grpSpPr>
        <p:cxnSp>
          <p:nvCxnSpPr>
            <p:cNvPr id="40" name="直接连接符 39"/>
            <p:cNvCxnSpPr/>
            <p:nvPr/>
          </p:nvCxnSpPr>
          <p:spPr>
            <a:xfrm>
              <a:off x="3214886" y="2438868"/>
              <a:ext cx="82295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弧形 40"/>
            <p:cNvSpPr/>
            <p:nvPr/>
          </p:nvSpPr>
          <p:spPr>
            <a:xfrm>
              <a:off x="3924690" y="2438868"/>
              <a:ext cx="226300" cy="212174"/>
            </a:xfrm>
            <a:prstGeom prst="arc">
              <a:avLst>
                <a:gd name="adj1" fmla="val 16200000"/>
                <a:gd name="adj2" fmla="val 3888708"/>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弧形 41"/>
            <p:cNvSpPr/>
            <p:nvPr/>
          </p:nvSpPr>
          <p:spPr>
            <a:xfrm rot="11655971">
              <a:off x="3998682" y="2641313"/>
              <a:ext cx="226301" cy="226301"/>
            </a:xfrm>
            <a:prstGeom prst="arc">
              <a:avLst>
                <a:gd name="adj1" fmla="val 16200000"/>
                <a:gd name="adj2" fmla="val 3635434"/>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4078982" y="2863982"/>
              <a:ext cx="12421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825853" y="3828614"/>
            <a:ext cx="2106234" cy="428746"/>
            <a:chOff x="3214886" y="2438868"/>
            <a:chExt cx="2106234" cy="428746"/>
          </a:xfrm>
        </p:grpSpPr>
        <p:cxnSp>
          <p:nvCxnSpPr>
            <p:cNvPr id="45" name="直接连接符 44"/>
            <p:cNvCxnSpPr/>
            <p:nvPr/>
          </p:nvCxnSpPr>
          <p:spPr>
            <a:xfrm>
              <a:off x="3214886" y="2438868"/>
              <a:ext cx="82295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弧形 45"/>
            <p:cNvSpPr/>
            <p:nvPr/>
          </p:nvSpPr>
          <p:spPr>
            <a:xfrm>
              <a:off x="3924690" y="2438868"/>
              <a:ext cx="226300" cy="212174"/>
            </a:xfrm>
            <a:prstGeom prst="arc">
              <a:avLst>
                <a:gd name="adj1" fmla="val 16200000"/>
                <a:gd name="adj2" fmla="val 3888708"/>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7" name="弧形 46"/>
            <p:cNvSpPr/>
            <p:nvPr/>
          </p:nvSpPr>
          <p:spPr>
            <a:xfrm rot="11655971">
              <a:off x="3998682" y="2641313"/>
              <a:ext cx="226301" cy="226301"/>
            </a:xfrm>
            <a:prstGeom prst="arc">
              <a:avLst>
                <a:gd name="adj1" fmla="val 16200000"/>
                <a:gd name="adj2" fmla="val 3635434"/>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4078982" y="2863982"/>
              <a:ext cx="12421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left)">
                                      <p:cBhvr>
                                        <p:cTn id="19" dur="500"/>
                                        <p:tgtEl>
                                          <p:spTgt spid="44"/>
                                        </p:tgtEl>
                                      </p:cBhvr>
                                    </p:animEffect>
                                  </p:childTnLst>
                                </p:cTn>
                              </p:par>
                            </p:childTnLst>
                          </p:cTn>
                        </p:par>
                        <p:par>
                          <p:cTn id="20" fill="hold">
                            <p:stCondLst>
                              <p:cond delay="20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35"/>
                                        </p:tgtEl>
                                        <p:attrNameLst>
                                          <p:attrName>style.visibility</p:attrName>
                                        </p:attrNameLst>
                                      </p:cBhvr>
                                      <p:to>
                                        <p:strVal val="visible"/>
                                      </p:to>
                                    </p:set>
                                    <p:animEffect transition="in" filter="fade">
                                      <p:cBhvr>
                                        <p:cTn id="23" dur="100"/>
                                        <p:tgtEl>
                                          <p:spTgt spid="35"/>
                                        </p:tgtEl>
                                      </p:cBhvr>
                                    </p:animEffect>
                                  </p:childTnLst>
                                </p:cTn>
                              </p:par>
                            </p:childTnLst>
                          </p:cTn>
                        </p:par>
                        <p:par>
                          <p:cTn id="24" fill="hold">
                            <p:stCondLst>
                              <p:cond delay="2680"/>
                            </p:stCondLst>
                            <p:childTnLst>
                              <p:par>
                                <p:cTn id="25" presetID="16" presetClass="entr" presetSubtype="21"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barn(inVertical)">
                                      <p:cBhvr>
                                        <p:cTn id="27" dur="500"/>
                                        <p:tgtEl>
                                          <p:spTgt spid="36"/>
                                        </p:tgtEl>
                                      </p:cBhvr>
                                    </p:animEffect>
                                  </p:childTnLst>
                                </p:cTn>
                              </p:par>
                            </p:childTnLst>
                          </p:cTn>
                        </p:par>
                        <p:par>
                          <p:cTn id="28" fill="hold">
                            <p:stCondLst>
                              <p:cond delay="3180"/>
                            </p:stCondLst>
                            <p:childTnLst>
                              <p:par>
                                <p:cTn id="29" presetID="10" presetClass="entr" presetSubtype="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par>
                                <p:cTn id="32" presetID="22" presetClass="entr" presetSubtype="8" fill="hold" grpId="0" nodeType="withEffect">
                                  <p:stCondLst>
                                    <p:cond delay="50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5" grpId="0"/>
      <p:bldP spid="36" grpId="0"/>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公司概述</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发展历程</a:t>
            </a:r>
            <a:endParaRPr lang="en-US" sz="2000" b="1" dirty="0">
              <a:solidFill>
                <a:schemeClr val="accent2"/>
              </a:solidFill>
              <a:latin typeface="微软雅黑" panose="020B0503020204020204" pitchFamily="34" charset="-122"/>
              <a:ea typeface="微软雅黑" panose="020B0503020204020204" pitchFamily="34" charset="-122"/>
            </a:endParaRPr>
          </a:p>
        </p:txBody>
      </p:sp>
      <p:pic>
        <p:nvPicPr>
          <p:cNvPr id="17" name="Picture 2" descr="C:\Users\Administrator\Desktop\58pic_523eb7fa319fe.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197" y="3287005"/>
            <a:ext cx="12211610" cy="4534483"/>
          </a:xfrm>
          <a:prstGeom prst="rect">
            <a:avLst/>
          </a:prstGeom>
          <a:noFill/>
          <a:extLst>
            <a:ext uri="{909E8E84-426E-40DD-AFC4-6F175D3DCCD1}">
              <a14:hiddenFill xmlns:a14="http://schemas.microsoft.com/office/drawing/2010/main">
                <a:solidFill>
                  <a:srgbClr val="FFFFFF"/>
                </a:solidFill>
              </a14:hiddenFill>
            </a:ext>
          </a:extLst>
        </p:spPr>
      </p:pic>
      <p:sp>
        <p:nvSpPr>
          <p:cNvPr id="19" name="Oval 4"/>
          <p:cNvSpPr/>
          <p:nvPr/>
        </p:nvSpPr>
        <p:spPr>
          <a:xfrm>
            <a:off x="1094306" y="4279876"/>
            <a:ext cx="1165348" cy="1165348"/>
          </a:xfrm>
          <a:prstGeom prst="ellipse">
            <a:avLst/>
          </a:prstGeom>
          <a:solidFill>
            <a:srgbClr val="B5554D"/>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Impact MT Std" pitchFamily="34" charset="0"/>
                <a:ea typeface="微软雅黑" panose="020B0503020204020204" pitchFamily="34" charset="-122"/>
              </a:rPr>
              <a:t>2015</a:t>
            </a:r>
            <a:endParaRPr lang="id-ID" sz="2400" dirty="0">
              <a:latin typeface="Impact MT Std" pitchFamily="34" charset="0"/>
              <a:ea typeface="微软雅黑" panose="020B0503020204020204" pitchFamily="34" charset="-122"/>
            </a:endParaRPr>
          </a:p>
        </p:txBody>
      </p:sp>
      <p:grpSp>
        <p:nvGrpSpPr>
          <p:cNvPr id="20" name="Group 3"/>
          <p:cNvGrpSpPr/>
          <p:nvPr/>
        </p:nvGrpSpPr>
        <p:grpSpPr>
          <a:xfrm>
            <a:off x="334566" y="3235106"/>
            <a:ext cx="2717176" cy="946322"/>
            <a:chOff x="8163822" y="2318337"/>
            <a:chExt cx="2321270" cy="946322"/>
          </a:xfrm>
        </p:grpSpPr>
        <p:sp>
          <p:nvSpPr>
            <p:cNvPr id="21" name="TextBox 20"/>
            <p:cNvSpPr txBox="1"/>
            <p:nvPr/>
          </p:nvSpPr>
          <p:spPr>
            <a:xfrm>
              <a:off x="8163822" y="2318337"/>
              <a:ext cx="2321270" cy="400110"/>
            </a:xfrm>
            <a:prstGeom prst="rect">
              <a:avLst/>
            </a:prstGeom>
            <a:noFill/>
          </p:spPr>
          <p:txBody>
            <a:bodyPr wrap="square" rtlCol="0">
              <a:spAutoFit/>
            </a:bodyPr>
            <a:lstStyle/>
            <a:p>
              <a:pPr algn="ctr"/>
              <a:r>
                <a:rPr lang="zh-CN" altLang="en-US" sz="2000" b="1" dirty="0">
                  <a:solidFill>
                    <a:schemeClr val="accent2"/>
                  </a:solidFill>
                  <a:latin typeface="微软雅黑" panose="020B0503020204020204" pitchFamily="34" charset="-122"/>
                  <a:ea typeface="微软雅黑" panose="020B0503020204020204" pitchFamily="34" charset="-122"/>
                </a:rPr>
                <a:t>关键字</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8342114" y="2710661"/>
              <a:ext cx="1913254" cy="553998"/>
            </a:xfrm>
            <a:prstGeom prst="rect">
              <a:avLst/>
            </a:prstGeom>
            <a:noFill/>
          </p:spPr>
          <p:txBody>
            <a:bodyPr wrap="square" rtlCol="0">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23" name="Oval 4"/>
          <p:cNvSpPr/>
          <p:nvPr/>
        </p:nvSpPr>
        <p:spPr>
          <a:xfrm>
            <a:off x="9898410" y="4495900"/>
            <a:ext cx="1165348" cy="1165348"/>
          </a:xfrm>
          <a:prstGeom prst="ellipse">
            <a:avLst/>
          </a:prstGeom>
          <a:solidFill>
            <a:srgbClr val="B5554D"/>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Impact MT Std" pitchFamily="34" charset="0"/>
                <a:ea typeface="微软雅黑" panose="020B0503020204020204" pitchFamily="34" charset="-122"/>
              </a:rPr>
              <a:t>201X</a:t>
            </a:r>
            <a:endParaRPr lang="id-ID" sz="2400" dirty="0">
              <a:latin typeface="Impact MT Std" pitchFamily="34" charset="0"/>
              <a:ea typeface="微软雅黑" panose="020B0503020204020204" pitchFamily="34" charset="-122"/>
            </a:endParaRPr>
          </a:p>
        </p:txBody>
      </p:sp>
      <p:grpSp>
        <p:nvGrpSpPr>
          <p:cNvPr id="24" name="Group 3"/>
          <p:cNvGrpSpPr/>
          <p:nvPr/>
        </p:nvGrpSpPr>
        <p:grpSpPr>
          <a:xfrm>
            <a:off x="9138670" y="3451130"/>
            <a:ext cx="2717176" cy="946322"/>
            <a:chOff x="8163822" y="2318337"/>
            <a:chExt cx="2321270" cy="946322"/>
          </a:xfrm>
        </p:grpSpPr>
        <p:sp>
          <p:nvSpPr>
            <p:cNvPr id="25" name="TextBox 24"/>
            <p:cNvSpPr txBox="1"/>
            <p:nvPr/>
          </p:nvSpPr>
          <p:spPr>
            <a:xfrm>
              <a:off x="8163822" y="2318337"/>
              <a:ext cx="2321270" cy="400110"/>
            </a:xfrm>
            <a:prstGeom prst="rect">
              <a:avLst/>
            </a:prstGeom>
            <a:noFill/>
          </p:spPr>
          <p:txBody>
            <a:bodyPr wrap="square" rtlCol="0">
              <a:spAutoFit/>
            </a:bodyPr>
            <a:lstStyle/>
            <a:p>
              <a:pPr algn="ctr"/>
              <a:r>
                <a:rPr lang="zh-CN" altLang="en-US" sz="2000" b="1" dirty="0">
                  <a:solidFill>
                    <a:schemeClr val="accent2"/>
                  </a:solidFill>
                  <a:latin typeface="微软雅黑" panose="020B0503020204020204" pitchFamily="34" charset="-122"/>
                  <a:ea typeface="微软雅黑" panose="020B0503020204020204" pitchFamily="34" charset="-122"/>
                </a:rPr>
                <a:t>关键字</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8342114" y="2710661"/>
              <a:ext cx="1913254" cy="553998"/>
            </a:xfrm>
            <a:prstGeom prst="rect">
              <a:avLst/>
            </a:prstGeom>
            <a:noFill/>
          </p:spPr>
          <p:txBody>
            <a:bodyPr wrap="square" rtlCol="0">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27" name="Oval 4"/>
          <p:cNvSpPr/>
          <p:nvPr/>
        </p:nvSpPr>
        <p:spPr>
          <a:xfrm>
            <a:off x="3345682" y="3487788"/>
            <a:ext cx="1165348" cy="1165348"/>
          </a:xfrm>
          <a:prstGeom prst="ellipse">
            <a:avLst/>
          </a:prstGeom>
          <a:solidFill>
            <a:srgbClr val="B5554D"/>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Impact MT Std" pitchFamily="34" charset="0"/>
                <a:ea typeface="微软雅黑" panose="020B0503020204020204" pitchFamily="34" charset="-122"/>
              </a:rPr>
              <a:t>2016</a:t>
            </a:r>
            <a:endParaRPr lang="id-ID" sz="2400" dirty="0">
              <a:latin typeface="Impact MT Std" pitchFamily="34" charset="0"/>
              <a:ea typeface="微软雅黑" panose="020B0503020204020204" pitchFamily="34" charset="-122"/>
            </a:endParaRPr>
          </a:p>
        </p:txBody>
      </p:sp>
      <p:grpSp>
        <p:nvGrpSpPr>
          <p:cNvPr id="28" name="Group 3"/>
          <p:cNvGrpSpPr/>
          <p:nvPr/>
        </p:nvGrpSpPr>
        <p:grpSpPr>
          <a:xfrm>
            <a:off x="2585942" y="2443018"/>
            <a:ext cx="2717176" cy="946322"/>
            <a:chOff x="8163822" y="2318337"/>
            <a:chExt cx="2321270" cy="946322"/>
          </a:xfrm>
        </p:grpSpPr>
        <p:sp>
          <p:nvSpPr>
            <p:cNvPr id="29" name="TextBox 28"/>
            <p:cNvSpPr txBox="1"/>
            <p:nvPr/>
          </p:nvSpPr>
          <p:spPr>
            <a:xfrm>
              <a:off x="8163822" y="2318337"/>
              <a:ext cx="2321270" cy="400110"/>
            </a:xfrm>
            <a:prstGeom prst="rect">
              <a:avLst/>
            </a:prstGeom>
            <a:noFill/>
          </p:spPr>
          <p:txBody>
            <a:bodyPr wrap="square" rtlCol="0">
              <a:spAutoFit/>
            </a:bodyPr>
            <a:lstStyle/>
            <a:p>
              <a:pPr algn="ctr"/>
              <a:r>
                <a:rPr lang="zh-CN" altLang="en-US" sz="2000" b="1" dirty="0">
                  <a:solidFill>
                    <a:schemeClr val="accent2"/>
                  </a:solidFill>
                  <a:latin typeface="微软雅黑" panose="020B0503020204020204" pitchFamily="34" charset="-122"/>
                  <a:ea typeface="微软雅黑" panose="020B0503020204020204" pitchFamily="34" charset="-122"/>
                </a:rPr>
                <a:t>关键字</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8342114" y="2710661"/>
              <a:ext cx="1913254" cy="553998"/>
            </a:xfrm>
            <a:prstGeom prst="rect">
              <a:avLst/>
            </a:prstGeom>
            <a:noFill/>
          </p:spPr>
          <p:txBody>
            <a:bodyPr wrap="square" rtlCol="0">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31" name="Oval 4"/>
          <p:cNvSpPr/>
          <p:nvPr/>
        </p:nvSpPr>
        <p:spPr>
          <a:xfrm>
            <a:off x="8026202" y="3127748"/>
            <a:ext cx="1165348" cy="1165348"/>
          </a:xfrm>
          <a:prstGeom prst="ellipse">
            <a:avLst/>
          </a:prstGeom>
          <a:solidFill>
            <a:srgbClr val="B5554D"/>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Impact MT Std" pitchFamily="34" charset="0"/>
                <a:ea typeface="微软雅黑" panose="020B0503020204020204" pitchFamily="34" charset="-122"/>
              </a:rPr>
              <a:t>2018</a:t>
            </a:r>
            <a:endParaRPr lang="id-ID" sz="2400" dirty="0">
              <a:latin typeface="Impact MT Std" pitchFamily="34" charset="0"/>
              <a:ea typeface="微软雅黑" panose="020B0503020204020204" pitchFamily="34" charset="-122"/>
            </a:endParaRPr>
          </a:p>
        </p:txBody>
      </p:sp>
      <p:grpSp>
        <p:nvGrpSpPr>
          <p:cNvPr id="32" name="Group 3"/>
          <p:cNvGrpSpPr/>
          <p:nvPr/>
        </p:nvGrpSpPr>
        <p:grpSpPr>
          <a:xfrm>
            <a:off x="7266462" y="2082978"/>
            <a:ext cx="2717176" cy="946322"/>
            <a:chOff x="8163822" y="2318337"/>
            <a:chExt cx="2321270" cy="946322"/>
          </a:xfrm>
        </p:grpSpPr>
        <p:sp>
          <p:nvSpPr>
            <p:cNvPr id="33" name="TextBox 32"/>
            <p:cNvSpPr txBox="1"/>
            <p:nvPr/>
          </p:nvSpPr>
          <p:spPr>
            <a:xfrm>
              <a:off x="8163822" y="2318337"/>
              <a:ext cx="2321270" cy="400110"/>
            </a:xfrm>
            <a:prstGeom prst="rect">
              <a:avLst/>
            </a:prstGeom>
            <a:noFill/>
          </p:spPr>
          <p:txBody>
            <a:bodyPr wrap="square" rtlCol="0">
              <a:spAutoFit/>
            </a:bodyPr>
            <a:lstStyle/>
            <a:p>
              <a:pPr algn="ctr"/>
              <a:r>
                <a:rPr lang="zh-CN" altLang="en-US" sz="2000" b="1" dirty="0">
                  <a:solidFill>
                    <a:schemeClr val="accent2"/>
                  </a:solidFill>
                  <a:latin typeface="微软雅黑" panose="020B0503020204020204" pitchFamily="34" charset="-122"/>
                  <a:ea typeface="微软雅黑" panose="020B0503020204020204" pitchFamily="34" charset="-122"/>
                </a:rPr>
                <a:t>关键字</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8342114" y="2710661"/>
              <a:ext cx="1913254" cy="553998"/>
            </a:xfrm>
            <a:prstGeom prst="rect">
              <a:avLst/>
            </a:prstGeom>
            <a:noFill/>
          </p:spPr>
          <p:txBody>
            <a:bodyPr wrap="square" rtlCol="0">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35" name="Oval 4"/>
          <p:cNvSpPr/>
          <p:nvPr/>
        </p:nvSpPr>
        <p:spPr>
          <a:xfrm>
            <a:off x="5577930" y="2263652"/>
            <a:ext cx="1165348" cy="1165348"/>
          </a:xfrm>
          <a:prstGeom prst="ellipse">
            <a:avLst/>
          </a:prstGeom>
          <a:solidFill>
            <a:srgbClr val="B5554D"/>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Impact MT Std" pitchFamily="34" charset="0"/>
                <a:ea typeface="微软雅黑" panose="020B0503020204020204" pitchFamily="34" charset="-122"/>
              </a:rPr>
              <a:t>2017</a:t>
            </a:r>
            <a:endParaRPr lang="id-ID" sz="2400" dirty="0">
              <a:latin typeface="Impact MT Std" pitchFamily="34" charset="0"/>
              <a:ea typeface="微软雅黑" panose="020B0503020204020204" pitchFamily="34" charset="-122"/>
            </a:endParaRPr>
          </a:p>
        </p:txBody>
      </p:sp>
      <p:grpSp>
        <p:nvGrpSpPr>
          <p:cNvPr id="36" name="Group 3"/>
          <p:cNvGrpSpPr/>
          <p:nvPr/>
        </p:nvGrpSpPr>
        <p:grpSpPr>
          <a:xfrm>
            <a:off x="4818190" y="1218882"/>
            <a:ext cx="2717176" cy="946322"/>
            <a:chOff x="8163822" y="2318337"/>
            <a:chExt cx="2321270" cy="946322"/>
          </a:xfrm>
        </p:grpSpPr>
        <p:sp>
          <p:nvSpPr>
            <p:cNvPr id="37" name="TextBox 36"/>
            <p:cNvSpPr txBox="1"/>
            <p:nvPr/>
          </p:nvSpPr>
          <p:spPr>
            <a:xfrm>
              <a:off x="8163822" y="2318337"/>
              <a:ext cx="2321270" cy="400110"/>
            </a:xfrm>
            <a:prstGeom prst="rect">
              <a:avLst/>
            </a:prstGeom>
            <a:noFill/>
          </p:spPr>
          <p:txBody>
            <a:bodyPr wrap="square" rtlCol="0">
              <a:spAutoFit/>
            </a:bodyPr>
            <a:lstStyle/>
            <a:p>
              <a:pPr algn="ctr"/>
              <a:r>
                <a:rPr lang="zh-CN" altLang="en-US" sz="2000" b="1" dirty="0">
                  <a:solidFill>
                    <a:schemeClr val="accent2"/>
                  </a:solidFill>
                  <a:latin typeface="微软雅黑" panose="020B0503020204020204" pitchFamily="34" charset="-122"/>
                  <a:ea typeface="微软雅黑" panose="020B0503020204020204" pitchFamily="34" charset="-122"/>
                </a:rPr>
                <a:t>关键字</a:t>
              </a:r>
              <a:endParaRPr lang="en-US" sz="2000" b="1" dirty="0">
                <a:solidFill>
                  <a:schemeClr val="accent2"/>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8342114" y="2710661"/>
              <a:ext cx="1913254" cy="553998"/>
            </a:xfrm>
            <a:prstGeom prst="rect">
              <a:avLst/>
            </a:prstGeom>
            <a:noFill/>
          </p:spPr>
          <p:txBody>
            <a:bodyPr wrap="square" rtlCol="0">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500"/>
                                        <p:tgtEl>
                                          <p:spTgt spid="24"/>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childTnLst>
                          </p:cTn>
                        </p:par>
                        <p:par>
                          <p:cTn id="42" fill="hold">
                            <p:stCondLst>
                              <p:cond delay="5000"/>
                            </p:stCondLst>
                            <p:childTnLst>
                              <p:par>
                                <p:cTn id="43" presetID="22" presetClass="entr" presetSubtype="8"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left)">
                                      <p:cBhvr>
                                        <p:cTn id="5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3" grpId="0" animBg="1"/>
      <p:bldP spid="27" grpId="0" animBg="1"/>
      <p:bldP spid="31" grpId="0" animBg="1"/>
      <p:bldP spid="3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公司概述</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团队</a:t>
            </a:r>
            <a:r>
              <a:rPr lang="zh-CN" altLang="en-US" sz="2000" b="1" dirty="0" smtClean="0">
                <a:solidFill>
                  <a:schemeClr val="accent2"/>
                </a:solidFill>
                <a:latin typeface="微软雅黑" panose="020B0503020204020204" pitchFamily="34" charset="-122"/>
                <a:ea typeface="微软雅黑" panose="020B0503020204020204" pitchFamily="34" charset="-122"/>
              </a:rPr>
              <a:t>介绍</a:t>
            </a:r>
            <a:endParaRPr lang="en-US" sz="2000" b="1" dirty="0">
              <a:solidFill>
                <a:schemeClr val="accent2"/>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9262792" y="2295874"/>
            <a:ext cx="2088998" cy="2727303"/>
            <a:chOff x="4798269" y="1772816"/>
            <a:chExt cx="2592288" cy="3384376"/>
          </a:xfrm>
        </p:grpSpPr>
        <p:sp>
          <p:nvSpPr>
            <p:cNvPr id="19" name="矩形 18"/>
            <p:cNvSpPr/>
            <p:nvPr/>
          </p:nvSpPr>
          <p:spPr>
            <a:xfrm>
              <a:off x="4798269" y="1772816"/>
              <a:ext cx="2592288" cy="3384376"/>
            </a:xfrm>
            <a:prstGeom prst="rect">
              <a:avLst/>
            </a:prstGeom>
            <a:solidFill>
              <a:schemeClr val="bg1"/>
            </a:solidFill>
            <a:ln>
              <a:noFill/>
            </a:ln>
            <a:effectLst>
              <a:outerShdw blurRad="342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943078" y="1916832"/>
              <a:ext cx="2304256" cy="3096344"/>
            </a:xfrm>
            <a:prstGeom prst="rect">
              <a:avLst/>
            </a:prstGeom>
            <a:blipFill>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766614" y="2295874"/>
            <a:ext cx="2088998" cy="2727303"/>
            <a:chOff x="4798269" y="1772816"/>
            <a:chExt cx="2592288" cy="3384376"/>
          </a:xfrm>
        </p:grpSpPr>
        <p:sp>
          <p:nvSpPr>
            <p:cNvPr id="22" name="矩形 21"/>
            <p:cNvSpPr/>
            <p:nvPr/>
          </p:nvSpPr>
          <p:spPr>
            <a:xfrm>
              <a:off x="4798269" y="1772816"/>
              <a:ext cx="2592288" cy="3384376"/>
            </a:xfrm>
            <a:prstGeom prst="rect">
              <a:avLst/>
            </a:prstGeom>
            <a:solidFill>
              <a:schemeClr val="bg1"/>
            </a:solidFill>
            <a:ln>
              <a:noFill/>
            </a:ln>
            <a:effectLst>
              <a:outerShdw blurRad="342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943078" y="1916832"/>
              <a:ext cx="2304256" cy="3096344"/>
            </a:xfrm>
            <a:prstGeom prst="rect">
              <a:avLst/>
            </a:prstGeom>
            <a:blipFill>
              <a:blip r:embed="rId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102551" y="2081315"/>
            <a:ext cx="2396591" cy="3128883"/>
            <a:chOff x="4798269" y="1772816"/>
            <a:chExt cx="2592288" cy="3384376"/>
          </a:xfrm>
        </p:grpSpPr>
        <p:sp>
          <p:nvSpPr>
            <p:cNvPr id="25" name="矩形 24"/>
            <p:cNvSpPr/>
            <p:nvPr/>
          </p:nvSpPr>
          <p:spPr>
            <a:xfrm>
              <a:off x="4798269" y="1772816"/>
              <a:ext cx="2592288" cy="3384376"/>
            </a:xfrm>
            <a:prstGeom prst="rect">
              <a:avLst/>
            </a:prstGeom>
            <a:solidFill>
              <a:schemeClr val="bg1"/>
            </a:solidFill>
            <a:ln>
              <a:noFill/>
            </a:ln>
            <a:effectLst>
              <a:outerShdw blurRad="342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943078" y="1916832"/>
              <a:ext cx="2304256" cy="3096344"/>
            </a:xfrm>
            <a:prstGeom prst="rect">
              <a:avLst/>
            </a:prstGeom>
            <a:blipFill>
              <a:blip r:embed="rId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2568345" y="2081315"/>
            <a:ext cx="2396591" cy="3128883"/>
            <a:chOff x="4798269" y="1772816"/>
            <a:chExt cx="2592288" cy="3384376"/>
          </a:xfrm>
        </p:grpSpPr>
        <p:sp>
          <p:nvSpPr>
            <p:cNvPr id="28" name="矩形 27"/>
            <p:cNvSpPr/>
            <p:nvPr/>
          </p:nvSpPr>
          <p:spPr>
            <a:xfrm>
              <a:off x="4798269" y="1772816"/>
              <a:ext cx="2592288" cy="3384376"/>
            </a:xfrm>
            <a:prstGeom prst="rect">
              <a:avLst/>
            </a:prstGeom>
            <a:solidFill>
              <a:schemeClr val="bg1"/>
            </a:solidFill>
            <a:ln>
              <a:noFill/>
            </a:ln>
            <a:effectLst>
              <a:outerShdw blurRad="342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943078" y="1916832"/>
              <a:ext cx="2304256" cy="3096344"/>
            </a:xfrm>
            <a:prstGeom prst="rect">
              <a:avLst/>
            </a:prstGeom>
            <a:blipFill>
              <a:blip r:embed="rId7"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4655785" y="1811683"/>
            <a:ext cx="2783138" cy="3633541"/>
            <a:chOff x="4798269" y="1772816"/>
            <a:chExt cx="2592288" cy="3384376"/>
          </a:xfrm>
        </p:grpSpPr>
        <p:sp>
          <p:nvSpPr>
            <p:cNvPr id="31" name="矩形 30"/>
            <p:cNvSpPr/>
            <p:nvPr/>
          </p:nvSpPr>
          <p:spPr>
            <a:xfrm>
              <a:off x="4798269" y="1772816"/>
              <a:ext cx="2592288" cy="3384376"/>
            </a:xfrm>
            <a:prstGeom prst="rect">
              <a:avLst/>
            </a:prstGeom>
            <a:solidFill>
              <a:schemeClr val="bg1"/>
            </a:solidFill>
            <a:ln>
              <a:noFill/>
            </a:ln>
            <a:effectLst>
              <a:outerShdw blurRad="342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943078" y="1916832"/>
              <a:ext cx="2304256" cy="3096344"/>
            </a:xfrm>
            <a:prstGeom prst="rect">
              <a:avLst/>
            </a:prstGeom>
            <a:blipFill>
              <a:blip r:embed="rId8"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anim calcmode="lin" valueType="num">
                                      <p:cBhvr>
                                        <p:cTn id="12" dur="1000" fill="hold"/>
                                        <p:tgtEl>
                                          <p:spTgt spid="30"/>
                                        </p:tgtEl>
                                        <p:attrNameLst>
                                          <p:attrName>ppt_x</p:attrName>
                                        </p:attrNameLst>
                                      </p:cBhvr>
                                      <p:tavLst>
                                        <p:tav tm="0">
                                          <p:val>
                                            <p:strVal val="#ppt_x"/>
                                          </p:val>
                                        </p:tav>
                                        <p:tav tm="100000">
                                          <p:val>
                                            <p:strVal val="#ppt_x"/>
                                          </p:val>
                                        </p:tav>
                                      </p:tavLst>
                                    </p:anim>
                                    <p:anim calcmode="lin" valueType="num">
                                      <p:cBhvr>
                                        <p:cTn id="13" dur="1000" fill="hold"/>
                                        <p:tgtEl>
                                          <p:spTgt spid="30"/>
                                        </p:tgtEl>
                                        <p:attrNameLst>
                                          <p:attrName>ppt_y</p:attrName>
                                        </p:attrNameLst>
                                      </p:cBhvr>
                                      <p:tavLst>
                                        <p:tav tm="0">
                                          <p:val>
                                            <p:strVal val="#ppt_y+.1"/>
                                          </p:val>
                                        </p:tav>
                                        <p:tav tm="100000">
                                          <p:val>
                                            <p:strVal val="#ppt_y"/>
                                          </p:val>
                                        </p:tav>
                                      </p:tavLst>
                                    </p:anim>
                                  </p:childTnLst>
                                </p:cTn>
                              </p:par>
                              <p:par>
                                <p:cTn id="14" presetID="12" presetClass="entr" presetSubtype="2" fill="hold" nodeType="withEffect">
                                  <p:stCondLst>
                                    <p:cond delay="50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p:tgtEl>
                                          <p:spTgt spid="27"/>
                                        </p:tgtEl>
                                        <p:attrNameLst>
                                          <p:attrName>ppt_x</p:attrName>
                                        </p:attrNameLst>
                                      </p:cBhvr>
                                      <p:tavLst>
                                        <p:tav tm="0">
                                          <p:val>
                                            <p:strVal val="#ppt_x+#ppt_w*1.125000"/>
                                          </p:val>
                                        </p:tav>
                                        <p:tav tm="100000">
                                          <p:val>
                                            <p:strVal val="#ppt_x"/>
                                          </p:val>
                                        </p:tav>
                                      </p:tavLst>
                                    </p:anim>
                                    <p:animEffect transition="in" filter="wipe(left)">
                                      <p:cBhvr>
                                        <p:cTn id="17" dur="500"/>
                                        <p:tgtEl>
                                          <p:spTgt spid="27"/>
                                        </p:tgtEl>
                                      </p:cBhvr>
                                    </p:animEffect>
                                  </p:childTnLst>
                                </p:cTn>
                              </p:par>
                              <p:par>
                                <p:cTn id="18" presetID="12" presetClass="entr" presetSubtype="8" fill="hold" nodeType="withEffect">
                                  <p:stCondLst>
                                    <p:cond delay="50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p:tgtEl>
                                          <p:spTgt spid="24"/>
                                        </p:tgtEl>
                                        <p:attrNameLst>
                                          <p:attrName>ppt_x</p:attrName>
                                        </p:attrNameLst>
                                      </p:cBhvr>
                                      <p:tavLst>
                                        <p:tav tm="0">
                                          <p:val>
                                            <p:strVal val="#ppt_x-#ppt_w*1.125000"/>
                                          </p:val>
                                        </p:tav>
                                        <p:tav tm="100000">
                                          <p:val>
                                            <p:strVal val="#ppt_x"/>
                                          </p:val>
                                        </p:tav>
                                      </p:tavLst>
                                    </p:anim>
                                    <p:animEffect transition="in" filter="wipe(right)">
                                      <p:cBhvr>
                                        <p:cTn id="21" dur="500"/>
                                        <p:tgtEl>
                                          <p:spTgt spid="24"/>
                                        </p:tgtEl>
                                      </p:cBhvr>
                                    </p:animEffect>
                                  </p:childTnLst>
                                </p:cTn>
                              </p:par>
                              <p:par>
                                <p:cTn id="22" presetID="12" presetClass="entr" presetSubtype="2" fill="hold" nodeType="withEffect">
                                  <p:stCondLst>
                                    <p:cond delay="100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p:tgtEl>
                                          <p:spTgt spid="21"/>
                                        </p:tgtEl>
                                        <p:attrNameLst>
                                          <p:attrName>ppt_x</p:attrName>
                                        </p:attrNameLst>
                                      </p:cBhvr>
                                      <p:tavLst>
                                        <p:tav tm="0">
                                          <p:val>
                                            <p:strVal val="#ppt_x+#ppt_w*1.125000"/>
                                          </p:val>
                                        </p:tav>
                                        <p:tav tm="100000">
                                          <p:val>
                                            <p:strVal val="#ppt_x"/>
                                          </p:val>
                                        </p:tav>
                                      </p:tavLst>
                                    </p:anim>
                                    <p:animEffect transition="in" filter="wipe(left)">
                                      <p:cBhvr>
                                        <p:cTn id="25" dur="500"/>
                                        <p:tgtEl>
                                          <p:spTgt spid="21"/>
                                        </p:tgtEl>
                                      </p:cBhvr>
                                    </p:animEffect>
                                  </p:childTnLst>
                                </p:cTn>
                              </p:par>
                              <p:par>
                                <p:cTn id="26" presetID="12" presetClass="entr" presetSubtype="8" fill="hold" nodeType="withEffect">
                                  <p:stCondLst>
                                    <p:cond delay="10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ppt_x</p:attrName>
                                        </p:attrNameLst>
                                      </p:cBhvr>
                                      <p:tavLst>
                                        <p:tav tm="0">
                                          <p:val>
                                            <p:strVal val="#ppt_x-#ppt_w*1.125000"/>
                                          </p:val>
                                        </p:tav>
                                        <p:tav tm="100000">
                                          <p:val>
                                            <p:strVal val="#ppt_x"/>
                                          </p:val>
                                        </p:tav>
                                      </p:tavLst>
                                    </p:anim>
                                    <p:animEffect transition="in" filter="wipe(right)">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公司概述</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核心员工</a:t>
            </a:r>
            <a:endParaRPr lang="en-US" sz="2000" b="1" dirty="0">
              <a:solidFill>
                <a:schemeClr val="accent2"/>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935804" y="2084070"/>
            <a:ext cx="2783138" cy="3633541"/>
            <a:chOff x="4798269" y="1772816"/>
            <a:chExt cx="2592288" cy="3384376"/>
          </a:xfrm>
        </p:grpSpPr>
        <p:sp>
          <p:nvSpPr>
            <p:cNvPr id="19" name="矩形 18"/>
            <p:cNvSpPr/>
            <p:nvPr/>
          </p:nvSpPr>
          <p:spPr>
            <a:xfrm>
              <a:off x="4798269" y="1772816"/>
              <a:ext cx="2592288" cy="3384376"/>
            </a:xfrm>
            <a:prstGeom prst="rect">
              <a:avLst/>
            </a:prstGeom>
            <a:solidFill>
              <a:schemeClr val="bg1"/>
            </a:solidFill>
            <a:ln>
              <a:noFill/>
            </a:ln>
            <a:effectLst>
              <a:outerShdw blurRad="342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943078" y="1916832"/>
              <a:ext cx="2304256" cy="3096344"/>
            </a:xfrm>
            <a:prstGeom prst="rect">
              <a:avLst/>
            </a:prstGeom>
            <a:blipFill>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Group 3"/>
          <p:cNvGrpSpPr/>
          <p:nvPr/>
        </p:nvGrpSpPr>
        <p:grpSpPr>
          <a:xfrm>
            <a:off x="4211341" y="2078306"/>
            <a:ext cx="6916065" cy="97927"/>
            <a:chOff x="6057900" y="3257550"/>
            <a:chExt cx="10763250" cy="152400"/>
          </a:xfrm>
          <a:solidFill>
            <a:schemeClr val="bg1"/>
          </a:solidFill>
        </p:grpSpPr>
        <p:grpSp>
          <p:nvGrpSpPr>
            <p:cNvPr id="22" name="Group 4"/>
            <p:cNvGrpSpPr/>
            <p:nvPr/>
          </p:nvGrpSpPr>
          <p:grpSpPr>
            <a:xfrm>
              <a:off x="6113780" y="3339782"/>
              <a:ext cx="10607040" cy="18288"/>
              <a:chOff x="6113780" y="3339782"/>
              <a:chExt cx="10607040" cy="18288"/>
            </a:xfrm>
            <a:grpFill/>
          </p:grpSpPr>
          <p:sp>
            <p:nvSpPr>
              <p:cNvPr id="25" name="Freeform 7"/>
              <p:cNvSpPr/>
              <p:nvPr/>
            </p:nvSpPr>
            <p:spPr>
              <a:xfrm>
                <a:off x="6113780" y="3339782"/>
                <a:ext cx="1198880" cy="18288"/>
              </a:xfrm>
              <a:custGeom>
                <a:avLst/>
                <a:gdLst>
                  <a:gd name="connsiteX0" fmla="*/ 0 w 1198880"/>
                  <a:gd name="connsiteY0" fmla="*/ 0 h 9144"/>
                  <a:gd name="connsiteX1" fmla="*/ 1198880 w 1198880"/>
                  <a:gd name="connsiteY1" fmla="*/ 0 h 9144"/>
                  <a:gd name="connsiteX2" fmla="*/ 1198880 w 1198880"/>
                  <a:gd name="connsiteY2" fmla="*/ 9144 h 9144"/>
                  <a:gd name="connsiteX3" fmla="*/ 0 w 1198880"/>
                  <a:gd name="connsiteY3" fmla="*/ 9144 h 9144"/>
                  <a:gd name="connsiteX4" fmla="*/ 0 w 1198880"/>
                  <a:gd name="connsiteY4" fmla="*/ 0 h 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8880" h="9144">
                    <a:moveTo>
                      <a:pt x="0" y="0"/>
                    </a:moveTo>
                    <a:lnTo>
                      <a:pt x="1198880" y="0"/>
                    </a:lnTo>
                    <a:lnTo>
                      <a:pt x="1198880" y="9144"/>
                    </a:lnTo>
                    <a:lnTo>
                      <a:pt x="0" y="9144"/>
                    </a:lnTo>
                    <a:lnTo>
                      <a:pt x="0" y="0"/>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sp>
            <p:nvSpPr>
              <p:cNvPr id="26" name="Freeform 8"/>
              <p:cNvSpPr/>
              <p:nvPr/>
            </p:nvSpPr>
            <p:spPr>
              <a:xfrm>
                <a:off x="7893686" y="3339782"/>
                <a:ext cx="1956646" cy="18288"/>
              </a:xfrm>
              <a:custGeom>
                <a:avLst/>
                <a:gdLst>
                  <a:gd name="connsiteX0" fmla="*/ 0 w 1956646"/>
                  <a:gd name="connsiteY0" fmla="*/ 0 h 9144"/>
                  <a:gd name="connsiteX1" fmla="*/ 1956646 w 1956646"/>
                  <a:gd name="connsiteY1" fmla="*/ 0 h 9144"/>
                  <a:gd name="connsiteX2" fmla="*/ 1956646 w 1956646"/>
                  <a:gd name="connsiteY2" fmla="*/ 9144 h 9144"/>
                  <a:gd name="connsiteX3" fmla="*/ 0 w 1956646"/>
                  <a:gd name="connsiteY3" fmla="*/ 9144 h 9144"/>
                  <a:gd name="connsiteX4" fmla="*/ 0 w 1956646"/>
                  <a:gd name="connsiteY4" fmla="*/ 0 h 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6646" h="9144">
                    <a:moveTo>
                      <a:pt x="0" y="0"/>
                    </a:moveTo>
                    <a:lnTo>
                      <a:pt x="1956646" y="0"/>
                    </a:lnTo>
                    <a:lnTo>
                      <a:pt x="1956646" y="9144"/>
                    </a:lnTo>
                    <a:lnTo>
                      <a:pt x="0" y="9144"/>
                    </a:lnTo>
                    <a:lnTo>
                      <a:pt x="0" y="0"/>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sp>
            <p:nvSpPr>
              <p:cNvPr id="27" name="Freeform 9"/>
              <p:cNvSpPr/>
              <p:nvPr/>
            </p:nvSpPr>
            <p:spPr>
              <a:xfrm>
                <a:off x="10431358" y="3339782"/>
                <a:ext cx="1956646" cy="18288"/>
              </a:xfrm>
              <a:custGeom>
                <a:avLst/>
                <a:gdLst>
                  <a:gd name="connsiteX0" fmla="*/ 0 w 1956646"/>
                  <a:gd name="connsiteY0" fmla="*/ 0 h 9144"/>
                  <a:gd name="connsiteX1" fmla="*/ 1956646 w 1956646"/>
                  <a:gd name="connsiteY1" fmla="*/ 0 h 9144"/>
                  <a:gd name="connsiteX2" fmla="*/ 1956646 w 1956646"/>
                  <a:gd name="connsiteY2" fmla="*/ 9144 h 9144"/>
                  <a:gd name="connsiteX3" fmla="*/ 0 w 1956646"/>
                  <a:gd name="connsiteY3" fmla="*/ 9144 h 9144"/>
                  <a:gd name="connsiteX4" fmla="*/ 0 w 1956646"/>
                  <a:gd name="connsiteY4" fmla="*/ 0 h 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6646" h="9144">
                    <a:moveTo>
                      <a:pt x="0" y="0"/>
                    </a:moveTo>
                    <a:lnTo>
                      <a:pt x="1956646" y="0"/>
                    </a:lnTo>
                    <a:lnTo>
                      <a:pt x="1956646" y="9144"/>
                    </a:lnTo>
                    <a:lnTo>
                      <a:pt x="0" y="9144"/>
                    </a:lnTo>
                    <a:lnTo>
                      <a:pt x="0" y="0"/>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sp>
            <p:nvSpPr>
              <p:cNvPr id="28" name="Freeform 10"/>
              <p:cNvSpPr/>
              <p:nvPr/>
            </p:nvSpPr>
            <p:spPr>
              <a:xfrm>
                <a:off x="12969030" y="3339782"/>
                <a:ext cx="1956645" cy="18288"/>
              </a:xfrm>
              <a:custGeom>
                <a:avLst/>
                <a:gdLst>
                  <a:gd name="connsiteX0" fmla="*/ 0 w 1956645"/>
                  <a:gd name="connsiteY0" fmla="*/ 0 h 9144"/>
                  <a:gd name="connsiteX1" fmla="*/ 1956645 w 1956645"/>
                  <a:gd name="connsiteY1" fmla="*/ 0 h 9144"/>
                  <a:gd name="connsiteX2" fmla="*/ 1956645 w 1956645"/>
                  <a:gd name="connsiteY2" fmla="*/ 9144 h 9144"/>
                  <a:gd name="connsiteX3" fmla="*/ 0 w 1956645"/>
                  <a:gd name="connsiteY3" fmla="*/ 9144 h 9144"/>
                  <a:gd name="connsiteX4" fmla="*/ 0 w 1956645"/>
                  <a:gd name="connsiteY4" fmla="*/ 0 h 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6645" h="9144">
                    <a:moveTo>
                      <a:pt x="0" y="0"/>
                    </a:moveTo>
                    <a:lnTo>
                      <a:pt x="1956645" y="0"/>
                    </a:lnTo>
                    <a:lnTo>
                      <a:pt x="1956645" y="9144"/>
                    </a:lnTo>
                    <a:lnTo>
                      <a:pt x="0" y="9144"/>
                    </a:lnTo>
                    <a:lnTo>
                      <a:pt x="0" y="0"/>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sp>
            <p:nvSpPr>
              <p:cNvPr id="29" name="Freeform 11"/>
              <p:cNvSpPr/>
              <p:nvPr/>
            </p:nvSpPr>
            <p:spPr>
              <a:xfrm>
                <a:off x="15506701" y="3339782"/>
                <a:ext cx="1214119" cy="18288"/>
              </a:xfrm>
              <a:custGeom>
                <a:avLst/>
                <a:gdLst>
                  <a:gd name="connsiteX0" fmla="*/ 0 w 1214119"/>
                  <a:gd name="connsiteY0" fmla="*/ 0 h 9144"/>
                  <a:gd name="connsiteX1" fmla="*/ 1214119 w 1214119"/>
                  <a:gd name="connsiteY1" fmla="*/ 0 h 9144"/>
                  <a:gd name="connsiteX2" fmla="*/ 1214119 w 1214119"/>
                  <a:gd name="connsiteY2" fmla="*/ 9144 h 9144"/>
                  <a:gd name="connsiteX3" fmla="*/ 0 w 1214119"/>
                  <a:gd name="connsiteY3" fmla="*/ 9144 h 9144"/>
                  <a:gd name="connsiteX4" fmla="*/ 0 w 1214119"/>
                  <a:gd name="connsiteY4" fmla="*/ 0 h 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4119" h="9144">
                    <a:moveTo>
                      <a:pt x="0" y="0"/>
                    </a:moveTo>
                    <a:lnTo>
                      <a:pt x="1214119" y="0"/>
                    </a:lnTo>
                    <a:lnTo>
                      <a:pt x="1214119" y="9144"/>
                    </a:lnTo>
                    <a:lnTo>
                      <a:pt x="0" y="9144"/>
                    </a:lnTo>
                    <a:lnTo>
                      <a:pt x="0" y="0"/>
                    </a:ln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grpSp>
        <p:sp>
          <p:nvSpPr>
            <p:cNvPr id="23" name="Oval 5"/>
            <p:cNvSpPr/>
            <p:nvPr/>
          </p:nvSpPr>
          <p:spPr>
            <a:xfrm>
              <a:off x="6057900" y="3257550"/>
              <a:ext cx="152400" cy="152400"/>
            </a:xfrm>
            <a:prstGeom prst="ellipse">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sp>
          <p:nvSpPr>
            <p:cNvPr id="24" name="Oval 6"/>
            <p:cNvSpPr/>
            <p:nvPr/>
          </p:nvSpPr>
          <p:spPr>
            <a:xfrm>
              <a:off x="16668750" y="3257550"/>
              <a:ext cx="152400" cy="152400"/>
            </a:xfrm>
            <a:prstGeom prst="ellipse">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微软雅黑" panose="020B0503020204020204" pitchFamily="34" charset="-122"/>
                <a:ea typeface="微软雅黑" panose="020B0503020204020204" pitchFamily="34" charset="-122"/>
              </a:endParaRPr>
            </a:p>
          </p:txBody>
        </p:sp>
      </p:grpSp>
      <p:sp>
        <p:nvSpPr>
          <p:cNvPr id="30" name="TextBox 29"/>
          <p:cNvSpPr txBox="1"/>
          <p:nvPr/>
        </p:nvSpPr>
        <p:spPr>
          <a:xfrm>
            <a:off x="4443916" y="1613155"/>
            <a:ext cx="1493380" cy="276999"/>
          </a:xfrm>
          <a:prstGeom prst="rect">
            <a:avLst/>
          </a:prstGeom>
          <a:noFill/>
        </p:spPr>
        <p:txBody>
          <a:bodyPr wrap="square" rtlCol="0">
            <a:spAutoFit/>
          </a:bodyPr>
          <a:lstStyle/>
          <a:p>
            <a:pPr algn="ctr"/>
            <a:r>
              <a:rPr lang="en-US" sz="1200" dirty="0" smtClean="0">
                <a:solidFill>
                  <a:schemeClr val="accent2"/>
                </a:solidFill>
                <a:latin typeface="微软雅黑" panose="020B0503020204020204" pitchFamily="34" charset="-122"/>
                <a:ea typeface="微软雅黑" panose="020B0503020204020204" pitchFamily="34" charset="-122"/>
              </a:rPr>
              <a:t>2008-2015</a:t>
            </a:r>
            <a:endParaRPr lang="en-US" sz="1200" dirty="0">
              <a:solidFill>
                <a:schemeClr val="accent2"/>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096427" y="1613155"/>
            <a:ext cx="1493380" cy="275590"/>
          </a:xfrm>
          <a:prstGeom prst="rect">
            <a:avLst/>
          </a:prstGeom>
          <a:noFill/>
        </p:spPr>
        <p:txBody>
          <a:bodyPr wrap="square" rtlCol="0">
            <a:spAutoFit/>
          </a:bodyPr>
          <a:lstStyle/>
          <a:p>
            <a:pPr algn="ctr"/>
            <a:r>
              <a:rPr lang="en-US" sz="1200" dirty="0" smtClean="0">
                <a:solidFill>
                  <a:schemeClr val="accent2"/>
                </a:solidFill>
                <a:latin typeface="微软雅黑" panose="020B0503020204020204" pitchFamily="34" charset="-122"/>
                <a:ea typeface="微软雅黑" panose="020B0503020204020204" pitchFamily="34" charset="-122"/>
              </a:rPr>
              <a:t>2015-2017</a:t>
            </a:r>
          </a:p>
        </p:txBody>
      </p:sp>
      <p:sp>
        <p:nvSpPr>
          <p:cNvPr id="32" name="TextBox 31"/>
          <p:cNvSpPr txBox="1"/>
          <p:nvPr/>
        </p:nvSpPr>
        <p:spPr>
          <a:xfrm>
            <a:off x="7724457" y="1613155"/>
            <a:ext cx="1493380" cy="275590"/>
          </a:xfrm>
          <a:prstGeom prst="rect">
            <a:avLst/>
          </a:prstGeom>
          <a:noFill/>
        </p:spPr>
        <p:txBody>
          <a:bodyPr wrap="square" rtlCol="0">
            <a:spAutoFit/>
          </a:bodyPr>
          <a:lstStyle/>
          <a:p>
            <a:pPr algn="ctr"/>
            <a:r>
              <a:rPr lang="en-US" sz="1200" dirty="0" smtClean="0">
                <a:solidFill>
                  <a:schemeClr val="accent2"/>
                </a:solidFill>
                <a:latin typeface="微软雅黑" panose="020B0503020204020204" pitchFamily="34" charset="-122"/>
                <a:ea typeface="微软雅黑" panose="020B0503020204020204" pitchFamily="34" charset="-122"/>
              </a:rPr>
              <a:t>2018</a:t>
            </a:r>
          </a:p>
        </p:txBody>
      </p:sp>
      <p:sp>
        <p:nvSpPr>
          <p:cNvPr id="33" name="TextBox 32"/>
          <p:cNvSpPr txBox="1"/>
          <p:nvPr/>
        </p:nvSpPr>
        <p:spPr>
          <a:xfrm>
            <a:off x="9340245" y="1613155"/>
            <a:ext cx="1493380" cy="275590"/>
          </a:xfrm>
          <a:prstGeom prst="rect">
            <a:avLst/>
          </a:prstGeom>
          <a:noFill/>
        </p:spPr>
        <p:txBody>
          <a:bodyPr wrap="square" rtlCol="0">
            <a:spAutoFit/>
          </a:bodyPr>
          <a:lstStyle/>
          <a:p>
            <a:pPr algn="ctr"/>
            <a:r>
              <a:rPr lang="en-US" sz="1200" dirty="0" smtClean="0">
                <a:solidFill>
                  <a:schemeClr val="accent2"/>
                </a:solidFill>
                <a:latin typeface="微软雅黑" panose="020B0503020204020204" pitchFamily="34" charset="-122"/>
                <a:ea typeface="微软雅黑" panose="020B0503020204020204" pitchFamily="34" charset="-122"/>
              </a:rPr>
              <a:t>201X-Present</a:t>
            </a:r>
            <a:endParaRPr lang="en-US" sz="1200" dirty="0">
              <a:solidFill>
                <a:schemeClr val="accent2"/>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4517361" y="2384288"/>
            <a:ext cx="1346490" cy="461665"/>
          </a:xfrm>
          <a:prstGeom prst="rect">
            <a:avLst/>
          </a:prstGeom>
          <a:noFill/>
        </p:spPr>
        <p:txBody>
          <a:bodyPr wrap="square" rtlCol="0">
            <a:spAutoFit/>
          </a:bodyPr>
          <a:lstStyle/>
          <a:p>
            <a:pPr algn="ctr"/>
            <a:r>
              <a:rPr lang="en-US" sz="1200" dirty="0" smtClean="0">
                <a:solidFill>
                  <a:schemeClr val="bg1">
                    <a:lumMod val="65000"/>
                  </a:schemeClr>
                </a:solidFill>
                <a:latin typeface="微软雅黑" panose="020B0503020204020204" pitchFamily="34" charset="-122"/>
                <a:ea typeface="微软雅黑" panose="020B0503020204020204" pitchFamily="34" charset="-122"/>
              </a:rPr>
              <a:t>University</a:t>
            </a:r>
          </a:p>
          <a:p>
            <a:pPr algn="ctr"/>
            <a:r>
              <a:rPr lang="en-US" sz="1200" dirty="0" smtClean="0">
                <a:solidFill>
                  <a:schemeClr val="bg1">
                    <a:lumMod val="65000"/>
                  </a:schemeClr>
                </a:solidFill>
                <a:latin typeface="微软雅黑" panose="020B0503020204020204" pitchFamily="34" charset="-122"/>
                <a:ea typeface="微软雅黑" panose="020B0503020204020204" pitchFamily="34" charset="-122"/>
              </a:rPr>
              <a:t>Degree</a:t>
            </a:r>
            <a:endParaRPr 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6169872" y="2408770"/>
            <a:ext cx="1346490" cy="646331"/>
          </a:xfrm>
          <a:prstGeom prst="rect">
            <a:avLst/>
          </a:prstGeom>
          <a:noFill/>
        </p:spPr>
        <p:txBody>
          <a:bodyPr wrap="square" rtlCol="0">
            <a:spAutoFit/>
          </a:bodyPr>
          <a:lstStyle/>
          <a:p>
            <a:pPr algn="ctr"/>
            <a:r>
              <a:rPr lang="en-US" sz="1200" dirty="0" smtClean="0">
                <a:solidFill>
                  <a:schemeClr val="bg1">
                    <a:lumMod val="65000"/>
                  </a:schemeClr>
                </a:solidFill>
                <a:latin typeface="微软雅黑" panose="020B0503020204020204" pitchFamily="34" charset="-122"/>
                <a:ea typeface="微软雅黑" panose="020B0503020204020204" pitchFamily="34" charset="-122"/>
              </a:rPr>
              <a:t>Company Name</a:t>
            </a:r>
          </a:p>
          <a:p>
            <a:pPr algn="ctr"/>
            <a:r>
              <a:rPr lang="en-US" sz="1200" dirty="0" smtClean="0">
                <a:solidFill>
                  <a:schemeClr val="bg1">
                    <a:lumMod val="65000"/>
                  </a:schemeClr>
                </a:solidFill>
                <a:latin typeface="微软雅黑" panose="020B0503020204020204" pitchFamily="34" charset="-122"/>
                <a:ea typeface="微软雅黑" panose="020B0503020204020204" pitchFamily="34" charset="-122"/>
              </a:rPr>
              <a:t>Job Title</a:t>
            </a:r>
            <a:endParaRPr 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7797902" y="2433251"/>
            <a:ext cx="1346490" cy="276999"/>
          </a:xfrm>
          <a:prstGeom prst="rect">
            <a:avLst/>
          </a:prstGeom>
          <a:noFill/>
        </p:spPr>
        <p:txBody>
          <a:bodyPr wrap="square" rtlCol="0">
            <a:spAutoFit/>
          </a:bodyPr>
          <a:lstStyle/>
          <a:p>
            <a:pPr algn="ctr"/>
            <a:r>
              <a:rPr lang="en-US" sz="1200" dirty="0" smtClean="0">
                <a:solidFill>
                  <a:schemeClr val="bg1">
                    <a:lumMod val="65000"/>
                  </a:schemeClr>
                </a:solidFill>
                <a:latin typeface="微软雅黑" panose="020B0503020204020204" pitchFamily="34" charset="-122"/>
                <a:ea typeface="微软雅黑" panose="020B0503020204020204" pitchFamily="34" charset="-122"/>
              </a:rPr>
              <a:t>Award</a:t>
            </a:r>
            <a:endParaRPr 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9413690" y="2457733"/>
            <a:ext cx="1346490" cy="646331"/>
          </a:xfrm>
          <a:prstGeom prst="rect">
            <a:avLst/>
          </a:prstGeom>
          <a:noFill/>
        </p:spPr>
        <p:txBody>
          <a:bodyPr wrap="square" rtlCol="0">
            <a:spAutoFit/>
          </a:bodyPr>
          <a:lstStyle/>
          <a:p>
            <a:pPr algn="ctr"/>
            <a:r>
              <a:rPr lang="en-US" sz="1200" dirty="0" smtClean="0">
                <a:solidFill>
                  <a:schemeClr val="bg1">
                    <a:lumMod val="65000"/>
                  </a:schemeClr>
                </a:solidFill>
                <a:latin typeface="微软雅黑" panose="020B0503020204020204" pitchFamily="34" charset="-122"/>
                <a:ea typeface="微软雅黑" panose="020B0503020204020204" pitchFamily="34" charset="-122"/>
              </a:rPr>
              <a:t>Company Name</a:t>
            </a:r>
          </a:p>
          <a:p>
            <a:pPr algn="ctr"/>
            <a:r>
              <a:rPr lang="en-US" sz="1200" dirty="0" smtClean="0">
                <a:solidFill>
                  <a:schemeClr val="bg1">
                    <a:lumMod val="65000"/>
                  </a:schemeClr>
                </a:solidFill>
                <a:latin typeface="微软雅黑" panose="020B0503020204020204" pitchFamily="34" charset="-122"/>
                <a:ea typeface="微软雅黑" panose="020B0503020204020204" pitchFamily="34" charset="-122"/>
              </a:rPr>
              <a:t>Job Title</a:t>
            </a:r>
            <a:endParaRPr lang="en-US" sz="1200" dirty="0">
              <a:solidFill>
                <a:schemeClr val="bg1">
                  <a:lumMod val="65000"/>
                </a:schemeClr>
              </a:solidFill>
              <a:latin typeface="微软雅黑" panose="020B0503020204020204" pitchFamily="34" charset="-122"/>
              <a:ea typeface="微软雅黑" panose="020B0503020204020204" pitchFamily="34" charset="-122"/>
            </a:endParaRPr>
          </a:p>
        </p:txBody>
      </p:sp>
      <p:graphicFrame>
        <p:nvGraphicFramePr>
          <p:cNvPr id="38" name="Chart 22"/>
          <p:cNvGraphicFramePr/>
          <p:nvPr/>
        </p:nvGraphicFramePr>
        <p:xfrm>
          <a:off x="7053252" y="3876782"/>
          <a:ext cx="3849739" cy="2147367"/>
        </p:xfrm>
        <a:graphic>
          <a:graphicData uri="http://schemas.openxmlformats.org/drawingml/2006/chart">
            <c:chart xmlns:c="http://schemas.openxmlformats.org/drawingml/2006/chart" xmlns:r="http://schemas.openxmlformats.org/officeDocument/2006/relationships" r:id="rId5"/>
          </a:graphicData>
        </a:graphic>
      </p:graphicFrame>
      <p:sp>
        <p:nvSpPr>
          <p:cNvPr id="39" name="TextBox 38"/>
          <p:cNvSpPr txBox="1"/>
          <p:nvPr/>
        </p:nvSpPr>
        <p:spPr>
          <a:xfrm>
            <a:off x="7080380" y="3265666"/>
            <a:ext cx="2399202" cy="369332"/>
          </a:xfrm>
          <a:prstGeom prst="rect">
            <a:avLst/>
          </a:prstGeom>
          <a:noFill/>
        </p:spPr>
        <p:txBody>
          <a:bodyPr wrap="square" rtlCol="0">
            <a:spAutoFit/>
          </a:bodyPr>
          <a:lstStyle/>
          <a:p>
            <a:r>
              <a:rPr lang="en-US" dirty="0" smtClean="0">
                <a:solidFill>
                  <a:schemeClr val="accent2"/>
                </a:solidFill>
                <a:latin typeface="Impact MT Std" pitchFamily="34" charset="0"/>
                <a:ea typeface="微软雅黑" panose="020B0503020204020204" pitchFamily="34" charset="-122"/>
              </a:rPr>
              <a:t>SKILLS AND EXPERIENCE:</a:t>
            </a:r>
            <a:endParaRPr lang="en-US" dirty="0">
              <a:solidFill>
                <a:schemeClr val="accent2"/>
              </a:solidFill>
              <a:latin typeface="Impact MT Std" pitchFamily="34" charset="0"/>
              <a:ea typeface="微软雅黑" panose="020B0503020204020204" pitchFamily="34" charset="-122"/>
            </a:endParaRPr>
          </a:p>
        </p:txBody>
      </p:sp>
      <p:cxnSp>
        <p:nvCxnSpPr>
          <p:cNvPr id="40" name="Straight Connector 27"/>
          <p:cNvCxnSpPr/>
          <p:nvPr/>
        </p:nvCxnSpPr>
        <p:spPr>
          <a:xfrm>
            <a:off x="6888001" y="3326870"/>
            <a:ext cx="0" cy="2766426"/>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41" name="Freeform 28"/>
          <p:cNvSpPr/>
          <p:nvPr/>
        </p:nvSpPr>
        <p:spPr>
          <a:xfrm rot="16200000">
            <a:off x="10976436" y="3938954"/>
            <a:ext cx="318261" cy="551481"/>
          </a:xfrm>
          <a:custGeom>
            <a:avLst/>
            <a:gdLst>
              <a:gd name="connsiteX0" fmla="*/ 495299 w 495299"/>
              <a:gd name="connsiteY0" fmla="*/ 115302 h 858252"/>
              <a:gd name="connsiteX1" fmla="*/ 495299 w 495299"/>
              <a:gd name="connsiteY1" fmla="*/ 858252 h 858252"/>
              <a:gd name="connsiteX2" fmla="*/ 0 w 495299"/>
              <a:gd name="connsiteY2" fmla="*/ 858252 h 858252"/>
              <a:gd name="connsiteX3" fmla="*/ 0 w 495299"/>
              <a:gd name="connsiteY3" fmla="*/ 115302 h 858252"/>
              <a:gd name="connsiteX4" fmla="*/ 142215 w 495299"/>
              <a:gd name="connsiteY4" fmla="*/ 115302 h 858252"/>
              <a:gd name="connsiteX5" fmla="*/ 247650 w 495299"/>
              <a:gd name="connsiteY5" fmla="*/ 0 h 858252"/>
              <a:gd name="connsiteX6" fmla="*/ 353086 w 495299"/>
              <a:gd name="connsiteY6" fmla="*/ 115302 h 85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299" h="858252">
                <a:moveTo>
                  <a:pt x="495299" y="115302"/>
                </a:moveTo>
                <a:lnTo>
                  <a:pt x="495299" y="858252"/>
                </a:lnTo>
                <a:lnTo>
                  <a:pt x="0" y="858252"/>
                </a:lnTo>
                <a:lnTo>
                  <a:pt x="0" y="115302"/>
                </a:lnTo>
                <a:lnTo>
                  <a:pt x="142215" y="115302"/>
                </a:lnTo>
                <a:lnTo>
                  <a:pt x="247650" y="0"/>
                </a:lnTo>
                <a:lnTo>
                  <a:pt x="353086" y="115302"/>
                </a:ln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微软雅黑" panose="020B0503020204020204" pitchFamily="34" charset="-122"/>
              <a:ea typeface="微软雅黑" panose="020B0503020204020204" pitchFamily="34" charset="-122"/>
            </a:endParaRPr>
          </a:p>
        </p:txBody>
      </p:sp>
      <p:sp>
        <p:nvSpPr>
          <p:cNvPr id="42" name="TextBox 41"/>
          <p:cNvSpPr txBox="1"/>
          <p:nvPr/>
        </p:nvSpPr>
        <p:spPr>
          <a:xfrm>
            <a:off x="10971925" y="4088304"/>
            <a:ext cx="588552" cy="261610"/>
          </a:xfrm>
          <a:prstGeom prst="rect">
            <a:avLst/>
          </a:prstGeom>
          <a:noFill/>
        </p:spPr>
        <p:txBody>
          <a:bodyPr wrap="square" rtlCol="0">
            <a:spAutoFit/>
          </a:bodyPr>
          <a:lstStyle/>
          <a:p>
            <a:r>
              <a:rPr lang="en-US" sz="1100" dirty="0" smtClean="0">
                <a:solidFill>
                  <a:schemeClr val="bg1"/>
                </a:solidFill>
                <a:latin typeface="微软雅黑" panose="020B0503020204020204" pitchFamily="34" charset="-122"/>
                <a:ea typeface="微软雅黑" panose="020B0503020204020204" pitchFamily="34" charset="-122"/>
              </a:rPr>
              <a:t>60%</a:t>
            </a:r>
            <a:endParaRPr lang="en-US" sz="1100" dirty="0">
              <a:solidFill>
                <a:schemeClr val="bg1"/>
              </a:solidFill>
              <a:latin typeface="微软雅黑" panose="020B0503020204020204" pitchFamily="34" charset="-122"/>
              <a:ea typeface="微软雅黑" panose="020B0503020204020204" pitchFamily="34" charset="-122"/>
            </a:endParaRPr>
          </a:p>
        </p:txBody>
      </p:sp>
      <p:sp>
        <p:nvSpPr>
          <p:cNvPr id="43" name="Freeform 30"/>
          <p:cNvSpPr/>
          <p:nvPr/>
        </p:nvSpPr>
        <p:spPr>
          <a:xfrm rot="16200000">
            <a:off x="10981590" y="4431164"/>
            <a:ext cx="318261" cy="551481"/>
          </a:xfrm>
          <a:custGeom>
            <a:avLst/>
            <a:gdLst>
              <a:gd name="connsiteX0" fmla="*/ 495299 w 495299"/>
              <a:gd name="connsiteY0" fmla="*/ 115302 h 858252"/>
              <a:gd name="connsiteX1" fmla="*/ 495299 w 495299"/>
              <a:gd name="connsiteY1" fmla="*/ 858252 h 858252"/>
              <a:gd name="connsiteX2" fmla="*/ 0 w 495299"/>
              <a:gd name="connsiteY2" fmla="*/ 858252 h 858252"/>
              <a:gd name="connsiteX3" fmla="*/ 0 w 495299"/>
              <a:gd name="connsiteY3" fmla="*/ 115302 h 858252"/>
              <a:gd name="connsiteX4" fmla="*/ 142215 w 495299"/>
              <a:gd name="connsiteY4" fmla="*/ 115302 h 858252"/>
              <a:gd name="connsiteX5" fmla="*/ 247650 w 495299"/>
              <a:gd name="connsiteY5" fmla="*/ 0 h 858252"/>
              <a:gd name="connsiteX6" fmla="*/ 353086 w 495299"/>
              <a:gd name="connsiteY6" fmla="*/ 115302 h 85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299" h="858252">
                <a:moveTo>
                  <a:pt x="495299" y="115302"/>
                </a:moveTo>
                <a:lnTo>
                  <a:pt x="495299" y="858252"/>
                </a:lnTo>
                <a:lnTo>
                  <a:pt x="0" y="858252"/>
                </a:lnTo>
                <a:lnTo>
                  <a:pt x="0" y="115302"/>
                </a:lnTo>
                <a:lnTo>
                  <a:pt x="142215" y="115302"/>
                </a:lnTo>
                <a:lnTo>
                  <a:pt x="247650" y="0"/>
                </a:lnTo>
                <a:lnTo>
                  <a:pt x="353086" y="115302"/>
                </a:ln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微软雅黑" panose="020B0503020204020204" pitchFamily="34" charset="-122"/>
              <a:ea typeface="微软雅黑" panose="020B0503020204020204" pitchFamily="34" charset="-122"/>
            </a:endParaRPr>
          </a:p>
        </p:txBody>
      </p:sp>
      <p:sp>
        <p:nvSpPr>
          <p:cNvPr id="44" name="TextBox 43"/>
          <p:cNvSpPr txBox="1"/>
          <p:nvPr/>
        </p:nvSpPr>
        <p:spPr>
          <a:xfrm>
            <a:off x="10977079" y="4580514"/>
            <a:ext cx="588552" cy="261610"/>
          </a:xfrm>
          <a:prstGeom prst="rect">
            <a:avLst/>
          </a:prstGeom>
          <a:noFill/>
        </p:spPr>
        <p:txBody>
          <a:bodyPr wrap="square" rtlCol="0">
            <a:spAutoFit/>
          </a:bodyPr>
          <a:lstStyle/>
          <a:p>
            <a:r>
              <a:rPr lang="en-US" sz="1100" dirty="0" smtClean="0">
                <a:solidFill>
                  <a:schemeClr val="bg1"/>
                </a:solidFill>
                <a:latin typeface="微软雅黑" panose="020B0503020204020204" pitchFamily="34" charset="-122"/>
                <a:ea typeface="微软雅黑" panose="020B0503020204020204" pitchFamily="34" charset="-122"/>
              </a:rPr>
              <a:t>70%</a:t>
            </a:r>
            <a:endParaRPr lang="en-US" sz="1100" dirty="0">
              <a:solidFill>
                <a:schemeClr val="bg1"/>
              </a:solidFill>
              <a:latin typeface="微软雅黑" panose="020B0503020204020204" pitchFamily="34" charset="-122"/>
              <a:ea typeface="微软雅黑" panose="020B0503020204020204" pitchFamily="34" charset="-122"/>
            </a:endParaRPr>
          </a:p>
        </p:txBody>
      </p:sp>
      <p:sp>
        <p:nvSpPr>
          <p:cNvPr id="45" name="Freeform 32"/>
          <p:cNvSpPr/>
          <p:nvPr/>
        </p:nvSpPr>
        <p:spPr>
          <a:xfrm rot="16200000">
            <a:off x="10979013" y="4923373"/>
            <a:ext cx="318261" cy="551481"/>
          </a:xfrm>
          <a:custGeom>
            <a:avLst/>
            <a:gdLst>
              <a:gd name="connsiteX0" fmla="*/ 495299 w 495299"/>
              <a:gd name="connsiteY0" fmla="*/ 115302 h 858252"/>
              <a:gd name="connsiteX1" fmla="*/ 495299 w 495299"/>
              <a:gd name="connsiteY1" fmla="*/ 858252 h 858252"/>
              <a:gd name="connsiteX2" fmla="*/ 0 w 495299"/>
              <a:gd name="connsiteY2" fmla="*/ 858252 h 858252"/>
              <a:gd name="connsiteX3" fmla="*/ 0 w 495299"/>
              <a:gd name="connsiteY3" fmla="*/ 115302 h 858252"/>
              <a:gd name="connsiteX4" fmla="*/ 142215 w 495299"/>
              <a:gd name="connsiteY4" fmla="*/ 115302 h 858252"/>
              <a:gd name="connsiteX5" fmla="*/ 247650 w 495299"/>
              <a:gd name="connsiteY5" fmla="*/ 0 h 858252"/>
              <a:gd name="connsiteX6" fmla="*/ 353086 w 495299"/>
              <a:gd name="connsiteY6" fmla="*/ 115302 h 85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299" h="858252">
                <a:moveTo>
                  <a:pt x="495299" y="115302"/>
                </a:moveTo>
                <a:lnTo>
                  <a:pt x="495299" y="858252"/>
                </a:lnTo>
                <a:lnTo>
                  <a:pt x="0" y="858252"/>
                </a:lnTo>
                <a:lnTo>
                  <a:pt x="0" y="115302"/>
                </a:lnTo>
                <a:lnTo>
                  <a:pt x="142215" y="115302"/>
                </a:lnTo>
                <a:lnTo>
                  <a:pt x="247650" y="0"/>
                </a:lnTo>
                <a:lnTo>
                  <a:pt x="353086" y="115302"/>
                </a:ln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微软雅黑" panose="020B0503020204020204" pitchFamily="34" charset="-122"/>
              <a:ea typeface="微软雅黑" panose="020B0503020204020204" pitchFamily="34" charset="-122"/>
            </a:endParaRPr>
          </a:p>
        </p:txBody>
      </p:sp>
      <p:sp>
        <p:nvSpPr>
          <p:cNvPr id="46" name="TextBox 45"/>
          <p:cNvSpPr txBox="1"/>
          <p:nvPr/>
        </p:nvSpPr>
        <p:spPr>
          <a:xfrm>
            <a:off x="10974502" y="5072723"/>
            <a:ext cx="588552" cy="261610"/>
          </a:xfrm>
          <a:prstGeom prst="rect">
            <a:avLst/>
          </a:prstGeom>
          <a:noFill/>
        </p:spPr>
        <p:txBody>
          <a:bodyPr wrap="square" rtlCol="0">
            <a:spAutoFit/>
          </a:bodyPr>
          <a:lstStyle/>
          <a:p>
            <a:r>
              <a:rPr lang="en-US" sz="1100" dirty="0" smtClean="0">
                <a:solidFill>
                  <a:schemeClr val="bg1"/>
                </a:solidFill>
                <a:latin typeface="微软雅黑" panose="020B0503020204020204" pitchFamily="34" charset="-122"/>
                <a:ea typeface="微软雅黑" panose="020B0503020204020204" pitchFamily="34" charset="-122"/>
              </a:rPr>
              <a:t>65%</a:t>
            </a:r>
            <a:endParaRPr lang="en-US" sz="1100" dirty="0">
              <a:solidFill>
                <a:schemeClr val="bg1"/>
              </a:solidFill>
              <a:latin typeface="微软雅黑" panose="020B0503020204020204" pitchFamily="34" charset="-122"/>
              <a:ea typeface="微软雅黑" panose="020B0503020204020204" pitchFamily="34" charset="-122"/>
            </a:endParaRPr>
          </a:p>
        </p:txBody>
      </p:sp>
      <p:sp>
        <p:nvSpPr>
          <p:cNvPr id="47" name="Freeform 34"/>
          <p:cNvSpPr/>
          <p:nvPr/>
        </p:nvSpPr>
        <p:spPr>
          <a:xfrm rot="16200000">
            <a:off x="10976435" y="5407852"/>
            <a:ext cx="318261" cy="551481"/>
          </a:xfrm>
          <a:custGeom>
            <a:avLst/>
            <a:gdLst>
              <a:gd name="connsiteX0" fmla="*/ 495299 w 495299"/>
              <a:gd name="connsiteY0" fmla="*/ 115302 h 858252"/>
              <a:gd name="connsiteX1" fmla="*/ 495299 w 495299"/>
              <a:gd name="connsiteY1" fmla="*/ 858252 h 858252"/>
              <a:gd name="connsiteX2" fmla="*/ 0 w 495299"/>
              <a:gd name="connsiteY2" fmla="*/ 858252 h 858252"/>
              <a:gd name="connsiteX3" fmla="*/ 0 w 495299"/>
              <a:gd name="connsiteY3" fmla="*/ 115302 h 858252"/>
              <a:gd name="connsiteX4" fmla="*/ 142215 w 495299"/>
              <a:gd name="connsiteY4" fmla="*/ 115302 h 858252"/>
              <a:gd name="connsiteX5" fmla="*/ 247650 w 495299"/>
              <a:gd name="connsiteY5" fmla="*/ 0 h 858252"/>
              <a:gd name="connsiteX6" fmla="*/ 353086 w 495299"/>
              <a:gd name="connsiteY6" fmla="*/ 115302 h 85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299" h="858252">
                <a:moveTo>
                  <a:pt x="495299" y="115302"/>
                </a:moveTo>
                <a:lnTo>
                  <a:pt x="495299" y="858252"/>
                </a:lnTo>
                <a:lnTo>
                  <a:pt x="0" y="858252"/>
                </a:lnTo>
                <a:lnTo>
                  <a:pt x="0" y="115302"/>
                </a:lnTo>
                <a:lnTo>
                  <a:pt x="142215" y="115302"/>
                </a:lnTo>
                <a:lnTo>
                  <a:pt x="247650" y="0"/>
                </a:lnTo>
                <a:lnTo>
                  <a:pt x="353086" y="115302"/>
                </a:lnTo>
                <a:close/>
              </a:path>
            </a:pathLst>
          </a:custGeom>
          <a:solidFill>
            <a:srgbClr val="B555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微软雅黑" panose="020B0503020204020204" pitchFamily="34" charset="-122"/>
              <a:ea typeface="微软雅黑" panose="020B0503020204020204" pitchFamily="34" charset="-122"/>
            </a:endParaRPr>
          </a:p>
        </p:txBody>
      </p:sp>
      <p:sp>
        <p:nvSpPr>
          <p:cNvPr id="48" name="TextBox 47"/>
          <p:cNvSpPr txBox="1"/>
          <p:nvPr/>
        </p:nvSpPr>
        <p:spPr>
          <a:xfrm>
            <a:off x="10971924" y="5557202"/>
            <a:ext cx="588552" cy="261610"/>
          </a:xfrm>
          <a:prstGeom prst="rect">
            <a:avLst/>
          </a:prstGeom>
          <a:noFill/>
        </p:spPr>
        <p:txBody>
          <a:bodyPr wrap="square" rtlCol="0">
            <a:spAutoFit/>
          </a:bodyPr>
          <a:lstStyle/>
          <a:p>
            <a:r>
              <a:rPr lang="en-US" sz="1100" dirty="0" smtClean="0">
                <a:solidFill>
                  <a:schemeClr val="bg1"/>
                </a:solidFill>
                <a:latin typeface="微软雅黑" panose="020B0503020204020204" pitchFamily="34" charset="-122"/>
                <a:ea typeface="微软雅黑" panose="020B0503020204020204" pitchFamily="34" charset="-122"/>
              </a:rPr>
              <a:t>80%</a:t>
            </a:r>
            <a:endParaRPr lang="en-US" sz="1100" dirty="0">
              <a:solidFill>
                <a:schemeClr val="bg1"/>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098543" y="3840060"/>
            <a:ext cx="1398718" cy="276999"/>
          </a:xfrm>
          <a:prstGeom prst="rect">
            <a:avLst/>
          </a:prstGeom>
          <a:noFill/>
        </p:spPr>
        <p:txBody>
          <a:bodyPr wrap="square" rtlCol="0">
            <a:spAutoFit/>
          </a:bodyPr>
          <a:lstStyle/>
          <a:p>
            <a:r>
              <a:rPr lang="en-US" sz="1200" dirty="0" smtClean="0">
                <a:solidFill>
                  <a:schemeClr val="bg1">
                    <a:lumMod val="65000"/>
                  </a:schemeClr>
                </a:solidFill>
                <a:latin typeface="微软雅黑" panose="020B0503020204020204" pitchFamily="34" charset="-122"/>
                <a:ea typeface="微软雅黑" panose="020B0503020204020204" pitchFamily="34" charset="-122"/>
              </a:rPr>
              <a:t>HTML5</a:t>
            </a:r>
            <a:endParaRPr 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7098543" y="4326371"/>
            <a:ext cx="1398718" cy="276999"/>
          </a:xfrm>
          <a:prstGeom prst="rect">
            <a:avLst/>
          </a:prstGeom>
          <a:noFill/>
        </p:spPr>
        <p:txBody>
          <a:bodyPr wrap="square" rtlCol="0">
            <a:spAutoFit/>
          </a:bodyPr>
          <a:lstStyle/>
          <a:p>
            <a:r>
              <a:rPr lang="en-US" sz="1200" dirty="0">
                <a:solidFill>
                  <a:schemeClr val="bg1">
                    <a:lumMod val="65000"/>
                  </a:schemeClr>
                </a:solidFill>
                <a:latin typeface="微软雅黑" panose="020B0503020204020204" pitchFamily="34" charset="-122"/>
                <a:ea typeface="微软雅黑" panose="020B0503020204020204" pitchFamily="34" charset="-122"/>
              </a:rPr>
              <a:t>Photoshop</a:t>
            </a:r>
          </a:p>
        </p:txBody>
      </p:sp>
      <p:sp>
        <p:nvSpPr>
          <p:cNvPr id="51" name="TextBox 50"/>
          <p:cNvSpPr txBox="1"/>
          <p:nvPr/>
        </p:nvSpPr>
        <p:spPr>
          <a:xfrm>
            <a:off x="7098543" y="4827350"/>
            <a:ext cx="1398718" cy="276999"/>
          </a:xfrm>
          <a:prstGeom prst="rect">
            <a:avLst/>
          </a:prstGeom>
          <a:noFill/>
        </p:spPr>
        <p:txBody>
          <a:bodyPr wrap="square" rtlCol="0">
            <a:spAutoFit/>
          </a:bodyPr>
          <a:lstStyle/>
          <a:p>
            <a:r>
              <a:rPr lang="en-US" sz="1200" dirty="0">
                <a:solidFill>
                  <a:schemeClr val="bg1">
                    <a:lumMod val="65000"/>
                  </a:schemeClr>
                </a:solidFill>
                <a:latin typeface="微软雅黑" panose="020B0503020204020204" pitchFamily="34" charset="-122"/>
                <a:ea typeface="微软雅黑" panose="020B0503020204020204" pitchFamily="34" charset="-122"/>
              </a:rPr>
              <a:t>Illustrator</a:t>
            </a:r>
          </a:p>
        </p:txBody>
      </p:sp>
      <p:sp>
        <p:nvSpPr>
          <p:cNvPr id="52" name="TextBox 51"/>
          <p:cNvSpPr txBox="1"/>
          <p:nvPr/>
        </p:nvSpPr>
        <p:spPr>
          <a:xfrm>
            <a:off x="7098543" y="5326874"/>
            <a:ext cx="1398718" cy="276999"/>
          </a:xfrm>
          <a:prstGeom prst="rect">
            <a:avLst/>
          </a:prstGeom>
          <a:noFill/>
        </p:spPr>
        <p:txBody>
          <a:bodyPr wrap="square" rtlCol="0">
            <a:spAutoFit/>
          </a:bodyPr>
          <a:lstStyle/>
          <a:p>
            <a:r>
              <a:rPr lang="en-US" sz="1200" dirty="0">
                <a:solidFill>
                  <a:schemeClr val="bg1">
                    <a:lumMod val="65000"/>
                  </a:schemeClr>
                </a:solidFill>
                <a:latin typeface="微软雅黑" panose="020B0503020204020204" pitchFamily="34" charset="-122"/>
                <a:ea typeface="微软雅黑" panose="020B0503020204020204" pitchFamily="34" charset="-122"/>
              </a:rPr>
              <a:t>InDesign</a:t>
            </a:r>
          </a:p>
        </p:txBody>
      </p:sp>
      <p:grpSp>
        <p:nvGrpSpPr>
          <p:cNvPr id="53" name="Group 40"/>
          <p:cNvGrpSpPr/>
          <p:nvPr/>
        </p:nvGrpSpPr>
        <p:grpSpPr>
          <a:xfrm>
            <a:off x="6716130" y="2009915"/>
            <a:ext cx="242776" cy="208438"/>
            <a:chOff x="6810375" y="2373313"/>
            <a:chExt cx="1762125" cy="1512888"/>
          </a:xfrm>
          <a:solidFill>
            <a:srgbClr val="B5554D"/>
          </a:solidFill>
        </p:grpSpPr>
        <p:sp>
          <p:nvSpPr>
            <p:cNvPr id="54" name="Freeform 15"/>
            <p:cNvSpPr>
              <a:spLocks noEditPoints="1"/>
            </p:cNvSpPr>
            <p:nvPr/>
          </p:nvSpPr>
          <p:spPr bwMode="auto">
            <a:xfrm>
              <a:off x="6810375" y="3257551"/>
              <a:ext cx="1762125" cy="628650"/>
            </a:xfrm>
            <a:custGeom>
              <a:avLst/>
              <a:gdLst>
                <a:gd name="T0" fmla="*/ 292 w 467"/>
                <a:gd name="T1" fmla="*/ 41 h 166"/>
                <a:gd name="T2" fmla="*/ 287 w 467"/>
                <a:gd name="T3" fmla="*/ 53 h 166"/>
                <a:gd name="T4" fmla="*/ 275 w 467"/>
                <a:gd name="T5" fmla="*/ 58 h 166"/>
                <a:gd name="T6" fmla="*/ 192 w 467"/>
                <a:gd name="T7" fmla="*/ 58 h 166"/>
                <a:gd name="T8" fmla="*/ 180 w 467"/>
                <a:gd name="T9" fmla="*/ 53 h 166"/>
                <a:gd name="T10" fmla="*/ 175 w 467"/>
                <a:gd name="T11" fmla="*/ 41 h 166"/>
                <a:gd name="T12" fmla="*/ 175 w 467"/>
                <a:gd name="T13" fmla="*/ 0 h 166"/>
                <a:gd name="T14" fmla="*/ 0 w 467"/>
                <a:gd name="T15" fmla="*/ 0 h 166"/>
                <a:gd name="T16" fmla="*/ 0 w 467"/>
                <a:gd name="T17" fmla="*/ 125 h 166"/>
                <a:gd name="T18" fmla="*/ 12 w 467"/>
                <a:gd name="T19" fmla="*/ 154 h 166"/>
                <a:gd name="T20" fmla="*/ 42 w 467"/>
                <a:gd name="T21" fmla="*/ 166 h 166"/>
                <a:gd name="T22" fmla="*/ 425 w 467"/>
                <a:gd name="T23" fmla="*/ 166 h 166"/>
                <a:gd name="T24" fmla="*/ 455 w 467"/>
                <a:gd name="T25" fmla="*/ 154 h 166"/>
                <a:gd name="T26" fmla="*/ 467 w 467"/>
                <a:gd name="T27" fmla="*/ 125 h 166"/>
                <a:gd name="T28" fmla="*/ 467 w 467"/>
                <a:gd name="T29" fmla="*/ 0 h 166"/>
                <a:gd name="T30" fmla="*/ 292 w 467"/>
                <a:gd name="T31" fmla="*/ 0 h 166"/>
                <a:gd name="T32" fmla="*/ 292 w 467"/>
                <a:gd name="T33" fmla="*/ 41 h 166"/>
                <a:gd name="T34" fmla="*/ 292 w 467"/>
                <a:gd name="T35" fmla="*/ 41 h 166"/>
                <a:gd name="T36" fmla="*/ 292 w 467"/>
                <a:gd name="T37" fmla="*/ 4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7" h="166">
                  <a:moveTo>
                    <a:pt x="292" y="41"/>
                  </a:moveTo>
                  <a:cubicBezTo>
                    <a:pt x="292" y="46"/>
                    <a:pt x="290" y="50"/>
                    <a:pt x="287" y="53"/>
                  </a:cubicBezTo>
                  <a:cubicBezTo>
                    <a:pt x="284" y="56"/>
                    <a:pt x="280" y="58"/>
                    <a:pt x="275" y="58"/>
                  </a:cubicBezTo>
                  <a:cubicBezTo>
                    <a:pt x="192" y="58"/>
                    <a:pt x="192" y="58"/>
                    <a:pt x="192" y="58"/>
                  </a:cubicBezTo>
                  <a:cubicBezTo>
                    <a:pt x="187" y="58"/>
                    <a:pt x="183" y="56"/>
                    <a:pt x="180" y="53"/>
                  </a:cubicBezTo>
                  <a:cubicBezTo>
                    <a:pt x="177" y="50"/>
                    <a:pt x="175" y="46"/>
                    <a:pt x="175" y="41"/>
                  </a:cubicBezTo>
                  <a:cubicBezTo>
                    <a:pt x="175" y="0"/>
                    <a:pt x="175" y="0"/>
                    <a:pt x="175" y="0"/>
                  </a:cubicBezTo>
                  <a:cubicBezTo>
                    <a:pt x="0" y="0"/>
                    <a:pt x="0" y="0"/>
                    <a:pt x="0" y="0"/>
                  </a:cubicBezTo>
                  <a:cubicBezTo>
                    <a:pt x="0" y="125"/>
                    <a:pt x="0" y="125"/>
                    <a:pt x="0" y="125"/>
                  </a:cubicBezTo>
                  <a:cubicBezTo>
                    <a:pt x="0" y="136"/>
                    <a:pt x="4" y="146"/>
                    <a:pt x="12" y="154"/>
                  </a:cubicBezTo>
                  <a:cubicBezTo>
                    <a:pt x="20" y="162"/>
                    <a:pt x="30" y="166"/>
                    <a:pt x="42" y="166"/>
                  </a:cubicBezTo>
                  <a:cubicBezTo>
                    <a:pt x="425" y="166"/>
                    <a:pt x="425" y="166"/>
                    <a:pt x="425" y="166"/>
                  </a:cubicBezTo>
                  <a:cubicBezTo>
                    <a:pt x="437" y="166"/>
                    <a:pt x="447" y="162"/>
                    <a:pt x="455" y="154"/>
                  </a:cubicBezTo>
                  <a:cubicBezTo>
                    <a:pt x="463" y="146"/>
                    <a:pt x="467" y="136"/>
                    <a:pt x="467" y="125"/>
                  </a:cubicBezTo>
                  <a:cubicBezTo>
                    <a:pt x="467" y="0"/>
                    <a:pt x="467" y="0"/>
                    <a:pt x="467" y="0"/>
                  </a:cubicBezTo>
                  <a:cubicBezTo>
                    <a:pt x="292" y="0"/>
                    <a:pt x="292" y="0"/>
                    <a:pt x="292" y="0"/>
                  </a:cubicBezTo>
                  <a:lnTo>
                    <a:pt x="292" y="41"/>
                  </a:lnTo>
                  <a:close/>
                  <a:moveTo>
                    <a:pt x="292" y="41"/>
                  </a:moveTo>
                  <a:cubicBezTo>
                    <a:pt x="292" y="41"/>
                    <a:pt x="292" y="41"/>
                    <a:pt x="292"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100">
                <a:latin typeface="微软雅黑" panose="020B0503020204020204" pitchFamily="34" charset="-122"/>
                <a:ea typeface="微软雅黑" panose="020B0503020204020204" pitchFamily="34" charset="-122"/>
              </a:endParaRPr>
            </a:p>
          </p:txBody>
        </p:sp>
        <p:sp>
          <p:nvSpPr>
            <p:cNvPr id="55" name="Rectangle 16"/>
            <p:cNvSpPr>
              <a:spLocks noChangeArrowheads="1"/>
            </p:cNvSpPr>
            <p:nvPr/>
          </p:nvSpPr>
          <p:spPr bwMode="auto">
            <a:xfrm>
              <a:off x="7564438" y="3257551"/>
              <a:ext cx="2540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100">
                <a:latin typeface="微软雅黑" panose="020B0503020204020204" pitchFamily="34" charset="-122"/>
                <a:ea typeface="微软雅黑" panose="020B0503020204020204" pitchFamily="34" charset="-122"/>
              </a:endParaRPr>
            </a:p>
          </p:txBody>
        </p:sp>
        <p:sp>
          <p:nvSpPr>
            <p:cNvPr id="56" name="Freeform 17"/>
            <p:cNvSpPr>
              <a:spLocks noEditPoints="1"/>
            </p:cNvSpPr>
            <p:nvPr/>
          </p:nvSpPr>
          <p:spPr bwMode="auto">
            <a:xfrm>
              <a:off x="6810375" y="2373313"/>
              <a:ext cx="1762125" cy="790575"/>
            </a:xfrm>
            <a:custGeom>
              <a:avLst/>
              <a:gdLst>
                <a:gd name="T0" fmla="*/ 455 w 467"/>
                <a:gd name="T1" fmla="*/ 79 h 209"/>
                <a:gd name="T2" fmla="*/ 425 w 467"/>
                <a:gd name="T3" fmla="*/ 67 h 209"/>
                <a:gd name="T4" fmla="*/ 334 w 467"/>
                <a:gd name="T5" fmla="*/ 67 h 209"/>
                <a:gd name="T6" fmla="*/ 334 w 467"/>
                <a:gd name="T7" fmla="*/ 25 h 209"/>
                <a:gd name="T8" fmla="*/ 326 w 467"/>
                <a:gd name="T9" fmla="*/ 7 h 209"/>
                <a:gd name="T10" fmla="*/ 309 w 467"/>
                <a:gd name="T11" fmla="*/ 0 h 209"/>
                <a:gd name="T12" fmla="*/ 159 w 467"/>
                <a:gd name="T13" fmla="*/ 0 h 209"/>
                <a:gd name="T14" fmla="*/ 141 w 467"/>
                <a:gd name="T15" fmla="*/ 7 h 209"/>
                <a:gd name="T16" fmla="*/ 133 w 467"/>
                <a:gd name="T17" fmla="*/ 25 h 209"/>
                <a:gd name="T18" fmla="*/ 133 w 467"/>
                <a:gd name="T19" fmla="*/ 67 h 209"/>
                <a:gd name="T20" fmla="*/ 42 w 467"/>
                <a:gd name="T21" fmla="*/ 67 h 209"/>
                <a:gd name="T22" fmla="*/ 12 w 467"/>
                <a:gd name="T23" fmla="*/ 79 h 209"/>
                <a:gd name="T24" fmla="*/ 0 w 467"/>
                <a:gd name="T25" fmla="*/ 108 h 209"/>
                <a:gd name="T26" fmla="*/ 0 w 467"/>
                <a:gd name="T27" fmla="*/ 209 h 209"/>
                <a:gd name="T28" fmla="*/ 467 w 467"/>
                <a:gd name="T29" fmla="*/ 209 h 209"/>
                <a:gd name="T30" fmla="*/ 467 w 467"/>
                <a:gd name="T31" fmla="*/ 108 h 209"/>
                <a:gd name="T32" fmla="*/ 455 w 467"/>
                <a:gd name="T33" fmla="*/ 79 h 209"/>
                <a:gd name="T34" fmla="*/ 300 w 467"/>
                <a:gd name="T35" fmla="*/ 67 h 209"/>
                <a:gd name="T36" fmla="*/ 167 w 467"/>
                <a:gd name="T37" fmla="*/ 67 h 209"/>
                <a:gd name="T38" fmla="*/ 167 w 467"/>
                <a:gd name="T39" fmla="*/ 33 h 209"/>
                <a:gd name="T40" fmla="*/ 300 w 467"/>
                <a:gd name="T41" fmla="*/ 33 h 209"/>
                <a:gd name="T42" fmla="*/ 300 w 467"/>
                <a:gd name="T43" fmla="*/ 67 h 209"/>
                <a:gd name="T44" fmla="*/ 300 w 467"/>
                <a:gd name="T45" fmla="*/ 67 h 209"/>
                <a:gd name="T46" fmla="*/ 300 w 467"/>
                <a:gd name="T47" fmla="*/ 67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7" h="209">
                  <a:moveTo>
                    <a:pt x="455" y="79"/>
                  </a:moveTo>
                  <a:cubicBezTo>
                    <a:pt x="447" y="71"/>
                    <a:pt x="437" y="67"/>
                    <a:pt x="425" y="67"/>
                  </a:cubicBezTo>
                  <a:cubicBezTo>
                    <a:pt x="334" y="67"/>
                    <a:pt x="334" y="67"/>
                    <a:pt x="334" y="67"/>
                  </a:cubicBezTo>
                  <a:cubicBezTo>
                    <a:pt x="334" y="25"/>
                    <a:pt x="334" y="25"/>
                    <a:pt x="334" y="25"/>
                  </a:cubicBezTo>
                  <a:cubicBezTo>
                    <a:pt x="334" y="18"/>
                    <a:pt x="331" y="12"/>
                    <a:pt x="326" y="7"/>
                  </a:cubicBezTo>
                  <a:cubicBezTo>
                    <a:pt x="322" y="2"/>
                    <a:pt x="316" y="0"/>
                    <a:pt x="309" y="0"/>
                  </a:cubicBezTo>
                  <a:cubicBezTo>
                    <a:pt x="159" y="0"/>
                    <a:pt x="159" y="0"/>
                    <a:pt x="159" y="0"/>
                  </a:cubicBezTo>
                  <a:cubicBezTo>
                    <a:pt x="152" y="0"/>
                    <a:pt x="146" y="2"/>
                    <a:pt x="141" y="7"/>
                  </a:cubicBezTo>
                  <a:cubicBezTo>
                    <a:pt x="136" y="12"/>
                    <a:pt x="133" y="18"/>
                    <a:pt x="133" y="25"/>
                  </a:cubicBezTo>
                  <a:cubicBezTo>
                    <a:pt x="133" y="67"/>
                    <a:pt x="133" y="67"/>
                    <a:pt x="133" y="67"/>
                  </a:cubicBezTo>
                  <a:cubicBezTo>
                    <a:pt x="42" y="67"/>
                    <a:pt x="42" y="67"/>
                    <a:pt x="42" y="67"/>
                  </a:cubicBezTo>
                  <a:cubicBezTo>
                    <a:pt x="30" y="67"/>
                    <a:pt x="20" y="71"/>
                    <a:pt x="12" y="79"/>
                  </a:cubicBezTo>
                  <a:cubicBezTo>
                    <a:pt x="4" y="87"/>
                    <a:pt x="0" y="97"/>
                    <a:pt x="0" y="108"/>
                  </a:cubicBezTo>
                  <a:cubicBezTo>
                    <a:pt x="0" y="209"/>
                    <a:pt x="0" y="209"/>
                    <a:pt x="0" y="209"/>
                  </a:cubicBezTo>
                  <a:cubicBezTo>
                    <a:pt x="467" y="209"/>
                    <a:pt x="467" y="209"/>
                    <a:pt x="467" y="209"/>
                  </a:cubicBezTo>
                  <a:cubicBezTo>
                    <a:pt x="467" y="108"/>
                    <a:pt x="467" y="108"/>
                    <a:pt x="467" y="108"/>
                  </a:cubicBezTo>
                  <a:cubicBezTo>
                    <a:pt x="467" y="97"/>
                    <a:pt x="463" y="87"/>
                    <a:pt x="455" y="79"/>
                  </a:cubicBezTo>
                  <a:close/>
                  <a:moveTo>
                    <a:pt x="300" y="67"/>
                  </a:moveTo>
                  <a:cubicBezTo>
                    <a:pt x="167" y="67"/>
                    <a:pt x="167" y="67"/>
                    <a:pt x="167" y="67"/>
                  </a:cubicBezTo>
                  <a:cubicBezTo>
                    <a:pt x="167" y="33"/>
                    <a:pt x="167" y="33"/>
                    <a:pt x="167" y="33"/>
                  </a:cubicBezTo>
                  <a:cubicBezTo>
                    <a:pt x="300" y="33"/>
                    <a:pt x="300" y="33"/>
                    <a:pt x="300" y="33"/>
                  </a:cubicBezTo>
                  <a:lnTo>
                    <a:pt x="300" y="67"/>
                  </a:lnTo>
                  <a:close/>
                  <a:moveTo>
                    <a:pt x="300" y="67"/>
                  </a:moveTo>
                  <a:cubicBezTo>
                    <a:pt x="300" y="67"/>
                    <a:pt x="300" y="67"/>
                    <a:pt x="300" y="6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100">
                <a:latin typeface="微软雅黑" panose="020B0503020204020204" pitchFamily="34" charset="-122"/>
                <a:ea typeface="微软雅黑" panose="020B0503020204020204" pitchFamily="34" charset="-122"/>
              </a:endParaRPr>
            </a:p>
          </p:txBody>
        </p:sp>
      </p:grpSp>
      <p:sp>
        <p:nvSpPr>
          <p:cNvPr id="57" name="Freeform 413"/>
          <p:cNvSpPr>
            <a:spLocks noEditPoints="1"/>
          </p:cNvSpPr>
          <p:nvPr/>
        </p:nvSpPr>
        <p:spPr bwMode="auto">
          <a:xfrm>
            <a:off x="8360573" y="2045600"/>
            <a:ext cx="217112" cy="200071"/>
          </a:xfrm>
          <a:custGeom>
            <a:avLst/>
            <a:gdLst>
              <a:gd name="T0" fmla="*/ 427 w 434"/>
              <a:gd name="T1" fmla="*/ 74 h 400"/>
              <a:gd name="T2" fmla="*/ 409 w 434"/>
              <a:gd name="T3" fmla="*/ 67 h 400"/>
              <a:gd name="T4" fmla="*/ 334 w 434"/>
              <a:gd name="T5" fmla="*/ 67 h 400"/>
              <a:gd name="T6" fmla="*/ 334 w 434"/>
              <a:gd name="T7" fmla="*/ 42 h 400"/>
              <a:gd name="T8" fmla="*/ 321 w 434"/>
              <a:gd name="T9" fmla="*/ 12 h 400"/>
              <a:gd name="T10" fmla="*/ 292 w 434"/>
              <a:gd name="T11" fmla="*/ 0 h 400"/>
              <a:gd name="T12" fmla="*/ 142 w 434"/>
              <a:gd name="T13" fmla="*/ 0 h 400"/>
              <a:gd name="T14" fmla="*/ 112 w 434"/>
              <a:gd name="T15" fmla="*/ 12 h 400"/>
              <a:gd name="T16" fmla="*/ 100 w 434"/>
              <a:gd name="T17" fmla="*/ 42 h 400"/>
              <a:gd name="T18" fmla="*/ 100 w 434"/>
              <a:gd name="T19" fmla="*/ 67 h 400"/>
              <a:gd name="T20" fmla="*/ 25 w 434"/>
              <a:gd name="T21" fmla="*/ 67 h 400"/>
              <a:gd name="T22" fmla="*/ 7 w 434"/>
              <a:gd name="T23" fmla="*/ 74 h 400"/>
              <a:gd name="T24" fmla="*/ 0 w 434"/>
              <a:gd name="T25" fmla="*/ 92 h 400"/>
              <a:gd name="T26" fmla="*/ 0 w 434"/>
              <a:gd name="T27" fmla="*/ 125 h 400"/>
              <a:gd name="T28" fmla="*/ 11 w 434"/>
              <a:gd name="T29" fmla="*/ 162 h 400"/>
              <a:gd name="T30" fmla="*/ 40 w 434"/>
              <a:gd name="T31" fmla="*/ 196 h 400"/>
              <a:gd name="T32" fmla="*/ 85 w 434"/>
              <a:gd name="T33" fmla="*/ 222 h 400"/>
              <a:gd name="T34" fmla="*/ 141 w 434"/>
              <a:gd name="T35" fmla="*/ 233 h 400"/>
              <a:gd name="T36" fmla="*/ 166 w 434"/>
              <a:gd name="T37" fmla="*/ 258 h 400"/>
              <a:gd name="T38" fmla="*/ 180 w 434"/>
              <a:gd name="T39" fmla="*/ 277 h 400"/>
              <a:gd name="T40" fmla="*/ 184 w 434"/>
              <a:gd name="T41" fmla="*/ 300 h 400"/>
              <a:gd name="T42" fmla="*/ 176 w 434"/>
              <a:gd name="T43" fmla="*/ 324 h 400"/>
              <a:gd name="T44" fmla="*/ 150 w 434"/>
              <a:gd name="T45" fmla="*/ 334 h 400"/>
              <a:gd name="T46" fmla="*/ 115 w 434"/>
              <a:gd name="T47" fmla="*/ 346 h 400"/>
              <a:gd name="T48" fmla="*/ 100 w 434"/>
              <a:gd name="T49" fmla="*/ 375 h 400"/>
              <a:gd name="T50" fmla="*/ 100 w 434"/>
              <a:gd name="T51" fmla="*/ 392 h 400"/>
              <a:gd name="T52" fmla="*/ 102 w 434"/>
              <a:gd name="T53" fmla="*/ 398 h 400"/>
              <a:gd name="T54" fmla="*/ 108 w 434"/>
              <a:gd name="T55" fmla="*/ 400 h 400"/>
              <a:gd name="T56" fmla="*/ 325 w 434"/>
              <a:gd name="T57" fmla="*/ 400 h 400"/>
              <a:gd name="T58" fmla="*/ 331 w 434"/>
              <a:gd name="T59" fmla="*/ 398 h 400"/>
              <a:gd name="T60" fmla="*/ 334 w 434"/>
              <a:gd name="T61" fmla="*/ 392 h 400"/>
              <a:gd name="T62" fmla="*/ 334 w 434"/>
              <a:gd name="T63" fmla="*/ 375 h 400"/>
              <a:gd name="T64" fmla="*/ 318 w 434"/>
              <a:gd name="T65" fmla="*/ 346 h 400"/>
              <a:gd name="T66" fmla="*/ 284 w 434"/>
              <a:gd name="T67" fmla="*/ 334 h 400"/>
              <a:gd name="T68" fmla="*/ 258 w 434"/>
              <a:gd name="T69" fmla="*/ 324 h 400"/>
              <a:gd name="T70" fmla="*/ 250 w 434"/>
              <a:gd name="T71" fmla="*/ 300 h 400"/>
              <a:gd name="T72" fmla="*/ 254 w 434"/>
              <a:gd name="T73" fmla="*/ 277 h 400"/>
              <a:gd name="T74" fmla="*/ 268 w 434"/>
              <a:gd name="T75" fmla="*/ 258 h 400"/>
              <a:gd name="T76" fmla="*/ 293 w 434"/>
              <a:gd name="T77" fmla="*/ 233 h 400"/>
              <a:gd name="T78" fmla="*/ 349 w 434"/>
              <a:gd name="T79" fmla="*/ 222 h 400"/>
              <a:gd name="T80" fmla="*/ 394 w 434"/>
              <a:gd name="T81" fmla="*/ 196 h 400"/>
              <a:gd name="T82" fmla="*/ 423 w 434"/>
              <a:gd name="T83" fmla="*/ 162 h 400"/>
              <a:gd name="T84" fmla="*/ 434 w 434"/>
              <a:gd name="T85" fmla="*/ 125 h 400"/>
              <a:gd name="T86" fmla="*/ 434 w 434"/>
              <a:gd name="T87" fmla="*/ 92 h 400"/>
              <a:gd name="T88" fmla="*/ 427 w 434"/>
              <a:gd name="T89" fmla="*/ 74 h 400"/>
              <a:gd name="T90" fmla="*/ 58 w 434"/>
              <a:gd name="T91" fmla="*/ 167 h 400"/>
              <a:gd name="T92" fmla="*/ 33 w 434"/>
              <a:gd name="T93" fmla="*/ 125 h 400"/>
              <a:gd name="T94" fmla="*/ 33 w 434"/>
              <a:gd name="T95" fmla="*/ 100 h 400"/>
              <a:gd name="T96" fmla="*/ 100 w 434"/>
              <a:gd name="T97" fmla="*/ 100 h 400"/>
              <a:gd name="T98" fmla="*/ 119 w 434"/>
              <a:gd name="T99" fmla="*/ 197 h 400"/>
              <a:gd name="T100" fmla="*/ 58 w 434"/>
              <a:gd name="T101" fmla="*/ 167 h 400"/>
              <a:gd name="T102" fmla="*/ 400 w 434"/>
              <a:gd name="T103" fmla="*/ 125 h 400"/>
              <a:gd name="T104" fmla="*/ 376 w 434"/>
              <a:gd name="T105" fmla="*/ 167 h 400"/>
              <a:gd name="T106" fmla="*/ 314 w 434"/>
              <a:gd name="T107" fmla="*/ 197 h 400"/>
              <a:gd name="T108" fmla="*/ 334 w 434"/>
              <a:gd name="T109" fmla="*/ 100 h 400"/>
              <a:gd name="T110" fmla="*/ 400 w 434"/>
              <a:gd name="T111" fmla="*/ 100 h 400"/>
              <a:gd name="T112" fmla="*/ 400 w 434"/>
              <a:gd name="T113" fmla="*/ 125 h 400"/>
              <a:gd name="T114" fmla="*/ 400 w 434"/>
              <a:gd name="T115" fmla="*/ 125 h 400"/>
              <a:gd name="T116" fmla="*/ 400 w 434"/>
              <a:gd name="T117" fmla="*/ 12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400">
                <a:moveTo>
                  <a:pt x="427" y="74"/>
                </a:moveTo>
                <a:cubicBezTo>
                  <a:pt x="422" y="69"/>
                  <a:pt x="416" y="67"/>
                  <a:pt x="409" y="67"/>
                </a:cubicBezTo>
                <a:cubicBezTo>
                  <a:pt x="334" y="67"/>
                  <a:pt x="334" y="67"/>
                  <a:pt x="334" y="67"/>
                </a:cubicBezTo>
                <a:cubicBezTo>
                  <a:pt x="334" y="42"/>
                  <a:pt x="334" y="42"/>
                  <a:pt x="334" y="42"/>
                </a:cubicBezTo>
                <a:cubicBezTo>
                  <a:pt x="334" y="30"/>
                  <a:pt x="330" y="20"/>
                  <a:pt x="321" y="12"/>
                </a:cubicBezTo>
                <a:cubicBezTo>
                  <a:pt x="313" y="4"/>
                  <a:pt x="303" y="0"/>
                  <a:pt x="292" y="0"/>
                </a:cubicBezTo>
                <a:cubicBezTo>
                  <a:pt x="142" y="0"/>
                  <a:pt x="142" y="0"/>
                  <a:pt x="142" y="0"/>
                </a:cubicBezTo>
                <a:cubicBezTo>
                  <a:pt x="130" y="0"/>
                  <a:pt x="121" y="4"/>
                  <a:pt x="112" y="12"/>
                </a:cubicBezTo>
                <a:cubicBezTo>
                  <a:pt x="104" y="20"/>
                  <a:pt x="100" y="30"/>
                  <a:pt x="100" y="42"/>
                </a:cubicBezTo>
                <a:cubicBezTo>
                  <a:pt x="100" y="67"/>
                  <a:pt x="100" y="67"/>
                  <a:pt x="100" y="67"/>
                </a:cubicBezTo>
                <a:cubicBezTo>
                  <a:pt x="25" y="67"/>
                  <a:pt x="25" y="67"/>
                  <a:pt x="25" y="67"/>
                </a:cubicBezTo>
                <a:cubicBezTo>
                  <a:pt x="18" y="67"/>
                  <a:pt x="12" y="69"/>
                  <a:pt x="7" y="74"/>
                </a:cubicBezTo>
                <a:cubicBezTo>
                  <a:pt x="2" y="79"/>
                  <a:pt x="0" y="85"/>
                  <a:pt x="0" y="92"/>
                </a:cubicBezTo>
                <a:cubicBezTo>
                  <a:pt x="0" y="125"/>
                  <a:pt x="0" y="125"/>
                  <a:pt x="0" y="125"/>
                </a:cubicBezTo>
                <a:cubicBezTo>
                  <a:pt x="0" y="137"/>
                  <a:pt x="4" y="150"/>
                  <a:pt x="11" y="162"/>
                </a:cubicBezTo>
                <a:cubicBezTo>
                  <a:pt x="18" y="175"/>
                  <a:pt x="28" y="186"/>
                  <a:pt x="40" y="196"/>
                </a:cubicBezTo>
                <a:cubicBezTo>
                  <a:pt x="52" y="206"/>
                  <a:pt x="67" y="215"/>
                  <a:pt x="85" y="222"/>
                </a:cubicBezTo>
                <a:cubicBezTo>
                  <a:pt x="103" y="229"/>
                  <a:pt x="122" y="232"/>
                  <a:pt x="141" y="233"/>
                </a:cubicBezTo>
                <a:cubicBezTo>
                  <a:pt x="149" y="243"/>
                  <a:pt x="157" y="251"/>
                  <a:pt x="166" y="258"/>
                </a:cubicBezTo>
                <a:cubicBezTo>
                  <a:pt x="173" y="264"/>
                  <a:pt x="177" y="270"/>
                  <a:pt x="180" y="277"/>
                </a:cubicBezTo>
                <a:cubicBezTo>
                  <a:pt x="182" y="284"/>
                  <a:pt x="184" y="291"/>
                  <a:pt x="184" y="300"/>
                </a:cubicBezTo>
                <a:cubicBezTo>
                  <a:pt x="184" y="310"/>
                  <a:pt x="181" y="318"/>
                  <a:pt x="176" y="324"/>
                </a:cubicBezTo>
                <a:cubicBezTo>
                  <a:pt x="170" y="330"/>
                  <a:pt x="162" y="334"/>
                  <a:pt x="150" y="334"/>
                </a:cubicBezTo>
                <a:cubicBezTo>
                  <a:pt x="137" y="334"/>
                  <a:pt x="126" y="338"/>
                  <a:pt x="115" y="346"/>
                </a:cubicBezTo>
                <a:cubicBezTo>
                  <a:pt x="105" y="353"/>
                  <a:pt x="100" y="363"/>
                  <a:pt x="100" y="375"/>
                </a:cubicBezTo>
                <a:cubicBezTo>
                  <a:pt x="100" y="392"/>
                  <a:pt x="100" y="392"/>
                  <a:pt x="100" y="392"/>
                </a:cubicBezTo>
                <a:cubicBezTo>
                  <a:pt x="100" y="395"/>
                  <a:pt x="101" y="397"/>
                  <a:pt x="102" y="398"/>
                </a:cubicBezTo>
                <a:cubicBezTo>
                  <a:pt x="104" y="400"/>
                  <a:pt x="106" y="400"/>
                  <a:pt x="108" y="400"/>
                </a:cubicBezTo>
                <a:cubicBezTo>
                  <a:pt x="325" y="400"/>
                  <a:pt x="325" y="400"/>
                  <a:pt x="325" y="400"/>
                </a:cubicBezTo>
                <a:cubicBezTo>
                  <a:pt x="328" y="400"/>
                  <a:pt x="330" y="400"/>
                  <a:pt x="331" y="398"/>
                </a:cubicBezTo>
                <a:cubicBezTo>
                  <a:pt x="333" y="397"/>
                  <a:pt x="334" y="395"/>
                  <a:pt x="334" y="392"/>
                </a:cubicBezTo>
                <a:cubicBezTo>
                  <a:pt x="334" y="375"/>
                  <a:pt x="334" y="375"/>
                  <a:pt x="334" y="375"/>
                </a:cubicBezTo>
                <a:cubicBezTo>
                  <a:pt x="334" y="363"/>
                  <a:pt x="329" y="353"/>
                  <a:pt x="318" y="346"/>
                </a:cubicBezTo>
                <a:cubicBezTo>
                  <a:pt x="308" y="338"/>
                  <a:pt x="297" y="334"/>
                  <a:pt x="284" y="334"/>
                </a:cubicBezTo>
                <a:cubicBezTo>
                  <a:pt x="272" y="334"/>
                  <a:pt x="264" y="330"/>
                  <a:pt x="258" y="324"/>
                </a:cubicBezTo>
                <a:cubicBezTo>
                  <a:pt x="253" y="318"/>
                  <a:pt x="250" y="310"/>
                  <a:pt x="250" y="300"/>
                </a:cubicBezTo>
                <a:cubicBezTo>
                  <a:pt x="250" y="291"/>
                  <a:pt x="252" y="284"/>
                  <a:pt x="254" y="277"/>
                </a:cubicBezTo>
                <a:cubicBezTo>
                  <a:pt x="257" y="270"/>
                  <a:pt x="261" y="264"/>
                  <a:pt x="268" y="258"/>
                </a:cubicBezTo>
                <a:cubicBezTo>
                  <a:pt x="277" y="251"/>
                  <a:pt x="285" y="243"/>
                  <a:pt x="293" y="233"/>
                </a:cubicBezTo>
                <a:cubicBezTo>
                  <a:pt x="312" y="232"/>
                  <a:pt x="331" y="229"/>
                  <a:pt x="349" y="222"/>
                </a:cubicBezTo>
                <a:cubicBezTo>
                  <a:pt x="367" y="215"/>
                  <a:pt x="382" y="206"/>
                  <a:pt x="394" y="196"/>
                </a:cubicBezTo>
                <a:cubicBezTo>
                  <a:pt x="406" y="186"/>
                  <a:pt x="416" y="175"/>
                  <a:pt x="423" y="162"/>
                </a:cubicBezTo>
                <a:cubicBezTo>
                  <a:pt x="430" y="150"/>
                  <a:pt x="434" y="137"/>
                  <a:pt x="434" y="125"/>
                </a:cubicBezTo>
                <a:cubicBezTo>
                  <a:pt x="434" y="92"/>
                  <a:pt x="434" y="92"/>
                  <a:pt x="434" y="92"/>
                </a:cubicBezTo>
                <a:cubicBezTo>
                  <a:pt x="434" y="85"/>
                  <a:pt x="431" y="79"/>
                  <a:pt x="427" y="74"/>
                </a:cubicBezTo>
                <a:close/>
                <a:moveTo>
                  <a:pt x="58" y="167"/>
                </a:moveTo>
                <a:cubicBezTo>
                  <a:pt x="42" y="153"/>
                  <a:pt x="33" y="139"/>
                  <a:pt x="33" y="125"/>
                </a:cubicBezTo>
                <a:cubicBezTo>
                  <a:pt x="33" y="100"/>
                  <a:pt x="33" y="100"/>
                  <a:pt x="33" y="100"/>
                </a:cubicBezTo>
                <a:cubicBezTo>
                  <a:pt x="100" y="100"/>
                  <a:pt x="100" y="100"/>
                  <a:pt x="100" y="100"/>
                </a:cubicBezTo>
                <a:cubicBezTo>
                  <a:pt x="100" y="136"/>
                  <a:pt x="107" y="169"/>
                  <a:pt x="119" y="197"/>
                </a:cubicBezTo>
                <a:cubicBezTo>
                  <a:pt x="95" y="192"/>
                  <a:pt x="74" y="182"/>
                  <a:pt x="58" y="167"/>
                </a:cubicBezTo>
                <a:close/>
                <a:moveTo>
                  <a:pt x="400" y="125"/>
                </a:moveTo>
                <a:cubicBezTo>
                  <a:pt x="400" y="139"/>
                  <a:pt x="392" y="153"/>
                  <a:pt x="376" y="167"/>
                </a:cubicBezTo>
                <a:cubicBezTo>
                  <a:pt x="359" y="182"/>
                  <a:pt x="339" y="192"/>
                  <a:pt x="314" y="197"/>
                </a:cubicBezTo>
                <a:cubicBezTo>
                  <a:pt x="327" y="169"/>
                  <a:pt x="334" y="136"/>
                  <a:pt x="334" y="100"/>
                </a:cubicBezTo>
                <a:cubicBezTo>
                  <a:pt x="400" y="100"/>
                  <a:pt x="400" y="100"/>
                  <a:pt x="400" y="100"/>
                </a:cubicBezTo>
                <a:lnTo>
                  <a:pt x="400" y="125"/>
                </a:lnTo>
                <a:close/>
                <a:moveTo>
                  <a:pt x="400" y="125"/>
                </a:moveTo>
                <a:cubicBezTo>
                  <a:pt x="400" y="125"/>
                  <a:pt x="400" y="125"/>
                  <a:pt x="400" y="125"/>
                </a:cubicBezTo>
              </a:path>
            </a:pathLst>
          </a:custGeom>
          <a:solidFill>
            <a:srgbClr val="B5554D"/>
          </a:solidFill>
          <a:ln>
            <a:noFill/>
          </a:ln>
        </p:spPr>
        <p:txBody>
          <a:bodyPr vert="horz" wrap="square" lIns="91440" tIns="45720" rIns="91440" bIns="45720" numCol="1" anchor="t" anchorCtr="0" compatLnSpc="1"/>
          <a:lstStyle/>
          <a:p>
            <a:endParaRPr lang="en-US" sz="1100">
              <a:latin typeface="微软雅黑" panose="020B0503020204020204" pitchFamily="34" charset="-122"/>
              <a:ea typeface="微软雅黑" panose="020B0503020204020204" pitchFamily="34" charset="-122"/>
            </a:endParaRPr>
          </a:p>
        </p:txBody>
      </p:sp>
      <p:grpSp>
        <p:nvGrpSpPr>
          <p:cNvPr id="58" name="Group 45"/>
          <p:cNvGrpSpPr/>
          <p:nvPr/>
        </p:nvGrpSpPr>
        <p:grpSpPr>
          <a:xfrm>
            <a:off x="5043896" y="2024048"/>
            <a:ext cx="320014" cy="185642"/>
            <a:chOff x="4387850" y="2384425"/>
            <a:chExt cx="9512300" cy="5518151"/>
          </a:xfrm>
          <a:solidFill>
            <a:srgbClr val="B5554D"/>
          </a:solidFill>
        </p:grpSpPr>
        <p:sp>
          <p:nvSpPr>
            <p:cNvPr id="59" name="Freeform 491"/>
            <p:cNvSpPr>
              <a:spLocks noEditPoints="1"/>
            </p:cNvSpPr>
            <p:nvPr/>
          </p:nvSpPr>
          <p:spPr bwMode="auto">
            <a:xfrm>
              <a:off x="6305550" y="5221288"/>
              <a:ext cx="5676900" cy="2681288"/>
            </a:xfrm>
            <a:custGeom>
              <a:avLst/>
              <a:gdLst>
                <a:gd name="T0" fmla="*/ 756 w 1512"/>
                <a:gd name="T1" fmla="*/ 232 h 714"/>
                <a:gd name="T2" fmla="*/ 0 w 1512"/>
                <a:gd name="T3" fmla="*/ 0 h 714"/>
                <a:gd name="T4" fmla="*/ 0 w 1512"/>
                <a:gd name="T5" fmla="*/ 388 h 714"/>
                <a:gd name="T6" fmla="*/ 756 w 1512"/>
                <a:gd name="T7" fmla="*/ 714 h 714"/>
                <a:gd name="T8" fmla="*/ 1512 w 1512"/>
                <a:gd name="T9" fmla="*/ 388 h 714"/>
                <a:gd name="T10" fmla="*/ 1512 w 1512"/>
                <a:gd name="T11" fmla="*/ 384 h 714"/>
                <a:gd name="T12" fmla="*/ 1512 w 1512"/>
                <a:gd name="T13" fmla="*/ 0 h 714"/>
                <a:gd name="T14" fmla="*/ 756 w 1512"/>
                <a:gd name="T15" fmla="*/ 232 h 714"/>
                <a:gd name="T16" fmla="*/ 756 w 1512"/>
                <a:gd name="T17" fmla="*/ 232 h 714"/>
                <a:gd name="T18" fmla="*/ 756 w 1512"/>
                <a:gd name="T19" fmla="*/ 232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2" h="714">
                  <a:moveTo>
                    <a:pt x="756" y="232"/>
                  </a:moveTo>
                  <a:cubicBezTo>
                    <a:pt x="0" y="0"/>
                    <a:pt x="0" y="0"/>
                    <a:pt x="0" y="0"/>
                  </a:cubicBezTo>
                  <a:cubicBezTo>
                    <a:pt x="0" y="388"/>
                    <a:pt x="0" y="388"/>
                    <a:pt x="0" y="388"/>
                  </a:cubicBezTo>
                  <a:cubicBezTo>
                    <a:pt x="0" y="568"/>
                    <a:pt x="339" y="714"/>
                    <a:pt x="756" y="714"/>
                  </a:cubicBezTo>
                  <a:cubicBezTo>
                    <a:pt x="1174" y="714"/>
                    <a:pt x="1512" y="568"/>
                    <a:pt x="1512" y="388"/>
                  </a:cubicBezTo>
                  <a:cubicBezTo>
                    <a:pt x="1512" y="387"/>
                    <a:pt x="1512" y="386"/>
                    <a:pt x="1512" y="384"/>
                  </a:cubicBezTo>
                  <a:cubicBezTo>
                    <a:pt x="1512" y="0"/>
                    <a:pt x="1512" y="0"/>
                    <a:pt x="1512" y="0"/>
                  </a:cubicBezTo>
                  <a:lnTo>
                    <a:pt x="756" y="232"/>
                  </a:lnTo>
                  <a:close/>
                  <a:moveTo>
                    <a:pt x="756" y="232"/>
                  </a:moveTo>
                  <a:cubicBezTo>
                    <a:pt x="756" y="232"/>
                    <a:pt x="756" y="232"/>
                    <a:pt x="756" y="2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100">
                <a:latin typeface="微软雅黑" panose="020B0503020204020204" pitchFamily="34" charset="-122"/>
                <a:ea typeface="微软雅黑" panose="020B0503020204020204" pitchFamily="34" charset="-122"/>
              </a:endParaRPr>
            </a:p>
          </p:txBody>
        </p:sp>
        <p:sp>
          <p:nvSpPr>
            <p:cNvPr id="60" name="Freeform 492"/>
            <p:cNvSpPr>
              <a:spLocks noEditPoints="1"/>
            </p:cNvSpPr>
            <p:nvPr/>
          </p:nvSpPr>
          <p:spPr bwMode="auto">
            <a:xfrm>
              <a:off x="4387850" y="2384425"/>
              <a:ext cx="9512300" cy="4764088"/>
            </a:xfrm>
            <a:custGeom>
              <a:avLst/>
              <a:gdLst>
                <a:gd name="T0" fmla="*/ 0 w 2534"/>
                <a:gd name="T1" fmla="*/ 487 h 1268"/>
                <a:gd name="T2" fmla="*/ 270 w 2534"/>
                <a:gd name="T3" fmla="*/ 584 h 1268"/>
                <a:gd name="T4" fmla="*/ 293 w 2534"/>
                <a:gd name="T5" fmla="*/ 535 h 1268"/>
                <a:gd name="T6" fmla="*/ 392 w 2534"/>
                <a:gd name="T7" fmla="*/ 526 h 1268"/>
                <a:gd name="T8" fmla="*/ 406 w 2534"/>
                <a:gd name="T9" fmla="*/ 541 h 1268"/>
                <a:gd name="T10" fmla="*/ 321 w 2534"/>
                <a:gd name="T11" fmla="*/ 561 h 1268"/>
                <a:gd name="T12" fmla="*/ 309 w 2534"/>
                <a:gd name="T13" fmla="*/ 598 h 1268"/>
                <a:gd name="T14" fmla="*/ 145 w 2534"/>
                <a:gd name="T15" fmla="*/ 1196 h 1268"/>
                <a:gd name="T16" fmla="*/ 385 w 2534"/>
                <a:gd name="T17" fmla="*/ 1196 h 1268"/>
                <a:gd name="T18" fmla="*/ 417 w 2534"/>
                <a:gd name="T19" fmla="*/ 659 h 1268"/>
                <a:gd name="T20" fmla="*/ 417 w 2534"/>
                <a:gd name="T21" fmla="*/ 614 h 1268"/>
                <a:gd name="T22" fmla="*/ 595 w 2534"/>
                <a:gd name="T23" fmla="*/ 574 h 1268"/>
                <a:gd name="T24" fmla="*/ 583 w 2534"/>
                <a:gd name="T25" fmla="*/ 605 h 1268"/>
                <a:gd name="T26" fmla="*/ 449 w 2534"/>
                <a:gd name="T27" fmla="*/ 648 h 1268"/>
                <a:gd name="T28" fmla="*/ 511 w 2534"/>
                <a:gd name="T29" fmla="*/ 670 h 1268"/>
                <a:gd name="T30" fmla="*/ 1267 w 2534"/>
                <a:gd name="T31" fmla="*/ 903 h 1268"/>
                <a:gd name="T32" fmla="*/ 2023 w 2534"/>
                <a:gd name="T33" fmla="*/ 670 h 1268"/>
                <a:gd name="T34" fmla="*/ 2534 w 2534"/>
                <a:gd name="T35" fmla="*/ 487 h 1268"/>
                <a:gd name="T36" fmla="*/ 1267 w 2534"/>
                <a:gd name="T37" fmla="*/ 0 h 1268"/>
                <a:gd name="T38" fmla="*/ 0 w 2534"/>
                <a:gd name="T39" fmla="*/ 487 h 1268"/>
                <a:gd name="T40" fmla="*/ 0 w 2534"/>
                <a:gd name="T41" fmla="*/ 487 h 1268"/>
                <a:gd name="T42" fmla="*/ 0 w 2534"/>
                <a:gd name="T43" fmla="*/ 487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34" h="1268">
                  <a:moveTo>
                    <a:pt x="0" y="487"/>
                  </a:moveTo>
                  <a:cubicBezTo>
                    <a:pt x="270" y="584"/>
                    <a:pt x="270" y="584"/>
                    <a:pt x="270" y="584"/>
                  </a:cubicBezTo>
                  <a:cubicBezTo>
                    <a:pt x="293" y="535"/>
                    <a:pt x="293" y="535"/>
                    <a:pt x="293" y="535"/>
                  </a:cubicBezTo>
                  <a:cubicBezTo>
                    <a:pt x="392" y="526"/>
                    <a:pt x="392" y="526"/>
                    <a:pt x="392" y="526"/>
                  </a:cubicBezTo>
                  <a:cubicBezTo>
                    <a:pt x="406" y="541"/>
                    <a:pt x="406" y="541"/>
                    <a:pt x="406" y="541"/>
                  </a:cubicBezTo>
                  <a:cubicBezTo>
                    <a:pt x="321" y="561"/>
                    <a:pt x="321" y="561"/>
                    <a:pt x="321" y="561"/>
                  </a:cubicBezTo>
                  <a:cubicBezTo>
                    <a:pt x="309" y="598"/>
                    <a:pt x="309" y="598"/>
                    <a:pt x="309" y="598"/>
                  </a:cubicBezTo>
                  <a:cubicBezTo>
                    <a:pt x="309" y="598"/>
                    <a:pt x="117" y="1000"/>
                    <a:pt x="145" y="1196"/>
                  </a:cubicBezTo>
                  <a:cubicBezTo>
                    <a:pt x="145" y="1196"/>
                    <a:pt x="265" y="1268"/>
                    <a:pt x="385" y="1196"/>
                  </a:cubicBezTo>
                  <a:cubicBezTo>
                    <a:pt x="417" y="659"/>
                    <a:pt x="417" y="659"/>
                    <a:pt x="417" y="659"/>
                  </a:cubicBezTo>
                  <a:cubicBezTo>
                    <a:pt x="417" y="614"/>
                    <a:pt x="417" y="614"/>
                    <a:pt x="417" y="614"/>
                  </a:cubicBezTo>
                  <a:cubicBezTo>
                    <a:pt x="595" y="574"/>
                    <a:pt x="595" y="574"/>
                    <a:pt x="595" y="574"/>
                  </a:cubicBezTo>
                  <a:cubicBezTo>
                    <a:pt x="583" y="605"/>
                    <a:pt x="583" y="605"/>
                    <a:pt x="583" y="605"/>
                  </a:cubicBezTo>
                  <a:cubicBezTo>
                    <a:pt x="449" y="648"/>
                    <a:pt x="449" y="648"/>
                    <a:pt x="449" y="648"/>
                  </a:cubicBezTo>
                  <a:cubicBezTo>
                    <a:pt x="511" y="670"/>
                    <a:pt x="511" y="670"/>
                    <a:pt x="511" y="670"/>
                  </a:cubicBezTo>
                  <a:cubicBezTo>
                    <a:pt x="1267" y="903"/>
                    <a:pt x="1267" y="903"/>
                    <a:pt x="1267" y="903"/>
                  </a:cubicBezTo>
                  <a:cubicBezTo>
                    <a:pt x="2023" y="670"/>
                    <a:pt x="2023" y="670"/>
                    <a:pt x="2023" y="670"/>
                  </a:cubicBezTo>
                  <a:cubicBezTo>
                    <a:pt x="2534" y="487"/>
                    <a:pt x="2534" y="487"/>
                    <a:pt x="2534" y="487"/>
                  </a:cubicBezTo>
                  <a:cubicBezTo>
                    <a:pt x="1267" y="0"/>
                    <a:pt x="1267" y="0"/>
                    <a:pt x="1267" y="0"/>
                  </a:cubicBezTo>
                  <a:lnTo>
                    <a:pt x="0" y="487"/>
                  </a:lnTo>
                  <a:close/>
                  <a:moveTo>
                    <a:pt x="0" y="487"/>
                  </a:moveTo>
                  <a:cubicBezTo>
                    <a:pt x="0" y="487"/>
                    <a:pt x="0" y="487"/>
                    <a:pt x="0" y="4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100">
                <a:latin typeface="微软雅黑" panose="020B0503020204020204" pitchFamily="34" charset="-122"/>
                <a:ea typeface="微软雅黑" panose="020B0503020204020204" pitchFamily="34" charset="-122"/>
              </a:endParaRPr>
            </a:p>
          </p:txBody>
        </p:sp>
      </p:grpSp>
      <p:grpSp>
        <p:nvGrpSpPr>
          <p:cNvPr id="61" name="Group 48"/>
          <p:cNvGrpSpPr/>
          <p:nvPr/>
        </p:nvGrpSpPr>
        <p:grpSpPr>
          <a:xfrm>
            <a:off x="9978628" y="2022766"/>
            <a:ext cx="242776" cy="208438"/>
            <a:chOff x="6810375" y="2373313"/>
            <a:chExt cx="1762125" cy="1512888"/>
          </a:xfrm>
          <a:solidFill>
            <a:srgbClr val="B5554D"/>
          </a:solidFill>
        </p:grpSpPr>
        <p:sp>
          <p:nvSpPr>
            <p:cNvPr id="62" name="Freeform 15"/>
            <p:cNvSpPr>
              <a:spLocks noEditPoints="1"/>
            </p:cNvSpPr>
            <p:nvPr/>
          </p:nvSpPr>
          <p:spPr bwMode="auto">
            <a:xfrm>
              <a:off x="6810375" y="3257551"/>
              <a:ext cx="1762125" cy="628650"/>
            </a:xfrm>
            <a:custGeom>
              <a:avLst/>
              <a:gdLst>
                <a:gd name="T0" fmla="*/ 292 w 467"/>
                <a:gd name="T1" fmla="*/ 41 h 166"/>
                <a:gd name="T2" fmla="*/ 287 w 467"/>
                <a:gd name="T3" fmla="*/ 53 h 166"/>
                <a:gd name="T4" fmla="*/ 275 w 467"/>
                <a:gd name="T5" fmla="*/ 58 h 166"/>
                <a:gd name="T6" fmla="*/ 192 w 467"/>
                <a:gd name="T7" fmla="*/ 58 h 166"/>
                <a:gd name="T8" fmla="*/ 180 w 467"/>
                <a:gd name="T9" fmla="*/ 53 h 166"/>
                <a:gd name="T10" fmla="*/ 175 w 467"/>
                <a:gd name="T11" fmla="*/ 41 h 166"/>
                <a:gd name="T12" fmla="*/ 175 w 467"/>
                <a:gd name="T13" fmla="*/ 0 h 166"/>
                <a:gd name="T14" fmla="*/ 0 w 467"/>
                <a:gd name="T15" fmla="*/ 0 h 166"/>
                <a:gd name="T16" fmla="*/ 0 w 467"/>
                <a:gd name="T17" fmla="*/ 125 h 166"/>
                <a:gd name="T18" fmla="*/ 12 w 467"/>
                <a:gd name="T19" fmla="*/ 154 h 166"/>
                <a:gd name="T20" fmla="*/ 42 w 467"/>
                <a:gd name="T21" fmla="*/ 166 h 166"/>
                <a:gd name="T22" fmla="*/ 425 w 467"/>
                <a:gd name="T23" fmla="*/ 166 h 166"/>
                <a:gd name="T24" fmla="*/ 455 w 467"/>
                <a:gd name="T25" fmla="*/ 154 h 166"/>
                <a:gd name="T26" fmla="*/ 467 w 467"/>
                <a:gd name="T27" fmla="*/ 125 h 166"/>
                <a:gd name="T28" fmla="*/ 467 w 467"/>
                <a:gd name="T29" fmla="*/ 0 h 166"/>
                <a:gd name="T30" fmla="*/ 292 w 467"/>
                <a:gd name="T31" fmla="*/ 0 h 166"/>
                <a:gd name="T32" fmla="*/ 292 w 467"/>
                <a:gd name="T33" fmla="*/ 41 h 166"/>
                <a:gd name="T34" fmla="*/ 292 w 467"/>
                <a:gd name="T35" fmla="*/ 41 h 166"/>
                <a:gd name="T36" fmla="*/ 292 w 467"/>
                <a:gd name="T37" fmla="*/ 4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7" h="166">
                  <a:moveTo>
                    <a:pt x="292" y="41"/>
                  </a:moveTo>
                  <a:cubicBezTo>
                    <a:pt x="292" y="46"/>
                    <a:pt x="290" y="50"/>
                    <a:pt x="287" y="53"/>
                  </a:cubicBezTo>
                  <a:cubicBezTo>
                    <a:pt x="284" y="56"/>
                    <a:pt x="280" y="58"/>
                    <a:pt x="275" y="58"/>
                  </a:cubicBezTo>
                  <a:cubicBezTo>
                    <a:pt x="192" y="58"/>
                    <a:pt x="192" y="58"/>
                    <a:pt x="192" y="58"/>
                  </a:cubicBezTo>
                  <a:cubicBezTo>
                    <a:pt x="187" y="58"/>
                    <a:pt x="183" y="56"/>
                    <a:pt x="180" y="53"/>
                  </a:cubicBezTo>
                  <a:cubicBezTo>
                    <a:pt x="177" y="50"/>
                    <a:pt x="175" y="46"/>
                    <a:pt x="175" y="41"/>
                  </a:cubicBezTo>
                  <a:cubicBezTo>
                    <a:pt x="175" y="0"/>
                    <a:pt x="175" y="0"/>
                    <a:pt x="175" y="0"/>
                  </a:cubicBezTo>
                  <a:cubicBezTo>
                    <a:pt x="0" y="0"/>
                    <a:pt x="0" y="0"/>
                    <a:pt x="0" y="0"/>
                  </a:cubicBezTo>
                  <a:cubicBezTo>
                    <a:pt x="0" y="125"/>
                    <a:pt x="0" y="125"/>
                    <a:pt x="0" y="125"/>
                  </a:cubicBezTo>
                  <a:cubicBezTo>
                    <a:pt x="0" y="136"/>
                    <a:pt x="4" y="146"/>
                    <a:pt x="12" y="154"/>
                  </a:cubicBezTo>
                  <a:cubicBezTo>
                    <a:pt x="20" y="162"/>
                    <a:pt x="30" y="166"/>
                    <a:pt x="42" y="166"/>
                  </a:cubicBezTo>
                  <a:cubicBezTo>
                    <a:pt x="425" y="166"/>
                    <a:pt x="425" y="166"/>
                    <a:pt x="425" y="166"/>
                  </a:cubicBezTo>
                  <a:cubicBezTo>
                    <a:pt x="437" y="166"/>
                    <a:pt x="447" y="162"/>
                    <a:pt x="455" y="154"/>
                  </a:cubicBezTo>
                  <a:cubicBezTo>
                    <a:pt x="463" y="146"/>
                    <a:pt x="467" y="136"/>
                    <a:pt x="467" y="125"/>
                  </a:cubicBezTo>
                  <a:cubicBezTo>
                    <a:pt x="467" y="0"/>
                    <a:pt x="467" y="0"/>
                    <a:pt x="467" y="0"/>
                  </a:cubicBezTo>
                  <a:cubicBezTo>
                    <a:pt x="292" y="0"/>
                    <a:pt x="292" y="0"/>
                    <a:pt x="292" y="0"/>
                  </a:cubicBezTo>
                  <a:lnTo>
                    <a:pt x="292" y="41"/>
                  </a:lnTo>
                  <a:close/>
                  <a:moveTo>
                    <a:pt x="292" y="41"/>
                  </a:moveTo>
                  <a:cubicBezTo>
                    <a:pt x="292" y="41"/>
                    <a:pt x="292" y="41"/>
                    <a:pt x="292"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100">
                <a:latin typeface="微软雅黑" panose="020B0503020204020204" pitchFamily="34" charset="-122"/>
                <a:ea typeface="微软雅黑" panose="020B0503020204020204" pitchFamily="34" charset="-122"/>
              </a:endParaRPr>
            </a:p>
          </p:txBody>
        </p:sp>
        <p:sp>
          <p:nvSpPr>
            <p:cNvPr id="63" name="Rectangle 16"/>
            <p:cNvSpPr>
              <a:spLocks noChangeArrowheads="1"/>
            </p:cNvSpPr>
            <p:nvPr/>
          </p:nvSpPr>
          <p:spPr bwMode="auto">
            <a:xfrm>
              <a:off x="7564438" y="3257551"/>
              <a:ext cx="2540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100">
                <a:latin typeface="微软雅黑" panose="020B0503020204020204" pitchFamily="34" charset="-122"/>
                <a:ea typeface="微软雅黑" panose="020B0503020204020204" pitchFamily="34" charset="-122"/>
              </a:endParaRPr>
            </a:p>
          </p:txBody>
        </p:sp>
        <p:sp>
          <p:nvSpPr>
            <p:cNvPr id="64" name="Freeform 17"/>
            <p:cNvSpPr>
              <a:spLocks noEditPoints="1"/>
            </p:cNvSpPr>
            <p:nvPr/>
          </p:nvSpPr>
          <p:spPr bwMode="auto">
            <a:xfrm>
              <a:off x="6810375" y="2373313"/>
              <a:ext cx="1762125" cy="790575"/>
            </a:xfrm>
            <a:custGeom>
              <a:avLst/>
              <a:gdLst>
                <a:gd name="T0" fmla="*/ 455 w 467"/>
                <a:gd name="T1" fmla="*/ 79 h 209"/>
                <a:gd name="T2" fmla="*/ 425 w 467"/>
                <a:gd name="T3" fmla="*/ 67 h 209"/>
                <a:gd name="T4" fmla="*/ 334 w 467"/>
                <a:gd name="T5" fmla="*/ 67 h 209"/>
                <a:gd name="T6" fmla="*/ 334 w 467"/>
                <a:gd name="T7" fmla="*/ 25 h 209"/>
                <a:gd name="T8" fmla="*/ 326 w 467"/>
                <a:gd name="T9" fmla="*/ 7 h 209"/>
                <a:gd name="T10" fmla="*/ 309 w 467"/>
                <a:gd name="T11" fmla="*/ 0 h 209"/>
                <a:gd name="T12" fmla="*/ 159 w 467"/>
                <a:gd name="T13" fmla="*/ 0 h 209"/>
                <a:gd name="T14" fmla="*/ 141 w 467"/>
                <a:gd name="T15" fmla="*/ 7 h 209"/>
                <a:gd name="T16" fmla="*/ 133 w 467"/>
                <a:gd name="T17" fmla="*/ 25 h 209"/>
                <a:gd name="T18" fmla="*/ 133 w 467"/>
                <a:gd name="T19" fmla="*/ 67 h 209"/>
                <a:gd name="T20" fmla="*/ 42 w 467"/>
                <a:gd name="T21" fmla="*/ 67 h 209"/>
                <a:gd name="T22" fmla="*/ 12 w 467"/>
                <a:gd name="T23" fmla="*/ 79 h 209"/>
                <a:gd name="T24" fmla="*/ 0 w 467"/>
                <a:gd name="T25" fmla="*/ 108 h 209"/>
                <a:gd name="T26" fmla="*/ 0 w 467"/>
                <a:gd name="T27" fmla="*/ 209 h 209"/>
                <a:gd name="T28" fmla="*/ 467 w 467"/>
                <a:gd name="T29" fmla="*/ 209 h 209"/>
                <a:gd name="T30" fmla="*/ 467 w 467"/>
                <a:gd name="T31" fmla="*/ 108 h 209"/>
                <a:gd name="T32" fmla="*/ 455 w 467"/>
                <a:gd name="T33" fmla="*/ 79 h 209"/>
                <a:gd name="T34" fmla="*/ 300 w 467"/>
                <a:gd name="T35" fmla="*/ 67 h 209"/>
                <a:gd name="T36" fmla="*/ 167 w 467"/>
                <a:gd name="T37" fmla="*/ 67 h 209"/>
                <a:gd name="T38" fmla="*/ 167 w 467"/>
                <a:gd name="T39" fmla="*/ 33 h 209"/>
                <a:gd name="T40" fmla="*/ 300 w 467"/>
                <a:gd name="T41" fmla="*/ 33 h 209"/>
                <a:gd name="T42" fmla="*/ 300 w 467"/>
                <a:gd name="T43" fmla="*/ 67 h 209"/>
                <a:gd name="T44" fmla="*/ 300 w 467"/>
                <a:gd name="T45" fmla="*/ 67 h 209"/>
                <a:gd name="T46" fmla="*/ 300 w 467"/>
                <a:gd name="T47" fmla="*/ 67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7" h="209">
                  <a:moveTo>
                    <a:pt x="455" y="79"/>
                  </a:moveTo>
                  <a:cubicBezTo>
                    <a:pt x="447" y="71"/>
                    <a:pt x="437" y="67"/>
                    <a:pt x="425" y="67"/>
                  </a:cubicBezTo>
                  <a:cubicBezTo>
                    <a:pt x="334" y="67"/>
                    <a:pt x="334" y="67"/>
                    <a:pt x="334" y="67"/>
                  </a:cubicBezTo>
                  <a:cubicBezTo>
                    <a:pt x="334" y="25"/>
                    <a:pt x="334" y="25"/>
                    <a:pt x="334" y="25"/>
                  </a:cubicBezTo>
                  <a:cubicBezTo>
                    <a:pt x="334" y="18"/>
                    <a:pt x="331" y="12"/>
                    <a:pt x="326" y="7"/>
                  </a:cubicBezTo>
                  <a:cubicBezTo>
                    <a:pt x="322" y="2"/>
                    <a:pt x="316" y="0"/>
                    <a:pt x="309" y="0"/>
                  </a:cubicBezTo>
                  <a:cubicBezTo>
                    <a:pt x="159" y="0"/>
                    <a:pt x="159" y="0"/>
                    <a:pt x="159" y="0"/>
                  </a:cubicBezTo>
                  <a:cubicBezTo>
                    <a:pt x="152" y="0"/>
                    <a:pt x="146" y="2"/>
                    <a:pt x="141" y="7"/>
                  </a:cubicBezTo>
                  <a:cubicBezTo>
                    <a:pt x="136" y="12"/>
                    <a:pt x="133" y="18"/>
                    <a:pt x="133" y="25"/>
                  </a:cubicBezTo>
                  <a:cubicBezTo>
                    <a:pt x="133" y="67"/>
                    <a:pt x="133" y="67"/>
                    <a:pt x="133" y="67"/>
                  </a:cubicBezTo>
                  <a:cubicBezTo>
                    <a:pt x="42" y="67"/>
                    <a:pt x="42" y="67"/>
                    <a:pt x="42" y="67"/>
                  </a:cubicBezTo>
                  <a:cubicBezTo>
                    <a:pt x="30" y="67"/>
                    <a:pt x="20" y="71"/>
                    <a:pt x="12" y="79"/>
                  </a:cubicBezTo>
                  <a:cubicBezTo>
                    <a:pt x="4" y="87"/>
                    <a:pt x="0" y="97"/>
                    <a:pt x="0" y="108"/>
                  </a:cubicBezTo>
                  <a:cubicBezTo>
                    <a:pt x="0" y="209"/>
                    <a:pt x="0" y="209"/>
                    <a:pt x="0" y="209"/>
                  </a:cubicBezTo>
                  <a:cubicBezTo>
                    <a:pt x="467" y="209"/>
                    <a:pt x="467" y="209"/>
                    <a:pt x="467" y="209"/>
                  </a:cubicBezTo>
                  <a:cubicBezTo>
                    <a:pt x="467" y="108"/>
                    <a:pt x="467" y="108"/>
                    <a:pt x="467" y="108"/>
                  </a:cubicBezTo>
                  <a:cubicBezTo>
                    <a:pt x="467" y="97"/>
                    <a:pt x="463" y="87"/>
                    <a:pt x="455" y="79"/>
                  </a:cubicBezTo>
                  <a:close/>
                  <a:moveTo>
                    <a:pt x="300" y="67"/>
                  </a:moveTo>
                  <a:cubicBezTo>
                    <a:pt x="167" y="67"/>
                    <a:pt x="167" y="67"/>
                    <a:pt x="167" y="67"/>
                  </a:cubicBezTo>
                  <a:cubicBezTo>
                    <a:pt x="167" y="33"/>
                    <a:pt x="167" y="33"/>
                    <a:pt x="167" y="33"/>
                  </a:cubicBezTo>
                  <a:cubicBezTo>
                    <a:pt x="300" y="33"/>
                    <a:pt x="300" y="33"/>
                    <a:pt x="300" y="33"/>
                  </a:cubicBezTo>
                  <a:lnTo>
                    <a:pt x="300" y="67"/>
                  </a:lnTo>
                  <a:close/>
                  <a:moveTo>
                    <a:pt x="300" y="67"/>
                  </a:moveTo>
                  <a:cubicBezTo>
                    <a:pt x="300" y="67"/>
                    <a:pt x="300" y="67"/>
                    <a:pt x="300" y="6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100">
                <a:latin typeface="微软雅黑" panose="020B0503020204020204" pitchFamily="34" charset="-122"/>
                <a:ea typeface="微软雅黑" panose="020B0503020204020204" pitchFamily="34" charset="-122"/>
              </a:endParaRPr>
            </a:p>
          </p:txBody>
        </p:sp>
      </p:grpSp>
      <p:sp>
        <p:nvSpPr>
          <p:cNvPr id="65" name="文本框 1"/>
          <p:cNvSpPr txBox="1"/>
          <p:nvPr/>
        </p:nvSpPr>
        <p:spPr>
          <a:xfrm>
            <a:off x="4071645" y="2931261"/>
            <a:ext cx="2160240" cy="346249"/>
          </a:xfrm>
          <a:prstGeom prst="rect">
            <a:avLst/>
          </a:prstGeom>
          <a:noFill/>
        </p:spPr>
        <p:txBody>
          <a:bodyPr wrap="square" lIns="68580" tIns="34290" rIns="68580" bIns="34290" rtlCol="0">
            <a:spAutoFit/>
          </a:bodyPr>
          <a:lstStyle/>
          <a:p>
            <a:r>
              <a:rPr lang="zh-CN" altLang="en-US" b="1" dirty="0" smtClean="0">
                <a:solidFill>
                  <a:schemeClr val="accent2"/>
                </a:solidFill>
                <a:latin typeface="微软雅黑" panose="020B0503020204020204" pitchFamily="34" charset="-122"/>
                <a:ea typeface="微软雅黑" panose="020B0503020204020204" pitchFamily="34" charset="-122"/>
              </a:rPr>
              <a:t>个人介绍</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66" name="矩形 65"/>
          <p:cNvSpPr/>
          <p:nvPr/>
        </p:nvSpPr>
        <p:spPr>
          <a:xfrm>
            <a:off x="4071645" y="3270065"/>
            <a:ext cx="2644485" cy="2589168"/>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，建议与标题相关并符合整体语言风格，语言描述尽量简洁生动。此处添加详细文本描述，建议与标题相关并符合整体</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语风格</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，语言描述尽量简洁生动。尽量将每页幻灯片的字数控制在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a:t>
            </a:r>
            <a:r>
              <a:rPr lang="zh-CN" altLang="en-US" sz="1000" dirty="0" smtClean="0">
                <a:solidFill>
                  <a:schemeClr val="bg1">
                    <a:lumMod val="65000"/>
                  </a:schemeClr>
                </a:solidFill>
                <a:latin typeface="微软雅黑" panose="020B0503020204020204" pitchFamily="34" charset="-122"/>
                <a:ea typeface="微软雅黑" panose="020B0503020204020204" pitchFamily="34" charset="-122"/>
                <a:sym typeface="Gill Sans" charset="0"/>
              </a:rPr>
              <a:t>描述。</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par>
                                <p:cTn id="18" presetID="42" presetClass="entr" presetSubtype="0" fill="hold" grpId="0" nodeType="withEffect">
                                  <p:stCondLst>
                                    <p:cond delay="50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1000"/>
                                        <p:tgtEl>
                                          <p:spTgt spid="30"/>
                                        </p:tgtEl>
                                      </p:cBhvr>
                                    </p:animEffect>
                                    <p:anim calcmode="lin" valueType="num">
                                      <p:cBhvr>
                                        <p:cTn id="21" dur="1000" fill="hold"/>
                                        <p:tgtEl>
                                          <p:spTgt spid="30"/>
                                        </p:tgtEl>
                                        <p:attrNameLst>
                                          <p:attrName>ppt_x</p:attrName>
                                        </p:attrNameLst>
                                      </p:cBhvr>
                                      <p:tavLst>
                                        <p:tav tm="0">
                                          <p:val>
                                            <p:strVal val="#ppt_x"/>
                                          </p:val>
                                        </p:tav>
                                        <p:tav tm="100000">
                                          <p:val>
                                            <p:strVal val="#ppt_x"/>
                                          </p:val>
                                        </p:tav>
                                      </p:tavLst>
                                    </p:anim>
                                    <p:anim calcmode="lin" valueType="num">
                                      <p:cBhvr>
                                        <p:cTn id="22" dur="1000" fill="hold"/>
                                        <p:tgtEl>
                                          <p:spTgt spid="30"/>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50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5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1000"/>
                                        <p:tgtEl>
                                          <p:spTgt spid="32"/>
                                        </p:tgtEl>
                                      </p:cBhvr>
                                    </p:animEffect>
                                    <p:anim calcmode="lin" valueType="num">
                                      <p:cBhvr>
                                        <p:cTn id="31" dur="1000" fill="hold"/>
                                        <p:tgtEl>
                                          <p:spTgt spid="32"/>
                                        </p:tgtEl>
                                        <p:attrNameLst>
                                          <p:attrName>ppt_x</p:attrName>
                                        </p:attrNameLst>
                                      </p:cBhvr>
                                      <p:tavLst>
                                        <p:tav tm="0">
                                          <p:val>
                                            <p:strVal val="#ppt_x"/>
                                          </p:val>
                                        </p:tav>
                                        <p:tav tm="100000">
                                          <p:val>
                                            <p:strVal val="#ppt_x"/>
                                          </p:val>
                                        </p:tav>
                                      </p:tavLst>
                                    </p:anim>
                                    <p:anim calcmode="lin" valueType="num">
                                      <p:cBhvr>
                                        <p:cTn id="32" dur="1000" fill="hold"/>
                                        <p:tgtEl>
                                          <p:spTgt spid="3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50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1000"/>
                                        <p:tgtEl>
                                          <p:spTgt spid="33"/>
                                        </p:tgtEl>
                                      </p:cBhvr>
                                    </p:animEffect>
                                    <p:anim calcmode="lin" valueType="num">
                                      <p:cBhvr>
                                        <p:cTn id="36" dur="1000" fill="hold"/>
                                        <p:tgtEl>
                                          <p:spTgt spid="33"/>
                                        </p:tgtEl>
                                        <p:attrNameLst>
                                          <p:attrName>ppt_x</p:attrName>
                                        </p:attrNameLst>
                                      </p:cBhvr>
                                      <p:tavLst>
                                        <p:tav tm="0">
                                          <p:val>
                                            <p:strVal val="#ppt_x"/>
                                          </p:val>
                                        </p:tav>
                                        <p:tav tm="100000">
                                          <p:val>
                                            <p:strVal val="#ppt_x"/>
                                          </p:val>
                                        </p:tav>
                                      </p:tavLst>
                                    </p:anim>
                                    <p:anim calcmode="lin" valueType="num">
                                      <p:cBhvr>
                                        <p:cTn id="37" dur="1000" fill="hold"/>
                                        <p:tgtEl>
                                          <p:spTgt spid="33"/>
                                        </p:tgtEl>
                                        <p:attrNameLst>
                                          <p:attrName>ppt_y</p:attrName>
                                        </p:attrNameLst>
                                      </p:cBhvr>
                                      <p:tavLst>
                                        <p:tav tm="0">
                                          <p:val>
                                            <p:strVal val="#ppt_y+.1"/>
                                          </p:val>
                                        </p:tav>
                                        <p:tav tm="100000">
                                          <p:val>
                                            <p:strVal val="#ppt_y"/>
                                          </p:val>
                                        </p:tav>
                                      </p:tavLst>
                                    </p:anim>
                                  </p:childTnLst>
                                </p:cTn>
                              </p:par>
                              <p:par>
                                <p:cTn id="38" presetID="10" presetClass="entr" presetSubtype="0" fill="hold" nodeType="withEffect">
                                  <p:stCondLst>
                                    <p:cond delay="1000"/>
                                  </p:stCondLst>
                                  <p:childTnLst>
                                    <p:set>
                                      <p:cBhvr>
                                        <p:cTn id="39" dur="1" fill="hold">
                                          <p:stCondLst>
                                            <p:cond delay="0"/>
                                          </p:stCondLst>
                                        </p:cTn>
                                        <p:tgtEl>
                                          <p:spTgt spid="58"/>
                                        </p:tgtEl>
                                        <p:attrNameLst>
                                          <p:attrName>style.visibility</p:attrName>
                                        </p:attrNameLst>
                                      </p:cBhvr>
                                      <p:to>
                                        <p:strVal val="visible"/>
                                      </p:to>
                                    </p:set>
                                    <p:animEffect transition="in" filter="fade">
                                      <p:cBhvr>
                                        <p:cTn id="40" dur="500"/>
                                        <p:tgtEl>
                                          <p:spTgt spid="58"/>
                                        </p:tgtEl>
                                      </p:cBhvr>
                                    </p:animEffect>
                                  </p:childTnLst>
                                </p:cTn>
                              </p:par>
                              <p:par>
                                <p:cTn id="41" presetID="10" presetClass="entr" presetSubtype="0" fill="hold" nodeType="withEffect">
                                  <p:stCondLst>
                                    <p:cond delay="100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500"/>
                                        <p:tgtEl>
                                          <p:spTgt spid="57"/>
                                        </p:tgtEl>
                                      </p:cBhvr>
                                    </p:animEffect>
                                  </p:childTnLst>
                                </p:cTn>
                              </p:par>
                              <p:par>
                                <p:cTn id="47" presetID="10" presetClass="entr" presetSubtype="0" fill="hold" nodeType="withEffect">
                                  <p:stCondLst>
                                    <p:cond delay="100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500"/>
                                        <p:tgtEl>
                                          <p:spTgt spid="61"/>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par>
                                <p:cTn id="53" presetID="10" presetClass="entr" presetSubtype="0" fill="hold" grpId="0" nodeType="withEffect">
                                  <p:stCondLst>
                                    <p:cond delay="150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150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par>
                                <p:cTn id="59" presetID="10" presetClass="entr" presetSubtype="0" fill="hold" grpId="0" nodeType="withEffect">
                                  <p:stCondLst>
                                    <p:cond delay="150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childTnLst>
                          </p:cTn>
                        </p:par>
                        <p:par>
                          <p:cTn id="62" fill="hold">
                            <p:stCondLst>
                              <p:cond delay="2000"/>
                            </p:stCondLst>
                            <p:childTnLst>
                              <p:par>
                                <p:cTn id="63" presetID="42" presetClass="entr" presetSubtype="0" fill="hold" grpId="0" nodeType="afterEffect">
                                  <p:stCondLst>
                                    <p:cond delay="0"/>
                                  </p:stCondLst>
                                  <p:childTnLst>
                                    <p:set>
                                      <p:cBhvr>
                                        <p:cTn id="64" dur="1" fill="hold">
                                          <p:stCondLst>
                                            <p:cond delay="0"/>
                                          </p:stCondLst>
                                        </p:cTn>
                                        <p:tgtEl>
                                          <p:spTgt spid="65"/>
                                        </p:tgtEl>
                                        <p:attrNameLst>
                                          <p:attrName>style.visibility</p:attrName>
                                        </p:attrNameLst>
                                      </p:cBhvr>
                                      <p:to>
                                        <p:strVal val="visible"/>
                                      </p:to>
                                    </p:set>
                                    <p:animEffect transition="in" filter="fade">
                                      <p:cBhvr>
                                        <p:cTn id="65" dur="1000"/>
                                        <p:tgtEl>
                                          <p:spTgt spid="65"/>
                                        </p:tgtEl>
                                      </p:cBhvr>
                                    </p:animEffect>
                                    <p:anim calcmode="lin" valueType="num">
                                      <p:cBhvr>
                                        <p:cTn id="66" dur="1000" fill="hold"/>
                                        <p:tgtEl>
                                          <p:spTgt spid="65"/>
                                        </p:tgtEl>
                                        <p:attrNameLst>
                                          <p:attrName>ppt_x</p:attrName>
                                        </p:attrNameLst>
                                      </p:cBhvr>
                                      <p:tavLst>
                                        <p:tav tm="0">
                                          <p:val>
                                            <p:strVal val="#ppt_x"/>
                                          </p:val>
                                        </p:tav>
                                        <p:tav tm="100000">
                                          <p:val>
                                            <p:strVal val="#ppt_x"/>
                                          </p:val>
                                        </p:tav>
                                      </p:tavLst>
                                    </p:anim>
                                    <p:anim calcmode="lin" valueType="num">
                                      <p:cBhvr>
                                        <p:cTn id="67" dur="1000" fill="hold"/>
                                        <p:tgtEl>
                                          <p:spTgt spid="6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fade">
                                      <p:cBhvr>
                                        <p:cTn id="71" dur="1000"/>
                                        <p:tgtEl>
                                          <p:spTgt spid="66"/>
                                        </p:tgtEl>
                                      </p:cBhvr>
                                    </p:animEffect>
                                    <p:anim calcmode="lin" valueType="num">
                                      <p:cBhvr>
                                        <p:cTn id="72" dur="1000" fill="hold"/>
                                        <p:tgtEl>
                                          <p:spTgt spid="66"/>
                                        </p:tgtEl>
                                        <p:attrNameLst>
                                          <p:attrName>ppt_x</p:attrName>
                                        </p:attrNameLst>
                                      </p:cBhvr>
                                      <p:tavLst>
                                        <p:tav tm="0">
                                          <p:val>
                                            <p:strVal val="#ppt_x"/>
                                          </p:val>
                                        </p:tav>
                                        <p:tav tm="100000">
                                          <p:val>
                                            <p:strVal val="#ppt_x"/>
                                          </p:val>
                                        </p:tav>
                                      </p:tavLst>
                                    </p:anim>
                                    <p:anim calcmode="lin" valueType="num">
                                      <p:cBhvr>
                                        <p:cTn id="73" dur="1000" fill="hold"/>
                                        <p:tgtEl>
                                          <p:spTgt spid="66"/>
                                        </p:tgtEl>
                                        <p:attrNameLst>
                                          <p:attrName>ppt_y</p:attrName>
                                        </p:attrNameLst>
                                      </p:cBhvr>
                                      <p:tavLst>
                                        <p:tav tm="0">
                                          <p:val>
                                            <p:strVal val="#ppt_y+.1"/>
                                          </p:val>
                                        </p:tav>
                                        <p:tav tm="100000">
                                          <p:val>
                                            <p:strVal val="#ppt_y"/>
                                          </p:val>
                                        </p:tav>
                                      </p:tavLst>
                                    </p:anim>
                                  </p:childTnLst>
                                </p:cTn>
                              </p:par>
                            </p:childTnLst>
                          </p:cTn>
                        </p:par>
                        <p:par>
                          <p:cTn id="74" fill="hold">
                            <p:stCondLst>
                              <p:cond delay="4000"/>
                            </p:stCondLst>
                            <p:childTnLst>
                              <p:par>
                                <p:cTn id="75" presetID="16" presetClass="entr" presetSubtype="42" fill="hold"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barn(outHorizontal)">
                                      <p:cBhvr>
                                        <p:cTn id="77" dur="500"/>
                                        <p:tgtEl>
                                          <p:spTgt spid="40"/>
                                        </p:tgtEl>
                                      </p:cBhvr>
                                    </p:animEffect>
                                  </p:childTnLst>
                                </p:cTn>
                              </p:par>
                            </p:childTnLst>
                          </p:cTn>
                        </p:par>
                        <p:par>
                          <p:cTn id="78" fill="hold">
                            <p:stCondLst>
                              <p:cond delay="4500"/>
                            </p:stCondLst>
                            <p:childTnLst>
                              <p:par>
                                <p:cTn id="79" presetID="22" presetClass="entr" presetSubtype="8" fill="hold" grpId="0" nodeType="after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wipe(left)">
                                      <p:cBhvr>
                                        <p:cTn id="81" dur="500"/>
                                        <p:tgtEl>
                                          <p:spTgt spid="39"/>
                                        </p:tgtEl>
                                      </p:cBhvr>
                                    </p:animEffect>
                                  </p:childTnLst>
                                </p:cTn>
                              </p:par>
                            </p:childTnLst>
                          </p:cTn>
                        </p:par>
                        <p:par>
                          <p:cTn id="82" fill="hold">
                            <p:stCondLst>
                              <p:cond delay="5000"/>
                            </p:stCondLst>
                            <p:childTnLst>
                              <p:par>
                                <p:cTn id="83" presetID="42" presetClass="entr" presetSubtype="0"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Effect transition="in" filter="fade">
                                      <p:cBhvr>
                                        <p:cTn id="85" dur="1000"/>
                                        <p:tgtEl>
                                          <p:spTgt spid="38"/>
                                        </p:tgtEl>
                                      </p:cBhvr>
                                    </p:animEffect>
                                    <p:anim calcmode="lin" valueType="num">
                                      <p:cBhvr>
                                        <p:cTn id="86" dur="1000" fill="hold"/>
                                        <p:tgtEl>
                                          <p:spTgt spid="38"/>
                                        </p:tgtEl>
                                        <p:attrNameLst>
                                          <p:attrName>ppt_x</p:attrName>
                                        </p:attrNameLst>
                                      </p:cBhvr>
                                      <p:tavLst>
                                        <p:tav tm="0">
                                          <p:val>
                                            <p:strVal val="#ppt_x"/>
                                          </p:val>
                                        </p:tav>
                                        <p:tav tm="100000">
                                          <p:val>
                                            <p:strVal val="#ppt_x"/>
                                          </p:val>
                                        </p:tav>
                                      </p:tavLst>
                                    </p:anim>
                                    <p:anim calcmode="lin" valueType="num">
                                      <p:cBhvr>
                                        <p:cTn id="87" dur="1000" fill="hold"/>
                                        <p:tgtEl>
                                          <p:spTgt spid="38"/>
                                        </p:tgtEl>
                                        <p:attrNameLst>
                                          <p:attrName>ppt_y</p:attrName>
                                        </p:attrNameLst>
                                      </p:cBhvr>
                                      <p:tavLst>
                                        <p:tav tm="0">
                                          <p:val>
                                            <p:strVal val="#ppt_y+.1"/>
                                          </p:val>
                                        </p:tav>
                                        <p:tav tm="100000">
                                          <p:val>
                                            <p:strVal val="#ppt_y"/>
                                          </p:val>
                                        </p:tav>
                                      </p:tavLst>
                                    </p:anim>
                                  </p:childTnLst>
                                </p:cTn>
                              </p:par>
                              <p:par>
                                <p:cTn id="88" presetID="10" presetClass="entr" presetSubtype="0" fill="hold" grpId="0" nodeType="withEffect">
                                  <p:stCondLst>
                                    <p:cond delay="750"/>
                                  </p:stCondLst>
                                  <p:childTnLst>
                                    <p:set>
                                      <p:cBhvr>
                                        <p:cTn id="89" dur="1" fill="hold">
                                          <p:stCondLst>
                                            <p:cond delay="0"/>
                                          </p:stCondLst>
                                        </p:cTn>
                                        <p:tgtEl>
                                          <p:spTgt spid="41"/>
                                        </p:tgtEl>
                                        <p:attrNameLst>
                                          <p:attrName>style.visibility</p:attrName>
                                        </p:attrNameLst>
                                      </p:cBhvr>
                                      <p:to>
                                        <p:strVal val="visible"/>
                                      </p:to>
                                    </p:set>
                                    <p:animEffect transition="in" filter="fade">
                                      <p:cBhvr>
                                        <p:cTn id="90" dur="500"/>
                                        <p:tgtEl>
                                          <p:spTgt spid="41"/>
                                        </p:tgtEl>
                                      </p:cBhvr>
                                    </p:animEffect>
                                  </p:childTnLst>
                                </p:cTn>
                              </p:par>
                              <p:par>
                                <p:cTn id="91" presetID="10" presetClass="entr" presetSubtype="0" fill="hold" grpId="0" nodeType="withEffect">
                                  <p:stCondLst>
                                    <p:cond delay="750"/>
                                  </p:stCondLst>
                                  <p:childTnLst>
                                    <p:set>
                                      <p:cBhvr>
                                        <p:cTn id="92" dur="1" fill="hold">
                                          <p:stCondLst>
                                            <p:cond delay="0"/>
                                          </p:stCondLst>
                                        </p:cTn>
                                        <p:tgtEl>
                                          <p:spTgt spid="42"/>
                                        </p:tgtEl>
                                        <p:attrNameLst>
                                          <p:attrName>style.visibility</p:attrName>
                                        </p:attrNameLst>
                                      </p:cBhvr>
                                      <p:to>
                                        <p:strVal val="visible"/>
                                      </p:to>
                                    </p:set>
                                    <p:animEffect transition="in" filter="fade">
                                      <p:cBhvr>
                                        <p:cTn id="93" dur="500"/>
                                        <p:tgtEl>
                                          <p:spTgt spid="42"/>
                                        </p:tgtEl>
                                      </p:cBhvr>
                                    </p:animEffect>
                                  </p:childTnLst>
                                </p:cTn>
                              </p:par>
                              <p:par>
                                <p:cTn id="94" presetID="10" presetClass="entr" presetSubtype="0" fill="hold" grpId="0" nodeType="withEffect">
                                  <p:stCondLst>
                                    <p:cond delay="750"/>
                                  </p:stCondLst>
                                  <p:childTnLst>
                                    <p:set>
                                      <p:cBhvr>
                                        <p:cTn id="95" dur="1" fill="hold">
                                          <p:stCondLst>
                                            <p:cond delay="0"/>
                                          </p:stCondLst>
                                        </p:cTn>
                                        <p:tgtEl>
                                          <p:spTgt spid="43"/>
                                        </p:tgtEl>
                                        <p:attrNameLst>
                                          <p:attrName>style.visibility</p:attrName>
                                        </p:attrNameLst>
                                      </p:cBhvr>
                                      <p:to>
                                        <p:strVal val="visible"/>
                                      </p:to>
                                    </p:set>
                                    <p:animEffect transition="in" filter="fade">
                                      <p:cBhvr>
                                        <p:cTn id="96" dur="500"/>
                                        <p:tgtEl>
                                          <p:spTgt spid="43"/>
                                        </p:tgtEl>
                                      </p:cBhvr>
                                    </p:animEffect>
                                  </p:childTnLst>
                                </p:cTn>
                              </p:par>
                              <p:par>
                                <p:cTn id="97" presetID="10" presetClass="entr" presetSubtype="0" fill="hold" grpId="0" nodeType="withEffect">
                                  <p:stCondLst>
                                    <p:cond delay="750"/>
                                  </p:stCondLst>
                                  <p:childTnLst>
                                    <p:set>
                                      <p:cBhvr>
                                        <p:cTn id="98" dur="1" fill="hold">
                                          <p:stCondLst>
                                            <p:cond delay="0"/>
                                          </p:stCondLst>
                                        </p:cTn>
                                        <p:tgtEl>
                                          <p:spTgt spid="44"/>
                                        </p:tgtEl>
                                        <p:attrNameLst>
                                          <p:attrName>style.visibility</p:attrName>
                                        </p:attrNameLst>
                                      </p:cBhvr>
                                      <p:to>
                                        <p:strVal val="visible"/>
                                      </p:to>
                                    </p:set>
                                    <p:animEffect transition="in" filter="fade">
                                      <p:cBhvr>
                                        <p:cTn id="99" dur="500"/>
                                        <p:tgtEl>
                                          <p:spTgt spid="44"/>
                                        </p:tgtEl>
                                      </p:cBhvr>
                                    </p:animEffect>
                                  </p:childTnLst>
                                </p:cTn>
                              </p:par>
                              <p:par>
                                <p:cTn id="100" presetID="10" presetClass="entr" presetSubtype="0" fill="hold" grpId="0" nodeType="withEffect">
                                  <p:stCondLst>
                                    <p:cond delay="750"/>
                                  </p:stCondLst>
                                  <p:childTnLst>
                                    <p:set>
                                      <p:cBhvr>
                                        <p:cTn id="101" dur="1" fill="hold">
                                          <p:stCondLst>
                                            <p:cond delay="0"/>
                                          </p:stCondLst>
                                        </p:cTn>
                                        <p:tgtEl>
                                          <p:spTgt spid="45"/>
                                        </p:tgtEl>
                                        <p:attrNameLst>
                                          <p:attrName>style.visibility</p:attrName>
                                        </p:attrNameLst>
                                      </p:cBhvr>
                                      <p:to>
                                        <p:strVal val="visible"/>
                                      </p:to>
                                    </p:set>
                                    <p:animEffect transition="in" filter="fade">
                                      <p:cBhvr>
                                        <p:cTn id="102" dur="500"/>
                                        <p:tgtEl>
                                          <p:spTgt spid="45"/>
                                        </p:tgtEl>
                                      </p:cBhvr>
                                    </p:animEffect>
                                  </p:childTnLst>
                                </p:cTn>
                              </p:par>
                              <p:par>
                                <p:cTn id="103" presetID="10" presetClass="entr" presetSubtype="0" fill="hold" grpId="0" nodeType="withEffect">
                                  <p:stCondLst>
                                    <p:cond delay="750"/>
                                  </p:stCondLst>
                                  <p:childTnLst>
                                    <p:set>
                                      <p:cBhvr>
                                        <p:cTn id="104" dur="1" fill="hold">
                                          <p:stCondLst>
                                            <p:cond delay="0"/>
                                          </p:stCondLst>
                                        </p:cTn>
                                        <p:tgtEl>
                                          <p:spTgt spid="46"/>
                                        </p:tgtEl>
                                        <p:attrNameLst>
                                          <p:attrName>style.visibility</p:attrName>
                                        </p:attrNameLst>
                                      </p:cBhvr>
                                      <p:to>
                                        <p:strVal val="visible"/>
                                      </p:to>
                                    </p:set>
                                    <p:animEffect transition="in" filter="fade">
                                      <p:cBhvr>
                                        <p:cTn id="105" dur="500"/>
                                        <p:tgtEl>
                                          <p:spTgt spid="46"/>
                                        </p:tgtEl>
                                      </p:cBhvr>
                                    </p:animEffect>
                                  </p:childTnLst>
                                </p:cTn>
                              </p:par>
                              <p:par>
                                <p:cTn id="106" presetID="10" presetClass="entr" presetSubtype="0" fill="hold" grpId="0" nodeType="withEffect">
                                  <p:stCondLst>
                                    <p:cond delay="75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500"/>
                                        <p:tgtEl>
                                          <p:spTgt spid="47"/>
                                        </p:tgtEl>
                                      </p:cBhvr>
                                    </p:animEffect>
                                  </p:childTnLst>
                                </p:cTn>
                              </p:par>
                              <p:par>
                                <p:cTn id="109" presetID="10" presetClass="entr" presetSubtype="0" fill="hold" grpId="0" nodeType="withEffect">
                                  <p:stCondLst>
                                    <p:cond delay="750"/>
                                  </p:stCondLst>
                                  <p:childTnLst>
                                    <p:set>
                                      <p:cBhvr>
                                        <p:cTn id="110" dur="1" fill="hold">
                                          <p:stCondLst>
                                            <p:cond delay="0"/>
                                          </p:stCondLst>
                                        </p:cTn>
                                        <p:tgtEl>
                                          <p:spTgt spid="48"/>
                                        </p:tgtEl>
                                        <p:attrNameLst>
                                          <p:attrName>style.visibility</p:attrName>
                                        </p:attrNameLst>
                                      </p:cBhvr>
                                      <p:to>
                                        <p:strVal val="visible"/>
                                      </p:to>
                                    </p:set>
                                    <p:animEffect transition="in" filter="fade">
                                      <p:cBhvr>
                                        <p:cTn id="111" dur="500"/>
                                        <p:tgtEl>
                                          <p:spTgt spid="48"/>
                                        </p:tgtEl>
                                      </p:cBhvr>
                                    </p:animEffect>
                                  </p:childTnLst>
                                </p:cTn>
                              </p:par>
                              <p:par>
                                <p:cTn id="112" presetID="10" presetClass="entr" presetSubtype="0" fill="hold" grpId="0" nodeType="withEffect">
                                  <p:stCondLst>
                                    <p:cond delay="750"/>
                                  </p:stCondLst>
                                  <p:childTnLst>
                                    <p:set>
                                      <p:cBhvr>
                                        <p:cTn id="113" dur="1" fill="hold">
                                          <p:stCondLst>
                                            <p:cond delay="0"/>
                                          </p:stCondLst>
                                        </p:cTn>
                                        <p:tgtEl>
                                          <p:spTgt spid="49"/>
                                        </p:tgtEl>
                                        <p:attrNameLst>
                                          <p:attrName>style.visibility</p:attrName>
                                        </p:attrNameLst>
                                      </p:cBhvr>
                                      <p:to>
                                        <p:strVal val="visible"/>
                                      </p:to>
                                    </p:set>
                                    <p:animEffect transition="in" filter="fade">
                                      <p:cBhvr>
                                        <p:cTn id="114" dur="500"/>
                                        <p:tgtEl>
                                          <p:spTgt spid="49"/>
                                        </p:tgtEl>
                                      </p:cBhvr>
                                    </p:animEffect>
                                  </p:childTnLst>
                                </p:cTn>
                              </p:par>
                              <p:par>
                                <p:cTn id="115" presetID="10" presetClass="entr" presetSubtype="0" fill="hold" grpId="0" nodeType="withEffect">
                                  <p:stCondLst>
                                    <p:cond delay="750"/>
                                  </p:stCondLst>
                                  <p:childTnLst>
                                    <p:set>
                                      <p:cBhvr>
                                        <p:cTn id="116" dur="1" fill="hold">
                                          <p:stCondLst>
                                            <p:cond delay="0"/>
                                          </p:stCondLst>
                                        </p:cTn>
                                        <p:tgtEl>
                                          <p:spTgt spid="50"/>
                                        </p:tgtEl>
                                        <p:attrNameLst>
                                          <p:attrName>style.visibility</p:attrName>
                                        </p:attrNameLst>
                                      </p:cBhvr>
                                      <p:to>
                                        <p:strVal val="visible"/>
                                      </p:to>
                                    </p:set>
                                    <p:animEffect transition="in" filter="fade">
                                      <p:cBhvr>
                                        <p:cTn id="117" dur="500"/>
                                        <p:tgtEl>
                                          <p:spTgt spid="50"/>
                                        </p:tgtEl>
                                      </p:cBhvr>
                                    </p:animEffect>
                                  </p:childTnLst>
                                </p:cTn>
                              </p:par>
                              <p:par>
                                <p:cTn id="118" presetID="10" presetClass="entr" presetSubtype="0" fill="hold" grpId="0" nodeType="withEffect">
                                  <p:stCondLst>
                                    <p:cond delay="750"/>
                                  </p:stCondLst>
                                  <p:childTnLst>
                                    <p:set>
                                      <p:cBhvr>
                                        <p:cTn id="119" dur="1" fill="hold">
                                          <p:stCondLst>
                                            <p:cond delay="0"/>
                                          </p:stCondLst>
                                        </p:cTn>
                                        <p:tgtEl>
                                          <p:spTgt spid="51"/>
                                        </p:tgtEl>
                                        <p:attrNameLst>
                                          <p:attrName>style.visibility</p:attrName>
                                        </p:attrNameLst>
                                      </p:cBhvr>
                                      <p:to>
                                        <p:strVal val="visible"/>
                                      </p:to>
                                    </p:set>
                                    <p:animEffect transition="in" filter="fade">
                                      <p:cBhvr>
                                        <p:cTn id="120" dur="500"/>
                                        <p:tgtEl>
                                          <p:spTgt spid="51"/>
                                        </p:tgtEl>
                                      </p:cBhvr>
                                    </p:animEffect>
                                  </p:childTnLst>
                                </p:cTn>
                              </p:par>
                              <p:par>
                                <p:cTn id="121" presetID="10" presetClass="entr" presetSubtype="0" fill="hold" grpId="0" nodeType="withEffect">
                                  <p:stCondLst>
                                    <p:cond delay="750"/>
                                  </p:stCondLst>
                                  <p:childTnLst>
                                    <p:set>
                                      <p:cBhvr>
                                        <p:cTn id="122" dur="1" fill="hold">
                                          <p:stCondLst>
                                            <p:cond delay="0"/>
                                          </p:stCondLst>
                                        </p:cTn>
                                        <p:tgtEl>
                                          <p:spTgt spid="52"/>
                                        </p:tgtEl>
                                        <p:attrNameLst>
                                          <p:attrName>style.visibility</p:attrName>
                                        </p:attrNameLst>
                                      </p:cBhvr>
                                      <p:to>
                                        <p:strVal val="visible"/>
                                      </p:to>
                                    </p:set>
                                    <p:animEffect transition="in" filter="fade">
                                      <p:cBhvr>
                                        <p:cTn id="12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0" grpId="0"/>
      <p:bldP spid="31" grpId="0"/>
      <p:bldP spid="32" grpId="0"/>
      <p:bldP spid="33" grpId="0"/>
      <p:bldP spid="34" grpId="0"/>
      <p:bldP spid="35" grpId="0"/>
      <p:bldP spid="36" grpId="0"/>
      <p:bldP spid="37" grpId="0"/>
      <p:bldGraphic spid="38" grpId="0">
        <p:bldAsOne/>
      </p:bldGraphic>
      <p:bldP spid="39" grpId="0"/>
      <p:bldP spid="41" grpId="0" animBg="1"/>
      <p:bldP spid="42" grpId="0"/>
      <p:bldP spid="43" grpId="0" animBg="1"/>
      <p:bldP spid="44" grpId="0"/>
      <p:bldP spid="45" grpId="0" animBg="1"/>
      <p:bldP spid="46" grpId="0"/>
      <p:bldP spid="47" grpId="0" animBg="1"/>
      <p:bldP spid="48" grpId="0"/>
      <p:bldP spid="49" grpId="0"/>
      <p:bldP spid="50" grpId="0"/>
      <p:bldP spid="51" grpId="0"/>
      <p:bldP spid="52" grpId="0"/>
      <p:bldP spid="57" grpId="0" animBg="1"/>
      <p:bldP spid="65" grpId="0"/>
      <p:bldP spid="6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公司概述</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部门</a:t>
            </a:r>
            <a:r>
              <a:rPr lang="zh-CN" altLang="en-US" sz="2000" b="1" dirty="0" smtClean="0">
                <a:solidFill>
                  <a:schemeClr val="accent2"/>
                </a:solidFill>
                <a:latin typeface="微软雅黑" panose="020B0503020204020204" pitchFamily="34" charset="-122"/>
                <a:ea typeface="微软雅黑" panose="020B0503020204020204" pitchFamily="34" charset="-122"/>
              </a:rPr>
              <a:t>介绍</a:t>
            </a:r>
            <a:endParaRPr lang="en-US" sz="2000" b="1" dirty="0">
              <a:solidFill>
                <a:schemeClr val="accent2"/>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995281" y="2115938"/>
            <a:ext cx="998642" cy="1000758"/>
            <a:chOff x="2116138" y="1863725"/>
            <a:chExt cx="749300" cy="750888"/>
          </a:xfrm>
        </p:grpSpPr>
        <p:sp>
          <p:nvSpPr>
            <p:cNvPr id="19" name="Rectangle 5"/>
            <p:cNvSpPr>
              <a:spLocks noChangeArrowheads="1"/>
            </p:cNvSpPr>
            <p:nvPr/>
          </p:nvSpPr>
          <p:spPr bwMode="auto">
            <a:xfrm>
              <a:off x="2116138" y="1863725"/>
              <a:ext cx="749300" cy="750888"/>
            </a:xfrm>
            <a:prstGeom prst="rect">
              <a:avLst/>
            </a:prstGeom>
            <a:solidFill>
              <a:srgbClr val="B5554D"/>
            </a:solidFill>
            <a:ln>
              <a:noFill/>
            </a:ln>
          </p:spPr>
          <p:txBody>
            <a:bodyPr vert="horz" wrap="square" lIns="91440" tIns="45720" rIns="91440" bIns="45720" numCol="1" anchor="t" anchorCtr="0" compatLnSpc="1"/>
            <a:lstStyle/>
            <a:p>
              <a:endParaRPr lang="zh-CN" altLang="en-US">
                <a:latin typeface="Impact MT Std" pitchFamily="34" charset="0"/>
                <a:ea typeface="微软雅黑" panose="020B0503020204020204" pitchFamily="34" charset="-122"/>
              </a:endParaRPr>
            </a:p>
          </p:txBody>
        </p:sp>
        <p:sp>
          <p:nvSpPr>
            <p:cNvPr id="20" name="矩形 19"/>
            <p:cNvSpPr/>
            <p:nvPr/>
          </p:nvSpPr>
          <p:spPr>
            <a:xfrm>
              <a:off x="2228453" y="1985249"/>
              <a:ext cx="385125" cy="392582"/>
            </a:xfrm>
            <a:prstGeom prst="rect">
              <a:avLst/>
            </a:prstGeom>
          </p:spPr>
          <p:txBody>
            <a:bodyPr wrap="none">
              <a:spAutoFit/>
            </a:bodyPr>
            <a:lstStyle/>
            <a:p>
              <a:r>
                <a:rPr lang="en-US" altLang="zh-CN" sz="2800" dirty="0" smtClean="0">
                  <a:solidFill>
                    <a:srgbClr val="FFFFFF"/>
                  </a:solidFill>
                  <a:latin typeface="Impact MT Std" pitchFamily="34" charset="0"/>
                  <a:ea typeface="微软雅黑" panose="020B0503020204020204" pitchFamily="34" charset="-122"/>
                  <a:cs typeface="Arial" panose="020B0604020202020204" pitchFamily="34" charset="0"/>
                </a:rPr>
                <a:t>01</a:t>
              </a:r>
              <a:endParaRPr lang="zh-CN" altLang="en-US" sz="2800" dirty="0">
                <a:solidFill>
                  <a:srgbClr val="FFFFFF"/>
                </a:solidFill>
                <a:latin typeface="Impact MT Std" pitchFamily="34" charset="0"/>
                <a:ea typeface="微软雅黑" panose="020B0503020204020204" pitchFamily="34" charset="-122"/>
              </a:endParaRPr>
            </a:p>
          </p:txBody>
        </p:sp>
      </p:grpSp>
      <p:grpSp>
        <p:nvGrpSpPr>
          <p:cNvPr id="21" name="组合 20"/>
          <p:cNvGrpSpPr/>
          <p:nvPr/>
        </p:nvGrpSpPr>
        <p:grpSpPr>
          <a:xfrm>
            <a:off x="4295118" y="3590628"/>
            <a:ext cx="998642" cy="1000758"/>
            <a:chOff x="4175125" y="3541713"/>
            <a:chExt cx="749300" cy="750888"/>
          </a:xfrm>
        </p:grpSpPr>
        <p:sp>
          <p:nvSpPr>
            <p:cNvPr id="22" name="Rectangle 8"/>
            <p:cNvSpPr>
              <a:spLocks noChangeArrowheads="1"/>
            </p:cNvSpPr>
            <p:nvPr/>
          </p:nvSpPr>
          <p:spPr bwMode="auto">
            <a:xfrm>
              <a:off x="4175125" y="3541713"/>
              <a:ext cx="749300" cy="750888"/>
            </a:xfrm>
            <a:prstGeom prst="rect">
              <a:avLst/>
            </a:prstGeom>
            <a:solidFill>
              <a:srgbClr val="B5554D"/>
            </a:solidFill>
            <a:ln>
              <a:noFill/>
            </a:ln>
          </p:spPr>
          <p:txBody>
            <a:bodyPr vert="horz" wrap="square" lIns="91440" tIns="45720" rIns="91440" bIns="45720" numCol="1" anchor="t" anchorCtr="0" compatLnSpc="1"/>
            <a:lstStyle/>
            <a:p>
              <a:endParaRPr lang="zh-CN" altLang="en-US">
                <a:latin typeface="Impact MT Std" pitchFamily="34" charset="0"/>
                <a:ea typeface="微软雅黑" panose="020B0503020204020204" pitchFamily="34" charset="-122"/>
              </a:endParaRPr>
            </a:p>
          </p:txBody>
        </p:sp>
        <p:sp>
          <p:nvSpPr>
            <p:cNvPr id="23" name="矩形 22"/>
            <p:cNvSpPr/>
            <p:nvPr/>
          </p:nvSpPr>
          <p:spPr>
            <a:xfrm>
              <a:off x="4257278" y="3642599"/>
              <a:ext cx="417600" cy="392582"/>
            </a:xfrm>
            <a:prstGeom prst="rect">
              <a:avLst/>
            </a:prstGeom>
          </p:spPr>
          <p:txBody>
            <a:bodyPr wrap="none">
              <a:spAutoFit/>
            </a:bodyPr>
            <a:lstStyle/>
            <a:p>
              <a:r>
                <a:rPr lang="en-US" altLang="zh-CN" sz="2800" dirty="0" smtClean="0">
                  <a:solidFill>
                    <a:srgbClr val="FFFFFF"/>
                  </a:solidFill>
                  <a:latin typeface="Impact MT Std" pitchFamily="34" charset="0"/>
                  <a:ea typeface="微软雅黑" panose="020B0503020204020204" pitchFamily="34" charset="-122"/>
                  <a:cs typeface="Arial" panose="020B0604020202020204" pitchFamily="34" charset="0"/>
                </a:rPr>
                <a:t>02</a:t>
              </a:r>
              <a:endParaRPr lang="zh-CN" altLang="en-US" sz="2800" dirty="0">
                <a:solidFill>
                  <a:srgbClr val="FFFFFF"/>
                </a:solidFill>
                <a:latin typeface="Impact MT Std" pitchFamily="34" charset="0"/>
                <a:ea typeface="微软雅黑" panose="020B0503020204020204" pitchFamily="34" charset="-122"/>
              </a:endParaRPr>
            </a:p>
          </p:txBody>
        </p:sp>
      </p:grpSp>
      <p:grpSp>
        <p:nvGrpSpPr>
          <p:cNvPr id="24" name="组合 23"/>
          <p:cNvGrpSpPr/>
          <p:nvPr/>
        </p:nvGrpSpPr>
        <p:grpSpPr>
          <a:xfrm>
            <a:off x="6816500" y="3595848"/>
            <a:ext cx="992294" cy="996527"/>
            <a:chOff x="5391150" y="2759075"/>
            <a:chExt cx="744537" cy="747713"/>
          </a:xfrm>
        </p:grpSpPr>
        <p:sp>
          <p:nvSpPr>
            <p:cNvPr id="25" name="Rectangle 14"/>
            <p:cNvSpPr>
              <a:spLocks noChangeArrowheads="1"/>
            </p:cNvSpPr>
            <p:nvPr/>
          </p:nvSpPr>
          <p:spPr bwMode="auto">
            <a:xfrm>
              <a:off x="5391150" y="2759075"/>
              <a:ext cx="744537" cy="747713"/>
            </a:xfrm>
            <a:prstGeom prst="rect">
              <a:avLst/>
            </a:prstGeom>
            <a:solidFill>
              <a:srgbClr val="B5554D"/>
            </a:solidFill>
            <a:ln>
              <a:noFill/>
            </a:ln>
          </p:spPr>
          <p:txBody>
            <a:bodyPr vert="horz" wrap="square" lIns="91440" tIns="45720" rIns="91440" bIns="45720" numCol="1" anchor="t" anchorCtr="0" compatLnSpc="1"/>
            <a:lstStyle/>
            <a:p>
              <a:endParaRPr lang="zh-CN" altLang="en-US">
                <a:latin typeface="Impact MT Std" pitchFamily="34" charset="0"/>
                <a:ea typeface="微软雅黑" panose="020B0503020204020204" pitchFamily="34" charset="-122"/>
              </a:endParaRPr>
            </a:p>
          </p:txBody>
        </p:sp>
        <p:sp>
          <p:nvSpPr>
            <p:cNvPr id="26" name="矩形 25"/>
            <p:cNvSpPr/>
            <p:nvPr/>
          </p:nvSpPr>
          <p:spPr>
            <a:xfrm>
              <a:off x="5476478" y="2861549"/>
              <a:ext cx="426019" cy="392582"/>
            </a:xfrm>
            <a:prstGeom prst="rect">
              <a:avLst/>
            </a:prstGeom>
          </p:spPr>
          <p:txBody>
            <a:bodyPr wrap="none">
              <a:spAutoFit/>
            </a:bodyPr>
            <a:lstStyle/>
            <a:p>
              <a:r>
                <a:rPr lang="en-US" altLang="zh-CN" sz="2800" dirty="0" smtClean="0">
                  <a:solidFill>
                    <a:srgbClr val="FFFFFF"/>
                  </a:solidFill>
                  <a:latin typeface="Impact MT Std" pitchFamily="34" charset="0"/>
                  <a:ea typeface="微软雅黑" panose="020B0503020204020204" pitchFamily="34" charset="-122"/>
                  <a:cs typeface="Arial" panose="020B0604020202020204" pitchFamily="34" charset="0"/>
                </a:rPr>
                <a:t>03</a:t>
              </a:r>
              <a:endParaRPr lang="zh-CN" altLang="en-US" sz="2800" dirty="0">
                <a:solidFill>
                  <a:srgbClr val="FFFFFF"/>
                </a:solidFill>
                <a:latin typeface="Impact MT Std" pitchFamily="34" charset="0"/>
                <a:ea typeface="微软雅黑" panose="020B0503020204020204" pitchFamily="34" charset="-122"/>
              </a:endParaRPr>
            </a:p>
          </p:txBody>
        </p:sp>
      </p:grpSp>
      <p:grpSp>
        <p:nvGrpSpPr>
          <p:cNvPr id="27" name="组合 26"/>
          <p:cNvGrpSpPr/>
          <p:nvPr/>
        </p:nvGrpSpPr>
        <p:grpSpPr>
          <a:xfrm>
            <a:off x="9143231" y="2140831"/>
            <a:ext cx="998642" cy="998642"/>
            <a:chOff x="5775325" y="1419225"/>
            <a:chExt cx="749300" cy="749300"/>
          </a:xfrm>
        </p:grpSpPr>
        <p:sp>
          <p:nvSpPr>
            <p:cNvPr id="28" name="Rectangle 11"/>
            <p:cNvSpPr>
              <a:spLocks noChangeArrowheads="1"/>
            </p:cNvSpPr>
            <p:nvPr/>
          </p:nvSpPr>
          <p:spPr bwMode="auto">
            <a:xfrm>
              <a:off x="5775325" y="1419225"/>
              <a:ext cx="749300" cy="749300"/>
            </a:xfrm>
            <a:prstGeom prst="rect">
              <a:avLst/>
            </a:prstGeom>
            <a:solidFill>
              <a:srgbClr val="B5554D"/>
            </a:solidFill>
            <a:ln>
              <a:noFill/>
            </a:ln>
          </p:spPr>
          <p:txBody>
            <a:bodyPr vert="horz" wrap="square" lIns="91440" tIns="45720" rIns="91440" bIns="45720" numCol="1" anchor="t" anchorCtr="0" compatLnSpc="1"/>
            <a:lstStyle/>
            <a:p>
              <a:endParaRPr lang="zh-CN" altLang="en-US">
                <a:latin typeface="Impact MT Std" pitchFamily="34" charset="0"/>
                <a:ea typeface="微软雅黑" panose="020B0503020204020204" pitchFamily="34" charset="-122"/>
              </a:endParaRPr>
            </a:p>
          </p:txBody>
        </p:sp>
        <p:sp>
          <p:nvSpPr>
            <p:cNvPr id="29" name="矩形 28"/>
            <p:cNvSpPr/>
            <p:nvPr/>
          </p:nvSpPr>
          <p:spPr>
            <a:xfrm>
              <a:off x="5867003" y="1537574"/>
              <a:ext cx="417600" cy="392582"/>
            </a:xfrm>
            <a:prstGeom prst="rect">
              <a:avLst/>
            </a:prstGeom>
          </p:spPr>
          <p:txBody>
            <a:bodyPr wrap="none">
              <a:spAutoFit/>
            </a:bodyPr>
            <a:lstStyle/>
            <a:p>
              <a:r>
                <a:rPr lang="en-US" altLang="zh-CN" sz="2800" dirty="0" smtClean="0">
                  <a:solidFill>
                    <a:srgbClr val="FFFFFF"/>
                  </a:solidFill>
                  <a:latin typeface="Impact MT Std" pitchFamily="34" charset="0"/>
                  <a:ea typeface="微软雅黑" panose="020B0503020204020204" pitchFamily="34" charset="-122"/>
                  <a:cs typeface="Arial" panose="020B0604020202020204" pitchFamily="34" charset="0"/>
                </a:rPr>
                <a:t>04</a:t>
              </a:r>
              <a:endParaRPr lang="zh-CN" altLang="en-US" sz="2800" dirty="0">
                <a:solidFill>
                  <a:srgbClr val="FFFFFF"/>
                </a:solidFill>
                <a:latin typeface="Impact MT Std" pitchFamily="34" charset="0"/>
                <a:ea typeface="微软雅黑" panose="020B0503020204020204" pitchFamily="34" charset="-122"/>
              </a:endParaRPr>
            </a:p>
          </p:txBody>
        </p:sp>
      </p:grpSp>
      <p:sp>
        <p:nvSpPr>
          <p:cNvPr id="30" name="椭圆 29"/>
          <p:cNvSpPr/>
          <p:nvPr/>
        </p:nvSpPr>
        <p:spPr>
          <a:xfrm>
            <a:off x="3315981" y="2564031"/>
            <a:ext cx="152242" cy="152242"/>
          </a:xfrm>
          <a:prstGeom prst="ellipse">
            <a:avLst/>
          </a:prstGeom>
          <a:solidFill>
            <a:srgbClr val="B5554D"/>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1" name="椭圆 30"/>
          <p:cNvSpPr/>
          <p:nvPr/>
        </p:nvSpPr>
        <p:spPr>
          <a:xfrm>
            <a:off x="4712387" y="3262234"/>
            <a:ext cx="152242" cy="152242"/>
          </a:xfrm>
          <a:prstGeom prst="ellipse">
            <a:avLst/>
          </a:prstGeom>
          <a:solidFill>
            <a:srgbClr val="B5554D"/>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2" name="椭圆 31"/>
          <p:cNvSpPr/>
          <p:nvPr/>
        </p:nvSpPr>
        <p:spPr>
          <a:xfrm>
            <a:off x="7187834" y="3325707"/>
            <a:ext cx="152242" cy="152242"/>
          </a:xfrm>
          <a:prstGeom prst="ellipse">
            <a:avLst/>
          </a:prstGeom>
          <a:solidFill>
            <a:srgbClr val="B5554D"/>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3" name="椭圆 32"/>
          <p:cNvSpPr/>
          <p:nvPr/>
        </p:nvSpPr>
        <p:spPr>
          <a:xfrm>
            <a:off x="8696018" y="2589421"/>
            <a:ext cx="152242" cy="152242"/>
          </a:xfrm>
          <a:prstGeom prst="ellipse">
            <a:avLst/>
          </a:prstGeom>
          <a:solidFill>
            <a:srgbClr val="B5554D"/>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4" name="Freeform 20"/>
          <p:cNvSpPr>
            <a:spLocks noEditPoints="1"/>
          </p:cNvSpPr>
          <p:nvPr/>
        </p:nvSpPr>
        <p:spPr bwMode="auto">
          <a:xfrm>
            <a:off x="5602663" y="2281532"/>
            <a:ext cx="998642" cy="515122"/>
          </a:xfrm>
          <a:custGeom>
            <a:avLst/>
            <a:gdLst>
              <a:gd name="T0" fmla="*/ 114 w 132"/>
              <a:gd name="T1" fmla="*/ 26 h 67"/>
              <a:gd name="T2" fmla="*/ 108 w 132"/>
              <a:gd name="T3" fmla="*/ 32 h 67"/>
              <a:gd name="T4" fmla="*/ 110 w 132"/>
              <a:gd name="T5" fmla="*/ 37 h 67"/>
              <a:gd name="T6" fmla="*/ 99 w 132"/>
              <a:gd name="T7" fmla="*/ 55 h 67"/>
              <a:gd name="T8" fmla="*/ 100 w 132"/>
              <a:gd name="T9" fmla="*/ 55 h 67"/>
              <a:gd name="T10" fmla="*/ 107 w 132"/>
              <a:gd name="T11" fmla="*/ 49 h 67"/>
              <a:gd name="T12" fmla="*/ 104 w 132"/>
              <a:gd name="T13" fmla="*/ 67 h 67"/>
              <a:gd name="T14" fmla="*/ 110 w 132"/>
              <a:gd name="T15" fmla="*/ 67 h 67"/>
              <a:gd name="T16" fmla="*/ 114 w 132"/>
              <a:gd name="T17" fmla="*/ 59 h 67"/>
              <a:gd name="T18" fmla="*/ 119 w 132"/>
              <a:gd name="T19" fmla="*/ 67 h 67"/>
              <a:gd name="T20" fmla="*/ 125 w 132"/>
              <a:gd name="T21" fmla="*/ 67 h 67"/>
              <a:gd name="T22" fmla="*/ 121 w 132"/>
              <a:gd name="T23" fmla="*/ 49 h 67"/>
              <a:gd name="T24" fmla="*/ 128 w 132"/>
              <a:gd name="T25" fmla="*/ 55 h 67"/>
              <a:gd name="T26" fmla="*/ 130 w 132"/>
              <a:gd name="T27" fmla="*/ 55 h 67"/>
              <a:gd name="T28" fmla="*/ 118 w 132"/>
              <a:gd name="T29" fmla="*/ 37 h 67"/>
              <a:gd name="T30" fmla="*/ 121 w 132"/>
              <a:gd name="T31" fmla="*/ 32 h 67"/>
              <a:gd name="T32" fmla="*/ 114 w 132"/>
              <a:gd name="T33" fmla="*/ 26 h 67"/>
              <a:gd name="T34" fmla="*/ 18 w 132"/>
              <a:gd name="T35" fmla="*/ 26 h 67"/>
              <a:gd name="T36" fmla="*/ 11 w 132"/>
              <a:gd name="T37" fmla="*/ 32 h 67"/>
              <a:gd name="T38" fmla="*/ 14 w 132"/>
              <a:gd name="T39" fmla="*/ 37 h 67"/>
              <a:gd name="T40" fmla="*/ 2 w 132"/>
              <a:gd name="T41" fmla="*/ 55 h 67"/>
              <a:gd name="T42" fmla="*/ 4 w 132"/>
              <a:gd name="T43" fmla="*/ 55 h 67"/>
              <a:gd name="T44" fmla="*/ 11 w 132"/>
              <a:gd name="T45" fmla="*/ 49 h 67"/>
              <a:gd name="T46" fmla="*/ 7 w 132"/>
              <a:gd name="T47" fmla="*/ 67 h 67"/>
              <a:gd name="T48" fmla="*/ 13 w 132"/>
              <a:gd name="T49" fmla="*/ 67 h 67"/>
              <a:gd name="T50" fmla="*/ 18 w 132"/>
              <a:gd name="T51" fmla="*/ 59 h 67"/>
              <a:gd name="T52" fmla="*/ 22 w 132"/>
              <a:gd name="T53" fmla="*/ 67 h 67"/>
              <a:gd name="T54" fmla="*/ 28 w 132"/>
              <a:gd name="T55" fmla="*/ 67 h 67"/>
              <a:gd name="T56" fmla="*/ 25 w 132"/>
              <a:gd name="T57" fmla="*/ 49 h 67"/>
              <a:gd name="T58" fmla="*/ 32 w 132"/>
              <a:gd name="T59" fmla="*/ 55 h 67"/>
              <a:gd name="T60" fmla="*/ 33 w 132"/>
              <a:gd name="T61" fmla="*/ 55 h 67"/>
              <a:gd name="T62" fmla="*/ 22 w 132"/>
              <a:gd name="T63" fmla="*/ 37 h 67"/>
              <a:gd name="T64" fmla="*/ 24 w 132"/>
              <a:gd name="T65" fmla="*/ 32 h 67"/>
              <a:gd name="T66" fmla="*/ 18 w 132"/>
              <a:gd name="T67" fmla="*/ 26 h 67"/>
              <a:gd name="T68" fmla="*/ 67 w 132"/>
              <a:gd name="T69" fmla="*/ 0 h 67"/>
              <a:gd name="T70" fmla="*/ 57 w 132"/>
              <a:gd name="T71" fmla="*/ 10 h 67"/>
              <a:gd name="T72" fmla="*/ 61 w 132"/>
              <a:gd name="T73" fmla="*/ 18 h 67"/>
              <a:gd name="T74" fmla="*/ 42 w 132"/>
              <a:gd name="T75" fmla="*/ 47 h 67"/>
              <a:gd name="T76" fmla="*/ 44 w 132"/>
              <a:gd name="T77" fmla="*/ 48 h 67"/>
              <a:gd name="T78" fmla="*/ 56 w 132"/>
              <a:gd name="T79" fmla="*/ 37 h 67"/>
              <a:gd name="T80" fmla="*/ 51 w 132"/>
              <a:gd name="T81" fmla="*/ 67 h 67"/>
              <a:gd name="T82" fmla="*/ 60 w 132"/>
              <a:gd name="T83" fmla="*/ 67 h 67"/>
              <a:gd name="T84" fmla="*/ 67 w 132"/>
              <a:gd name="T85" fmla="*/ 55 h 67"/>
              <a:gd name="T86" fmla="*/ 74 w 132"/>
              <a:gd name="T87" fmla="*/ 67 h 67"/>
              <a:gd name="T88" fmla="*/ 84 w 132"/>
              <a:gd name="T89" fmla="*/ 67 h 67"/>
              <a:gd name="T90" fmla="*/ 78 w 132"/>
              <a:gd name="T91" fmla="*/ 37 h 67"/>
              <a:gd name="T92" fmla="*/ 90 w 132"/>
              <a:gd name="T93" fmla="*/ 48 h 67"/>
              <a:gd name="T94" fmla="*/ 92 w 132"/>
              <a:gd name="T95" fmla="*/ 47 h 67"/>
              <a:gd name="T96" fmla="*/ 74 w 132"/>
              <a:gd name="T97" fmla="*/ 18 h 67"/>
              <a:gd name="T98" fmla="*/ 78 w 132"/>
              <a:gd name="T99" fmla="*/ 10 h 67"/>
              <a:gd name="T100" fmla="*/ 67 w 132"/>
              <a:gd name="T10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67">
                <a:moveTo>
                  <a:pt x="114" y="26"/>
                </a:moveTo>
                <a:cubicBezTo>
                  <a:pt x="111" y="26"/>
                  <a:pt x="108" y="29"/>
                  <a:pt x="108" y="32"/>
                </a:cubicBezTo>
                <a:cubicBezTo>
                  <a:pt x="108" y="34"/>
                  <a:pt x="109" y="36"/>
                  <a:pt x="110" y="37"/>
                </a:cubicBezTo>
                <a:cubicBezTo>
                  <a:pt x="104" y="39"/>
                  <a:pt x="97" y="52"/>
                  <a:pt x="99" y="55"/>
                </a:cubicBezTo>
                <a:cubicBezTo>
                  <a:pt x="99" y="55"/>
                  <a:pt x="100" y="55"/>
                  <a:pt x="100" y="55"/>
                </a:cubicBezTo>
                <a:cubicBezTo>
                  <a:pt x="102" y="55"/>
                  <a:pt x="105" y="52"/>
                  <a:pt x="107" y="49"/>
                </a:cubicBezTo>
                <a:cubicBezTo>
                  <a:pt x="106" y="55"/>
                  <a:pt x="105" y="61"/>
                  <a:pt x="104" y="67"/>
                </a:cubicBezTo>
                <a:cubicBezTo>
                  <a:pt x="110" y="67"/>
                  <a:pt x="110" y="67"/>
                  <a:pt x="110" y="67"/>
                </a:cubicBezTo>
                <a:cubicBezTo>
                  <a:pt x="110" y="64"/>
                  <a:pt x="112" y="59"/>
                  <a:pt x="114" y="59"/>
                </a:cubicBezTo>
                <a:cubicBezTo>
                  <a:pt x="117" y="59"/>
                  <a:pt x="119" y="64"/>
                  <a:pt x="119" y="67"/>
                </a:cubicBezTo>
                <a:cubicBezTo>
                  <a:pt x="125" y="67"/>
                  <a:pt x="125" y="67"/>
                  <a:pt x="125" y="67"/>
                </a:cubicBezTo>
                <a:cubicBezTo>
                  <a:pt x="124" y="61"/>
                  <a:pt x="123" y="55"/>
                  <a:pt x="121" y="49"/>
                </a:cubicBezTo>
                <a:cubicBezTo>
                  <a:pt x="124" y="52"/>
                  <a:pt x="126" y="55"/>
                  <a:pt x="128" y="55"/>
                </a:cubicBezTo>
                <a:cubicBezTo>
                  <a:pt x="129" y="55"/>
                  <a:pt x="129" y="55"/>
                  <a:pt x="130" y="55"/>
                </a:cubicBezTo>
                <a:cubicBezTo>
                  <a:pt x="132" y="52"/>
                  <a:pt x="125" y="39"/>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4" y="37"/>
                </a:cubicBezTo>
                <a:cubicBezTo>
                  <a:pt x="7" y="39"/>
                  <a:pt x="0" y="52"/>
                  <a:pt x="2" y="55"/>
                </a:cubicBezTo>
                <a:cubicBezTo>
                  <a:pt x="3" y="55"/>
                  <a:pt x="3" y="55"/>
                  <a:pt x="4" y="55"/>
                </a:cubicBezTo>
                <a:cubicBezTo>
                  <a:pt x="6" y="55"/>
                  <a:pt x="8" y="52"/>
                  <a:pt x="11" y="49"/>
                </a:cubicBezTo>
                <a:cubicBezTo>
                  <a:pt x="9" y="55"/>
                  <a:pt x="8" y="61"/>
                  <a:pt x="7" y="67"/>
                </a:cubicBezTo>
                <a:cubicBezTo>
                  <a:pt x="13" y="67"/>
                  <a:pt x="13" y="67"/>
                  <a:pt x="13" y="67"/>
                </a:cubicBezTo>
                <a:cubicBezTo>
                  <a:pt x="13" y="64"/>
                  <a:pt x="15" y="59"/>
                  <a:pt x="18" y="59"/>
                </a:cubicBezTo>
                <a:cubicBezTo>
                  <a:pt x="20" y="59"/>
                  <a:pt x="22" y="64"/>
                  <a:pt x="22" y="67"/>
                </a:cubicBezTo>
                <a:cubicBezTo>
                  <a:pt x="28" y="67"/>
                  <a:pt x="28" y="67"/>
                  <a:pt x="28" y="67"/>
                </a:cubicBezTo>
                <a:cubicBezTo>
                  <a:pt x="27" y="61"/>
                  <a:pt x="26" y="55"/>
                  <a:pt x="25" y="49"/>
                </a:cubicBezTo>
                <a:cubicBezTo>
                  <a:pt x="27" y="52"/>
                  <a:pt x="30" y="55"/>
                  <a:pt x="32" y="55"/>
                </a:cubicBezTo>
                <a:cubicBezTo>
                  <a:pt x="32" y="55"/>
                  <a:pt x="33" y="55"/>
                  <a:pt x="33" y="55"/>
                </a:cubicBezTo>
                <a:cubicBezTo>
                  <a:pt x="35" y="52"/>
                  <a:pt x="28" y="39"/>
                  <a:pt x="22" y="37"/>
                </a:cubicBezTo>
                <a:cubicBezTo>
                  <a:pt x="23" y="36"/>
                  <a:pt x="24" y="34"/>
                  <a:pt x="24" y="32"/>
                </a:cubicBezTo>
                <a:cubicBezTo>
                  <a:pt x="24" y="29"/>
                  <a:pt x="21" y="26"/>
                  <a:pt x="18" y="26"/>
                </a:cubicBezTo>
                <a:moveTo>
                  <a:pt x="67" y="0"/>
                </a:moveTo>
                <a:cubicBezTo>
                  <a:pt x="61" y="0"/>
                  <a:pt x="57" y="4"/>
                  <a:pt x="57" y="10"/>
                </a:cubicBezTo>
                <a:cubicBezTo>
                  <a:pt x="57" y="13"/>
                  <a:pt x="58" y="16"/>
                  <a:pt x="61" y="18"/>
                </a:cubicBezTo>
                <a:cubicBezTo>
                  <a:pt x="50" y="22"/>
                  <a:pt x="38" y="43"/>
                  <a:pt x="42" y="47"/>
                </a:cubicBezTo>
                <a:cubicBezTo>
                  <a:pt x="43" y="47"/>
                  <a:pt x="43" y="48"/>
                  <a:pt x="44" y="48"/>
                </a:cubicBezTo>
                <a:cubicBezTo>
                  <a:pt x="48" y="48"/>
                  <a:pt x="52" y="42"/>
                  <a:pt x="56" y="37"/>
                </a:cubicBezTo>
                <a:cubicBezTo>
                  <a:pt x="53" y="47"/>
                  <a:pt x="51" y="58"/>
                  <a:pt x="51"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7"/>
                </a:cubicBezTo>
                <a:cubicBezTo>
                  <a:pt x="82" y="42"/>
                  <a:pt x="87" y="48"/>
                  <a:pt x="90" y="48"/>
                </a:cubicBezTo>
                <a:cubicBezTo>
                  <a:pt x="91" y="48"/>
                  <a:pt x="92" y="47"/>
                  <a:pt x="92" y="47"/>
                </a:cubicBezTo>
                <a:cubicBezTo>
                  <a:pt x="96" y="43"/>
                  <a:pt x="84" y="22"/>
                  <a:pt x="74" y="18"/>
                </a:cubicBezTo>
                <a:cubicBezTo>
                  <a:pt x="76" y="16"/>
                  <a:pt x="78" y="13"/>
                  <a:pt x="78" y="10"/>
                </a:cubicBezTo>
                <a:cubicBezTo>
                  <a:pt x="78" y="4"/>
                  <a:pt x="73" y="0"/>
                  <a:pt x="67" y="0"/>
                </a:cubicBezTo>
              </a:path>
            </a:pathLst>
          </a:custGeom>
          <a:solidFill>
            <a:srgbClr val="B5554D"/>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5" name="任意多边形 34"/>
          <p:cNvSpPr/>
          <p:nvPr/>
        </p:nvSpPr>
        <p:spPr>
          <a:xfrm>
            <a:off x="3605378" y="2640648"/>
            <a:ext cx="1929579" cy="0"/>
          </a:xfrm>
          <a:custGeom>
            <a:avLst/>
            <a:gdLst>
              <a:gd name="connsiteX0" fmla="*/ 0 w 1447800"/>
              <a:gd name="connsiteY0" fmla="*/ 0 h 0"/>
              <a:gd name="connsiteX1" fmla="*/ 1447800 w 1447800"/>
              <a:gd name="connsiteY1" fmla="*/ 0 h 0"/>
            </a:gdLst>
            <a:ahLst/>
            <a:cxnLst>
              <a:cxn ang="0">
                <a:pos x="connsiteX0" y="connsiteY0"/>
              </a:cxn>
              <a:cxn ang="0">
                <a:pos x="connsiteX1" y="connsiteY1"/>
              </a:cxn>
            </a:cxnLst>
            <a:rect l="l" t="t" r="r" b="b"/>
            <a:pathLst>
              <a:path w="1447800">
                <a:moveTo>
                  <a:pt x="0" y="0"/>
                </a:moveTo>
                <a:lnTo>
                  <a:pt x="1447800" y="0"/>
                </a:lnTo>
              </a:path>
            </a:pathLst>
          </a:custGeom>
          <a:noFill/>
          <a:ln w="3175">
            <a:solidFill>
              <a:schemeClr val="bg1">
                <a:lumMod val="75000"/>
              </a:schemeClr>
            </a:solid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6" name="任意多边形 35"/>
          <p:cNvSpPr/>
          <p:nvPr/>
        </p:nvSpPr>
        <p:spPr>
          <a:xfrm>
            <a:off x="6664776" y="2640648"/>
            <a:ext cx="1929579" cy="0"/>
          </a:xfrm>
          <a:custGeom>
            <a:avLst/>
            <a:gdLst>
              <a:gd name="connsiteX0" fmla="*/ 0 w 1447800"/>
              <a:gd name="connsiteY0" fmla="*/ 0 h 0"/>
              <a:gd name="connsiteX1" fmla="*/ 1447800 w 1447800"/>
              <a:gd name="connsiteY1" fmla="*/ 0 h 0"/>
            </a:gdLst>
            <a:ahLst/>
            <a:cxnLst>
              <a:cxn ang="0">
                <a:pos x="connsiteX0" y="connsiteY0"/>
              </a:cxn>
              <a:cxn ang="0">
                <a:pos x="connsiteX1" y="connsiteY1"/>
              </a:cxn>
            </a:cxnLst>
            <a:rect l="l" t="t" r="r" b="b"/>
            <a:pathLst>
              <a:path w="1447800">
                <a:moveTo>
                  <a:pt x="0" y="0"/>
                </a:moveTo>
                <a:lnTo>
                  <a:pt x="1447800" y="0"/>
                </a:lnTo>
              </a:path>
            </a:pathLst>
          </a:custGeom>
          <a:noFill/>
          <a:ln w="3175">
            <a:solidFill>
              <a:schemeClr val="bg1">
                <a:lumMod val="75000"/>
              </a:schemeClr>
            </a:solid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7" name="任意多边形 36"/>
          <p:cNvSpPr/>
          <p:nvPr/>
        </p:nvSpPr>
        <p:spPr>
          <a:xfrm>
            <a:off x="4912922" y="2843762"/>
            <a:ext cx="622035" cy="418922"/>
          </a:xfrm>
          <a:custGeom>
            <a:avLst/>
            <a:gdLst>
              <a:gd name="connsiteX0" fmla="*/ 0 w 466725"/>
              <a:gd name="connsiteY0" fmla="*/ 314325 h 314325"/>
              <a:gd name="connsiteX1" fmla="*/ 466725 w 466725"/>
              <a:gd name="connsiteY1" fmla="*/ 0 h 314325"/>
            </a:gdLst>
            <a:ahLst/>
            <a:cxnLst>
              <a:cxn ang="0">
                <a:pos x="connsiteX0" y="connsiteY0"/>
              </a:cxn>
              <a:cxn ang="0">
                <a:pos x="connsiteX1" y="connsiteY1"/>
              </a:cxn>
            </a:cxnLst>
            <a:rect l="l" t="t" r="r" b="b"/>
            <a:pathLst>
              <a:path w="466725" h="314325">
                <a:moveTo>
                  <a:pt x="0" y="314325"/>
                </a:moveTo>
                <a:lnTo>
                  <a:pt x="466725" y="0"/>
                </a:lnTo>
              </a:path>
            </a:pathLst>
          </a:custGeom>
          <a:noFill/>
          <a:ln w="3175">
            <a:solidFill>
              <a:schemeClr val="bg1">
                <a:lumMod val="75000"/>
              </a:schemeClr>
            </a:solidFill>
          </a:ln>
        </p:spPr>
        <p:txBody>
          <a:bodyPr vert="horz" wrap="square" lIns="91440" tIns="45720" rIns="91440" bIns="45720" numCol="1" anchor="t" anchorCtr="0" compatLnSpc="1"/>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8" name="任意多边形 37"/>
          <p:cNvSpPr/>
          <p:nvPr/>
        </p:nvSpPr>
        <p:spPr>
          <a:xfrm>
            <a:off x="6626693" y="2818372"/>
            <a:ext cx="469700" cy="469700"/>
          </a:xfrm>
          <a:custGeom>
            <a:avLst/>
            <a:gdLst>
              <a:gd name="connsiteX0" fmla="*/ 0 w 352425"/>
              <a:gd name="connsiteY0" fmla="*/ 0 h 352425"/>
              <a:gd name="connsiteX1" fmla="*/ 352425 w 352425"/>
              <a:gd name="connsiteY1" fmla="*/ 352425 h 352425"/>
            </a:gdLst>
            <a:ahLst/>
            <a:cxnLst>
              <a:cxn ang="0">
                <a:pos x="connsiteX0" y="connsiteY0"/>
              </a:cxn>
              <a:cxn ang="0">
                <a:pos x="connsiteX1" y="connsiteY1"/>
              </a:cxn>
            </a:cxnLst>
            <a:rect l="l" t="t" r="r" b="b"/>
            <a:pathLst>
              <a:path w="352425" h="352425">
                <a:moveTo>
                  <a:pt x="0" y="0"/>
                </a:moveTo>
                <a:lnTo>
                  <a:pt x="352425" y="352425"/>
                </a:lnTo>
              </a:path>
            </a:pathLst>
          </a:custGeom>
          <a:noFill/>
          <a:ln w="3175">
            <a:solidFill>
              <a:schemeClr val="bg1">
                <a:lumMod val="75000"/>
              </a:schemeClr>
            </a:solidFill>
          </a:ln>
        </p:spPr>
        <p:txBody>
          <a:bodyPr vert="horz" wrap="square" lIns="91440" tIns="45720" rIns="91440" bIns="45720" numCol="1" anchor="t" anchorCtr="0" compatLnSpc="1"/>
          <a:lstStyle/>
          <a:p>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a:off x="1999692" y="3578555"/>
            <a:ext cx="1538311"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0" name="文本框 191"/>
          <p:cNvSpPr txBox="1"/>
          <p:nvPr/>
        </p:nvSpPr>
        <p:spPr bwMode="auto">
          <a:xfrm>
            <a:off x="1919201" y="3573136"/>
            <a:ext cx="1700626" cy="692497"/>
          </a:xfrm>
          <a:prstGeom prst="rect">
            <a:avLst/>
          </a:prstGeom>
          <a:noFill/>
        </p:spPr>
        <p:txBody>
          <a:bodyPr wrap="square">
            <a:spAutoFit/>
          </a:bodyPr>
          <a:lstStyle/>
          <a:p>
            <a:pPr algn="just">
              <a:lnSpc>
                <a:spcPct val="13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zh-CN" altLang="en-US" sz="1000" spc="6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文本框 193"/>
          <p:cNvSpPr txBox="1"/>
          <p:nvPr/>
        </p:nvSpPr>
        <p:spPr>
          <a:xfrm>
            <a:off x="1893699" y="3140968"/>
            <a:ext cx="1510104" cy="430374"/>
          </a:xfrm>
          <a:prstGeom prst="rect">
            <a:avLst/>
          </a:prstGeom>
          <a:noFill/>
        </p:spPr>
        <p:txBody>
          <a:bodyPr wrap="square" rtlCol="0">
            <a:spAutoFit/>
          </a:bodyPr>
          <a:lstStyle/>
          <a:p>
            <a:pPr>
              <a:lnSpc>
                <a:spcPct val="120000"/>
              </a:lnSpc>
            </a:pPr>
            <a:r>
              <a:rPr lang="zh-CN" altLang="en-US" sz="2000" b="1" spc="100" dirty="0">
                <a:solidFill>
                  <a:schemeClr val="accent2"/>
                </a:solidFill>
                <a:latin typeface="微软雅黑" panose="020B0503020204020204" pitchFamily="34" charset="-122"/>
                <a:ea typeface="微软雅黑" panose="020B0503020204020204" pitchFamily="34" charset="-122"/>
              </a:rPr>
              <a:t>关键字</a:t>
            </a:r>
          </a:p>
        </p:txBody>
      </p:sp>
      <p:cxnSp>
        <p:nvCxnSpPr>
          <p:cNvPr id="42" name="直接连接符 41"/>
          <p:cNvCxnSpPr/>
          <p:nvPr/>
        </p:nvCxnSpPr>
        <p:spPr>
          <a:xfrm>
            <a:off x="4231940" y="5046178"/>
            <a:ext cx="1538311"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3" name="文本框 191"/>
          <p:cNvSpPr txBox="1"/>
          <p:nvPr/>
        </p:nvSpPr>
        <p:spPr bwMode="auto">
          <a:xfrm>
            <a:off x="4151449" y="5040759"/>
            <a:ext cx="1700626" cy="692497"/>
          </a:xfrm>
          <a:prstGeom prst="rect">
            <a:avLst/>
          </a:prstGeom>
          <a:noFill/>
        </p:spPr>
        <p:txBody>
          <a:bodyPr wrap="square">
            <a:spAutoFit/>
          </a:bodyPr>
          <a:lstStyle/>
          <a:p>
            <a:pPr algn="just">
              <a:lnSpc>
                <a:spcPct val="13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zh-CN" altLang="en-US" sz="1000" spc="6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文本框 193"/>
          <p:cNvSpPr txBox="1"/>
          <p:nvPr/>
        </p:nvSpPr>
        <p:spPr>
          <a:xfrm>
            <a:off x="4125947" y="4608591"/>
            <a:ext cx="1510104" cy="430374"/>
          </a:xfrm>
          <a:prstGeom prst="rect">
            <a:avLst/>
          </a:prstGeom>
          <a:noFill/>
        </p:spPr>
        <p:txBody>
          <a:bodyPr wrap="square" rtlCol="0">
            <a:spAutoFit/>
          </a:bodyPr>
          <a:lstStyle/>
          <a:p>
            <a:pPr>
              <a:lnSpc>
                <a:spcPct val="120000"/>
              </a:lnSpc>
            </a:pPr>
            <a:r>
              <a:rPr lang="zh-CN" altLang="en-US" sz="2000" b="1" spc="100" dirty="0" smtClean="0">
                <a:solidFill>
                  <a:schemeClr val="accent2"/>
                </a:solidFill>
                <a:latin typeface="微软雅黑" panose="020B0503020204020204" pitchFamily="34" charset="-122"/>
                <a:ea typeface="微软雅黑" panose="020B0503020204020204" pitchFamily="34" charset="-122"/>
              </a:rPr>
              <a:t>关键字</a:t>
            </a:r>
            <a:endParaRPr lang="zh-CN" altLang="en-US" sz="2000" b="1" spc="100" dirty="0">
              <a:solidFill>
                <a:schemeClr val="accent2"/>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6779327" y="5046178"/>
            <a:ext cx="1538311"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6" name="文本框 191"/>
          <p:cNvSpPr txBox="1"/>
          <p:nvPr/>
        </p:nvSpPr>
        <p:spPr bwMode="auto">
          <a:xfrm>
            <a:off x="6698836" y="5040759"/>
            <a:ext cx="1700626" cy="692497"/>
          </a:xfrm>
          <a:prstGeom prst="rect">
            <a:avLst/>
          </a:prstGeom>
          <a:noFill/>
        </p:spPr>
        <p:txBody>
          <a:bodyPr wrap="square">
            <a:spAutoFit/>
          </a:bodyPr>
          <a:lstStyle/>
          <a:p>
            <a:pPr algn="just">
              <a:lnSpc>
                <a:spcPct val="13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zh-CN" altLang="en-US" sz="1000" spc="6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文本框 193"/>
          <p:cNvSpPr txBox="1"/>
          <p:nvPr/>
        </p:nvSpPr>
        <p:spPr>
          <a:xfrm>
            <a:off x="6673334" y="4608591"/>
            <a:ext cx="1510104" cy="430374"/>
          </a:xfrm>
          <a:prstGeom prst="rect">
            <a:avLst/>
          </a:prstGeom>
          <a:noFill/>
        </p:spPr>
        <p:txBody>
          <a:bodyPr wrap="square" rtlCol="0">
            <a:spAutoFit/>
          </a:bodyPr>
          <a:lstStyle/>
          <a:p>
            <a:pPr>
              <a:lnSpc>
                <a:spcPct val="120000"/>
              </a:lnSpc>
            </a:pPr>
            <a:r>
              <a:rPr lang="zh-CN" altLang="en-US" sz="2000" b="1" spc="100" dirty="0" smtClean="0">
                <a:solidFill>
                  <a:schemeClr val="accent2"/>
                </a:solidFill>
                <a:latin typeface="微软雅黑" panose="020B0503020204020204" pitchFamily="34" charset="-122"/>
                <a:ea typeface="微软雅黑" panose="020B0503020204020204" pitchFamily="34" charset="-122"/>
              </a:rPr>
              <a:t>关键字</a:t>
            </a:r>
            <a:endParaRPr lang="zh-CN" altLang="en-US" sz="2000" b="1" spc="100" dirty="0">
              <a:solidFill>
                <a:schemeClr val="accent2"/>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9155591" y="3578555"/>
            <a:ext cx="1538311"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9" name="文本框 191"/>
          <p:cNvSpPr txBox="1"/>
          <p:nvPr/>
        </p:nvSpPr>
        <p:spPr bwMode="auto">
          <a:xfrm>
            <a:off x="9075100" y="3573136"/>
            <a:ext cx="1700626" cy="692497"/>
          </a:xfrm>
          <a:prstGeom prst="rect">
            <a:avLst/>
          </a:prstGeom>
          <a:noFill/>
        </p:spPr>
        <p:txBody>
          <a:bodyPr wrap="square">
            <a:spAutoFit/>
          </a:bodyPr>
          <a:lstStyle/>
          <a:p>
            <a:pPr algn="just">
              <a:lnSpc>
                <a:spcPct val="13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zh-CN" altLang="en-US" sz="1000" spc="6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文本框 193"/>
          <p:cNvSpPr txBox="1"/>
          <p:nvPr/>
        </p:nvSpPr>
        <p:spPr>
          <a:xfrm>
            <a:off x="9049598" y="3140968"/>
            <a:ext cx="1510104" cy="430374"/>
          </a:xfrm>
          <a:prstGeom prst="rect">
            <a:avLst/>
          </a:prstGeom>
          <a:noFill/>
        </p:spPr>
        <p:txBody>
          <a:bodyPr wrap="square" rtlCol="0">
            <a:spAutoFit/>
          </a:bodyPr>
          <a:lstStyle/>
          <a:p>
            <a:pPr>
              <a:lnSpc>
                <a:spcPct val="120000"/>
              </a:lnSpc>
            </a:pPr>
            <a:r>
              <a:rPr lang="zh-CN" altLang="en-US" sz="2000" b="1" spc="100" dirty="0" smtClean="0">
                <a:solidFill>
                  <a:schemeClr val="accent2"/>
                </a:solidFill>
                <a:latin typeface="微软雅黑" panose="020B0503020204020204" pitchFamily="34" charset="-122"/>
                <a:ea typeface="微软雅黑" panose="020B0503020204020204" pitchFamily="34" charset="-122"/>
              </a:rPr>
              <a:t>关键字</a:t>
            </a:r>
            <a:endParaRPr lang="zh-CN" altLang="en-US" sz="2000" b="1" spc="100"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anim calcmode="lin" valueType="num">
                                      <p:cBhvr>
                                        <p:cTn id="12" dur="1000" fill="hold"/>
                                        <p:tgtEl>
                                          <p:spTgt spid="34"/>
                                        </p:tgtEl>
                                        <p:attrNameLst>
                                          <p:attrName>ppt_x</p:attrName>
                                        </p:attrNameLst>
                                      </p:cBhvr>
                                      <p:tavLst>
                                        <p:tav tm="0">
                                          <p:val>
                                            <p:strVal val="#ppt_x"/>
                                          </p:val>
                                        </p:tav>
                                        <p:tav tm="100000">
                                          <p:val>
                                            <p:strVal val="#ppt_x"/>
                                          </p:val>
                                        </p:tav>
                                      </p:tavLst>
                                    </p:anim>
                                    <p:anim calcmode="lin" valueType="num">
                                      <p:cBhvr>
                                        <p:cTn id="13" dur="1000" fill="hold"/>
                                        <p:tgtEl>
                                          <p:spTgt spid="34"/>
                                        </p:tgtEl>
                                        <p:attrNameLst>
                                          <p:attrName>ppt_y</p:attrName>
                                        </p:attrNameLst>
                                      </p:cBhvr>
                                      <p:tavLst>
                                        <p:tav tm="0">
                                          <p:val>
                                            <p:strVal val="#ppt_y+.1"/>
                                          </p:val>
                                        </p:tav>
                                        <p:tav tm="100000">
                                          <p:val>
                                            <p:strVal val="#ppt_y"/>
                                          </p:val>
                                        </p:tav>
                                      </p:tavLst>
                                    </p:anim>
                                  </p:childTnLst>
                                </p:cTn>
                              </p:par>
                              <p:par>
                                <p:cTn id="14" presetID="22" presetClass="entr" presetSubtype="2" fill="hold" grpId="0" nodeType="withEffect">
                                  <p:stCondLst>
                                    <p:cond delay="500"/>
                                  </p:stCondLst>
                                  <p:childTnLst>
                                    <p:set>
                                      <p:cBhvr>
                                        <p:cTn id="15" dur="1" fill="hold">
                                          <p:stCondLst>
                                            <p:cond delay="0"/>
                                          </p:stCondLst>
                                        </p:cTn>
                                        <p:tgtEl>
                                          <p:spTgt spid="35"/>
                                        </p:tgtEl>
                                        <p:attrNameLst>
                                          <p:attrName>style.visibility</p:attrName>
                                        </p:attrNameLst>
                                      </p:cBhvr>
                                      <p:to>
                                        <p:strVal val="visible"/>
                                      </p:to>
                                    </p:set>
                                    <p:animEffect transition="in" filter="wipe(right)">
                                      <p:cBhvr>
                                        <p:cTn id="16" dur="500"/>
                                        <p:tgtEl>
                                          <p:spTgt spid="35"/>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37"/>
                                        </p:tgtEl>
                                        <p:attrNameLst>
                                          <p:attrName>style.visibility</p:attrName>
                                        </p:attrNameLst>
                                      </p:cBhvr>
                                      <p:to>
                                        <p:strVal val="visible"/>
                                      </p:to>
                                    </p:set>
                                    <p:animEffect transition="in" filter="wipe(up)">
                                      <p:cBhvr>
                                        <p:cTn id="19" dur="500"/>
                                        <p:tgtEl>
                                          <p:spTgt spid="37"/>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38"/>
                                        </p:tgtEl>
                                        <p:attrNameLst>
                                          <p:attrName>style.visibility</p:attrName>
                                        </p:attrNameLst>
                                      </p:cBhvr>
                                      <p:to>
                                        <p:strVal val="visible"/>
                                      </p:to>
                                    </p:set>
                                    <p:animEffect transition="in" filter="wipe(up)">
                                      <p:cBhvr>
                                        <p:cTn id="22" dur="500"/>
                                        <p:tgtEl>
                                          <p:spTgt spid="38"/>
                                        </p:tgtEl>
                                      </p:cBhvr>
                                    </p:animEffect>
                                  </p:childTnLst>
                                </p:cTn>
                              </p:par>
                              <p:par>
                                <p:cTn id="23" presetID="22" presetClass="entr" presetSubtype="8" fill="hold" grpId="0" nodeType="withEffect">
                                  <p:stCondLst>
                                    <p:cond delay="500"/>
                                  </p:stCondLst>
                                  <p:childTnLst>
                                    <p:set>
                                      <p:cBhvr>
                                        <p:cTn id="24" dur="1" fill="hold">
                                          <p:stCondLst>
                                            <p:cond delay="0"/>
                                          </p:stCondLst>
                                        </p:cTn>
                                        <p:tgtEl>
                                          <p:spTgt spid="36"/>
                                        </p:tgtEl>
                                        <p:attrNameLst>
                                          <p:attrName>style.visibility</p:attrName>
                                        </p:attrNameLst>
                                      </p:cBhvr>
                                      <p:to>
                                        <p:strVal val="visible"/>
                                      </p:to>
                                    </p:set>
                                    <p:animEffect transition="in" filter="wipe(left)">
                                      <p:cBhvr>
                                        <p:cTn id="25" dur="500"/>
                                        <p:tgtEl>
                                          <p:spTgt spid="36"/>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26" presetClass="entr" presetSubtype="0" fill="hold" nodeType="withEffect">
                                  <p:stCondLst>
                                    <p:cond delay="1250"/>
                                  </p:stCondLst>
                                  <p:childTnLst>
                                    <p:set>
                                      <p:cBhvr>
                                        <p:cTn id="39" dur="1" fill="hold">
                                          <p:stCondLst>
                                            <p:cond delay="0"/>
                                          </p:stCondLst>
                                        </p:cTn>
                                        <p:tgtEl>
                                          <p:spTgt spid="17"/>
                                        </p:tgtEl>
                                        <p:attrNameLst>
                                          <p:attrName>style.visibility</p:attrName>
                                        </p:attrNameLst>
                                      </p:cBhvr>
                                      <p:to>
                                        <p:strVal val="visible"/>
                                      </p:to>
                                    </p:set>
                                    <p:animEffect transition="in" filter="wipe(down)">
                                      <p:cBhvr>
                                        <p:cTn id="40" dur="580">
                                          <p:stCondLst>
                                            <p:cond delay="0"/>
                                          </p:stCondLst>
                                        </p:cTn>
                                        <p:tgtEl>
                                          <p:spTgt spid="17"/>
                                        </p:tgtEl>
                                      </p:cBhvr>
                                    </p:animEffect>
                                    <p:anim calcmode="lin" valueType="num">
                                      <p:cBhvr>
                                        <p:cTn id="41"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46" dur="26">
                                          <p:stCondLst>
                                            <p:cond delay="650"/>
                                          </p:stCondLst>
                                        </p:cTn>
                                        <p:tgtEl>
                                          <p:spTgt spid="17"/>
                                        </p:tgtEl>
                                      </p:cBhvr>
                                      <p:to x="100000" y="60000"/>
                                    </p:animScale>
                                    <p:animScale>
                                      <p:cBhvr>
                                        <p:cTn id="47" dur="166" decel="50000">
                                          <p:stCondLst>
                                            <p:cond delay="676"/>
                                          </p:stCondLst>
                                        </p:cTn>
                                        <p:tgtEl>
                                          <p:spTgt spid="17"/>
                                        </p:tgtEl>
                                      </p:cBhvr>
                                      <p:to x="100000" y="100000"/>
                                    </p:animScale>
                                    <p:animScale>
                                      <p:cBhvr>
                                        <p:cTn id="48" dur="26">
                                          <p:stCondLst>
                                            <p:cond delay="1312"/>
                                          </p:stCondLst>
                                        </p:cTn>
                                        <p:tgtEl>
                                          <p:spTgt spid="17"/>
                                        </p:tgtEl>
                                      </p:cBhvr>
                                      <p:to x="100000" y="80000"/>
                                    </p:animScale>
                                    <p:animScale>
                                      <p:cBhvr>
                                        <p:cTn id="49" dur="166" decel="50000">
                                          <p:stCondLst>
                                            <p:cond delay="1338"/>
                                          </p:stCondLst>
                                        </p:cTn>
                                        <p:tgtEl>
                                          <p:spTgt spid="17"/>
                                        </p:tgtEl>
                                      </p:cBhvr>
                                      <p:to x="100000" y="100000"/>
                                    </p:animScale>
                                    <p:animScale>
                                      <p:cBhvr>
                                        <p:cTn id="50" dur="26">
                                          <p:stCondLst>
                                            <p:cond delay="1642"/>
                                          </p:stCondLst>
                                        </p:cTn>
                                        <p:tgtEl>
                                          <p:spTgt spid="17"/>
                                        </p:tgtEl>
                                      </p:cBhvr>
                                      <p:to x="100000" y="90000"/>
                                    </p:animScale>
                                    <p:animScale>
                                      <p:cBhvr>
                                        <p:cTn id="51" dur="166" decel="50000">
                                          <p:stCondLst>
                                            <p:cond delay="1668"/>
                                          </p:stCondLst>
                                        </p:cTn>
                                        <p:tgtEl>
                                          <p:spTgt spid="17"/>
                                        </p:tgtEl>
                                      </p:cBhvr>
                                      <p:to x="100000" y="100000"/>
                                    </p:animScale>
                                    <p:animScale>
                                      <p:cBhvr>
                                        <p:cTn id="52" dur="26">
                                          <p:stCondLst>
                                            <p:cond delay="1808"/>
                                          </p:stCondLst>
                                        </p:cTn>
                                        <p:tgtEl>
                                          <p:spTgt spid="17"/>
                                        </p:tgtEl>
                                      </p:cBhvr>
                                      <p:to x="100000" y="95000"/>
                                    </p:animScale>
                                    <p:animScale>
                                      <p:cBhvr>
                                        <p:cTn id="53" dur="166" decel="50000">
                                          <p:stCondLst>
                                            <p:cond delay="1834"/>
                                          </p:stCondLst>
                                        </p:cTn>
                                        <p:tgtEl>
                                          <p:spTgt spid="17"/>
                                        </p:tgtEl>
                                      </p:cBhvr>
                                      <p:to x="100000" y="100000"/>
                                    </p:animScale>
                                  </p:childTnLst>
                                </p:cTn>
                              </p:par>
                              <p:par>
                                <p:cTn id="54" presetID="26" presetClass="entr" presetSubtype="0" fill="hold" nodeType="withEffect">
                                  <p:stCondLst>
                                    <p:cond delay="1250"/>
                                  </p:stCondLst>
                                  <p:childTnLst>
                                    <p:set>
                                      <p:cBhvr>
                                        <p:cTn id="55" dur="1" fill="hold">
                                          <p:stCondLst>
                                            <p:cond delay="0"/>
                                          </p:stCondLst>
                                        </p:cTn>
                                        <p:tgtEl>
                                          <p:spTgt spid="21"/>
                                        </p:tgtEl>
                                        <p:attrNameLst>
                                          <p:attrName>style.visibility</p:attrName>
                                        </p:attrNameLst>
                                      </p:cBhvr>
                                      <p:to>
                                        <p:strVal val="visible"/>
                                      </p:to>
                                    </p:set>
                                    <p:animEffect transition="in" filter="wipe(down)">
                                      <p:cBhvr>
                                        <p:cTn id="56" dur="580">
                                          <p:stCondLst>
                                            <p:cond delay="0"/>
                                          </p:stCondLst>
                                        </p:cTn>
                                        <p:tgtEl>
                                          <p:spTgt spid="21"/>
                                        </p:tgtEl>
                                      </p:cBhvr>
                                    </p:animEffect>
                                    <p:anim calcmode="lin" valueType="num">
                                      <p:cBhvr>
                                        <p:cTn id="57"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62" dur="26">
                                          <p:stCondLst>
                                            <p:cond delay="650"/>
                                          </p:stCondLst>
                                        </p:cTn>
                                        <p:tgtEl>
                                          <p:spTgt spid="21"/>
                                        </p:tgtEl>
                                      </p:cBhvr>
                                      <p:to x="100000" y="60000"/>
                                    </p:animScale>
                                    <p:animScale>
                                      <p:cBhvr>
                                        <p:cTn id="63" dur="166" decel="50000">
                                          <p:stCondLst>
                                            <p:cond delay="676"/>
                                          </p:stCondLst>
                                        </p:cTn>
                                        <p:tgtEl>
                                          <p:spTgt spid="21"/>
                                        </p:tgtEl>
                                      </p:cBhvr>
                                      <p:to x="100000" y="100000"/>
                                    </p:animScale>
                                    <p:animScale>
                                      <p:cBhvr>
                                        <p:cTn id="64" dur="26">
                                          <p:stCondLst>
                                            <p:cond delay="1312"/>
                                          </p:stCondLst>
                                        </p:cTn>
                                        <p:tgtEl>
                                          <p:spTgt spid="21"/>
                                        </p:tgtEl>
                                      </p:cBhvr>
                                      <p:to x="100000" y="80000"/>
                                    </p:animScale>
                                    <p:animScale>
                                      <p:cBhvr>
                                        <p:cTn id="65" dur="166" decel="50000">
                                          <p:stCondLst>
                                            <p:cond delay="1338"/>
                                          </p:stCondLst>
                                        </p:cTn>
                                        <p:tgtEl>
                                          <p:spTgt spid="21"/>
                                        </p:tgtEl>
                                      </p:cBhvr>
                                      <p:to x="100000" y="100000"/>
                                    </p:animScale>
                                    <p:animScale>
                                      <p:cBhvr>
                                        <p:cTn id="66" dur="26">
                                          <p:stCondLst>
                                            <p:cond delay="1642"/>
                                          </p:stCondLst>
                                        </p:cTn>
                                        <p:tgtEl>
                                          <p:spTgt spid="21"/>
                                        </p:tgtEl>
                                      </p:cBhvr>
                                      <p:to x="100000" y="90000"/>
                                    </p:animScale>
                                    <p:animScale>
                                      <p:cBhvr>
                                        <p:cTn id="67" dur="166" decel="50000">
                                          <p:stCondLst>
                                            <p:cond delay="1668"/>
                                          </p:stCondLst>
                                        </p:cTn>
                                        <p:tgtEl>
                                          <p:spTgt spid="21"/>
                                        </p:tgtEl>
                                      </p:cBhvr>
                                      <p:to x="100000" y="100000"/>
                                    </p:animScale>
                                    <p:animScale>
                                      <p:cBhvr>
                                        <p:cTn id="68" dur="26">
                                          <p:stCondLst>
                                            <p:cond delay="1808"/>
                                          </p:stCondLst>
                                        </p:cTn>
                                        <p:tgtEl>
                                          <p:spTgt spid="21"/>
                                        </p:tgtEl>
                                      </p:cBhvr>
                                      <p:to x="100000" y="95000"/>
                                    </p:animScale>
                                    <p:animScale>
                                      <p:cBhvr>
                                        <p:cTn id="69" dur="166" decel="50000">
                                          <p:stCondLst>
                                            <p:cond delay="1834"/>
                                          </p:stCondLst>
                                        </p:cTn>
                                        <p:tgtEl>
                                          <p:spTgt spid="21"/>
                                        </p:tgtEl>
                                      </p:cBhvr>
                                      <p:to x="100000" y="100000"/>
                                    </p:animScale>
                                  </p:childTnLst>
                                </p:cTn>
                              </p:par>
                              <p:par>
                                <p:cTn id="70" presetID="26" presetClass="entr" presetSubtype="0" fill="hold" nodeType="withEffect">
                                  <p:stCondLst>
                                    <p:cond delay="1250"/>
                                  </p:stCondLst>
                                  <p:childTnLst>
                                    <p:set>
                                      <p:cBhvr>
                                        <p:cTn id="71" dur="1" fill="hold">
                                          <p:stCondLst>
                                            <p:cond delay="0"/>
                                          </p:stCondLst>
                                        </p:cTn>
                                        <p:tgtEl>
                                          <p:spTgt spid="24"/>
                                        </p:tgtEl>
                                        <p:attrNameLst>
                                          <p:attrName>style.visibility</p:attrName>
                                        </p:attrNameLst>
                                      </p:cBhvr>
                                      <p:to>
                                        <p:strVal val="visible"/>
                                      </p:to>
                                    </p:set>
                                    <p:animEffect transition="in" filter="wipe(down)">
                                      <p:cBhvr>
                                        <p:cTn id="72" dur="580">
                                          <p:stCondLst>
                                            <p:cond delay="0"/>
                                          </p:stCondLst>
                                        </p:cTn>
                                        <p:tgtEl>
                                          <p:spTgt spid="24"/>
                                        </p:tgtEl>
                                      </p:cBhvr>
                                    </p:animEffect>
                                    <p:anim calcmode="lin" valueType="num">
                                      <p:cBhvr>
                                        <p:cTn id="73"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74"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75"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76"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77"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78" dur="26">
                                          <p:stCondLst>
                                            <p:cond delay="650"/>
                                          </p:stCondLst>
                                        </p:cTn>
                                        <p:tgtEl>
                                          <p:spTgt spid="24"/>
                                        </p:tgtEl>
                                      </p:cBhvr>
                                      <p:to x="100000" y="60000"/>
                                    </p:animScale>
                                    <p:animScale>
                                      <p:cBhvr>
                                        <p:cTn id="79" dur="166" decel="50000">
                                          <p:stCondLst>
                                            <p:cond delay="676"/>
                                          </p:stCondLst>
                                        </p:cTn>
                                        <p:tgtEl>
                                          <p:spTgt spid="24"/>
                                        </p:tgtEl>
                                      </p:cBhvr>
                                      <p:to x="100000" y="100000"/>
                                    </p:animScale>
                                    <p:animScale>
                                      <p:cBhvr>
                                        <p:cTn id="80" dur="26">
                                          <p:stCondLst>
                                            <p:cond delay="1312"/>
                                          </p:stCondLst>
                                        </p:cTn>
                                        <p:tgtEl>
                                          <p:spTgt spid="24"/>
                                        </p:tgtEl>
                                      </p:cBhvr>
                                      <p:to x="100000" y="80000"/>
                                    </p:animScale>
                                    <p:animScale>
                                      <p:cBhvr>
                                        <p:cTn id="81" dur="166" decel="50000">
                                          <p:stCondLst>
                                            <p:cond delay="1338"/>
                                          </p:stCondLst>
                                        </p:cTn>
                                        <p:tgtEl>
                                          <p:spTgt spid="24"/>
                                        </p:tgtEl>
                                      </p:cBhvr>
                                      <p:to x="100000" y="100000"/>
                                    </p:animScale>
                                    <p:animScale>
                                      <p:cBhvr>
                                        <p:cTn id="82" dur="26">
                                          <p:stCondLst>
                                            <p:cond delay="1642"/>
                                          </p:stCondLst>
                                        </p:cTn>
                                        <p:tgtEl>
                                          <p:spTgt spid="24"/>
                                        </p:tgtEl>
                                      </p:cBhvr>
                                      <p:to x="100000" y="90000"/>
                                    </p:animScale>
                                    <p:animScale>
                                      <p:cBhvr>
                                        <p:cTn id="83" dur="166" decel="50000">
                                          <p:stCondLst>
                                            <p:cond delay="1668"/>
                                          </p:stCondLst>
                                        </p:cTn>
                                        <p:tgtEl>
                                          <p:spTgt spid="24"/>
                                        </p:tgtEl>
                                      </p:cBhvr>
                                      <p:to x="100000" y="100000"/>
                                    </p:animScale>
                                    <p:animScale>
                                      <p:cBhvr>
                                        <p:cTn id="84" dur="26">
                                          <p:stCondLst>
                                            <p:cond delay="1808"/>
                                          </p:stCondLst>
                                        </p:cTn>
                                        <p:tgtEl>
                                          <p:spTgt spid="24"/>
                                        </p:tgtEl>
                                      </p:cBhvr>
                                      <p:to x="100000" y="95000"/>
                                    </p:animScale>
                                    <p:animScale>
                                      <p:cBhvr>
                                        <p:cTn id="85" dur="166" decel="50000">
                                          <p:stCondLst>
                                            <p:cond delay="1834"/>
                                          </p:stCondLst>
                                        </p:cTn>
                                        <p:tgtEl>
                                          <p:spTgt spid="24"/>
                                        </p:tgtEl>
                                      </p:cBhvr>
                                      <p:to x="100000" y="100000"/>
                                    </p:animScale>
                                  </p:childTnLst>
                                </p:cTn>
                              </p:par>
                              <p:par>
                                <p:cTn id="86" presetID="26" presetClass="entr" presetSubtype="0" fill="hold" nodeType="withEffect">
                                  <p:stCondLst>
                                    <p:cond delay="1250"/>
                                  </p:stCondLst>
                                  <p:childTnLst>
                                    <p:set>
                                      <p:cBhvr>
                                        <p:cTn id="87" dur="1" fill="hold">
                                          <p:stCondLst>
                                            <p:cond delay="0"/>
                                          </p:stCondLst>
                                        </p:cTn>
                                        <p:tgtEl>
                                          <p:spTgt spid="27"/>
                                        </p:tgtEl>
                                        <p:attrNameLst>
                                          <p:attrName>style.visibility</p:attrName>
                                        </p:attrNameLst>
                                      </p:cBhvr>
                                      <p:to>
                                        <p:strVal val="visible"/>
                                      </p:to>
                                    </p:set>
                                    <p:animEffect transition="in" filter="wipe(down)">
                                      <p:cBhvr>
                                        <p:cTn id="88" dur="580">
                                          <p:stCondLst>
                                            <p:cond delay="0"/>
                                          </p:stCondLst>
                                        </p:cTn>
                                        <p:tgtEl>
                                          <p:spTgt spid="27"/>
                                        </p:tgtEl>
                                      </p:cBhvr>
                                    </p:animEffect>
                                    <p:anim calcmode="lin" valueType="num">
                                      <p:cBhvr>
                                        <p:cTn id="89"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0"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1"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92"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93"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94" dur="26">
                                          <p:stCondLst>
                                            <p:cond delay="650"/>
                                          </p:stCondLst>
                                        </p:cTn>
                                        <p:tgtEl>
                                          <p:spTgt spid="27"/>
                                        </p:tgtEl>
                                      </p:cBhvr>
                                      <p:to x="100000" y="60000"/>
                                    </p:animScale>
                                    <p:animScale>
                                      <p:cBhvr>
                                        <p:cTn id="95" dur="166" decel="50000">
                                          <p:stCondLst>
                                            <p:cond delay="676"/>
                                          </p:stCondLst>
                                        </p:cTn>
                                        <p:tgtEl>
                                          <p:spTgt spid="27"/>
                                        </p:tgtEl>
                                      </p:cBhvr>
                                      <p:to x="100000" y="100000"/>
                                    </p:animScale>
                                    <p:animScale>
                                      <p:cBhvr>
                                        <p:cTn id="96" dur="26">
                                          <p:stCondLst>
                                            <p:cond delay="1312"/>
                                          </p:stCondLst>
                                        </p:cTn>
                                        <p:tgtEl>
                                          <p:spTgt spid="27"/>
                                        </p:tgtEl>
                                      </p:cBhvr>
                                      <p:to x="100000" y="80000"/>
                                    </p:animScale>
                                    <p:animScale>
                                      <p:cBhvr>
                                        <p:cTn id="97" dur="166" decel="50000">
                                          <p:stCondLst>
                                            <p:cond delay="1338"/>
                                          </p:stCondLst>
                                        </p:cTn>
                                        <p:tgtEl>
                                          <p:spTgt spid="27"/>
                                        </p:tgtEl>
                                      </p:cBhvr>
                                      <p:to x="100000" y="100000"/>
                                    </p:animScale>
                                    <p:animScale>
                                      <p:cBhvr>
                                        <p:cTn id="98" dur="26">
                                          <p:stCondLst>
                                            <p:cond delay="1642"/>
                                          </p:stCondLst>
                                        </p:cTn>
                                        <p:tgtEl>
                                          <p:spTgt spid="27"/>
                                        </p:tgtEl>
                                      </p:cBhvr>
                                      <p:to x="100000" y="90000"/>
                                    </p:animScale>
                                    <p:animScale>
                                      <p:cBhvr>
                                        <p:cTn id="99" dur="166" decel="50000">
                                          <p:stCondLst>
                                            <p:cond delay="1668"/>
                                          </p:stCondLst>
                                        </p:cTn>
                                        <p:tgtEl>
                                          <p:spTgt spid="27"/>
                                        </p:tgtEl>
                                      </p:cBhvr>
                                      <p:to x="100000" y="100000"/>
                                    </p:animScale>
                                    <p:animScale>
                                      <p:cBhvr>
                                        <p:cTn id="100" dur="26">
                                          <p:stCondLst>
                                            <p:cond delay="1808"/>
                                          </p:stCondLst>
                                        </p:cTn>
                                        <p:tgtEl>
                                          <p:spTgt spid="27"/>
                                        </p:tgtEl>
                                      </p:cBhvr>
                                      <p:to x="100000" y="95000"/>
                                    </p:animScale>
                                    <p:animScale>
                                      <p:cBhvr>
                                        <p:cTn id="101" dur="166" decel="50000">
                                          <p:stCondLst>
                                            <p:cond delay="1834"/>
                                          </p:stCondLst>
                                        </p:cTn>
                                        <p:tgtEl>
                                          <p:spTgt spid="27"/>
                                        </p:tgtEl>
                                      </p:cBhvr>
                                      <p:to x="100000" y="100000"/>
                                    </p:animScale>
                                  </p:childTnLst>
                                </p:cTn>
                              </p:par>
                              <p:par>
                                <p:cTn id="102" presetID="42" presetClass="entr" presetSubtype="0" fill="hold" grpId="0" nodeType="withEffect">
                                  <p:stCondLst>
                                    <p:cond delay="2750"/>
                                  </p:stCondLst>
                                  <p:childTnLst>
                                    <p:set>
                                      <p:cBhvr>
                                        <p:cTn id="103" dur="1" fill="hold">
                                          <p:stCondLst>
                                            <p:cond delay="0"/>
                                          </p:stCondLst>
                                        </p:cTn>
                                        <p:tgtEl>
                                          <p:spTgt spid="41"/>
                                        </p:tgtEl>
                                        <p:attrNameLst>
                                          <p:attrName>style.visibility</p:attrName>
                                        </p:attrNameLst>
                                      </p:cBhvr>
                                      <p:to>
                                        <p:strVal val="visible"/>
                                      </p:to>
                                    </p:set>
                                    <p:animEffect transition="in" filter="fade">
                                      <p:cBhvr>
                                        <p:cTn id="104" dur="1000"/>
                                        <p:tgtEl>
                                          <p:spTgt spid="41"/>
                                        </p:tgtEl>
                                      </p:cBhvr>
                                    </p:animEffect>
                                    <p:anim calcmode="lin" valueType="num">
                                      <p:cBhvr>
                                        <p:cTn id="105" dur="1000" fill="hold"/>
                                        <p:tgtEl>
                                          <p:spTgt spid="41"/>
                                        </p:tgtEl>
                                        <p:attrNameLst>
                                          <p:attrName>ppt_x</p:attrName>
                                        </p:attrNameLst>
                                      </p:cBhvr>
                                      <p:tavLst>
                                        <p:tav tm="0">
                                          <p:val>
                                            <p:strVal val="#ppt_x"/>
                                          </p:val>
                                        </p:tav>
                                        <p:tav tm="100000">
                                          <p:val>
                                            <p:strVal val="#ppt_x"/>
                                          </p:val>
                                        </p:tav>
                                      </p:tavLst>
                                    </p:anim>
                                    <p:anim calcmode="lin" valueType="num">
                                      <p:cBhvr>
                                        <p:cTn id="106" dur="1000" fill="hold"/>
                                        <p:tgtEl>
                                          <p:spTgt spid="41"/>
                                        </p:tgtEl>
                                        <p:attrNameLst>
                                          <p:attrName>ppt_y</p:attrName>
                                        </p:attrNameLst>
                                      </p:cBhvr>
                                      <p:tavLst>
                                        <p:tav tm="0">
                                          <p:val>
                                            <p:strVal val="#ppt_y+.1"/>
                                          </p:val>
                                        </p:tav>
                                        <p:tav tm="100000">
                                          <p:val>
                                            <p:strVal val="#ppt_y"/>
                                          </p:val>
                                        </p:tav>
                                      </p:tavLst>
                                    </p:anim>
                                  </p:childTnLst>
                                </p:cTn>
                              </p:par>
                              <p:par>
                                <p:cTn id="107" presetID="16" presetClass="entr" presetSubtype="21" fill="hold" nodeType="withEffect">
                                  <p:stCondLst>
                                    <p:cond delay="3500"/>
                                  </p:stCondLst>
                                  <p:childTnLst>
                                    <p:set>
                                      <p:cBhvr>
                                        <p:cTn id="108" dur="1" fill="hold">
                                          <p:stCondLst>
                                            <p:cond delay="0"/>
                                          </p:stCondLst>
                                        </p:cTn>
                                        <p:tgtEl>
                                          <p:spTgt spid="39"/>
                                        </p:tgtEl>
                                        <p:attrNameLst>
                                          <p:attrName>style.visibility</p:attrName>
                                        </p:attrNameLst>
                                      </p:cBhvr>
                                      <p:to>
                                        <p:strVal val="visible"/>
                                      </p:to>
                                    </p:set>
                                    <p:animEffect transition="in" filter="barn(inVertical)">
                                      <p:cBhvr>
                                        <p:cTn id="109" dur="500"/>
                                        <p:tgtEl>
                                          <p:spTgt spid="39"/>
                                        </p:tgtEl>
                                      </p:cBhvr>
                                    </p:animEffect>
                                  </p:childTnLst>
                                </p:cTn>
                              </p:par>
                              <p:par>
                                <p:cTn id="110" presetID="10" presetClass="entr" presetSubtype="0" fill="hold" grpId="0" nodeType="withEffect">
                                  <p:stCondLst>
                                    <p:cond delay="4000"/>
                                  </p:stCondLst>
                                  <p:childTnLst>
                                    <p:set>
                                      <p:cBhvr>
                                        <p:cTn id="111" dur="1" fill="hold">
                                          <p:stCondLst>
                                            <p:cond delay="0"/>
                                          </p:stCondLst>
                                        </p:cTn>
                                        <p:tgtEl>
                                          <p:spTgt spid="40"/>
                                        </p:tgtEl>
                                        <p:attrNameLst>
                                          <p:attrName>style.visibility</p:attrName>
                                        </p:attrNameLst>
                                      </p:cBhvr>
                                      <p:to>
                                        <p:strVal val="visible"/>
                                      </p:to>
                                    </p:set>
                                    <p:animEffect transition="in" filter="fade">
                                      <p:cBhvr>
                                        <p:cTn id="112" dur="500"/>
                                        <p:tgtEl>
                                          <p:spTgt spid="40"/>
                                        </p:tgtEl>
                                      </p:cBhvr>
                                    </p:animEffect>
                                  </p:childTnLst>
                                </p:cTn>
                              </p:par>
                              <p:par>
                                <p:cTn id="113" presetID="42" presetClass="entr" presetSubtype="0" fill="hold" grpId="0" nodeType="withEffect">
                                  <p:stCondLst>
                                    <p:cond delay="2750"/>
                                  </p:stCondLst>
                                  <p:childTnLst>
                                    <p:set>
                                      <p:cBhvr>
                                        <p:cTn id="114" dur="1" fill="hold">
                                          <p:stCondLst>
                                            <p:cond delay="0"/>
                                          </p:stCondLst>
                                        </p:cTn>
                                        <p:tgtEl>
                                          <p:spTgt spid="44"/>
                                        </p:tgtEl>
                                        <p:attrNameLst>
                                          <p:attrName>style.visibility</p:attrName>
                                        </p:attrNameLst>
                                      </p:cBhvr>
                                      <p:to>
                                        <p:strVal val="visible"/>
                                      </p:to>
                                    </p:set>
                                    <p:animEffect transition="in" filter="fade">
                                      <p:cBhvr>
                                        <p:cTn id="115" dur="1000"/>
                                        <p:tgtEl>
                                          <p:spTgt spid="44"/>
                                        </p:tgtEl>
                                      </p:cBhvr>
                                    </p:animEffect>
                                    <p:anim calcmode="lin" valueType="num">
                                      <p:cBhvr>
                                        <p:cTn id="116" dur="1000" fill="hold"/>
                                        <p:tgtEl>
                                          <p:spTgt spid="44"/>
                                        </p:tgtEl>
                                        <p:attrNameLst>
                                          <p:attrName>ppt_x</p:attrName>
                                        </p:attrNameLst>
                                      </p:cBhvr>
                                      <p:tavLst>
                                        <p:tav tm="0">
                                          <p:val>
                                            <p:strVal val="#ppt_x"/>
                                          </p:val>
                                        </p:tav>
                                        <p:tav tm="100000">
                                          <p:val>
                                            <p:strVal val="#ppt_x"/>
                                          </p:val>
                                        </p:tav>
                                      </p:tavLst>
                                    </p:anim>
                                    <p:anim calcmode="lin" valueType="num">
                                      <p:cBhvr>
                                        <p:cTn id="117" dur="1000" fill="hold"/>
                                        <p:tgtEl>
                                          <p:spTgt spid="44"/>
                                        </p:tgtEl>
                                        <p:attrNameLst>
                                          <p:attrName>ppt_y</p:attrName>
                                        </p:attrNameLst>
                                      </p:cBhvr>
                                      <p:tavLst>
                                        <p:tav tm="0">
                                          <p:val>
                                            <p:strVal val="#ppt_y+.1"/>
                                          </p:val>
                                        </p:tav>
                                        <p:tav tm="100000">
                                          <p:val>
                                            <p:strVal val="#ppt_y"/>
                                          </p:val>
                                        </p:tav>
                                      </p:tavLst>
                                    </p:anim>
                                  </p:childTnLst>
                                </p:cTn>
                              </p:par>
                              <p:par>
                                <p:cTn id="118" presetID="16" presetClass="entr" presetSubtype="21" fill="hold" nodeType="withEffect">
                                  <p:stCondLst>
                                    <p:cond delay="3500"/>
                                  </p:stCondLst>
                                  <p:childTnLst>
                                    <p:set>
                                      <p:cBhvr>
                                        <p:cTn id="119" dur="1" fill="hold">
                                          <p:stCondLst>
                                            <p:cond delay="0"/>
                                          </p:stCondLst>
                                        </p:cTn>
                                        <p:tgtEl>
                                          <p:spTgt spid="42"/>
                                        </p:tgtEl>
                                        <p:attrNameLst>
                                          <p:attrName>style.visibility</p:attrName>
                                        </p:attrNameLst>
                                      </p:cBhvr>
                                      <p:to>
                                        <p:strVal val="visible"/>
                                      </p:to>
                                    </p:set>
                                    <p:animEffect transition="in" filter="barn(inVertical)">
                                      <p:cBhvr>
                                        <p:cTn id="120" dur="500"/>
                                        <p:tgtEl>
                                          <p:spTgt spid="42"/>
                                        </p:tgtEl>
                                      </p:cBhvr>
                                    </p:animEffect>
                                  </p:childTnLst>
                                </p:cTn>
                              </p:par>
                              <p:par>
                                <p:cTn id="121" presetID="10" presetClass="entr" presetSubtype="0" fill="hold" grpId="0" nodeType="withEffect">
                                  <p:stCondLst>
                                    <p:cond delay="400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500"/>
                                        <p:tgtEl>
                                          <p:spTgt spid="43"/>
                                        </p:tgtEl>
                                      </p:cBhvr>
                                    </p:animEffect>
                                  </p:childTnLst>
                                </p:cTn>
                              </p:par>
                              <p:par>
                                <p:cTn id="124" presetID="42" presetClass="entr" presetSubtype="0" fill="hold" grpId="0" nodeType="withEffect">
                                  <p:stCondLst>
                                    <p:cond delay="2750"/>
                                  </p:stCondLst>
                                  <p:childTnLst>
                                    <p:set>
                                      <p:cBhvr>
                                        <p:cTn id="125" dur="1" fill="hold">
                                          <p:stCondLst>
                                            <p:cond delay="0"/>
                                          </p:stCondLst>
                                        </p:cTn>
                                        <p:tgtEl>
                                          <p:spTgt spid="47"/>
                                        </p:tgtEl>
                                        <p:attrNameLst>
                                          <p:attrName>style.visibility</p:attrName>
                                        </p:attrNameLst>
                                      </p:cBhvr>
                                      <p:to>
                                        <p:strVal val="visible"/>
                                      </p:to>
                                    </p:set>
                                    <p:animEffect transition="in" filter="fade">
                                      <p:cBhvr>
                                        <p:cTn id="126" dur="1000"/>
                                        <p:tgtEl>
                                          <p:spTgt spid="47"/>
                                        </p:tgtEl>
                                      </p:cBhvr>
                                    </p:animEffect>
                                    <p:anim calcmode="lin" valueType="num">
                                      <p:cBhvr>
                                        <p:cTn id="127" dur="1000" fill="hold"/>
                                        <p:tgtEl>
                                          <p:spTgt spid="47"/>
                                        </p:tgtEl>
                                        <p:attrNameLst>
                                          <p:attrName>ppt_x</p:attrName>
                                        </p:attrNameLst>
                                      </p:cBhvr>
                                      <p:tavLst>
                                        <p:tav tm="0">
                                          <p:val>
                                            <p:strVal val="#ppt_x"/>
                                          </p:val>
                                        </p:tav>
                                        <p:tav tm="100000">
                                          <p:val>
                                            <p:strVal val="#ppt_x"/>
                                          </p:val>
                                        </p:tav>
                                      </p:tavLst>
                                    </p:anim>
                                    <p:anim calcmode="lin" valueType="num">
                                      <p:cBhvr>
                                        <p:cTn id="128" dur="1000" fill="hold"/>
                                        <p:tgtEl>
                                          <p:spTgt spid="47"/>
                                        </p:tgtEl>
                                        <p:attrNameLst>
                                          <p:attrName>ppt_y</p:attrName>
                                        </p:attrNameLst>
                                      </p:cBhvr>
                                      <p:tavLst>
                                        <p:tav tm="0">
                                          <p:val>
                                            <p:strVal val="#ppt_y+.1"/>
                                          </p:val>
                                        </p:tav>
                                        <p:tav tm="100000">
                                          <p:val>
                                            <p:strVal val="#ppt_y"/>
                                          </p:val>
                                        </p:tav>
                                      </p:tavLst>
                                    </p:anim>
                                  </p:childTnLst>
                                </p:cTn>
                              </p:par>
                              <p:par>
                                <p:cTn id="129" presetID="16" presetClass="entr" presetSubtype="21" fill="hold" nodeType="withEffect">
                                  <p:stCondLst>
                                    <p:cond delay="3500"/>
                                  </p:stCondLst>
                                  <p:childTnLst>
                                    <p:set>
                                      <p:cBhvr>
                                        <p:cTn id="130" dur="1" fill="hold">
                                          <p:stCondLst>
                                            <p:cond delay="0"/>
                                          </p:stCondLst>
                                        </p:cTn>
                                        <p:tgtEl>
                                          <p:spTgt spid="45"/>
                                        </p:tgtEl>
                                        <p:attrNameLst>
                                          <p:attrName>style.visibility</p:attrName>
                                        </p:attrNameLst>
                                      </p:cBhvr>
                                      <p:to>
                                        <p:strVal val="visible"/>
                                      </p:to>
                                    </p:set>
                                    <p:animEffect transition="in" filter="barn(inVertical)">
                                      <p:cBhvr>
                                        <p:cTn id="131" dur="500"/>
                                        <p:tgtEl>
                                          <p:spTgt spid="45"/>
                                        </p:tgtEl>
                                      </p:cBhvr>
                                    </p:animEffect>
                                  </p:childTnLst>
                                </p:cTn>
                              </p:par>
                              <p:par>
                                <p:cTn id="132" presetID="10" presetClass="entr" presetSubtype="0" fill="hold" grpId="0" nodeType="withEffect">
                                  <p:stCondLst>
                                    <p:cond delay="4000"/>
                                  </p:stCondLst>
                                  <p:childTnLst>
                                    <p:set>
                                      <p:cBhvr>
                                        <p:cTn id="133" dur="1" fill="hold">
                                          <p:stCondLst>
                                            <p:cond delay="0"/>
                                          </p:stCondLst>
                                        </p:cTn>
                                        <p:tgtEl>
                                          <p:spTgt spid="46"/>
                                        </p:tgtEl>
                                        <p:attrNameLst>
                                          <p:attrName>style.visibility</p:attrName>
                                        </p:attrNameLst>
                                      </p:cBhvr>
                                      <p:to>
                                        <p:strVal val="visible"/>
                                      </p:to>
                                    </p:set>
                                    <p:animEffect transition="in" filter="fade">
                                      <p:cBhvr>
                                        <p:cTn id="134" dur="500"/>
                                        <p:tgtEl>
                                          <p:spTgt spid="46"/>
                                        </p:tgtEl>
                                      </p:cBhvr>
                                    </p:animEffect>
                                  </p:childTnLst>
                                </p:cTn>
                              </p:par>
                              <p:par>
                                <p:cTn id="135" presetID="42" presetClass="entr" presetSubtype="0" fill="hold" grpId="0" nodeType="withEffect">
                                  <p:stCondLst>
                                    <p:cond delay="2750"/>
                                  </p:stCondLst>
                                  <p:childTnLst>
                                    <p:set>
                                      <p:cBhvr>
                                        <p:cTn id="136" dur="1" fill="hold">
                                          <p:stCondLst>
                                            <p:cond delay="0"/>
                                          </p:stCondLst>
                                        </p:cTn>
                                        <p:tgtEl>
                                          <p:spTgt spid="50"/>
                                        </p:tgtEl>
                                        <p:attrNameLst>
                                          <p:attrName>style.visibility</p:attrName>
                                        </p:attrNameLst>
                                      </p:cBhvr>
                                      <p:to>
                                        <p:strVal val="visible"/>
                                      </p:to>
                                    </p:set>
                                    <p:animEffect transition="in" filter="fade">
                                      <p:cBhvr>
                                        <p:cTn id="137" dur="1000"/>
                                        <p:tgtEl>
                                          <p:spTgt spid="50"/>
                                        </p:tgtEl>
                                      </p:cBhvr>
                                    </p:animEffect>
                                    <p:anim calcmode="lin" valueType="num">
                                      <p:cBhvr>
                                        <p:cTn id="138" dur="1000" fill="hold"/>
                                        <p:tgtEl>
                                          <p:spTgt spid="50"/>
                                        </p:tgtEl>
                                        <p:attrNameLst>
                                          <p:attrName>ppt_x</p:attrName>
                                        </p:attrNameLst>
                                      </p:cBhvr>
                                      <p:tavLst>
                                        <p:tav tm="0">
                                          <p:val>
                                            <p:strVal val="#ppt_x"/>
                                          </p:val>
                                        </p:tav>
                                        <p:tav tm="100000">
                                          <p:val>
                                            <p:strVal val="#ppt_x"/>
                                          </p:val>
                                        </p:tav>
                                      </p:tavLst>
                                    </p:anim>
                                    <p:anim calcmode="lin" valueType="num">
                                      <p:cBhvr>
                                        <p:cTn id="139" dur="1000" fill="hold"/>
                                        <p:tgtEl>
                                          <p:spTgt spid="50"/>
                                        </p:tgtEl>
                                        <p:attrNameLst>
                                          <p:attrName>ppt_y</p:attrName>
                                        </p:attrNameLst>
                                      </p:cBhvr>
                                      <p:tavLst>
                                        <p:tav tm="0">
                                          <p:val>
                                            <p:strVal val="#ppt_y+.1"/>
                                          </p:val>
                                        </p:tav>
                                        <p:tav tm="100000">
                                          <p:val>
                                            <p:strVal val="#ppt_y"/>
                                          </p:val>
                                        </p:tav>
                                      </p:tavLst>
                                    </p:anim>
                                  </p:childTnLst>
                                </p:cTn>
                              </p:par>
                              <p:par>
                                <p:cTn id="140" presetID="16" presetClass="entr" presetSubtype="21" fill="hold" nodeType="withEffect">
                                  <p:stCondLst>
                                    <p:cond delay="3500"/>
                                  </p:stCondLst>
                                  <p:childTnLst>
                                    <p:set>
                                      <p:cBhvr>
                                        <p:cTn id="141" dur="1" fill="hold">
                                          <p:stCondLst>
                                            <p:cond delay="0"/>
                                          </p:stCondLst>
                                        </p:cTn>
                                        <p:tgtEl>
                                          <p:spTgt spid="48"/>
                                        </p:tgtEl>
                                        <p:attrNameLst>
                                          <p:attrName>style.visibility</p:attrName>
                                        </p:attrNameLst>
                                      </p:cBhvr>
                                      <p:to>
                                        <p:strVal val="visible"/>
                                      </p:to>
                                    </p:set>
                                    <p:animEffect transition="in" filter="barn(inVertical)">
                                      <p:cBhvr>
                                        <p:cTn id="142" dur="500"/>
                                        <p:tgtEl>
                                          <p:spTgt spid="48"/>
                                        </p:tgtEl>
                                      </p:cBhvr>
                                    </p:animEffect>
                                  </p:childTnLst>
                                </p:cTn>
                              </p:par>
                              <p:par>
                                <p:cTn id="143" presetID="10" presetClass="entr" presetSubtype="0" fill="hold" grpId="0" nodeType="withEffect">
                                  <p:stCondLst>
                                    <p:cond delay="4000"/>
                                  </p:stCondLst>
                                  <p:childTnLst>
                                    <p:set>
                                      <p:cBhvr>
                                        <p:cTn id="144" dur="1" fill="hold">
                                          <p:stCondLst>
                                            <p:cond delay="0"/>
                                          </p:stCondLst>
                                        </p:cTn>
                                        <p:tgtEl>
                                          <p:spTgt spid="49"/>
                                        </p:tgtEl>
                                        <p:attrNameLst>
                                          <p:attrName>style.visibility</p:attrName>
                                        </p:attrNameLst>
                                      </p:cBhvr>
                                      <p:to>
                                        <p:strVal val="visible"/>
                                      </p:to>
                                    </p:set>
                                    <p:animEffect transition="in" filter="fade">
                                      <p:cBhvr>
                                        <p:cTn id="14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0" grpId="0" animBg="1"/>
      <p:bldP spid="31" grpId="0" animBg="1"/>
      <p:bldP spid="32" grpId="0" animBg="1"/>
      <p:bldP spid="33" grpId="0" animBg="1"/>
      <p:bldP spid="34" grpId="0" animBg="1"/>
      <p:bldP spid="35" grpId="0" animBg="1"/>
      <p:bldP spid="36" grpId="0" animBg="1"/>
      <p:bldP spid="37" grpId="0" animBg="1"/>
      <p:bldP spid="38" grpId="0" animBg="1"/>
      <p:bldP spid="40" grpId="0"/>
      <p:bldP spid="41" grpId="0"/>
      <p:bldP spid="43" grpId="0"/>
      <p:bldP spid="44" grpId="0"/>
      <p:bldP spid="46" grpId="0"/>
      <p:bldP spid="47" grpId="0"/>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未56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190413" cy="688816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
            <a:ext cx="12190413" cy="662220"/>
          </a:xfrm>
          <a:prstGeom prst="rect">
            <a:avLst/>
          </a:prstGeom>
          <a:solidFill>
            <a:schemeClr val="bg1">
              <a:lumMod val="95000"/>
            </a:schemeClr>
          </a:solidFill>
          <a:ln>
            <a:noFill/>
          </a:ln>
          <a:effectLst>
            <a:outerShdw blurRad="4953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590" y="-603448"/>
            <a:ext cx="1368153" cy="1834184"/>
          </a:xfrm>
          <a:prstGeom prst="roundRect">
            <a:avLst>
              <a:gd name="adj" fmla="val 50000"/>
            </a:avLst>
          </a:prstGeom>
          <a:solidFill>
            <a:srgbClr val="B5554D"/>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4"/>
          <p:cNvSpPr txBox="1"/>
          <p:nvPr/>
        </p:nvSpPr>
        <p:spPr>
          <a:xfrm>
            <a:off x="262558" y="26064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dirty="0" smtClean="0">
                <a:solidFill>
                  <a:schemeClr val="bg1"/>
                </a:solidFill>
                <a:latin typeface="微软雅黑" panose="020B0503020204020204" pitchFamily="34" charset="-122"/>
                <a:ea typeface="微软雅黑" panose="020B0503020204020204" pitchFamily="34" charset="-122"/>
              </a:rPr>
              <a:t>LOGO</a:t>
            </a:r>
          </a:p>
          <a:p>
            <a:r>
              <a:rPr lang="zh-CN" altLang="en-US" sz="1800" b="1" dirty="0" smtClean="0">
                <a:solidFill>
                  <a:schemeClr val="bg1"/>
                </a:solidFill>
                <a:latin typeface="微软雅黑" panose="020B0503020204020204" pitchFamily="34" charset="-122"/>
                <a:ea typeface="微软雅黑" panose="020B0503020204020204" pitchFamily="34" charset="-122"/>
              </a:rPr>
              <a:t>公司名称</a:t>
            </a:r>
            <a:endParaRPr lang="zh-CN" altLang="en-US" sz="800" b="1" dirty="0" smtClean="0">
              <a:solidFill>
                <a:schemeClr val="bg1"/>
              </a:solidFill>
              <a:latin typeface="微软雅黑" panose="020B0503020204020204" pitchFamily="34" charset="-122"/>
              <a:ea typeface="微软雅黑" panose="020B0503020204020204" pitchFamily="34" charset="-122"/>
            </a:endParaRPr>
          </a:p>
          <a:p>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522046" y="116632"/>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公司概述</a:t>
            </a:r>
            <a:endParaRPr lang="en-US" sz="2000" b="1" dirty="0">
              <a:solidFill>
                <a:schemeClr val="accent2"/>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43078"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59102"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企业文化</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599262"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15286" y="116632"/>
            <a:ext cx="1637056" cy="400110"/>
          </a:xfrm>
          <a:prstGeom prst="rect">
            <a:avLst/>
          </a:prstGeom>
          <a:noFill/>
        </p:spPr>
        <p:txBody>
          <a:bodyPr wrap="square" rtlCol="0">
            <a:spAutoFit/>
          </a:bodyPr>
          <a:lstStyle/>
          <a:p>
            <a:r>
              <a:rPr lang="zh-CN" altLang="en-US" sz="2000" b="1" dirty="0" smtClean="0">
                <a:solidFill>
                  <a:schemeClr val="bg1">
                    <a:lumMod val="65000"/>
                  </a:schemeClr>
                </a:solidFill>
                <a:latin typeface="微软雅黑" panose="020B0503020204020204" pitchFamily="34" charset="-122"/>
                <a:ea typeface="微软雅黑" panose="020B0503020204020204" pitchFamily="34" charset="-122"/>
              </a:rPr>
              <a:t>产品服务</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8255446"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490598"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管理制度</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9911630" y="140394"/>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146782" y="116632"/>
            <a:ext cx="1637056" cy="400110"/>
          </a:xfrm>
          <a:prstGeom prst="rect">
            <a:avLst/>
          </a:prstGeom>
          <a:noFill/>
        </p:spPr>
        <p:txBody>
          <a:bodyPr wrap="squar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展望未来</a:t>
            </a:r>
            <a:endParaRPr lang="en-US"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937870" y="724634"/>
            <a:ext cx="1637056" cy="400110"/>
          </a:xfrm>
          <a:prstGeom prst="rect">
            <a:avLst/>
          </a:prstGeom>
          <a:noFill/>
        </p:spPr>
        <p:txBody>
          <a:bodyPr wrap="square" rtlCol="0">
            <a:spAutoFit/>
          </a:bodyPr>
          <a:lstStyle/>
          <a:p>
            <a:r>
              <a:rPr lang="zh-CN" altLang="en-US" sz="2000" b="1" dirty="0" smtClean="0">
                <a:solidFill>
                  <a:schemeClr val="accent2"/>
                </a:solidFill>
                <a:latin typeface="微软雅黑" panose="020B0503020204020204" pitchFamily="34" charset="-122"/>
                <a:ea typeface="微软雅黑" panose="020B0503020204020204" pitchFamily="34" charset="-122"/>
              </a:rPr>
              <a:t>企业荣誉</a:t>
            </a:r>
            <a:endParaRPr lang="en-US" sz="2000" b="1" dirty="0">
              <a:solidFill>
                <a:schemeClr val="accent2"/>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rotWithShape="1">
          <a:blip r:embed="rId4" cstate="email">
            <a:extLst>
              <a:ext uri="{28A0092B-C50C-407E-A947-70E740481C1C}">
                <a14:useLocalDpi xmlns:a14="http://schemas.microsoft.com/office/drawing/2010/main"/>
              </a:ext>
            </a:extLst>
          </a:blip>
          <a:srcRect/>
          <a:stretch>
            <a:fillRect/>
          </a:stretch>
        </p:blipFill>
        <p:spPr>
          <a:xfrm>
            <a:off x="1398378" y="1593007"/>
            <a:ext cx="9144000" cy="2707272"/>
          </a:xfrm>
          <a:prstGeom prst="rect">
            <a:avLst/>
          </a:prstGeom>
        </p:spPr>
      </p:pic>
      <p:pic>
        <p:nvPicPr>
          <p:cNvPr id="19" name="图片 18"/>
          <p:cNvPicPr>
            <a:picLocks noChangeAspect="1"/>
          </p:cNvPicPr>
          <p:nvPr/>
        </p:nvPicPr>
        <p:blipFill rotWithShape="1">
          <a:blip r:embed="rId5" cstate="email">
            <a:extLst>
              <a:ext uri="{28A0092B-C50C-407E-A947-70E740481C1C}">
                <a14:useLocalDpi xmlns:a14="http://schemas.microsoft.com/office/drawing/2010/main"/>
              </a:ext>
            </a:extLst>
          </a:blip>
          <a:srcRect/>
          <a:stretch>
            <a:fillRect/>
          </a:stretch>
        </p:blipFill>
        <p:spPr>
          <a:xfrm>
            <a:off x="1398379" y="2523395"/>
            <a:ext cx="7445554" cy="1776884"/>
          </a:xfrm>
          <a:prstGeom prst="rect">
            <a:avLst/>
          </a:prstGeom>
        </p:spPr>
      </p:pic>
      <p:pic>
        <p:nvPicPr>
          <p:cNvPr id="20" name="图片 19"/>
          <p:cNvPicPr>
            <a:picLocks noChangeAspect="1"/>
          </p:cNvPicPr>
          <p:nvPr/>
        </p:nvPicPr>
        <p:blipFill rotWithShape="1">
          <a:blip r:embed="rId6" cstate="email">
            <a:extLst>
              <a:ext uri="{28A0092B-C50C-407E-A947-70E740481C1C}">
                <a14:useLocalDpi xmlns:a14="http://schemas.microsoft.com/office/drawing/2010/main"/>
              </a:ext>
            </a:extLst>
          </a:blip>
          <a:srcRect/>
          <a:stretch>
            <a:fillRect/>
          </a:stretch>
        </p:blipFill>
        <p:spPr>
          <a:xfrm>
            <a:off x="1398379" y="1870946"/>
            <a:ext cx="3336511" cy="2429333"/>
          </a:xfrm>
          <a:prstGeom prst="rect">
            <a:avLst/>
          </a:prstGeom>
        </p:spPr>
      </p:pic>
      <p:sp>
        <p:nvSpPr>
          <p:cNvPr id="21" name="TextBox 13"/>
          <p:cNvSpPr txBox="1"/>
          <p:nvPr/>
        </p:nvSpPr>
        <p:spPr>
          <a:xfrm>
            <a:off x="7266522" y="1757536"/>
            <a:ext cx="3050628" cy="647155"/>
          </a:xfrm>
          <a:prstGeom prst="rect">
            <a:avLst/>
          </a:prstGeom>
          <a:noFill/>
        </p:spPr>
        <p:txBody>
          <a:bodyPr wrap="square" lIns="76190" tIns="38095" rIns="76190" bIns="38095" rtlCol="0">
            <a:spAutoFit/>
          </a:bodyPr>
          <a:lstStyle/>
          <a:p>
            <a:pPr algn="ctr">
              <a:lnSpc>
                <a:spcPct val="150000"/>
              </a:lnSpc>
            </a:pPr>
            <a:r>
              <a:rPr lang="zh-CN" altLang="en-US" sz="2800" b="1" spc="300" dirty="0" smtClean="0">
                <a:solidFill>
                  <a:schemeClr val="bg1"/>
                </a:solidFill>
                <a:latin typeface="微软雅黑" panose="020B0503020204020204" pitchFamily="34" charset="-122"/>
                <a:ea typeface="微软雅黑" panose="020B0503020204020204" pitchFamily="34" charset="-122"/>
              </a:rPr>
              <a:t>实力铸就辉煌</a:t>
            </a:r>
            <a:endParaRPr lang="zh-CN" altLang="en-US" sz="2800" b="1" spc="300"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rotWithShape="1">
          <a:blip r:embed="rId7" cstate="email">
            <a:extLst>
              <a:ext uri="{28A0092B-C50C-407E-A947-70E740481C1C}">
                <a14:useLocalDpi xmlns:a14="http://schemas.microsoft.com/office/drawing/2010/main"/>
              </a:ext>
            </a:extLst>
          </a:blip>
          <a:srcRect/>
          <a:stretch>
            <a:fillRect/>
          </a:stretch>
        </p:blipFill>
        <p:spPr>
          <a:xfrm>
            <a:off x="1933581" y="4449490"/>
            <a:ext cx="1464176" cy="1006475"/>
          </a:xfrm>
          <a:prstGeom prst="rect">
            <a:avLst/>
          </a:prstGeom>
        </p:spPr>
      </p:pic>
      <p:pic>
        <p:nvPicPr>
          <p:cNvPr id="23" name="图片 22"/>
          <p:cNvPicPr>
            <a:picLocks noChangeAspect="1"/>
          </p:cNvPicPr>
          <p:nvPr/>
        </p:nvPicPr>
        <p:blipFill rotWithShape="1">
          <a:blip r:embed="rId7" cstate="email">
            <a:extLst>
              <a:ext uri="{28A0092B-C50C-407E-A947-70E740481C1C}">
                <a14:useLocalDpi xmlns:a14="http://schemas.microsoft.com/office/drawing/2010/main"/>
              </a:ext>
            </a:extLst>
          </a:blip>
          <a:srcRect/>
          <a:stretch>
            <a:fillRect/>
          </a:stretch>
        </p:blipFill>
        <p:spPr>
          <a:xfrm>
            <a:off x="1933581" y="5518869"/>
            <a:ext cx="1464176" cy="1006475"/>
          </a:xfrm>
          <a:prstGeom prst="rect">
            <a:avLst/>
          </a:prstGeom>
        </p:spPr>
      </p:pic>
      <p:pic>
        <p:nvPicPr>
          <p:cNvPr id="24" name="图片 23"/>
          <p:cNvPicPr>
            <a:picLocks noChangeAspect="1"/>
          </p:cNvPicPr>
          <p:nvPr/>
        </p:nvPicPr>
        <p:blipFill rotWithShape="1">
          <a:blip r:embed="rId8" cstate="email">
            <a:extLst>
              <a:ext uri="{28A0092B-C50C-407E-A947-70E740481C1C}">
                <a14:useLocalDpi xmlns:a14="http://schemas.microsoft.com/office/drawing/2010/main"/>
              </a:ext>
            </a:extLst>
          </a:blip>
          <a:srcRect/>
          <a:stretch>
            <a:fillRect/>
          </a:stretch>
        </p:blipFill>
        <p:spPr>
          <a:xfrm>
            <a:off x="3694871" y="4777975"/>
            <a:ext cx="1070499" cy="1418884"/>
          </a:xfrm>
          <a:prstGeom prst="rect">
            <a:avLst/>
          </a:prstGeom>
        </p:spPr>
      </p:pic>
      <p:pic>
        <p:nvPicPr>
          <p:cNvPr id="25" name="图片 24"/>
          <p:cNvPicPr>
            <a:picLocks noChangeAspect="1"/>
          </p:cNvPicPr>
          <p:nvPr/>
        </p:nvPicPr>
        <p:blipFill rotWithShape="1">
          <a:blip r:embed="rId8" cstate="email">
            <a:extLst>
              <a:ext uri="{28A0092B-C50C-407E-A947-70E740481C1C}">
                <a14:useLocalDpi xmlns:a14="http://schemas.microsoft.com/office/drawing/2010/main"/>
              </a:ext>
            </a:extLst>
          </a:blip>
          <a:srcRect/>
          <a:stretch>
            <a:fillRect/>
          </a:stretch>
        </p:blipFill>
        <p:spPr>
          <a:xfrm>
            <a:off x="4996564" y="4777975"/>
            <a:ext cx="1070499" cy="1418884"/>
          </a:xfrm>
          <a:prstGeom prst="rect">
            <a:avLst/>
          </a:prstGeom>
        </p:spPr>
      </p:pic>
      <p:pic>
        <p:nvPicPr>
          <p:cNvPr id="26" name="图片 25"/>
          <p:cNvPicPr>
            <a:picLocks noChangeAspect="1"/>
          </p:cNvPicPr>
          <p:nvPr/>
        </p:nvPicPr>
        <p:blipFill rotWithShape="1">
          <a:blip r:embed="rId8" cstate="email">
            <a:extLst>
              <a:ext uri="{28A0092B-C50C-407E-A947-70E740481C1C}">
                <a14:useLocalDpi xmlns:a14="http://schemas.microsoft.com/office/drawing/2010/main"/>
              </a:ext>
            </a:extLst>
          </a:blip>
          <a:srcRect/>
          <a:stretch>
            <a:fillRect/>
          </a:stretch>
        </p:blipFill>
        <p:spPr>
          <a:xfrm>
            <a:off x="6298257" y="4777975"/>
            <a:ext cx="1070499" cy="1418884"/>
          </a:xfrm>
          <a:prstGeom prst="rect">
            <a:avLst/>
          </a:prstGeom>
        </p:spPr>
      </p:pic>
      <p:pic>
        <p:nvPicPr>
          <p:cNvPr id="27" name="图片 26"/>
          <p:cNvPicPr>
            <a:picLocks noChangeAspect="1"/>
          </p:cNvPicPr>
          <p:nvPr/>
        </p:nvPicPr>
        <p:blipFill rotWithShape="1">
          <a:blip r:embed="rId8" cstate="email">
            <a:extLst>
              <a:ext uri="{28A0092B-C50C-407E-A947-70E740481C1C}">
                <a14:useLocalDpi xmlns:a14="http://schemas.microsoft.com/office/drawing/2010/main"/>
              </a:ext>
            </a:extLst>
          </a:blip>
          <a:srcRect/>
          <a:stretch>
            <a:fillRect/>
          </a:stretch>
        </p:blipFill>
        <p:spPr>
          <a:xfrm>
            <a:off x="7599950" y="4777975"/>
            <a:ext cx="1070499" cy="1418884"/>
          </a:xfrm>
          <a:prstGeom prst="rect">
            <a:avLst/>
          </a:prstGeom>
        </p:spPr>
      </p:pic>
      <p:pic>
        <p:nvPicPr>
          <p:cNvPr id="28" name="图片 27"/>
          <p:cNvPicPr>
            <a:picLocks noChangeAspect="1"/>
          </p:cNvPicPr>
          <p:nvPr/>
        </p:nvPicPr>
        <p:blipFill rotWithShape="1">
          <a:blip r:embed="rId8" cstate="email">
            <a:extLst>
              <a:ext uri="{28A0092B-C50C-407E-A947-70E740481C1C}">
                <a14:useLocalDpi xmlns:a14="http://schemas.microsoft.com/office/drawing/2010/main"/>
              </a:ext>
            </a:extLst>
          </a:blip>
          <a:srcRect/>
          <a:stretch>
            <a:fillRect/>
          </a:stretch>
        </p:blipFill>
        <p:spPr>
          <a:xfrm>
            <a:off x="8901642" y="4777975"/>
            <a:ext cx="1070499" cy="141888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2000">
        <p14:gallery dir="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right)">
                                      <p:cBhvr>
                                        <p:cTn id="11" dur="1000"/>
                                        <p:tgtEl>
                                          <p:spTgt spid="17"/>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1000"/>
                                        <p:tgtEl>
                                          <p:spTgt spid="19"/>
                                        </p:tgtEl>
                                      </p:cBhvr>
                                    </p:animEffect>
                                  </p:childTnLst>
                                </p:cTn>
                              </p:par>
                            </p:childTnLst>
                          </p:cTn>
                        </p:par>
                        <p:par>
                          <p:cTn id="16" fill="hold">
                            <p:stCondLst>
                              <p:cond delay="25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1"/>
                                        </p:tgtEl>
                                        <p:attrNameLst>
                                          <p:attrName>ppt_y</p:attrName>
                                        </p:attrNameLst>
                                      </p:cBhvr>
                                      <p:tavLst>
                                        <p:tav tm="0">
                                          <p:val>
                                            <p:strVal val="#ppt_y"/>
                                          </p:val>
                                        </p:tav>
                                        <p:tav tm="100000">
                                          <p:val>
                                            <p:strVal val="#ppt_y"/>
                                          </p:val>
                                        </p:tav>
                                      </p:tavLst>
                                    </p:anim>
                                    <p:anim calcmode="lin" valueType="num">
                                      <p:cBhvr>
                                        <p:cTn id="2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1"/>
                                        </p:tgtEl>
                                      </p:cBhvr>
                                    </p:animEffect>
                                  </p:childTnLst>
                                </p:cTn>
                              </p:par>
                            </p:childTnLst>
                          </p:cTn>
                        </p:par>
                        <p:par>
                          <p:cTn id="30" fill="hold">
                            <p:stCondLst>
                              <p:cond delay="4250"/>
                            </p:stCondLst>
                            <p:childTnLst>
                              <p:par>
                                <p:cTn id="31" presetID="31" presetClass="entr" presetSubtype="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1000" fill="hold"/>
                                        <p:tgtEl>
                                          <p:spTgt spid="22"/>
                                        </p:tgtEl>
                                        <p:attrNameLst>
                                          <p:attrName>ppt_w</p:attrName>
                                        </p:attrNameLst>
                                      </p:cBhvr>
                                      <p:tavLst>
                                        <p:tav tm="0">
                                          <p:val>
                                            <p:fltVal val="0"/>
                                          </p:val>
                                        </p:tav>
                                        <p:tav tm="100000">
                                          <p:val>
                                            <p:strVal val="#ppt_w"/>
                                          </p:val>
                                        </p:tav>
                                      </p:tavLst>
                                    </p:anim>
                                    <p:anim calcmode="lin" valueType="num">
                                      <p:cBhvr>
                                        <p:cTn id="34" dur="1000" fill="hold"/>
                                        <p:tgtEl>
                                          <p:spTgt spid="22"/>
                                        </p:tgtEl>
                                        <p:attrNameLst>
                                          <p:attrName>ppt_h</p:attrName>
                                        </p:attrNameLst>
                                      </p:cBhvr>
                                      <p:tavLst>
                                        <p:tav tm="0">
                                          <p:val>
                                            <p:fltVal val="0"/>
                                          </p:val>
                                        </p:tav>
                                        <p:tav tm="100000">
                                          <p:val>
                                            <p:strVal val="#ppt_h"/>
                                          </p:val>
                                        </p:tav>
                                      </p:tavLst>
                                    </p:anim>
                                    <p:anim calcmode="lin" valueType="num">
                                      <p:cBhvr>
                                        <p:cTn id="35" dur="1000" fill="hold"/>
                                        <p:tgtEl>
                                          <p:spTgt spid="22"/>
                                        </p:tgtEl>
                                        <p:attrNameLst>
                                          <p:attrName>style.rotation</p:attrName>
                                        </p:attrNameLst>
                                      </p:cBhvr>
                                      <p:tavLst>
                                        <p:tav tm="0">
                                          <p:val>
                                            <p:fltVal val="90"/>
                                          </p:val>
                                        </p:tav>
                                        <p:tav tm="100000">
                                          <p:val>
                                            <p:fltVal val="0"/>
                                          </p:val>
                                        </p:tav>
                                      </p:tavLst>
                                    </p:anim>
                                    <p:animEffect transition="in" filter="fade">
                                      <p:cBhvr>
                                        <p:cTn id="36" dur="1000"/>
                                        <p:tgtEl>
                                          <p:spTgt spid="22"/>
                                        </p:tgtEl>
                                      </p:cBhvr>
                                    </p:animEffect>
                                  </p:childTnLst>
                                </p:cTn>
                              </p:par>
                              <p:par>
                                <p:cTn id="37" presetID="31" presetClass="entr" presetSubtype="0" fill="hold" nodeType="withEffect">
                                  <p:stCondLst>
                                    <p:cond delay="500"/>
                                  </p:stCondLst>
                                  <p:childTnLst>
                                    <p:set>
                                      <p:cBhvr>
                                        <p:cTn id="38" dur="1" fill="hold">
                                          <p:stCondLst>
                                            <p:cond delay="0"/>
                                          </p:stCondLst>
                                        </p:cTn>
                                        <p:tgtEl>
                                          <p:spTgt spid="23"/>
                                        </p:tgtEl>
                                        <p:attrNameLst>
                                          <p:attrName>style.visibility</p:attrName>
                                        </p:attrNameLst>
                                      </p:cBhvr>
                                      <p:to>
                                        <p:strVal val="visible"/>
                                      </p:to>
                                    </p:set>
                                    <p:anim calcmode="lin" valueType="num">
                                      <p:cBhvr>
                                        <p:cTn id="39" dur="1000" fill="hold"/>
                                        <p:tgtEl>
                                          <p:spTgt spid="23"/>
                                        </p:tgtEl>
                                        <p:attrNameLst>
                                          <p:attrName>ppt_w</p:attrName>
                                        </p:attrNameLst>
                                      </p:cBhvr>
                                      <p:tavLst>
                                        <p:tav tm="0">
                                          <p:val>
                                            <p:fltVal val="0"/>
                                          </p:val>
                                        </p:tav>
                                        <p:tav tm="100000">
                                          <p:val>
                                            <p:strVal val="#ppt_w"/>
                                          </p:val>
                                        </p:tav>
                                      </p:tavLst>
                                    </p:anim>
                                    <p:anim calcmode="lin" valueType="num">
                                      <p:cBhvr>
                                        <p:cTn id="40" dur="1000" fill="hold"/>
                                        <p:tgtEl>
                                          <p:spTgt spid="23"/>
                                        </p:tgtEl>
                                        <p:attrNameLst>
                                          <p:attrName>ppt_h</p:attrName>
                                        </p:attrNameLst>
                                      </p:cBhvr>
                                      <p:tavLst>
                                        <p:tav tm="0">
                                          <p:val>
                                            <p:fltVal val="0"/>
                                          </p:val>
                                        </p:tav>
                                        <p:tav tm="100000">
                                          <p:val>
                                            <p:strVal val="#ppt_h"/>
                                          </p:val>
                                        </p:tav>
                                      </p:tavLst>
                                    </p:anim>
                                    <p:anim calcmode="lin" valueType="num">
                                      <p:cBhvr>
                                        <p:cTn id="41" dur="1000" fill="hold"/>
                                        <p:tgtEl>
                                          <p:spTgt spid="23"/>
                                        </p:tgtEl>
                                        <p:attrNameLst>
                                          <p:attrName>style.rotation</p:attrName>
                                        </p:attrNameLst>
                                      </p:cBhvr>
                                      <p:tavLst>
                                        <p:tav tm="0">
                                          <p:val>
                                            <p:fltVal val="90"/>
                                          </p:val>
                                        </p:tav>
                                        <p:tav tm="100000">
                                          <p:val>
                                            <p:fltVal val="0"/>
                                          </p:val>
                                        </p:tav>
                                      </p:tavLst>
                                    </p:anim>
                                    <p:animEffect transition="in" filter="fade">
                                      <p:cBhvr>
                                        <p:cTn id="42" dur="1000"/>
                                        <p:tgtEl>
                                          <p:spTgt spid="23"/>
                                        </p:tgtEl>
                                      </p:cBhvr>
                                    </p:animEffect>
                                  </p:childTnLst>
                                </p:cTn>
                              </p:par>
                            </p:childTnLst>
                          </p:cTn>
                        </p:par>
                        <p:par>
                          <p:cTn id="43" fill="hold">
                            <p:stCondLst>
                              <p:cond delay="5250"/>
                            </p:stCondLst>
                            <p:childTnLst>
                              <p:par>
                                <p:cTn id="44" presetID="42" presetClass="entr" presetSubtype="0"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25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50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1000"/>
                                        <p:tgtEl>
                                          <p:spTgt spid="26"/>
                                        </p:tgtEl>
                                      </p:cBhvr>
                                    </p:animEffect>
                                    <p:anim calcmode="lin" valueType="num">
                                      <p:cBhvr>
                                        <p:cTn id="57" dur="1000" fill="hold"/>
                                        <p:tgtEl>
                                          <p:spTgt spid="26"/>
                                        </p:tgtEl>
                                        <p:attrNameLst>
                                          <p:attrName>ppt_x</p:attrName>
                                        </p:attrNameLst>
                                      </p:cBhvr>
                                      <p:tavLst>
                                        <p:tav tm="0">
                                          <p:val>
                                            <p:strVal val="#ppt_x"/>
                                          </p:val>
                                        </p:tav>
                                        <p:tav tm="100000">
                                          <p:val>
                                            <p:strVal val="#ppt_x"/>
                                          </p:val>
                                        </p:tav>
                                      </p:tavLst>
                                    </p:anim>
                                    <p:anim calcmode="lin" valueType="num">
                                      <p:cBhvr>
                                        <p:cTn id="58" dur="1000" fill="hold"/>
                                        <p:tgtEl>
                                          <p:spTgt spid="26"/>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75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100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1000"/>
                                        <p:tgtEl>
                                          <p:spTgt spid="28"/>
                                        </p:tgtEl>
                                      </p:cBhvr>
                                    </p:animEffect>
                                    <p:anim calcmode="lin" valueType="num">
                                      <p:cBhvr>
                                        <p:cTn id="67" dur="1000" fill="hold"/>
                                        <p:tgtEl>
                                          <p:spTgt spid="28"/>
                                        </p:tgtEl>
                                        <p:attrNameLst>
                                          <p:attrName>ppt_x</p:attrName>
                                        </p:attrNameLst>
                                      </p:cBhvr>
                                      <p:tavLst>
                                        <p:tav tm="0">
                                          <p:val>
                                            <p:strVal val="#ppt_x"/>
                                          </p:val>
                                        </p:tav>
                                        <p:tav tm="100000">
                                          <p:val>
                                            <p:strVal val="#ppt_x"/>
                                          </p:val>
                                        </p:tav>
                                      </p:tavLst>
                                    </p:anim>
                                    <p:anim calcmode="lin" valueType="num">
                                      <p:cBhvr>
                                        <p:cTn id="6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6484</Words>
  <Application>Microsoft Office PowerPoint</Application>
  <PresentationFormat>自定义</PresentationFormat>
  <Paragraphs>528</Paragraphs>
  <Slides>33</Slides>
  <Notes>32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33</vt:i4>
      </vt:variant>
    </vt:vector>
  </HeadingPairs>
  <TitlesOfParts>
    <vt:vector size="46" baseType="lpstr">
      <vt:lpstr>Arial Unicode MS</vt:lpstr>
      <vt:lpstr>Gill Sans</vt:lpstr>
      <vt:lpstr>Impact MT Std</vt:lpstr>
      <vt:lpstr>Lato Light</vt:lpstr>
      <vt:lpstr>Meiryo UI</vt:lpstr>
      <vt:lpstr>方正兰亭黑_GBK</vt:lpstr>
      <vt:lpstr>宋体</vt:lpstr>
      <vt:lpstr>微软雅黑</vt:lpstr>
      <vt:lpstr>造字工房悦圆演示版常规体</vt:lpstr>
      <vt:lpstr>Arial</vt:lpstr>
      <vt:lpstr>Calibri</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Pter</dc:creator>
  <cp:keywords>51PPT模板网</cp:keywords>
  <cp:lastModifiedBy>阳光 男孩</cp:lastModifiedBy>
  <cp:revision>7</cp:revision>
  <dcterms:created xsi:type="dcterms:W3CDTF">2017-02-23T03:22:00Z</dcterms:created>
  <dcterms:modified xsi:type="dcterms:W3CDTF">2019-06-24T13:13:44Z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