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4" r:id="rId2"/>
    <p:sldId id="322" r:id="rId3"/>
    <p:sldId id="266" r:id="rId4"/>
    <p:sldId id="327" r:id="rId5"/>
    <p:sldId id="328" r:id="rId6"/>
    <p:sldId id="329" r:id="rId7"/>
    <p:sldId id="330" r:id="rId8"/>
    <p:sldId id="331" r:id="rId9"/>
    <p:sldId id="332" r:id="rId10"/>
    <p:sldId id="336" r:id="rId11"/>
    <p:sldId id="334" r:id="rId12"/>
    <p:sldId id="333" r:id="rId13"/>
    <p:sldId id="337" r:id="rId14"/>
    <p:sldId id="335" r:id="rId15"/>
    <p:sldId id="338" r:id="rId16"/>
    <p:sldId id="340" r:id="rId17"/>
    <p:sldId id="339" r:id="rId18"/>
    <p:sldId id="341" r:id="rId19"/>
    <p:sldId id="345" r:id="rId20"/>
    <p:sldId id="343" r:id="rId21"/>
    <p:sldId id="344" r:id="rId22"/>
    <p:sldId id="342" r:id="rId23"/>
    <p:sldId id="347" r:id="rId24"/>
    <p:sldId id="346" r:id="rId25"/>
    <p:sldId id="348" r:id="rId26"/>
    <p:sldId id="349" r:id="rId27"/>
    <p:sldId id="350" r:id="rId28"/>
    <p:sldId id="351" r:id="rId29"/>
  </p:sldIdLst>
  <p:sldSz cx="12190413" cy="6859588"/>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B4"/>
    <a:srgbClr val="14B28B"/>
    <a:srgbClr val="18D2A6"/>
    <a:srgbClr val="03A6AF"/>
    <a:srgbClr val="01ACBE"/>
    <a:srgbClr val="0170C1"/>
    <a:srgbClr val="1983B7"/>
    <a:srgbClr val="EB5145"/>
    <a:srgbClr val="EB5345"/>
    <a:srgbClr val="037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60"/>
  </p:normalViewPr>
  <p:slideViewPr>
    <p:cSldViewPr snapToGrid="0" showGuides="1">
      <p:cViewPr varScale="1">
        <p:scale>
          <a:sx n="105" d="100"/>
          <a:sy n="105" d="100"/>
        </p:scale>
        <p:origin x="738" y="78"/>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2019/6/24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2765016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07597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
        <p:nvSpPr>
          <p:cNvPr id="11" name="矩形 10"/>
          <p:cNvSpPr/>
          <p:nvPr userDrawn="1"/>
        </p:nvSpPr>
        <p:spPr>
          <a:xfrm>
            <a:off x="8782428" y="64311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2019/6/24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6"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6.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8.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a:xfrm>
            <a:off x="3214688" y="3883949"/>
            <a:ext cx="5747444" cy="532565"/>
          </a:xfrm>
          <a:prstGeom prst="roundRect">
            <a:avLst>
              <a:gd name="adj" fmla="val 42270"/>
            </a:avLst>
          </a:prstGeom>
          <a:solidFill>
            <a:srgbClr val="0067B4"/>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2" name="TextBox 81"/>
          <p:cNvSpPr txBox="1"/>
          <p:nvPr/>
        </p:nvSpPr>
        <p:spPr>
          <a:xfrm>
            <a:off x="3332072" y="3942683"/>
            <a:ext cx="55064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适用商业计划</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融资项目</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创业计划</a:t>
            </a:r>
            <a:endParaRPr lang="zh-CN" altLang="en-US" sz="2000" b="1" dirty="0">
              <a:solidFill>
                <a:schemeClr val="bg1"/>
              </a:solidFill>
              <a:latin typeface="微软雅黑" pitchFamily="34" charset="-122"/>
              <a:ea typeface="微软雅黑" pitchFamily="34" charset="-122"/>
            </a:endParaRPr>
          </a:p>
        </p:txBody>
      </p:sp>
      <p:grpSp>
        <p:nvGrpSpPr>
          <p:cNvPr id="97" name="组合 96"/>
          <p:cNvGrpSpPr/>
          <p:nvPr/>
        </p:nvGrpSpPr>
        <p:grpSpPr>
          <a:xfrm>
            <a:off x="2542727" y="1591588"/>
            <a:ext cx="2102250" cy="1895416"/>
            <a:chOff x="3720691" y="2824413"/>
            <a:chExt cx="1341120" cy="1209172"/>
          </a:xfrm>
        </p:grpSpPr>
        <p:sp>
          <p:nvSpPr>
            <p:cNvPr id="9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
            <p:cNvSpPr>
              <a:spLocks/>
            </p:cNvSpPr>
            <p:nvPr/>
          </p:nvSpPr>
          <p:spPr bwMode="auto">
            <a:xfrm rot="1855731">
              <a:off x="3764582"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85000"/>
                    <a:lumOff val="15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Freeform 5"/>
          <p:cNvSpPr>
            <a:spLocks/>
          </p:cNvSpPr>
          <p:nvPr/>
        </p:nvSpPr>
        <p:spPr bwMode="auto">
          <a:xfrm rot="1855731">
            <a:off x="2733018" y="1755195"/>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01" name="TextBox 100"/>
          <p:cNvSpPr txBox="1"/>
          <p:nvPr/>
        </p:nvSpPr>
        <p:spPr>
          <a:xfrm>
            <a:off x="3124041" y="1979684"/>
            <a:ext cx="1129642" cy="1092572"/>
          </a:xfrm>
          <a:prstGeom prst="rect">
            <a:avLst/>
          </a:prstGeom>
          <a:noFill/>
        </p:spPr>
        <p:txBody>
          <a:bodyPr wrap="square" lIns="91406" tIns="45703" rIns="91406" bIns="45703" rtlCol="0">
            <a:spAutoFit/>
          </a:bodyPr>
          <a:lstStyle/>
          <a:p>
            <a:r>
              <a:rPr lang="zh-CN" altLang="en-US" sz="6500" b="1" dirty="0" smtClean="0">
                <a:solidFill>
                  <a:srgbClr val="0067B4"/>
                </a:solidFill>
                <a:latin typeface="微软雅黑" pitchFamily="34" charset="-122"/>
                <a:ea typeface="微软雅黑" pitchFamily="34" charset="-122"/>
              </a:rPr>
              <a:t>工</a:t>
            </a:r>
            <a:endParaRPr lang="zh-CN" altLang="en-US" sz="6500" b="1" dirty="0">
              <a:solidFill>
                <a:srgbClr val="0067B4"/>
              </a:solidFill>
              <a:latin typeface="微软雅黑" pitchFamily="34" charset="-122"/>
              <a:ea typeface="微软雅黑" pitchFamily="34" charset="-122"/>
            </a:endParaRPr>
          </a:p>
        </p:txBody>
      </p:sp>
      <p:grpSp>
        <p:nvGrpSpPr>
          <p:cNvPr id="102" name="组合 101"/>
          <p:cNvGrpSpPr/>
          <p:nvPr/>
        </p:nvGrpSpPr>
        <p:grpSpPr>
          <a:xfrm>
            <a:off x="4161716" y="1591587"/>
            <a:ext cx="2102250" cy="1895416"/>
            <a:chOff x="3720691" y="2824413"/>
            <a:chExt cx="1341120" cy="1209172"/>
          </a:xfrm>
        </p:grpSpPr>
        <p:sp>
          <p:nvSpPr>
            <p:cNvPr id="10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5"/>
          <p:cNvSpPr>
            <a:spLocks/>
          </p:cNvSpPr>
          <p:nvPr/>
        </p:nvSpPr>
        <p:spPr bwMode="auto">
          <a:xfrm rot="1855731">
            <a:off x="4352007" y="1755194"/>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06" name="TextBox 105"/>
          <p:cNvSpPr txBox="1"/>
          <p:nvPr/>
        </p:nvSpPr>
        <p:spPr>
          <a:xfrm>
            <a:off x="4743031" y="1979683"/>
            <a:ext cx="1129642" cy="1092572"/>
          </a:xfrm>
          <a:prstGeom prst="rect">
            <a:avLst/>
          </a:prstGeom>
          <a:noFill/>
        </p:spPr>
        <p:txBody>
          <a:bodyPr wrap="square" lIns="91406" tIns="45703" rIns="91406" bIns="45703" rtlCol="0">
            <a:spAutoFit/>
          </a:bodyPr>
          <a:lstStyle/>
          <a:p>
            <a:r>
              <a:rPr lang="zh-CN" altLang="en-US" sz="6500" b="1" dirty="0" smtClean="0">
                <a:solidFill>
                  <a:srgbClr val="0067B4"/>
                </a:solidFill>
                <a:latin typeface="微软雅黑" pitchFamily="34" charset="-122"/>
                <a:ea typeface="微软雅黑" pitchFamily="34" charset="-122"/>
              </a:rPr>
              <a:t>作</a:t>
            </a:r>
            <a:endParaRPr lang="zh-CN" altLang="en-US" sz="6500" b="1" dirty="0">
              <a:solidFill>
                <a:srgbClr val="0067B4"/>
              </a:solidFill>
              <a:latin typeface="微软雅黑" pitchFamily="34" charset="-122"/>
              <a:ea typeface="微软雅黑" pitchFamily="34" charset="-122"/>
            </a:endParaRPr>
          </a:p>
        </p:txBody>
      </p:sp>
      <p:grpSp>
        <p:nvGrpSpPr>
          <p:cNvPr id="107" name="组合 106"/>
          <p:cNvGrpSpPr/>
          <p:nvPr/>
        </p:nvGrpSpPr>
        <p:grpSpPr>
          <a:xfrm>
            <a:off x="5787827" y="1591586"/>
            <a:ext cx="2102250" cy="1895416"/>
            <a:chOff x="3720691" y="2824413"/>
            <a:chExt cx="1341120" cy="1209172"/>
          </a:xfrm>
        </p:grpSpPr>
        <p:sp>
          <p:nvSpPr>
            <p:cNvPr id="10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Freeform 5"/>
          <p:cNvSpPr>
            <a:spLocks/>
          </p:cNvSpPr>
          <p:nvPr/>
        </p:nvSpPr>
        <p:spPr bwMode="auto">
          <a:xfrm rot="1855731">
            <a:off x="5978118" y="1755193"/>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11" name="TextBox 110"/>
          <p:cNvSpPr txBox="1"/>
          <p:nvPr/>
        </p:nvSpPr>
        <p:spPr>
          <a:xfrm>
            <a:off x="6369142" y="1979682"/>
            <a:ext cx="1129642" cy="1092572"/>
          </a:xfrm>
          <a:prstGeom prst="rect">
            <a:avLst/>
          </a:prstGeom>
          <a:noFill/>
        </p:spPr>
        <p:txBody>
          <a:bodyPr wrap="square" lIns="91406" tIns="45703" rIns="91406" bIns="45703" rtlCol="0">
            <a:spAutoFit/>
          </a:bodyPr>
          <a:lstStyle/>
          <a:p>
            <a:r>
              <a:rPr lang="zh-CN" altLang="en-US" sz="6500" b="1" dirty="0" smtClean="0">
                <a:solidFill>
                  <a:srgbClr val="0067B4"/>
                </a:solidFill>
                <a:latin typeface="微软雅黑" pitchFamily="34" charset="-122"/>
                <a:ea typeface="微软雅黑" pitchFamily="34" charset="-122"/>
              </a:rPr>
              <a:t>总</a:t>
            </a:r>
            <a:endParaRPr lang="zh-CN" altLang="en-US" sz="6500" b="1" dirty="0">
              <a:solidFill>
                <a:srgbClr val="0067B4"/>
              </a:solidFill>
              <a:latin typeface="微软雅黑" pitchFamily="34" charset="-122"/>
              <a:ea typeface="微软雅黑" pitchFamily="34" charset="-122"/>
            </a:endParaRPr>
          </a:p>
        </p:txBody>
      </p:sp>
      <p:grpSp>
        <p:nvGrpSpPr>
          <p:cNvPr id="112" name="组合 111"/>
          <p:cNvGrpSpPr/>
          <p:nvPr/>
        </p:nvGrpSpPr>
        <p:grpSpPr>
          <a:xfrm>
            <a:off x="7406583" y="1577132"/>
            <a:ext cx="2102250" cy="1895416"/>
            <a:chOff x="3720691" y="2824413"/>
            <a:chExt cx="1341120" cy="1209172"/>
          </a:xfrm>
        </p:grpSpPr>
        <p:sp>
          <p:nvSpPr>
            <p:cNvPr id="11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5"/>
          <p:cNvSpPr>
            <a:spLocks/>
          </p:cNvSpPr>
          <p:nvPr/>
        </p:nvSpPr>
        <p:spPr bwMode="auto">
          <a:xfrm rot="1855731">
            <a:off x="7596874" y="1740737"/>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16" name="TextBox 115"/>
          <p:cNvSpPr txBox="1"/>
          <p:nvPr/>
        </p:nvSpPr>
        <p:spPr>
          <a:xfrm>
            <a:off x="7987899" y="1965225"/>
            <a:ext cx="1129642" cy="1092572"/>
          </a:xfrm>
          <a:prstGeom prst="rect">
            <a:avLst/>
          </a:prstGeom>
          <a:noFill/>
        </p:spPr>
        <p:txBody>
          <a:bodyPr wrap="square" lIns="91406" tIns="45703" rIns="91406" bIns="45703" rtlCol="0">
            <a:spAutoFit/>
          </a:bodyPr>
          <a:lstStyle/>
          <a:p>
            <a:r>
              <a:rPr lang="zh-CN" altLang="en-US" sz="6500" b="1" dirty="0">
                <a:solidFill>
                  <a:srgbClr val="0067B4"/>
                </a:solidFill>
                <a:latin typeface="微软雅黑" pitchFamily="34" charset="-122"/>
                <a:ea typeface="微软雅黑" pitchFamily="34" charset="-122"/>
              </a:rPr>
              <a:t>结</a:t>
            </a:r>
          </a:p>
        </p:txBody>
      </p:sp>
      <p:sp>
        <p:nvSpPr>
          <p:cNvPr id="117" name="Freeform 5"/>
          <p:cNvSpPr>
            <a:spLocks/>
          </p:cNvSpPr>
          <p:nvPr/>
        </p:nvSpPr>
        <p:spPr bwMode="auto">
          <a:xfrm rot="1855731">
            <a:off x="4043767" y="677796"/>
            <a:ext cx="806014" cy="7267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18" name="Freeform 5"/>
          <p:cNvSpPr>
            <a:spLocks/>
          </p:cNvSpPr>
          <p:nvPr/>
        </p:nvSpPr>
        <p:spPr bwMode="auto">
          <a:xfrm rot="1855731">
            <a:off x="5403525" y="645689"/>
            <a:ext cx="429937" cy="3876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19" name="Freeform 5"/>
          <p:cNvSpPr>
            <a:spLocks/>
          </p:cNvSpPr>
          <p:nvPr/>
        </p:nvSpPr>
        <p:spPr bwMode="auto">
          <a:xfrm rot="1855731">
            <a:off x="3096059" y="907078"/>
            <a:ext cx="427856" cy="38576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0" name="Freeform 5"/>
          <p:cNvSpPr>
            <a:spLocks/>
          </p:cNvSpPr>
          <p:nvPr/>
        </p:nvSpPr>
        <p:spPr bwMode="auto">
          <a:xfrm rot="1855731">
            <a:off x="6332185" y="853311"/>
            <a:ext cx="572628" cy="51628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1" name="Freeform 5"/>
          <p:cNvSpPr>
            <a:spLocks/>
          </p:cNvSpPr>
          <p:nvPr/>
        </p:nvSpPr>
        <p:spPr bwMode="auto">
          <a:xfrm rot="1855731">
            <a:off x="7489574" y="750465"/>
            <a:ext cx="291818" cy="2631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2" name="Freeform 5"/>
          <p:cNvSpPr>
            <a:spLocks/>
          </p:cNvSpPr>
          <p:nvPr/>
        </p:nvSpPr>
        <p:spPr bwMode="auto">
          <a:xfrm rot="1855731">
            <a:off x="8392237" y="784613"/>
            <a:ext cx="572628" cy="51628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7" name="圆角矩形 6"/>
          <p:cNvSpPr/>
          <p:nvPr/>
        </p:nvSpPr>
        <p:spPr>
          <a:xfrm>
            <a:off x="4563295" y="4722168"/>
            <a:ext cx="3044006" cy="524020"/>
          </a:xfrm>
          <a:prstGeom prst="roundRect">
            <a:avLst>
              <a:gd name="adj" fmla="val 50000"/>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50000"/>
                    <a:lumOff val="50000"/>
                  </a:schemeClr>
                </a:solidFill>
                <a:latin typeface="微软雅黑" pitchFamily="34" charset="-122"/>
                <a:ea typeface="微软雅黑" pitchFamily="34" charset="-122"/>
              </a:rPr>
              <a:t>汇报人：东方之</a:t>
            </a:r>
            <a:r>
              <a:rPr lang="en-US" altLang="zh-CN" b="1" dirty="0" smtClean="0">
                <a:solidFill>
                  <a:schemeClr val="tx1">
                    <a:lumMod val="50000"/>
                    <a:lumOff val="50000"/>
                  </a:schemeClr>
                </a:solidFill>
                <a:latin typeface="微软雅黑" pitchFamily="34" charset="-122"/>
                <a:ea typeface="微软雅黑" pitchFamily="34" charset="-122"/>
              </a:rPr>
              <a:t>P</a:t>
            </a:r>
            <a:endParaRPr lang="zh-CN" altLang="en-US" b="1" dirty="0">
              <a:solidFill>
                <a:schemeClr val="tx1">
                  <a:lumMod val="50000"/>
                  <a:lumOff val="50000"/>
                </a:schemeClr>
              </a:solidFill>
              <a:latin typeface="微软雅黑" pitchFamily="34" charset="-122"/>
              <a:ea typeface="微软雅黑" pitchFamily="34" charset="-122"/>
            </a:endParaRPr>
          </a:p>
        </p:txBody>
      </p:sp>
      <p:pic>
        <p:nvPicPr>
          <p:cNvPr id="34" name="图片 33"/>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 y="4208089"/>
            <a:ext cx="12190413" cy="2116266"/>
          </a:xfrm>
          <a:prstGeom prst="rect">
            <a:avLst/>
          </a:prstGeom>
        </p:spPr>
      </p:pic>
      <p:sp>
        <p:nvSpPr>
          <p:cNvPr id="35" name="任意多边形 34"/>
          <p:cNvSpPr>
            <a:spLocks/>
          </p:cNvSpPr>
          <p:nvPr/>
        </p:nvSpPr>
        <p:spPr bwMode="auto">
          <a:xfrm rot="1855731">
            <a:off x="738320" y="3112403"/>
            <a:ext cx="11183158" cy="7094230"/>
          </a:xfrm>
          <a:custGeom>
            <a:avLst/>
            <a:gdLst>
              <a:gd name="connsiteX0" fmla="*/ 326097 w 11183158"/>
              <a:gd name="connsiteY0" fmla="*/ 5936420 h 7094230"/>
              <a:gd name="connsiteX1" fmla="*/ 385604 w 11183158"/>
              <a:gd name="connsiteY1" fmla="*/ 5919110 h 7094230"/>
              <a:gd name="connsiteX2" fmla="*/ 912119 w 11183158"/>
              <a:gd name="connsiteY2" fmla="*/ 5919110 h 7094230"/>
              <a:gd name="connsiteX3" fmla="*/ 978291 w 11183158"/>
              <a:gd name="connsiteY3" fmla="*/ 5936420 h 7094230"/>
              <a:gd name="connsiteX4" fmla="*/ 999318 w 11183158"/>
              <a:gd name="connsiteY4" fmla="*/ 5957436 h 7094230"/>
              <a:gd name="connsiteX5" fmla="*/ 987877 w 11183158"/>
              <a:gd name="connsiteY5" fmla="*/ 5914747 h 7094230"/>
              <a:gd name="connsiteX6" fmla="*/ 1005015 w 11183158"/>
              <a:gd name="connsiteY6" fmla="*/ 5850319 h 7094230"/>
              <a:gd name="connsiteX7" fmla="*/ 1267321 w 11183158"/>
              <a:gd name="connsiteY7" fmla="*/ 5391630 h 7094230"/>
              <a:gd name="connsiteX8" fmla="*/ 1313974 w 11183158"/>
              <a:gd name="connsiteY8" fmla="*/ 5344511 h 7094230"/>
              <a:gd name="connsiteX9" fmla="*/ 1373481 w 11183158"/>
              <a:gd name="connsiteY9" fmla="*/ 5327202 h 7094230"/>
              <a:gd name="connsiteX10" fmla="*/ 1899996 w 11183158"/>
              <a:gd name="connsiteY10" fmla="*/ 5327202 h 7094230"/>
              <a:gd name="connsiteX11" fmla="*/ 1966168 w 11183158"/>
              <a:gd name="connsiteY11" fmla="*/ 5344511 h 7094230"/>
              <a:gd name="connsiteX12" fmla="*/ 1987195 w 11183158"/>
              <a:gd name="connsiteY12" fmla="*/ 5365527 h 7094230"/>
              <a:gd name="connsiteX13" fmla="*/ 1975755 w 11183158"/>
              <a:gd name="connsiteY13" fmla="*/ 5322839 h 7094230"/>
              <a:gd name="connsiteX14" fmla="*/ 1992892 w 11183158"/>
              <a:gd name="connsiteY14" fmla="*/ 5258411 h 7094230"/>
              <a:gd name="connsiteX15" fmla="*/ 2255198 w 11183158"/>
              <a:gd name="connsiteY15" fmla="*/ 4799722 h 7094230"/>
              <a:gd name="connsiteX16" fmla="*/ 2301852 w 11183158"/>
              <a:gd name="connsiteY16" fmla="*/ 4752603 h 7094230"/>
              <a:gd name="connsiteX17" fmla="*/ 2361358 w 11183158"/>
              <a:gd name="connsiteY17" fmla="*/ 4735294 h 7094230"/>
              <a:gd name="connsiteX18" fmla="*/ 2887873 w 11183158"/>
              <a:gd name="connsiteY18" fmla="*/ 4735294 h 7094230"/>
              <a:gd name="connsiteX19" fmla="*/ 2954045 w 11183158"/>
              <a:gd name="connsiteY19" fmla="*/ 4752603 h 7094230"/>
              <a:gd name="connsiteX20" fmla="*/ 2975072 w 11183158"/>
              <a:gd name="connsiteY20" fmla="*/ 4773619 h 7094230"/>
              <a:gd name="connsiteX21" fmla="*/ 2963631 w 11183158"/>
              <a:gd name="connsiteY21" fmla="*/ 4730931 h 7094230"/>
              <a:gd name="connsiteX22" fmla="*/ 2980770 w 11183158"/>
              <a:gd name="connsiteY22" fmla="*/ 4666502 h 7094230"/>
              <a:gd name="connsiteX23" fmla="*/ 3243075 w 11183158"/>
              <a:gd name="connsiteY23" fmla="*/ 4207814 h 7094230"/>
              <a:gd name="connsiteX24" fmla="*/ 3289729 w 11183158"/>
              <a:gd name="connsiteY24" fmla="*/ 4160695 h 7094230"/>
              <a:gd name="connsiteX25" fmla="*/ 3349235 w 11183158"/>
              <a:gd name="connsiteY25" fmla="*/ 4143386 h 7094230"/>
              <a:gd name="connsiteX26" fmla="*/ 3875750 w 11183158"/>
              <a:gd name="connsiteY26" fmla="*/ 4143386 h 7094230"/>
              <a:gd name="connsiteX27" fmla="*/ 3941921 w 11183158"/>
              <a:gd name="connsiteY27" fmla="*/ 4160695 h 7094230"/>
              <a:gd name="connsiteX28" fmla="*/ 3962949 w 11183158"/>
              <a:gd name="connsiteY28" fmla="*/ 4181711 h 7094230"/>
              <a:gd name="connsiteX29" fmla="*/ 3951508 w 11183158"/>
              <a:gd name="connsiteY29" fmla="*/ 4139023 h 7094230"/>
              <a:gd name="connsiteX30" fmla="*/ 3968646 w 11183158"/>
              <a:gd name="connsiteY30" fmla="*/ 4074595 h 7094230"/>
              <a:gd name="connsiteX31" fmla="*/ 4230951 w 11183158"/>
              <a:gd name="connsiteY31" fmla="*/ 3615906 h 7094230"/>
              <a:gd name="connsiteX32" fmla="*/ 4277605 w 11183158"/>
              <a:gd name="connsiteY32" fmla="*/ 3568787 h 7094230"/>
              <a:gd name="connsiteX33" fmla="*/ 4337112 w 11183158"/>
              <a:gd name="connsiteY33" fmla="*/ 3551478 h 7094230"/>
              <a:gd name="connsiteX34" fmla="*/ 4863627 w 11183158"/>
              <a:gd name="connsiteY34" fmla="*/ 3551478 h 7094230"/>
              <a:gd name="connsiteX35" fmla="*/ 4929798 w 11183158"/>
              <a:gd name="connsiteY35" fmla="*/ 3568787 h 7094230"/>
              <a:gd name="connsiteX36" fmla="*/ 4950826 w 11183158"/>
              <a:gd name="connsiteY36" fmla="*/ 3589803 h 7094230"/>
              <a:gd name="connsiteX37" fmla="*/ 4939386 w 11183158"/>
              <a:gd name="connsiteY37" fmla="*/ 3547114 h 7094230"/>
              <a:gd name="connsiteX38" fmla="*/ 4956523 w 11183158"/>
              <a:gd name="connsiteY38" fmla="*/ 3482687 h 7094230"/>
              <a:gd name="connsiteX39" fmla="*/ 5218829 w 11183158"/>
              <a:gd name="connsiteY39" fmla="*/ 3023998 h 7094230"/>
              <a:gd name="connsiteX40" fmla="*/ 5265482 w 11183158"/>
              <a:gd name="connsiteY40" fmla="*/ 2976879 h 7094230"/>
              <a:gd name="connsiteX41" fmla="*/ 5324989 w 11183158"/>
              <a:gd name="connsiteY41" fmla="*/ 2959570 h 7094230"/>
              <a:gd name="connsiteX42" fmla="*/ 5851504 w 11183158"/>
              <a:gd name="connsiteY42" fmla="*/ 2959570 h 7094230"/>
              <a:gd name="connsiteX43" fmla="*/ 5917676 w 11183158"/>
              <a:gd name="connsiteY43" fmla="*/ 2976879 h 7094230"/>
              <a:gd name="connsiteX44" fmla="*/ 5938703 w 11183158"/>
              <a:gd name="connsiteY44" fmla="*/ 2997895 h 7094230"/>
              <a:gd name="connsiteX45" fmla="*/ 5927263 w 11183158"/>
              <a:gd name="connsiteY45" fmla="*/ 2955207 h 7094230"/>
              <a:gd name="connsiteX46" fmla="*/ 5944400 w 11183158"/>
              <a:gd name="connsiteY46" fmla="*/ 2890779 h 7094230"/>
              <a:gd name="connsiteX47" fmla="*/ 6206706 w 11183158"/>
              <a:gd name="connsiteY47" fmla="*/ 2432090 h 7094230"/>
              <a:gd name="connsiteX48" fmla="*/ 6253359 w 11183158"/>
              <a:gd name="connsiteY48" fmla="*/ 2384971 h 7094230"/>
              <a:gd name="connsiteX49" fmla="*/ 6312866 w 11183158"/>
              <a:gd name="connsiteY49" fmla="*/ 2367662 h 7094230"/>
              <a:gd name="connsiteX50" fmla="*/ 6839381 w 11183158"/>
              <a:gd name="connsiteY50" fmla="*/ 2367662 h 7094230"/>
              <a:gd name="connsiteX51" fmla="*/ 6905553 w 11183158"/>
              <a:gd name="connsiteY51" fmla="*/ 2384971 h 7094230"/>
              <a:gd name="connsiteX52" fmla="*/ 6926580 w 11183158"/>
              <a:gd name="connsiteY52" fmla="*/ 2405987 h 7094230"/>
              <a:gd name="connsiteX53" fmla="*/ 6915140 w 11183158"/>
              <a:gd name="connsiteY53" fmla="*/ 2363299 h 7094230"/>
              <a:gd name="connsiteX54" fmla="*/ 6932277 w 11183158"/>
              <a:gd name="connsiteY54" fmla="*/ 2298871 h 7094230"/>
              <a:gd name="connsiteX55" fmla="*/ 7194583 w 11183158"/>
              <a:gd name="connsiteY55" fmla="*/ 1840182 h 7094230"/>
              <a:gd name="connsiteX56" fmla="*/ 7241237 w 11183158"/>
              <a:gd name="connsiteY56" fmla="*/ 1793063 h 7094230"/>
              <a:gd name="connsiteX57" fmla="*/ 7300743 w 11183158"/>
              <a:gd name="connsiteY57" fmla="*/ 1775754 h 7094230"/>
              <a:gd name="connsiteX58" fmla="*/ 7827258 w 11183158"/>
              <a:gd name="connsiteY58" fmla="*/ 1775754 h 7094230"/>
              <a:gd name="connsiteX59" fmla="*/ 7893430 w 11183158"/>
              <a:gd name="connsiteY59" fmla="*/ 1793063 h 7094230"/>
              <a:gd name="connsiteX60" fmla="*/ 7914458 w 11183158"/>
              <a:gd name="connsiteY60" fmla="*/ 1814080 h 7094230"/>
              <a:gd name="connsiteX61" fmla="*/ 7903017 w 11183158"/>
              <a:gd name="connsiteY61" fmla="*/ 1771391 h 7094230"/>
              <a:gd name="connsiteX62" fmla="*/ 7920154 w 11183158"/>
              <a:gd name="connsiteY62" fmla="*/ 1706963 h 7094230"/>
              <a:gd name="connsiteX63" fmla="*/ 8182460 w 11183158"/>
              <a:gd name="connsiteY63" fmla="*/ 1248274 h 7094230"/>
              <a:gd name="connsiteX64" fmla="*/ 8229114 w 11183158"/>
              <a:gd name="connsiteY64" fmla="*/ 1201155 h 7094230"/>
              <a:gd name="connsiteX65" fmla="*/ 8288620 w 11183158"/>
              <a:gd name="connsiteY65" fmla="*/ 1183846 h 7094230"/>
              <a:gd name="connsiteX66" fmla="*/ 8815135 w 11183158"/>
              <a:gd name="connsiteY66" fmla="*/ 1183846 h 7094230"/>
              <a:gd name="connsiteX67" fmla="*/ 8881307 w 11183158"/>
              <a:gd name="connsiteY67" fmla="*/ 1201155 h 7094230"/>
              <a:gd name="connsiteX68" fmla="*/ 8902335 w 11183158"/>
              <a:gd name="connsiteY68" fmla="*/ 1222172 h 7094230"/>
              <a:gd name="connsiteX69" fmla="*/ 8890894 w 11183158"/>
              <a:gd name="connsiteY69" fmla="*/ 1179483 h 7094230"/>
              <a:gd name="connsiteX70" fmla="*/ 8908032 w 11183158"/>
              <a:gd name="connsiteY70" fmla="*/ 1115055 h 7094230"/>
              <a:gd name="connsiteX71" fmla="*/ 9170337 w 11183158"/>
              <a:gd name="connsiteY71" fmla="*/ 656366 h 7094230"/>
              <a:gd name="connsiteX72" fmla="*/ 9216991 w 11183158"/>
              <a:gd name="connsiteY72" fmla="*/ 609247 h 7094230"/>
              <a:gd name="connsiteX73" fmla="*/ 9276497 w 11183158"/>
              <a:gd name="connsiteY73" fmla="*/ 591938 h 7094230"/>
              <a:gd name="connsiteX74" fmla="*/ 9803012 w 11183158"/>
              <a:gd name="connsiteY74" fmla="*/ 591938 h 7094230"/>
              <a:gd name="connsiteX75" fmla="*/ 9869184 w 11183158"/>
              <a:gd name="connsiteY75" fmla="*/ 609247 h 7094230"/>
              <a:gd name="connsiteX76" fmla="*/ 9890212 w 11183158"/>
              <a:gd name="connsiteY76" fmla="*/ 630264 h 7094230"/>
              <a:gd name="connsiteX77" fmla="*/ 9878771 w 11183158"/>
              <a:gd name="connsiteY77" fmla="*/ 587574 h 7094230"/>
              <a:gd name="connsiteX78" fmla="*/ 9895909 w 11183158"/>
              <a:gd name="connsiteY78" fmla="*/ 523146 h 7094230"/>
              <a:gd name="connsiteX79" fmla="*/ 10158214 w 11183158"/>
              <a:gd name="connsiteY79" fmla="*/ 64458 h 7094230"/>
              <a:gd name="connsiteX80" fmla="*/ 10204868 w 11183158"/>
              <a:gd name="connsiteY80" fmla="*/ 17339 h 7094230"/>
              <a:gd name="connsiteX81" fmla="*/ 10264374 w 11183158"/>
              <a:gd name="connsiteY81" fmla="*/ 30 h 7094230"/>
              <a:gd name="connsiteX82" fmla="*/ 10790889 w 11183158"/>
              <a:gd name="connsiteY82" fmla="*/ 30 h 7094230"/>
              <a:gd name="connsiteX83" fmla="*/ 10857061 w 11183158"/>
              <a:gd name="connsiteY83" fmla="*/ 17339 h 7094230"/>
              <a:gd name="connsiteX84" fmla="*/ 10902762 w 11183158"/>
              <a:gd name="connsiteY84" fmla="*/ 63016 h 7094230"/>
              <a:gd name="connsiteX85" fmla="*/ 11165068 w 11183158"/>
              <a:gd name="connsiteY85" fmla="*/ 521704 h 7094230"/>
              <a:gd name="connsiteX86" fmla="*/ 11183158 w 11183158"/>
              <a:gd name="connsiteY86" fmla="*/ 587575 h 7094230"/>
              <a:gd name="connsiteX87" fmla="*/ 11164592 w 11183158"/>
              <a:gd name="connsiteY87" fmla="*/ 653926 h 7094230"/>
              <a:gd name="connsiteX88" fmla="*/ 10902763 w 11183158"/>
              <a:gd name="connsiteY88" fmla="*/ 1112614 h 7094230"/>
              <a:gd name="connsiteX89" fmla="*/ 10857061 w 11183158"/>
              <a:gd name="connsiteY89" fmla="*/ 1158291 h 7094230"/>
              <a:gd name="connsiteX90" fmla="*/ 10791842 w 11183158"/>
              <a:gd name="connsiteY90" fmla="*/ 1175120 h 7094230"/>
              <a:gd name="connsiteX91" fmla="*/ 10267231 w 11183158"/>
              <a:gd name="connsiteY91" fmla="*/ 1175119 h 7094230"/>
              <a:gd name="connsiteX92" fmla="*/ 10204868 w 11183158"/>
              <a:gd name="connsiteY92" fmla="*/ 1158291 h 7094230"/>
              <a:gd name="connsiteX93" fmla="*/ 10183548 w 11183158"/>
              <a:gd name="connsiteY93" fmla="*/ 1136757 h 7094230"/>
              <a:gd name="connsiteX94" fmla="*/ 10195281 w 11183158"/>
              <a:gd name="connsiteY94" fmla="*/ 1179483 h 7094230"/>
              <a:gd name="connsiteX95" fmla="*/ 10176715 w 11183158"/>
              <a:gd name="connsiteY95" fmla="*/ 1245834 h 7094230"/>
              <a:gd name="connsiteX96" fmla="*/ 9914886 w 11183158"/>
              <a:gd name="connsiteY96" fmla="*/ 1704522 h 7094230"/>
              <a:gd name="connsiteX97" fmla="*/ 9869184 w 11183158"/>
              <a:gd name="connsiteY97" fmla="*/ 1750199 h 7094230"/>
              <a:gd name="connsiteX98" fmla="*/ 9803964 w 11183158"/>
              <a:gd name="connsiteY98" fmla="*/ 1767028 h 7094230"/>
              <a:gd name="connsiteX99" fmla="*/ 9279354 w 11183158"/>
              <a:gd name="connsiteY99" fmla="*/ 1767027 h 7094230"/>
              <a:gd name="connsiteX100" fmla="*/ 9216991 w 11183158"/>
              <a:gd name="connsiteY100" fmla="*/ 1750199 h 7094230"/>
              <a:gd name="connsiteX101" fmla="*/ 9195670 w 11183158"/>
              <a:gd name="connsiteY101" fmla="*/ 1728665 h 7094230"/>
              <a:gd name="connsiteX102" fmla="*/ 9207404 w 11183158"/>
              <a:gd name="connsiteY102" fmla="*/ 1771391 h 7094230"/>
              <a:gd name="connsiteX103" fmla="*/ 9188837 w 11183158"/>
              <a:gd name="connsiteY103" fmla="*/ 1837742 h 7094230"/>
              <a:gd name="connsiteX104" fmla="*/ 8927008 w 11183158"/>
              <a:gd name="connsiteY104" fmla="*/ 2296430 h 7094230"/>
              <a:gd name="connsiteX105" fmla="*/ 8881307 w 11183158"/>
              <a:gd name="connsiteY105" fmla="*/ 2342107 h 7094230"/>
              <a:gd name="connsiteX106" fmla="*/ 8816087 w 11183158"/>
              <a:gd name="connsiteY106" fmla="*/ 2358936 h 7094230"/>
              <a:gd name="connsiteX107" fmla="*/ 8291477 w 11183158"/>
              <a:gd name="connsiteY107" fmla="*/ 2358935 h 7094230"/>
              <a:gd name="connsiteX108" fmla="*/ 8229114 w 11183158"/>
              <a:gd name="connsiteY108" fmla="*/ 2342107 h 7094230"/>
              <a:gd name="connsiteX109" fmla="*/ 8207793 w 11183158"/>
              <a:gd name="connsiteY109" fmla="*/ 2320573 h 7094230"/>
              <a:gd name="connsiteX110" fmla="*/ 8219527 w 11183158"/>
              <a:gd name="connsiteY110" fmla="*/ 2363299 h 7094230"/>
              <a:gd name="connsiteX111" fmla="*/ 8200960 w 11183158"/>
              <a:gd name="connsiteY111" fmla="*/ 2429650 h 7094230"/>
              <a:gd name="connsiteX112" fmla="*/ 7939131 w 11183158"/>
              <a:gd name="connsiteY112" fmla="*/ 2888338 h 7094230"/>
              <a:gd name="connsiteX113" fmla="*/ 7893430 w 11183158"/>
              <a:gd name="connsiteY113" fmla="*/ 2934015 h 7094230"/>
              <a:gd name="connsiteX114" fmla="*/ 7828210 w 11183158"/>
              <a:gd name="connsiteY114" fmla="*/ 2950844 h 7094230"/>
              <a:gd name="connsiteX115" fmla="*/ 7303600 w 11183158"/>
              <a:gd name="connsiteY115" fmla="*/ 2950843 h 7094230"/>
              <a:gd name="connsiteX116" fmla="*/ 7241236 w 11183158"/>
              <a:gd name="connsiteY116" fmla="*/ 2934015 h 7094230"/>
              <a:gd name="connsiteX117" fmla="*/ 7219916 w 11183158"/>
              <a:gd name="connsiteY117" fmla="*/ 2912482 h 7094230"/>
              <a:gd name="connsiteX118" fmla="*/ 7231649 w 11183158"/>
              <a:gd name="connsiteY118" fmla="*/ 2955207 h 7094230"/>
              <a:gd name="connsiteX119" fmla="*/ 7213084 w 11183158"/>
              <a:gd name="connsiteY119" fmla="*/ 3021558 h 7094230"/>
              <a:gd name="connsiteX120" fmla="*/ 6951254 w 11183158"/>
              <a:gd name="connsiteY120" fmla="*/ 3480247 h 7094230"/>
              <a:gd name="connsiteX121" fmla="*/ 6905553 w 11183158"/>
              <a:gd name="connsiteY121" fmla="*/ 3525923 h 7094230"/>
              <a:gd name="connsiteX122" fmla="*/ 6840333 w 11183158"/>
              <a:gd name="connsiteY122" fmla="*/ 3542751 h 7094230"/>
              <a:gd name="connsiteX123" fmla="*/ 6315723 w 11183158"/>
              <a:gd name="connsiteY123" fmla="*/ 3542751 h 7094230"/>
              <a:gd name="connsiteX124" fmla="*/ 6253359 w 11183158"/>
              <a:gd name="connsiteY124" fmla="*/ 3525923 h 7094230"/>
              <a:gd name="connsiteX125" fmla="*/ 6232039 w 11183158"/>
              <a:gd name="connsiteY125" fmla="*/ 3504390 h 7094230"/>
              <a:gd name="connsiteX126" fmla="*/ 6243772 w 11183158"/>
              <a:gd name="connsiteY126" fmla="*/ 3547115 h 7094230"/>
              <a:gd name="connsiteX127" fmla="*/ 6225207 w 11183158"/>
              <a:gd name="connsiteY127" fmla="*/ 3613466 h 7094230"/>
              <a:gd name="connsiteX128" fmla="*/ 5963377 w 11183158"/>
              <a:gd name="connsiteY128" fmla="*/ 4072155 h 7094230"/>
              <a:gd name="connsiteX129" fmla="*/ 5917676 w 11183158"/>
              <a:gd name="connsiteY129" fmla="*/ 4117831 h 7094230"/>
              <a:gd name="connsiteX130" fmla="*/ 5852457 w 11183158"/>
              <a:gd name="connsiteY130" fmla="*/ 4134659 h 7094230"/>
              <a:gd name="connsiteX131" fmla="*/ 5327845 w 11183158"/>
              <a:gd name="connsiteY131" fmla="*/ 4134659 h 7094230"/>
              <a:gd name="connsiteX132" fmla="*/ 5265482 w 11183158"/>
              <a:gd name="connsiteY132" fmla="*/ 4117831 h 7094230"/>
              <a:gd name="connsiteX133" fmla="*/ 5244162 w 11183158"/>
              <a:gd name="connsiteY133" fmla="*/ 4096298 h 7094230"/>
              <a:gd name="connsiteX134" fmla="*/ 5255895 w 11183158"/>
              <a:gd name="connsiteY134" fmla="*/ 4139023 h 7094230"/>
              <a:gd name="connsiteX135" fmla="*/ 5237329 w 11183158"/>
              <a:gd name="connsiteY135" fmla="*/ 4205374 h 7094230"/>
              <a:gd name="connsiteX136" fmla="*/ 4975500 w 11183158"/>
              <a:gd name="connsiteY136" fmla="*/ 4664063 h 7094230"/>
              <a:gd name="connsiteX137" fmla="*/ 4929799 w 11183158"/>
              <a:gd name="connsiteY137" fmla="*/ 4709739 h 7094230"/>
              <a:gd name="connsiteX138" fmla="*/ 4864579 w 11183158"/>
              <a:gd name="connsiteY138" fmla="*/ 4726568 h 7094230"/>
              <a:gd name="connsiteX139" fmla="*/ 4339968 w 11183158"/>
              <a:gd name="connsiteY139" fmla="*/ 4726568 h 7094230"/>
              <a:gd name="connsiteX140" fmla="*/ 4277605 w 11183158"/>
              <a:gd name="connsiteY140" fmla="*/ 4709739 h 7094230"/>
              <a:gd name="connsiteX141" fmla="*/ 4256285 w 11183158"/>
              <a:gd name="connsiteY141" fmla="*/ 4688206 h 7094230"/>
              <a:gd name="connsiteX142" fmla="*/ 4268018 w 11183158"/>
              <a:gd name="connsiteY142" fmla="*/ 4730931 h 7094230"/>
              <a:gd name="connsiteX143" fmla="*/ 4249453 w 11183158"/>
              <a:gd name="connsiteY143" fmla="*/ 4797282 h 7094230"/>
              <a:gd name="connsiteX144" fmla="*/ 3987623 w 11183158"/>
              <a:gd name="connsiteY144" fmla="*/ 5255970 h 7094230"/>
              <a:gd name="connsiteX145" fmla="*/ 3941922 w 11183158"/>
              <a:gd name="connsiteY145" fmla="*/ 5301647 h 7094230"/>
              <a:gd name="connsiteX146" fmla="*/ 3876703 w 11183158"/>
              <a:gd name="connsiteY146" fmla="*/ 5318475 h 7094230"/>
              <a:gd name="connsiteX147" fmla="*/ 3352092 w 11183158"/>
              <a:gd name="connsiteY147" fmla="*/ 5318475 h 7094230"/>
              <a:gd name="connsiteX148" fmla="*/ 3289729 w 11183158"/>
              <a:gd name="connsiteY148" fmla="*/ 5301647 h 7094230"/>
              <a:gd name="connsiteX149" fmla="*/ 3268408 w 11183158"/>
              <a:gd name="connsiteY149" fmla="*/ 5280114 h 7094230"/>
              <a:gd name="connsiteX150" fmla="*/ 3280141 w 11183158"/>
              <a:gd name="connsiteY150" fmla="*/ 5322839 h 7094230"/>
              <a:gd name="connsiteX151" fmla="*/ 3261575 w 11183158"/>
              <a:gd name="connsiteY151" fmla="*/ 5389190 h 7094230"/>
              <a:gd name="connsiteX152" fmla="*/ 2999746 w 11183158"/>
              <a:gd name="connsiteY152" fmla="*/ 5847878 h 7094230"/>
              <a:gd name="connsiteX153" fmla="*/ 2954045 w 11183158"/>
              <a:gd name="connsiteY153" fmla="*/ 5893555 h 7094230"/>
              <a:gd name="connsiteX154" fmla="*/ 2888826 w 11183158"/>
              <a:gd name="connsiteY154" fmla="*/ 5910383 h 7094230"/>
              <a:gd name="connsiteX155" fmla="*/ 2364214 w 11183158"/>
              <a:gd name="connsiteY155" fmla="*/ 5910383 h 7094230"/>
              <a:gd name="connsiteX156" fmla="*/ 2301851 w 11183158"/>
              <a:gd name="connsiteY156" fmla="*/ 5893555 h 7094230"/>
              <a:gd name="connsiteX157" fmla="*/ 2280531 w 11183158"/>
              <a:gd name="connsiteY157" fmla="*/ 5872022 h 7094230"/>
              <a:gd name="connsiteX158" fmla="*/ 2292264 w 11183158"/>
              <a:gd name="connsiteY158" fmla="*/ 5914747 h 7094230"/>
              <a:gd name="connsiteX159" fmla="*/ 2273698 w 11183158"/>
              <a:gd name="connsiteY159" fmla="*/ 5981098 h 7094230"/>
              <a:gd name="connsiteX160" fmla="*/ 2011869 w 11183158"/>
              <a:gd name="connsiteY160" fmla="*/ 6439787 h 7094230"/>
              <a:gd name="connsiteX161" fmla="*/ 1966167 w 11183158"/>
              <a:gd name="connsiteY161" fmla="*/ 6485463 h 7094230"/>
              <a:gd name="connsiteX162" fmla="*/ 1900948 w 11183158"/>
              <a:gd name="connsiteY162" fmla="*/ 6502292 h 7094230"/>
              <a:gd name="connsiteX163" fmla="*/ 1376337 w 11183158"/>
              <a:gd name="connsiteY163" fmla="*/ 6502292 h 7094230"/>
              <a:gd name="connsiteX164" fmla="*/ 1313974 w 11183158"/>
              <a:gd name="connsiteY164" fmla="*/ 6485463 h 7094230"/>
              <a:gd name="connsiteX165" fmla="*/ 1292654 w 11183158"/>
              <a:gd name="connsiteY165" fmla="*/ 6463930 h 7094230"/>
              <a:gd name="connsiteX166" fmla="*/ 1304387 w 11183158"/>
              <a:gd name="connsiteY166" fmla="*/ 6506655 h 7094230"/>
              <a:gd name="connsiteX167" fmla="*/ 1285821 w 11183158"/>
              <a:gd name="connsiteY167" fmla="*/ 6573006 h 7094230"/>
              <a:gd name="connsiteX168" fmla="*/ 1023991 w 11183158"/>
              <a:gd name="connsiteY168" fmla="*/ 7031695 h 7094230"/>
              <a:gd name="connsiteX169" fmla="*/ 978290 w 11183158"/>
              <a:gd name="connsiteY169" fmla="*/ 7077371 h 7094230"/>
              <a:gd name="connsiteX170" fmla="*/ 913071 w 11183158"/>
              <a:gd name="connsiteY170" fmla="*/ 7094200 h 7094230"/>
              <a:gd name="connsiteX171" fmla="*/ 388460 w 11183158"/>
              <a:gd name="connsiteY171" fmla="*/ 7094200 h 7094230"/>
              <a:gd name="connsiteX172" fmla="*/ 326097 w 11183158"/>
              <a:gd name="connsiteY172" fmla="*/ 7077371 h 7094230"/>
              <a:gd name="connsiteX173" fmla="*/ 280396 w 11183158"/>
              <a:gd name="connsiteY173" fmla="*/ 7031214 h 7094230"/>
              <a:gd name="connsiteX174" fmla="*/ 17138 w 11183158"/>
              <a:gd name="connsiteY174" fmla="*/ 6570602 h 7094230"/>
              <a:gd name="connsiteX175" fmla="*/ 0 w 11183158"/>
              <a:gd name="connsiteY175" fmla="*/ 6506655 h 7094230"/>
              <a:gd name="connsiteX176" fmla="*/ 17138 w 11183158"/>
              <a:gd name="connsiteY176" fmla="*/ 6442227 h 7094230"/>
              <a:gd name="connsiteX177" fmla="*/ 279444 w 11183158"/>
              <a:gd name="connsiteY177" fmla="*/ 5983538 h 7094230"/>
              <a:gd name="connsiteX178" fmla="*/ 326097 w 11183158"/>
              <a:gd name="connsiteY178" fmla="*/ 5936420 h 709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11183158" h="7094230">
                <a:moveTo>
                  <a:pt x="326097" y="5936420"/>
                </a:moveTo>
                <a:cubicBezTo>
                  <a:pt x="344663" y="5925361"/>
                  <a:pt x="365133" y="5919591"/>
                  <a:pt x="385604" y="5919110"/>
                </a:cubicBezTo>
                <a:lnTo>
                  <a:pt x="912119" y="5919110"/>
                </a:lnTo>
                <a:cubicBezTo>
                  <a:pt x="934493" y="5918629"/>
                  <a:pt x="957344" y="5923918"/>
                  <a:pt x="978291" y="5936420"/>
                </a:cubicBezTo>
                <a:lnTo>
                  <a:pt x="999318" y="5957436"/>
                </a:lnTo>
                <a:lnTo>
                  <a:pt x="987877" y="5914747"/>
                </a:lnTo>
                <a:cubicBezTo>
                  <a:pt x="987877" y="5891187"/>
                  <a:pt x="994066" y="5869551"/>
                  <a:pt x="1005015" y="5850319"/>
                </a:cubicBezTo>
                <a:lnTo>
                  <a:pt x="1267321" y="5391630"/>
                </a:lnTo>
                <a:cubicBezTo>
                  <a:pt x="1278270" y="5372879"/>
                  <a:pt x="1293980" y="5356051"/>
                  <a:pt x="1313974" y="5344511"/>
                </a:cubicBezTo>
                <a:cubicBezTo>
                  <a:pt x="1332540" y="5333452"/>
                  <a:pt x="1353011" y="5327683"/>
                  <a:pt x="1373481" y="5327202"/>
                </a:cubicBezTo>
                <a:lnTo>
                  <a:pt x="1899996" y="5327202"/>
                </a:lnTo>
                <a:cubicBezTo>
                  <a:pt x="1922371" y="5326721"/>
                  <a:pt x="1945221" y="5332010"/>
                  <a:pt x="1966168" y="5344511"/>
                </a:cubicBezTo>
                <a:lnTo>
                  <a:pt x="1987195" y="5365527"/>
                </a:lnTo>
                <a:lnTo>
                  <a:pt x="1975755" y="5322839"/>
                </a:lnTo>
                <a:cubicBezTo>
                  <a:pt x="1975755" y="5299279"/>
                  <a:pt x="1981943" y="5277643"/>
                  <a:pt x="1992892" y="5258411"/>
                </a:cubicBezTo>
                <a:lnTo>
                  <a:pt x="2255198" y="4799722"/>
                </a:lnTo>
                <a:cubicBezTo>
                  <a:pt x="2266147" y="4780970"/>
                  <a:pt x="2281857" y="4764143"/>
                  <a:pt x="2301852" y="4752603"/>
                </a:cubicBezTo>
                <a:cubicBezTo>
                  <a:pt x="2320417" y="4741544"/>
                  <a:pt x="2340888" y="4735775"/>
                  <a:pt x="2361358" y="4735294"/>
                </a:cubicBezTo>
                <a:lnTo>
                  <a:pt x="2887873" y="4735294"/>
                </a:lnTo>
                <a:cubicBezTo>
                  <a:pt x="2910248" y="4734813"/>
                  <a:pt x="2933098" y="4740102"/>
                  <a:pt x="2954045" y="4752603"/>
                </a:cubicBezTo>
                <a:lnTo>
                  <a:pt x="2975072" y="4773619"/>
                </a:lnTo>
                <a:lnTo>
                  <a:pt x="2963631" y="4730931"/>
                </a:lnTo>
                <a:cubicBezTo>
                  <a:pt x="2963632" y="4707371"/>
                  <a:pt x="2969821" y="4685735"/>
                  <a:pt x="2980770" y="4666502"/>
                </a:cubicBezTo>
                <a:lnTo>
                  <a:pt x="3243075" y="4207814"/>
                </a:lnTo>
                <a:cubicBezTo>
                  <a:pt x="3254024" y="4189062"/>
                  <a:pt x="3269735" y="4172234"/>
                  <a:pt x="3289729" y="4160695"/>
                </a:cubicBezTo>
                <a:cubicBezTo>
                  <a:pt x="3308295" y="4149636"/>
                  <a:pt x="3328765" y="4143867"/>
                  <a:pt x="3349235" y="4143386"/>
                </a:cubicBezTo>
                <a:lnTo>
                  <a:pt x="3875750" y="4143386"/>
                </a:lnTo>
                <a:cubicBezTo>
                  <a:pt x="3898125" y="4142905"/>
                  <a:pt x="3920975" y="4148194"/>
                  <a:pt x="3941921" y="4160695"/>
                </a:cubicBezTo>
                <a:lnTo>
                  <a:pt x="3962949" y="4181711"/>
                </a:lnTo>
                <a:lnTo>
                  <a:pt x="3951508" y="4139023"/>
                </a:lnTo>
                <a:cubicBezTo>
                  <a:pt x="3951509" y="4115463"/>
                  <a:pt x="3957697" y="4093827"/>
                  <a:pt x="3968646" y="4074595"/>
                </a:cubicBezTo>
                <a:lnTo>
                  <a:pt x="4230951" y="3615906"/>
                </a:lnTo>
                <a:cubicBezTo>
                  <a:pt x="4241901" y="3597154"/>
                  <a:pt x="4257611" y="3580326"/>
                  <a:pt x="4277605" y="3568787"/>
                </a:cubicBezTo>
                <a:cubicBezTo>
                  <a:pt x="4296171" y="3557728"/>
                  <a:pt x="4316641" y="3551959"/>
                  <a:pt x="4337112" y="3551478"/>
                </a:cubicBezTo>
                <a:lnTo>
                  <a:pt x="4863627" y="3551478"/>
                </a:lnTo>
                <a:cubicBezTo>
                  <a:pt x="4886002" y="3550997"/>
                  <a:pt x="4908852" y="3556286"/>
                  <a:pt x="4929798" y="3568787"/>
                </a:cubicBezTo>
                <a:lnTo>
                  <a:pt x="4950826" y="3589803"/>
                </a:lnTo>
                <a:lnTo>
                  <a:pt x="4939386" y="3547114"/>
                </a:lnTo>
                <a:cubicBezTo>
                  <a:pt x="4939385" y="3523555"/>
                  <a:pt x="4945574" y="3501919"/>
                  <a:pt x="4956523" y="3482687"/>
                </a:cubicBezTo>
                <a:lnTo>
                  <a:pt x="5218829" y="3023998"/>
                </a:lnTo>
                <a:cubicBezTo>
                  <a:pt x="5229778" y="3005246"/>
                  <a:pt x="5245488" y="2988419"/>
                  <a:pt x="5265482" y="2976879"/>
                </a:cubicBezTo>
                <a:cubicBezTo>
                  <a:pt x="5284048" y="2965820"/>
                  <a:pt x="5304518" y="2960051"/>
                  <a:pt x="5324989" y="2959570"/>
                </a:cubicBezTo>
                <a:lnTo>
                  <a:pt x="5851504" y="2959570"/>
                </a:lnTo>
                <a:cubicBezTo>
                  <a:pt x="5873879" y="2959089"/>
                  <a:pt x="5896729" y="2964378"/>
                  <a:pt x="5917676" y="2976879"/>
                </a:cubicBezTo>
                <a:lnTo>
                  <a:pt x="5938703" y="2997895"/>
                </a:lnTo>
                <a:lnTo>
                  <a:pt x="5927263" y="2955207"/>
                </a:lnTo>
                <a:cubicBezTo>
                  <a:pt x="5927263" y="2931647"/>
                  <a:pt x="5933451" y="2910011"/>
                  <a:pt x="5944400" y="2890779"/>
                </a:cubicBezTo>
                <a:lnTo>
                  <a:pt x="6206706" y="2432090"/>
                </a:lnTo>
                <a:cubicBezTo>
                  <a:pt x="6217655" y="2413338"/>
                  <a:pt x="6233365" y="2396511"/>
                  <a:pt x="6253359" y="2384971"/>
                </a:cubicBezTo>
                <a:cubicBezTo>
                  <a:pt x="6271925" y="2373912"/>
                  <a:pt x="6292396" y="2368143"/>
                  <a:pt x="6312866" y="2367662"/>
                </a:cubicBezTo>
                <a:lnTo>
                  <a:pt x="6839381" y="2367662"/>
                </a:lnTo>
                <a:cubicBezTo>
                  <a:pt x="6861756" y="2367181"/>
                  <a:pt x="6884606" y="2372470"/>
                  <a:pt x="6905553" y="2384971"/>
                </a:cubicBezTo>
                <a:lnTo>
                  <a:pt x="6926580" y="2405987"/>
                </a:lnTo>
                <a:lnTo>
                  <a:pt x="6915140" y="2363299"/>
                </a:lnTo>
                <a:cubicBezTo>
                  <a:pt x="6915140" y="2339739"/>
                  <a:pt x="6921328" y="2318103"/>
                  <a:pt x="6932277" y="2298871"/>
                </a:cubicBezTo>
                <a:lnTo>
                  <a:pt x="7194583" y="1840182"/>
                </a:lnTo>
                <a:cubicBezTo>
                  <a:pt x="7205532" y="1821430"/>
                  <a:pt x="7221242" y="1804603"/>
                  <a:pt x="7241237" y="1793063"/>
                </a:cubicBezTo>
                <a:cubicBezTo>
                  <a:pt x="7259802" y="1782005"/>
                  <a:pt x="7280272" y="1776235"/>
                  <a:pt x="7300743" y="1775754"/>
                </a:cubicBezTo>
                <a:lnTo>
                  <a:pt x="7827258" y="1775754"/>
                </a:lnTo>
                <a:cubicBezTo>
                  <a:pt x="7849633" y="1775273"/>
                  <a:pt x="7872483" y="1780562"/>
                  <a:pt x="7893430" y="1793063"/>
                </a:cubicBezTo>
                <a:lnTo>
                  <a:pt x="7914458" y="1814080"/>
                </a:lnTo>
                <a:lnTo>
                  <a:pt x="7903017" y="1771391"/>
                </a:lnTo>
                <a:cubicBezTo>
                  <a:pt x="7903017" y="1747831"/>
                  <a:pt x="7909205" y="1726195"/>
                  <a:pt x="7920154" y="1706963"/>
                </a:cubicBezTo>
                <a:lnTo>
                  <a:pt x="8182460" y="1248274"/>
                </a:lnTo>
                <a:cubicBezTo>
                  <a:pt x="8193409" y="1229522"/>
                  <a:pt x="8209119" y="1212695"/>
                  <a:pt x="8229114" y="1201155"/>
                </a:cubicBezTo>
                <a:cubicBezTo>
                  <a:pt x="8247679" y="1190097"/>
                  <a:pt x="8268149" y="1184327"/>
                  <a:pt x="8288620" y="1183846"/>
                </a:cubicBezTo>
                <a:lnTo>
                  <a:pt x="8815135" y="1183846"/>
                </a:lnTo>
                <a:cubicBezTo>
                  <a:pt x="8837510" y="1183365"/>
                  <a:pt x="8860360" y="1188654"/>
                  <a:pt x="8881307" y="1201155"/>
                </a:cubicBezTo>
                <a:lnTo>
                  <a:pt x="8902335" y="1222172"/>
                </a:lnTo>
                <a:lnTo>
                  <a:pt x="8890894" y="1179483"/>
                </a:lnTo>
                <a:cubicBezTo>
                  <a:pt x="8890894" y="1155923"/>
                  <a:pt x="8897083" y="1134287"/>
                  <a:pt x="8908032" y="1115055"/>
                </a:cubicBezTo>
                <a:lnTo>
                  <a:pt x="9170337" y="656366"/>
                </a:lnTo>
                <a:cubicBezTo>
                  <a:pt x="9181286" y="637614"/>
                  <a:pt x="9196996" y="620787"/>
                  <a:pt x="9216991" y="609247"/>
                </a:cubicBezTo>
                <a:cubicBezTo>
                  <a:pt x="9235556" y="598188"/>
                  <a:pt x="9256027" y="592419"/>
                  <a:pt x="9276497" y="591938"/>
                </a:cubicBezTo>
                <a:lnTo>
                  <a:pt x="9803012" y="591938"/>
                </a:lnTo>
                <a:cubicBezTo>
                  <a:pt x="9825387" y="591457"/>
                  <a:pt x="9848237" y="596746"/>
                  <a:pt x="9869184" y="609247"/>
                </a:cubicBezTo>
                <a:lnTo>
                  <a:pt x="9890212" y="630264"/>
                </a:lnTo>
                <a:lnTo>
                  <a:pt x="9878771" y="587574"/>
                </a:lnTo>
                <a:cubicBezTo>
                  <a:pt x="9878771" y="564015"/>
                  <a:pt x="9884960" y="542379"/>
                  <a:pt x="9895909" y="523146"/>
                </a:cubicBezTo>
                <a:lnTo>
                  <a:pt x="10158214" y="64458"/>
                </a:lnTo>
                <a:cubicBezTo>
                  <a:pt x="10169163" y="45706"/>
                  <a:pt x="10184873" y="28879"/>
                  <a:pt x="10204868" y="17339"/>
                </a:cubicBezTo>
                <a:cubicBezTo>
                  <a:pt x="10223433" y="6280"/>
                  <a:pt x="10243904" y="511"/>
                  <a:pt x="10264374" y="30"/>
                </a:cubicBezTo>
                <a:lnTo>
                  <a:pt x="10790889" y="30"/>
                </a:lnTo>
                <a:cubicBezTo>
                  <a:pt x="10813264" y="-451"/>
                  <a:pt x="10836115" y="4838"/>
                  <a:pt x="10857061" y="17339"/>
                </a:cubicBezTo>
                <a:cubicBezTo>
                  <a:pt x="10876579" y="28397"/>
                  <a:pt x="10892289" y="44264"/>
                  <a:pt x="10902762" y="63016"/>
                </a:cubicBezTo>
                <a:lnTo>
                  <a:pt x="11165068" y="521704"/>
                </a:lnTo>
                <a:cubicBezTo>
                  <a:pt x="11176493" y="540936"/>
                  <a:pt x="11183158" y="563534"/>
                  <a:pt x="11183158" y="587575"/>
                </a:cubicBezTo>
                <a:cubicBezTo>
                  <a:pt x="11183158" y="612096"/>
                  <a:pt x="11176493" y="634694"/>
                  <a:pt x="11164592" y="653926"/>
                </a:cubicBezTo>
                <a:lnTo>
                  <a:pt x="10902763" y="1112614"/>
                </a:lnTo>
                <a:cubicBezTo>
                  <a:pt x="10891813" y="1130885"/>
                  <a:pt x="10876579" y="1146752"/>
                  <a:pt x="10857061" y="1158291"/>
                </a:cubicBezTo>
                <a:cubicBezTo>
                  <a:pt x="10836591" y="1170311"/>
                  <a:pt x="10814216" y="1175600"/>
                  <a:pt x="10791842" y="1175120"/>
                </a:cubicBezTo>
                <a:lnTo>
                  <a:pt x="10267231" y="1175119"/>
                </a:lnTo>
                <a:cubicBezTo>
                  <a:pt x="10246284" y="1175119"/>
                  <a:pt x="10224386" y="1169830"/>
                  <a:pt x="10204868" y="1158291"/>
                </a:cubicBezTo>
                <a:lnTo>
                  <a:pt x="10183548" y="1136757"/>
                </a:lnTo>
                <a:lnTo>
                  <a:pt x="10195281" y="1179483"/>
                </a:lnTo>
                <a:cubicBezTo>
                  <a:pt x="10195281" y="1204004"/>
                  <a:pt x="10188616" y="1226602"/>
                  <a:pt x="10176715" y="1245834"/>
                </a:cubicBezTo>
                <a:lnTo>
                  <a:pt x="9914886" y="1704522"/>
                </a:lnTo>
                <a:cubicBezTo>
                  <a:pt x="9903936" y="1722793"/>
                  <a:pt x="9888702" y="1738660"/>
                  <a:pt x="9869184" y="1750199"/>
                </a:cubicBezTo>
                <a:cubicBezTo>
                  <a:pt x="9848714" y="1762219"/>
                  <a:pt x="9826339" y="1767508"/>
                  <a:pt x="9803964" y="1767028"/>
                </a:cubicBezTo>
                <a:lnTo>
                  <a:pt x="9279354" y="1767027"/>
                </a:lnTo>
                <a:cubicBezTo>
                  <a:pt x="9258407" y="1767027"/>
                  <a:pt x="9236509" y="1761738"/>
                  <a:pt x="9216991" y="1750199"/>
                </a:cubicBezTo>
                <a:lnTo>
                  <a:pt x="9195670" y="1728665"/>
                </a:lnTo>
                <a:lnTo>
                  <a:pt x="9207404" y="1771391"/>
                </a:lnTo>
                <a:cubicBezTo>
                  <a:pt x="9207404" y="1795912"/>
                  <a:pt x="9200739" y="1818510"/>
                  <a:pt x="9188837" y="1837742"/>
                </a:cubicBezTo>
                <a:lnTo>
                  <a:pt x="8927008" y="2296430"/>
                </a:lnTo>
                <a:cubicBezTo>
                  <a:pt x="8916059" y="2314701"/>
                  <a:pt x="8900825" y="2330568"/>
                  <a:pt x="8881307" y="2342107"/>
                </a:cubicBezTo>
                <a:cubicBezTo>
                  <a:pt x="8860837" y="2354127"/>
                  <a:pt x="8838462" y="2359417"/>
                  <a:pt x="8816087" y="2358936"/>
                </a:cubicBezTo>
                <a:lnTo>
                  <a:pt x="8291477" y="2358935"/>
                </a:lnTo>
                <a:cubicBezTo>
                  <a:pt x="8270530" y="2358935"/>
                  <a:pt x="8248632" y="2353646"/>
                  <a:pt x="8229114" y="2342107"/>
                </a:cubicBezTo>
                <a:lnTo>
                  <a:pt x="8207793" y="2320573"/>
                </a:lnTo>
                <a:lnTo>
                  <a:pt x="8219527" y="2363299"/>
                </a:lnTo>
                <a:cubicBezTo>
                  <a:pt x="8219527" y="2387820"/>
                  <a:pt x="8212862" y="2410418"/>
                  <a:pt x="8200960" y="2429650"/>
                </a:cubicBezTo>
                <a:lnTo>
                  <a:pt x="7939131" y="2888338"/>
                </a:lnTo>
                <a:cubicBezTo>
                  <a:pt x="7928182" y="2906609"/>
                  <a:pt x="7912948" y="2922476"/>
                  <a:pt x="7893430" y="2934015"/>
                </a:cubicBezTo>
                <a:cubicBezTo>
                  <a:pt x="7872960" y="2946035"/>
                  <a:pt x="7850585" y="2951325"/>
                  <a:pt x="7828210" y="2950844"/>
                </a:cubicBezTo>
                <a:lnTo>
                  <a:pt x="7303600" y="2950843"/>
                </a:lnTo>
                <a:cubicBezTo>
                  <a:pt x="7282653" y="2950843"/>
                  <a:pt x="7260754" y="2945555"/>
                  <a:pt x="7241236" y="2934015"/>
                </a:cubicBezTo>
                <a:lnTo>
                  <a:pt x="7219916" y="2912482"/>
                </a:lnTo>
                <a:lnTo>
                  <a:pt x="7231649" y="2955207"/>
                </a:lnTo>
                <a:cubicBezTo>
                  <a:pt x="7231650" y="2979728"/>
                  <a:pt x="7224985" y="3002326"/>
                  <a:pt x="7213084" y="3021558"/>
                </a:cubicBezTo>
                <a:lnTo>
                  <a:pt x="6951254" y="3480247"/>
                </a:lnTo>
                <a:cubicBezTo>
                  <a:pt x="6940304" y="3498517"/>
                  <a:pt x="6925071" y="3514384"/>
                  <a:pt x="6905553" y="3525923"/>
                </a:cubicBezTo>
                <a:cubicBezTo>
                  <a:pt x="6885082" y="3537944"/>
                  <a:pt x="6862708" y="3543232"/>
                  <a:pt x="6840333" y="3542751"/>
                </a:cubicBezTo>
                <a:lnTo>
                  <a:pt x="6315723" y="3542751"/>
                </a:lnTo>
                <a:cubicBezTo>
                  <a:pt x="6294776" y="3542751"/>
                  <a:pt x="6272877" y="3537463"/>
                  <a:pt x="6253359" y="3525923"/>
                </a:cubicBezTo>
                <a:lnTo>
                  <a:pt x="6232039" y="3504390"/>
                </a:lnTo>
                <a:lnTo>
                  <a:pt x="6243772" y="3547115"/>
                </a:lnTo>
                <a:cubicBezTo>
                  <a:pt x="6243773" y="3571636"/>
                  <a:pt x="6237108" y="3594234"/>
                  <a:pt x="6225207" y="3613466"/>
                </a:cubicBezTo>
                <a:lnTo>
                  <a:pt x="5963377" y="4072155"/>
                </a:lnTo>
                <a:cubicBezTo>
                  <a:pt x="5952427" y="4090425"/>
                  <a:pt x="5937194" y="4106292"/>
                  <a:pt x="5917676" y="4117831"/>
                </a:cubicBezTo>
                <a:cubicBezTo>
                  <a:pt x="5897205" y="4129852"/>
                  <a:pt x="5874831" y="4135140"/>
                  <a:pt x="5852457" y="4134659"/>
                </a:cubicBezTo>
                <a:lnTo>
                  <a:pt x="5327845" y="4134659"/>
                </a:lnTo>
                <a:cubicBezTo>
                  <a:pt x="5306899" y="4134659"/>
                  <a:pt x="5285001" y="4129370"/>
                  <a:pt x="5265482" y="4117831"/>
                </a:cubicBezTo>
                <a:lnTo>
                  <a:pt x="5244162" y="4096298"/>
                </a:lnTo>
                <a:lnTo>
                  <a:pt x="5255895" y="4139023"/>
                </a:lnTo>
                <a:cubicBezTo>
                  <a:pt x="5255896" y="4163544"/>
                  <a:pt x="5249231" y="4186142"/>
                  <a:pt x="5237329" y="4205374"/>
                </a:cubicBezTo>
                <a:lnTo>
                  <a:pt x="4975500" y="4664063"/>
                </a:lnTo>
                <a:cubicBezTo>
                  <a:pt x="4964550" y="4682333"/>
                  <a:pt x="4949317" y="4698200"/>
                  <a:pt x="4929799" y="4709739"/>
                </a:cubicBezTo>
                <a:cubicBezTo>
                  <a:pt x="4909328" y="4721760"/>
                  <a:pt x="4886954" y="4727049"/>
                  <a:pt x="4864579" y="4726568"/>
                </a:cubicBezTo>
                <a:lnTo>
                  <a:pt x="4339968" y="4726568"/>
                </a:lnTo>
                <a:cubicBezTo>
                  <a:pt x="4319022" y="4726567"/>
                  <a:pt x="4297123" y="4721279"/>
                  <a:pt x="4277605" y="4709739"/>
                </a:cubicBezTo>
                <a:lnTo>
                  <a:pt x="4256285" y="4688206"/>
                </a:lnTo>
                <a:lnTo>
                  <a:pt x="4268018" y="4730931"/>
                </a:lnTo>
                <a:cubicBezTo>
                  <a:pt x="4268018" y="4755452"/>
                  <a:pt x="4261353" y="4778050"/>
                  <a:pt x="4249453" y="4797282"/>
                </a:cubicBezTo>
                <a:lnTo>
                  <a:pt x="3987623" y="5255970"/>
                </a:lnTo>
                <a:cubicBezTo>
                  <a:pt x="3976674" y="5274241"/>
                  <a:pt x="3961440" y="5290108"/>
                  <a:pt x="3941922" y="5301647"/>
                </a:cubicBezTo>
                <a:cubicBezTo>
                  <a:pt x="3921452" y="5313667"/>
                  <a:pt x="3899077" y="5318956"/>
                  <a:pt x="3876703" y="5318475"/>
                </a:cubicBezTo>
                <a:lnTo>
                  <a:pt x="3352092" y="5318475"/>
                </a:lnTo>
                <a:cubicBezTo>
                  <a:pt x="3331145" y="5318475"/>
                  <a:pt x="3309246" y="5313187"/>
                  <a:pt x="3289729" y="5301647"/>
                </a:cubicBezTo>
                <a:lnTo>
                  <a:pt x="3268408" y="5280114"/>
                </a:lnTo>
                <a:lnTo>
                  <a:pt x="3280141" y="5322839"/>
                </a:lnTo>
                <a:cubicBezTo>
                  <a:pt x="3280142" y="5347360"/>
                  <a:pt x="3273477" y="5369958"/>
                  <a:pt x="3261575" y="5389190"/>
                </a:cubicBezTo>
                <a:lnTo>
                  <a:pt x="2999746" y="5847878"/>
                </a:lnTo>
                <a:cubicBezTo>
                  <a:pt x="2988797" y="5866149"/>
                  <a:pt x="2973563" y="5882016"/>
                  <a:pt x="2954045" y="5893555"/>
                </a:cubicBezTo>
                <a:cubicBezTo>
                  <a:pt x="2933574" y="5905576"/>
                  <a:pt x="2911200" y="5910864"/>
                  <a:pt x="2888826" y="5910383"/>
                </a:cubicBezTo>
                <a:lnTo>
                  <a:pt x="2364214" y="5910383"/>
                </a:lnTo>
                <a:cubicBezTo>
                  <a:pt x="2343268" y="5910383"/>
                  <a:pt x="2321370" y="5905095"/>
                  <a:pt x="2301851" y="5893555"/>
                </a:cubicBezTo>
                <a:lnTo>
                  <a:pt x="2280531" y="5872022"/>
                </a:lnTo>
                <a:lnTo>
                  <a:pt x="2292264" y="5914747"/>
                </a:lnTo>
                <a:cubicBezTo>
                  <a:pt x="2292264" y="5939268"/>
                  <a:pt x="2285600" y="5961866"/>
                  <a:pt x="2273698" y="5981098"/>
                </a:cubicBezTo>
                <a:lnTo>
                  <a:pt x="2011869" y="6439787"/>
                </a:lnTo>
                <a:cubicBezTo>
                  <a:pt x="2000919" y="6458057"/>
                  <a:pt x="1985686" y="6473924"/>
                  <a:pt x="1966167" y="6485463"/>
                </a:cubicBezTo>
                <a:cubicBezTo>
                  <a:pt x="1945697" y="6497484"/>
                  <a:pt x="1923323" y="6502773"/>
                  <a:pt x="1900948" y="6502292"/>
                </a:cubicBezTo>
                <a:lnTo>
                  <a:pt x="1376337" y="6502292"/>
                </a:lnTo>
                <a:cubicBezTo>
                  <a:pt x="1355391" y="6502292"/>
                  <a:pt x="1333492" y="6497003"/>
                  <a:pt x="1313974" y="6485463"/>
                </a:cubicBezTo>
                <a:lnTo>
                  <a:pt x="1292654" y="6463930"/>
                </a:lnTo>
                <a:lnTo>
                  <a:pt x="1304387" y="6506655"/>
                </a:lnTo>
                <a:cubicBezTo>
                  <a:pt x="1304387" y="6531176"/>
                  <a:pt x="1297722" y="6553774"/>
                  <a:pt x="1285821" y="6573006"/>
                </a:cubicBezTo>
                <a:lnTo>
                  <a:pt x="1023991" y="7031695"/>
                </a:lnTo>
                <a:cubicBezTo>
                  <a:pt x="1013042" y="7049965"/>
                  <a:pt x="997809" y="7065832"/>
                  <a:pt x="978290" y="7077371"/>
                </a:cubicBezTo>
                <a:cubicBezTo>
                  <a:pt x="957820" y="7089392"/>
                  <a:pt x="935446" y="7094681"/>
                  <a:pt x="913071" y="7094200"/>
                </a:cubicBezTo>
                <a:lnTo>
                  <a:pt x="388460" y="7094200"/>
                </a:lnTo>
                <a:cubicBezTo>
                  <a:pt x="367514" y="7094200"/>
                  <a:pt x="345615" y="7088911"/>
                  <a:pt x="326097" y="7077371"/>
                </a:cubicBezTo>
                <a:cubicBezTo>
                  <a:pt x="306579" y="7065832"/>
                  <a:pt x="290869" y="7049966"/>
                  <a:pt x="280396" y="7031214"/>
                </a:cubicBezTo>
                <a:lnTo>
                  <a:pt x="17138" y="6570602"/>
                </a:lnTo>
                <a:cubicBezTo>
                  <a:pt x="6189" y="6551851"/>
                  <a:pt x="0" y="6530215"/>
                  <a:pt x="0" y="6506655"/>
                </a:cubicBezTo>
                <a:cubicBezTo>
                  <a:pt x="0" y="6483095"/>
                  <a:pt x="6189" y="6461459"/>
                  <a:pt x="17138" y="6442227"/>
                </a:cubicBezTo>
                <a:lnTo>
                  <a:pt x="279444" y="5983538"/>
                </a:lnTo>
                <a:cubicBezTo>
                  <a:pt x="290393" y="5964787"/>
                  <a:pt x="306103" y="5947959"/>
                  <a:pt x="326097" y="5936420"/>
                </a:cubicBezTo>
                <a:close/>
              </a:path>
            </a:pathLst>
          </a:custGeom>
          <a:solidFill>
            <a:srgbClr val="0067B4"/>
          </a:solidFill>
          <a:ln w="12700" cap="flat">
            <a:noFill/>
            <a:prstDash val="solid"/>
            <a:miter lim="800000"/>
            <a:headEnd/>
            <a:tailEnd/>
          </a:ln>
          <a:effectLst/>
          <a:extLst/>
        </p:spPr>
        <p:txBody>
          <a:bodyPr vert="horz" wrap="square" lIns="91406" tIns="45703" rIns="91406" bIns="45703" numCol="1" anchor="t" anchorCtr="0" compatLnSpc="1">
            <a:prstTxWarp prst="textNoShape">
              <a:avLst/>
            </a:prstTxWarp>
            <a:noAutofit/>
          </a:bodyPr>
          <a:lstStyle/>
          <a:p>
            <a:endParaRPr lang="zh-CN" altLang="en-US">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1000" fill="hold"/>
                                        <p:tgtEl>
                                          <p:spTgt spid="117"/>
                                        </p:tgtEl>
                                        <p:attrNameLst>
                                          <p:attrName>ppt_w</p:attrName>
                                        </p:attrNameLst>
                                      </p:cBhvr>
                                      <p:tavLst>
                                        <p:tav tm="0">
                                          <p:val>
                                            <p:fltVal val="0"/>
                                          </p:val>
                                        </p:tav>
                                        <p:tav tm="100000">
                                          <p:val>
                                            <p:strVal val="#ppt_w"/>
                                          </p:val>
                                        </p:tav>
                                      </p:tavLst>
                                    </p:anim>
                                    <p:anim calcmode="lin" valueType="num">
                                      <p:cBhvr>
                                        <p:cTn id="8" dur="1000" fill="hold"/>
                                        <p:tgtEl>
                                          <p:spTgt spid="117"/>
                                        </p:tgtEl>
                                        <p:attrNameLst>
                                          <p:attrName>ppt_h</p:attrName>
                                        </p:attrNameLst>
                                      </p:cBhvr>
                                      <p:tavLst>
                                        <p:tav tm="0">
                                          <p:val>
                                            <p:fltVal val="0"/>
                                          </p:val>
                                        </p:tav>
                                        <p:tav tm="100000">
                                          <p:val>
                                            <p:strVal val="#ppt_h"/>
                                          </p:val>
                                        </p:tav>
                                      </p:tavLst>
                                    </p:anim>
                                    <p:anim calcmode="lin" valueType="num">
                                      <p:cBhvr>
                                        <p:cTn id="9" dur="1000" fill="hold"/>
                                        <p:tgtEl>
                                          <p:spTgt spid="117"/>
                                        </p:tgtEl>
                                        <p:attrNameLst>
                                          <p:attrName>style.rotation</p:attrName>
                                        </p:attrNameLst>
                                      </p:cBhvr>
                                      <p:tavLst>
                                        <p:tav tm="0">
                                          <p:val>
                                            <p:fltVal val="90"/>
                                          </p:val>
                                        </p:tav>
                                        <p:tav tm="100000">
                                          <p:val>
                                            <p:fltVal val="0"/>
                                          </p:val>
                                        </p:tav>
                                      </p:tavLst>
                                    </p:anim>
                                    <p:animEffect transition="in" filter="fade">
                                      <p:cBhvr>
                                        <p:cTn id="10" dur="1000"/>
                                        <p:tgtEl>
                                          <p:spTgt spid="11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anim calcmode="lin" valueType="num">
                                      <p:cBhvr>
                                        <p:cTn id="13" dur="1000" fill="hold"/>
                                        <p:tgtEl>
                                          <p:spTgt spid="118"/>
                                        </p:tgtEl>
                                        <p:attrNameLst>
                                          <p:attrName>ppt_w</p:attrName>
                                        </p:attrNameLst>
                                      </p:cBhvr>
                                      <p:tavLst>
                                        <p:tav tm="0">
                                          <p:val>
                                            <p:fltVal val="0"/>
                                          </p:val>
                                        </p:tav>
                                        <p:tav tm="100000">
                                          <p:val>
                                            <p:strVal val="#ppt_w"/>
                                          </p:val>
                                        </p:tav>
                                      </p:tavLst>
                                    </p:anim>
                                    <p:anim calcmode="lin" valueType="num">
                                      <p:cBhvr>
                                        <p:cTn id="14" dur="1000" fill="hold"/>
                                        <p:tgtEl>
                                          <p:spTgt spid="118"/>
                                        </p:tgtEl>
                                        <p:attrNameLst>
                                          <p:attrName>ppt_h</p:attrName>
                                        </p:attrNameLst>
                                      </p:cBhvr>
                                      <p:tavLst>
                                        <p:tav tm="0">
                                          <p:val>
                                            <p:fltVal val="0"/>
                                          </p:val>
                                        </p:tav>
                                        <p:tav tm="100000">
                                          <p:val>
                                            <p:strVal val="#ppt_h"/>
                                          </p:val>
                                        </p:tav>
                                      </p:tavLst>
                                    </p:anim>
                                    <p:anim calcmode="lin" valueType="num">
                                      <p:cBhvr>
                                        <p:cTn id="15" dur="1000" fill="hold"/>
                                        <p:tgtEl>
                                          <p:spTgt spid="118"/>
                                        </p:tgtEl>
                                        <p:attrNameLst>
                                          <p:attrName>style.rotation</p:attrName>
                                        </p:attrNameLst>
                                      </p:cBhvr>
                                      <p:tavLst>
                                        <p:tav tm="0">
                                          <p:val>
                                            <p:fltVal val="90"/>
                                          </p:val>
                                        </p:tav>
                                        <p:tav tm="100000">
                                          <p:val>
                                            <p:fltVal val="0"/>
                                          </p:val>
                                        </p:tav>
                                      </p:tavLst>
                                    </p:anim>
                                    <p:animEffect transition="in" filter="fade">
                                      <p:cBhvr>
                                        <p:cTn id="16" dur="1000"/>
                                        <p:tgtEl>
                                          <p:spTgt spid="11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1000" fill="hold"/>
                                        <p:tgtEl>
                                          <p:spTgt spid="119"/>
                                        </p:tgtEl>
                                        <p:attrNameLst>
                                          <p:attrName>ppt_w</p:attrName>
                                        </p:attrNameLst>
                                      </p:cBhvr>
                                      <p:tavLst>
                                        <p:tav tm="0">
                                          <p:val>
                                            <p:fltVal val="0"/>
                                          </p:val>
                                        </p:tav>
                                        <p:tav tm="100000">
                                          <p:val>
                                            <p:strVal val="#ppt_w"/>
                                          </p:val>
                                        </p:tav>
                                      </p:tavLst>
                                    </p:anim>
                                    <p:anim calcmode="lin" valueType="num">
                                      <p:cBhvr>
                                        <p:cTn id="20" dur="1000" fill="hold"/>
                                        <p:tgtEl>
                                          <p:spTgt spid="119"/>
                                        </p:tgtEl>
                                        <p:attrNameLst>
                                          <p:attrName>ppt_h</p:attrName>
                                        </p:attrNameLst>
                                      </p:cBhvr>
                                      <p:tavLst>
                                        <p:tav tm="0">
                                          <p:val>
                                            <p:fltVal val="0"/>
                                          </p:val>
                                        </p:tav>
                                        <p:tav tm="100000">
                                          <p:val>
                                            <p:strVal val="#ppt_h"/>
                                          </p:val>
                                        </p:tav>
                                      </p:tavLst>
                                    </p:anim>
                                    <p:anim calcmode="lin" valueType="num">
                                      <p:cBhvr>
                                        <p:cTn id="21" dur="1000" fill="hold"/>
                                        <p:tgtEl>
                                          <p:spTgt spid="119"/>
                                        </p:tgtEl>
                                        <p:attrNameLst>
                                          <p:attrName>style.rotation</p:attrName>
                                        </p:attrNameLst>
                                      </p:cBhvr>
                                      <p:tavLst>
                                        <p:tav tm="0">
                                          <p:val>
                                            <p:fltVal val="90"/>
                                          </p:val>
                                        </p:tav>
                                        <p:tav tm="100000">
                                          <p:val>
                                            <p:fltVal val="0"/>
                                          </p:val>
                                        </p:tav>
                                      </p:tavLst>
                                    </p:anim>
                                    <p:animEffect transition="in" filter="fade">
                                      <p:cBhvr>
                                        <p:cTn id="22" dur="1000"/>
                                        <p:tgtEl>
                                          <p:spTgt spid="1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20"/>
                                        </p:tgtEl>
                                        <p:attrNameLst>
                                          <p:attrName>style.visibility</p:attrName>
                                        </p:attrNameLst>
                                      </p:cBhvr>
                                      <p:to>
                                        <p:strVal val="visible"/>
                                      </p:to>
                                    </p:set>
                                    <p:anim calcmode="lin" valueType="num">
                                      <p:cBhvr>
                                        <p:cTn id="25" dur="1000" fill="hold"/>
                                        <p:tgtEl>
                                          <p:spTgt spid="120"/>
                                        </p:tgtEl>
                                        <p:attrNameLst>
                                          <p:attrName>ppt_w</p:attrName>
                                        </p:attrNameLst>
                                      </p:cBhvr>
                                      <p:tavLst>
                                        <p:tav tm="0">
                                          <p:val>
                                            <p:fltVal val="0"/>
                                          </p:val>
                                        </p:tav>
                                        <p:tav tm="100000">
                                          <p:val>
                                            <p:strVal val="#ppt_w"/>
                                          </p:val>
                                        </p:tav>
                                      </p:tavLst>
                                    </p:anim>
                                    <p:anim calcmode="lin" valueType="num">
                                      <p:cBhvr>
                                        <p:cTn id="26" dur="1000" fill="hold"/>
                                        <p:tgtEl>
                                          <p:spTgt spid="120"/>
                                        </p:tgtEl>
                                        <p:attrNameLst>
                                          <p:attrName>ppt_h</p:attrName>
                                        </p:attrNameLst>
                                      </p:cBhvr>
                                      <p:tavLst>
                                        <p:tav tm="0">
                                          <p:val>
                                            <p:fltVal val="0"/>
                                          </p:val>
                                        </p:tav>
                                        <p:tav tm="100000">
                                          <p:val>
                                            <p:strVal val="#ppt_h"/>
                                          </p:val>
                                        </p:tav>
                                      </p:tavLst>
                                    </p:anim>
                                    <p:anim calcmode="lin" valueType="num">
                                      <p:cBhvr>
                                        <p:cTn id="27" dur="1000" fill="hold"/>
                                        <p:tgtEl>
                                          <p:spTgt spid="120"/>
                                        </p:tgtEl>
                                        <p:attrNameLst>
                                          <p:attrName>style.rotation</p:attrName>
                                        </p:attrNameLst>
                                      </p:cBhvr>
                                      <p:tavLst>
                                        <p:tav tm="0">
                                          <p:val>
                                            <p:fltVal val="90"/>
                                          </p:val>
                                        </p:tav>
                                        <p:tav tm="100000">
                                          <p:val>
                                            <p:fltVal val="0"/>
                                          </p:val>
                                        </p:tav>
                                      </p:tavLst>
                                    </p:anim>
                                    <p:animEffect transition="in" filter="fade">
                                      <p:cBhvr>
                                        <p:cTn id="28" dur="1000"/>
                                        <p:tgtEl>
                                          <p:spTgt spid="12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1"/>
                                        </p:tgtEl>
                                        <p:attrNameLst>
                                          <p:attrName>style.visibility</p:attrName>
                                        </p:attrNameLst>
                                      </p:cBhvr>
                                      <p:to>
                                        <p:strVal val="visible"/>
                                      </p:to>
                                    </p:set>
                                    <p:anim calcmode="lin" valueType="num">
                                      <p:cBhvr>
                                        <p:cTn id="31" dur="1000" fill="hold"/>
                                        <p:tgtEl>
                                          <p:spTgt spid="121"/>
                                        </p:tgtEl>
                                        <p:attrNameLst>
                                          <p:attrName>ppt_w</p:attrName>
                                        </p:attrNameLst>
                                      </p:cBhvr>
                                      <p:tavLst>
                                        <p:tav tm="0">
                                          <p:val>
                                            <p:fltVal val="0"/>
                                          </p:val>
                                        </p:tav>
                                        <p:tav tm="100000">
                                          <p:val>
                                            <p:strVal val="#ppt_w"/>
                                          </p:val>
                                        </p:tav>
                                      </p:tavLst>
                                    </p:anim>
                                    <p:anim calcmode="lin" valueType="num">
                                      <p:cBhvr>
                                        <p:cTn id="32" dur="1000" fill="hold"/>
                                        <p:tgtEl>
                                          <p:spTgt spid="121"/>
                                        </p:tgtEl>
                                        <p:attrNameLst>
                                          <p:attrName>ppt_h</p:attrName>
                                        </p:attrNameLst>
                                      </p:cBhvr>
                                      <p:tavLst>
                                        <p:tav tm="0">
                                          <p:val>
                                            <p:fltVal val="0"/>
                                          </p:val>
                                        </p:tav>
                                        <p:tav tm="100000">
                                          <p:val>
                                            <p:strVal val="#ppt_h"/>
                                          </p:val>
                                        </p:tav>
                                      </p:tavLst>
                                    </p:anim>
                                    <p:anim calcmode="lin" valueType="num">
                                      <p:cBhvr>
                                        <p:cTn id="33" dur="1000" fill="hold"/>
                                        <p:tgtEl>
                                          <p:spTgt spid="121"/>
                                        </p:tgtEl>
                                        <p:attrNameLst>
                                          <p:attrName>style.rotation</p:attrName>
                                        </p:attrNameLst>
                                      </p:cBhvr>
                                      <p:tavLst>
                                        <p:tav tm="0">
                                          <p:val>
                                            <p:fltVal val="90"/>
                                          </p:val>
                                        </p:tav>
                                        <p:tav tm="100000">
                                          <p:val>
                                            <p:fltVal val="0"/>
                                          </p:val>
                                        </p:tav>
                                      </p:tavLst>
                                    </p:anim>
                                    <p:animEffect transition="in" filter="fade">
                                      <p:cBhvr>
                                        <p:cTn id="34" dur="1000"/>
                                        <p:tgtEl>
                                          <p:spTgt spid="12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2"/>
                                        </p:tgtEl>
                                        <p:attrNameLst>
                                          <p:attrName>style.visibility</p:attrName>
                                        </p:attrNameLst>
                                      </p:cBhvr>
                                      <p:to>
                                        <p:strVal val="visible"/>
                                      </p:to>
                                    </p:set>
                                    <p:anim calcmode="lin" valueType="num">
                                      <p:cBhvr>
                                        <p:cTn id="37" dur="1000" fill="hold"/>
                                        <p:tgtEl>
                                          <p:spTgt spid="122"/>
                                        </p:tgtEl>
                                        <p:attrNameLst>
                                          <p:attrName>ppt_w</p:attrName>
                                        </p:attrNameLst>
                                      </p:cBhvr>
                                      <p:tavLst>
                                        <p:tav tm="0">
                                          <p:val>
                                            <p:fltVal val="0"/>
                                          </p:val>
                                        </p:tav>
                                        <p:tav tm="100000">
                                          <p:val>
                                            <p:strVal val="#ppt_w"/>
                                          </p:val>
                                        </p:tav>
                                      </p:tavLst>
                                    </p:anim>
                                    <p:anim calcmode="lin" valueType="num">
                                      <p:cBhvr>
                                        <p:cTn id="38" dur="1000" fill="hold"/>
                                        <p:tgtEl>
                                          <p:spTgt spid="122"/>
                                        </p:tgtEl>
                                        <p:attrNameLst>
                                          <p:attrName>ppt_h</p:attrName>
                                        </p:attrNameLst>
                                      </p:cBhvr>
                                      <p:tavLst>
                                        <p:tav tm="0">
                                          <p:val>
                                            <p:fltVal val="0"/>
                                          </p:val>
                                        </p:tav>
                                        <p:tav tm="100000">
                                          <p:val>
                                            <p:strVal val="#ppt_h"/>
                                          </p:val>
                                        </p:tav>
                                      </p:tavLst>
                                    </p:anim>
                                    <p:anim calcmode="lin" valueType="num">
                                      <p:cBhvr>
                                        <p:cTn id="39" dur="1000" fill="hold"/>
                                        <p:tgtEl>
                                          <p:spTgt spid="122"/>
                                        </p:tgtEl>
                                        <p:attrNameLst>
                                          <p:attrName>style.rotation</p:attrName>
                                        </p:attrNameLst>
                                      </p:cBhvr>
                                      <p:tavLst>
                                        <p:tav tm="0">
                                          <p:val>
                                            <p:fltVal val="90"/>
                                          </p:val>
                                        </p:tav>
                                        <p:tav tm="100000">
                                          <p:val>
                                            <p:fltVal val="0"/>
                                          </p:val>
                                        </p:tav>
                                      </p:tavLst>
                                    </p:anim>
                                    <p:animEffect transition="in" filter="fade">
                                      <p:cBhvr>
                                        <p:cTn id="40" dur="1000"/>
                                        <p:tgtEl>
                                          <p:spTgt spid="122"/>
                                        </p:tgtEl>
                                      </p:cBhvr>
                                    </p:animEffect>
                                  </p:childTnLst>
                                </p:cTn>
                              </p:par>
                            </p:childTnLst>
                          </p:cTn>
                        </p:par>
                        <p:par>
                          <p:cTn id="41" fill="hold">
                            <p:stCondLst>
                              <p:cond delay="1000"/>
                            </p:stCondLst>
                            <p:childTnLst>
                              <p:par>
                                <p:cTn id="42" presetID="2" presetClass="entr" presetSubtype="8" fill="hold" nodeType="afterEffect">
                                  <p:stCondLst>
                                    <p:cond delay="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750" fill="hold"/>
                                        <p:tgtEl>
                                          <p:spTgt spid="97"/>
                                        </p:tgtEl>
                                        <p:attrNameLst>
                                          <p:attrName>ppt_x</p:attrName>
                                        </p:attrNameLst>
                                      </p:cBhvr>
                                      <p:tavLst>
                                        <p:tav tm="0">
                                          <p:val>
                                            <p:strVal val="0-#ppt_w/2"/>
                                          </p:val>
                                        </p:tav>
                                        <p:tav tm="100000">
                                          <p:val>
                                            <p:strVal val="#ppt_x"/>
                                          </p:val>
                                        </p:tav>
                                      </p:tavLst>
                                    </p:anim>
                                    <p:anim calcmode="lin" valueType="num">
                                      <p:cBhvr additive="base">
                                        <p:cTn id="45" dur="750" fill="hold"/>
                                        <p:tgtEl>
                                          <p:spTgt spid="9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cBhvr additive="base">
                                        <p:cTn id="48" dur="750" fill="hold"/>
                                        <p:tgtEl>
                                          <p:spTgt spid="100"/>
                                        </p:tgtEl>
                                        <p:attrNameLst>
                                          <p:attrName>ppt_x</p:attrName>
                                        </p:attrNameLst>
                                      </p:cBhvr>
                                      <p:tavLst>
                                        <p:tav tm="0">
                                          <p:val>
                                            <p:strVal val="0-#ppt_w/2"/>
                                          </p:val>
                                        </p:tav>
                                        <p:tav tm="100000">
                                          <p:val>
                                            <p:strVal val="#ppt_x"/>
                                          </p:val>
                                        </p:tav>
                                      </p:tavLst>
                                    </p:anim>
                                    <p:anim calcmode="lin" valueType="num">
                                      <p:cBhvr additive="base">
                                        <p:cTn id="49" dur="750" fill="hold"/>
                                        <p:tgtEl>
                                          <p:spTgt spid="100"/>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02"/>
                                        </p:tgtEl>
                                        <p:attrNameLst>
                                          <p:attrName>style.visibility</p:attrName>
                                        </p:attrNameLst>
                                      </p:cBhvr>
                                      <p:to>
                                        <p:strVal val="visible"/>
                                      </p:to>
                                    </p:set>
                                    <p:anim calcmode="lin" valueType="num">
                                      <p:cBhvr additive="base">
                                        <p:cTn id="52" dur="750" fill="hold"/>
                                        <p:tgtEl>
                                          <p:spTgt spid="102"/>
                                        </p:tgtEl>
                                        <p:attrNameLst>
                                          <p:attrName>ppt_x</p:attrName>
                                        </p:attrNameLst>
                                      </p:cBhvr>
                                      <p:tavLst>
                                        <p:tav tm="0">
                                          <p:val>
                                            <p:strVal val="0-#ppt_w/2"/>
                                          </p:val>
                                        </p:tav>
                                        <p:tav tm="100000">
                                          <p:val>
                                            <p:strVal val="#ppt_x"/>
                                          </p:val>
                                        </p:tav>
                                      </p:tavLst>
                                    </p:anim>
                                    <p:anim calcmode="lin" valueType="num">
                                      <p:cBhvr additive="base">
                                        <p:cTn id="53" dur="750" fill="hold"/>
                                        <p:tgtEl>
                                          <p:spTgt spid="10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750" fill="hold"/>
                                        <p:tgtEl>
                                          <p:spTgt spid="105"/>
                                        </p:tgtEl>
                                        <p:attrNameLst>
                                          <p:attrName>ppt_x</p:attrName>
                                        </p:attrNameLst>
                                      </p:cBhvr>
                                      <p:tavLst>
                                        <p:tav tm="0">
                                          <p:val>
                                            <p:strVal val="0-#ppt_w/2"/>
                                          </p:val>
                                        </p:tav>
                                        <p:tav tm="100000">
                                          <p:val>
                                            <p:strVal val="#ppt_x"/>
                                          </p:val>
                                        </p:tav>
                                      </p:tavLst>
                                    </p:anim>
                                    <p:anim calcmode="lin" valueType="num">
                                      <p:cBhvr additive="base">
                                        <p:cTn id="57" dur="750" fill="hold"/>
                                        <p:tgtEl>
                                          <p:spTgt spid="105"/>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107"/>
                                        </p:tgtEl>
                                        <p:attrNameLst>
                                          <p:attrName>style.visibility</p:attrName>
                                        </p:attrNameLst>
                                      </p:cBhvr>
                                      <p:to>
                                        <p:strVal val="visible"/>
                                      </p:to>
                                    </p:set>
                                    <p:anim calcmode="lin" valueType="num">
                                      <p:cBhvr additive="base">
                                        <p:cTn id="60" dur="750" fill="hold"/>
                                        <p:tgtEl>
                                          <p:spTgt spid="107"/>
                                        </p:tgtEl>
                                        <p:attrNameLst>
                                          <p:attrName>ppt_x</p:attrName>
                                        </p:attrNameLst>
                                      </p:cBhvr>
                                      <p:tavLst>
                                        <p:tav tm="0">
                                          <p:val>
                                            <p:strVal val="0-#ppt_w/2"/>
                                          </p:val>
                                        </p:tav>
                                        <p:tav tm="100000">
                                          <p:val>
                                            <p:strVal val="#ppt_x"/>
                                          </p:val>
                                        </p:tav>
                                      </p:tavLst>
                                    </p:anim>
                                    <p:anim calcmode="lin" valueType="num">
                                      <p:cBhvr additive="base">
                                        <p:cTn id="61" dur="750" fill="hold"/>
                                        <p:tgtEl>
                                          <p:spTgt spid="107"/>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10"/>
                                        </p:tgtEl>
                                        <p:attrNameLst>
                                          <p:attrName>style.visibility</p:attrName>
                                        </p:attrNameLst>
                                      </p:cBhvr>
                                      <p:to>
                                        <p:strVal val="visible"/>
                                      </p:to>
                                    </p:set>
                                    <p:anim calcmode="lin" valueType="num">
                                      <p:cBhvr additive="base">
                                        <p:cTn id="64" dur="750" fill="hold"/>
                                        <p:tgtEl>
                                          <p:spTgt spid="110"/>
                                        </p:tgtEl>
                                        <p:attrNameLst>
                                          <p:attrName>ppt_x</p:attrName>
                                        </p:attrNameLst>
                                      </p:cBhvr>
                                      <p:tavLst>
                                        <p:tav tm="0">
                                          <p:val>
                                            <p:strVal val="0-#ppt_w/2"/>
                                          </p:val>
                                        </p:tav>
                                        <p:tav tm="100000">
                                          <p:val>
                                            <p:strVal val="#ppt_x"/>
                                          </p:val>
                                        </p:tav>
                                      </p:tavLst>
                                    </p:anim>
                                    <p:anim calcmode="lin" valueType="num">
                                      <p:cBhvr additive="base">
                                        <p:cTn id="65" dur="750" fill="hold"/>
                                        <p:tgtEl>
                                          <p:spTgt spid="110"/>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112"/>
                                        </p:tgtEl>
                                        <p:attrNameLst>
                                          <p:attrName>style.visibility</p:attrName>
                                        </p:attrNameLst>
                                      </p:cBhvr>
                                      <p:to>
                                        <p:strVal val="visible"/>
                                      </p:to>
                                    </p:set>
                                    <p:anim calcmode="lin" valueType="num">
                                      <p:cBhvr additive="base">
                                        <p:cTn id="68" dur="750" fill="hold"/>
                                        <p:tgtEl>
                                          <p:spTgt spid="112"/>
                                        </p:tgtEl>
                                        <p:attrNameLst>
                                          <p:attrName>ppt_x</p:attrName>
                                        </p:attrNameLst>
                                      </p:cBhvr>
                                      <p:tavLst>
                                        <p:tav tm="0">
                                          <p:val>
                                            <p:strVal val="0-#ppt_w/2"/>
                                          </p:val>
                                        </p:tav>
                                        <p:tav tm="100000">
                                          <p:val>
                                            <p:strVal val="#ppt_x"/>
                                          </p:val>
                                        </p:tav>
                                      </p:tavLst>
                                    </p:anim>
                                    <p:anim calcmode="lin" valueType="num">
                                      <p:cBhvr additive="base">
                                        <p:cTn id="69" dur="750" fill="hold"/>
                                        <p:tgtEl>
                                          <p:spTgt spid="112"/>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cBhvr additive="base">
                                        <p:cTn id="72" dur="750" fill="hold"/>
                                        <p:tgtEl>
                                          <p:spTgt spid="115"/>
                                        </p:tgtEl>
                                        <p:attrNameLst>
                                          <p:attrName>ppt_x</p:attrName>
                                        </p:attrNameLst>
                                      </p:cBhvr>
                                      <p:tavLst>
                                        <p:tav tm="0">
                                          <p:val>
                                            <p:strVal val="0-#ppt_w/2"/>
                                          </p:val>
                                        </p:tav>
                                        <p:tav tm="100000">
                                          <p:val>
                                            <p:strVal val="#ppt_x"/>
                                          </p:val>
                                        </p:tav>
                                      </p:tavLst>
                                    </p:anim>
                                    <p:anim calcmode="lin" valueType="num">
                                      <p:cBhvr additive="base">
                                        <p:cTn id="73" dur="75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1750"/>
                            </p:stCondLst>
                            <p:childTnLst>
                              <p:par>
                                <p:cTn id="75" presetID="42" presetClass="entr" presetSubtype="0" fill="hold" grpId="0" nodeType="after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fade">
                                      <p:cBhvr>
                                        <p:cTn id="77" dur="1250"/>
                                        <p:tgtEl>
                                          <p:spTgt spid="101"/>
                                        </p:tgtEl>
                                      </p:cBhvr>
                                    </p:animEffect>
                                    <p:anim calcmode="lin" valueType="num">
                                      <p:cBhvr>
                                        <p:cTn id="78" dur="1250" fill="hold"/>
                                        <p:tgtEl>
                                          <p:spTgt spid="101"/>
                                        </p:tgtEl>
                                        <p:attrNameLst>
                                          <p:attrName>ppt_x</p:attrName>
                                        </p:attrNameLst>
                                      </p:cBhvr>
                                      <p:tavLst>
                                        <p:tav tm="0">
                                          <p:val>
                                            <p:strVal val="#ppt_x"/>
                                          </p:val>
                                        </p:tav>
                                        <p:tav tm="100000">
                                          <p:val>
                                            <p:strVal val="#ppt_x"/>
                                          </p:val>
                                        </p:tav>
                                      </p:tavLst>
                                    </p:anim>
                                    <p:anim calcmode="lin" valueType="num">
                                      <p:cBhvr>
                                        <p:cTn id="79" dur="1250" fill="hold"/>
                                        <p:tgtEl>
                                          <p:spTgt spid="10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250"/>
                                        <p:tgtEl>
                                          <p:spTgt spid="106"/>
                                        </p:tgtEl>
                                      </p:cBhvr>
                                    </p:animEffect>
                                    <p:anim calcmode="lin" valueType="num">
                                      <p:cBhvr>
                                        <p:cTn id="83" dur="1250" fill="hold"/>
                                        <p:tgtEl>
                                          <p:spTgt spid="106"/>
                                        </p:tgtEl>
                                        <p:attrNameLst>
                                          <p:attrName>ppt_x</p:attrName>
                                        </p:attrNameLst>
                                      </p:cBhvr>
                                      <p:tavLst>
                                        <p:tav tm="0">
                                          <p:val>
                                            <p:strVal val="#ppt_x"/>
                                          </p:val>
                                        </p:tav>
                                        <p:tav tm="100000">
                                          <p:val>
                                            <p:strVal val="#ppt_x"/>
                                          </p:val>
                                        </p:tav>
                                      </p:tavLst>
                                    </p:anim>
                                    <p:anim calcmode="lin" valueType="num">
                                      <p:cBhvr>
                                        <p:cTn id="84" dur="1250" fill="hold"/>
                                        <p:tgtEl>
                                          <p:spTgt spid="10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250"/>
                                        <p:tgtEl>
                                          <p:spTgt spid="111"/>
                                        </p:tgtEl>
                                      </p:cBhvr>
                                    </p:animEffect>
                                    <p:anim calcmode="lin" valueType="num">
                                      <p:cBhvr>
                                        <p:cTn id="88" dur="1250" fill="hold"/>
                                        <p:tgtEl>
                                          <p:spTgt spid="111"/>
                                        </p:tgtEl>
                                        <p:attrNameLst>
                                          <p:attrName>ppt_x</p:attrName>
                                        </p:attrNameLst>
                                      </p:cBhvr>
                                      <p:tavLst>
                                        <p:tav tm="0">
                                          <p:val>
                                            <p:strVal val="#ppt_x"/>
                                          </p:val>
                                        </p:tav>
                                        <p:tav tm="100000">
                                          <p:val>
                                            <p:strVal val="#ppt_x"/>
                                          </p:val>
                                        </p:tav>
                                      </p:tavLst>
                                    </p:anim>
                                    <p:anim calcmode="lin" valueType="num">
                                      <p:cBhvr>
                                        <p:cTn id="89" dur="125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1250"/>
                                        <p:tgtEl>
                                          <p:spTgt spid="116"/>
                                        </p:tgtEl>
                                      </p:cBhvr>
                                    </p:animEffect>
                                    <p:anim calcmode="lin" valueType="num">
                                      <p:cBhvr>
                                        <p:cTn id="93" dur="1250" fill="hold"/>
                                        <p:tgtEl>
                                          <p:spTgt spid="116"/>
                                        </p:tgtEl>
                                        <p:attrNameLst>
                                          <p:attrName>ppt_x</p:attrName>
                                        </p:attrNameLst>
                                      </p:cBhvr>
                                      <p:tavLst>
                                        <p:tav tm="0">
                                          <p:val>
                                            <p:strVal val="#ppt_x"/>
                                          </p:val>
                                        </p:tav>
                                        <p:tav tm="100000">
                                          <p:val>
                                            <p:strVal val="#ppt_x"/>
                                          </p:val>
                                        </p:tav>
                                      </p:tavLst>
                                    </p:anim>
                                    <p:anim calcmode="lin" valueType="num">
                                      <p:cBhvr>
                                        <p:cTn id="94" dur="1250" fill="hold"/>
                                        <p:tgtEl>
                                          <p:spTgt spid="116"/>
                                        </p:tgtEl>
                                        <p:attrNameLst>
                                          <p:attrName>ppt_y</p:attrName>
                                        </p:attrNameLst>
                                      </p:cBhvr>
                                      <p:tavLst>
                                        <p:tav tm="0">
                                          <p:val>
                                            <p:strVal val="#ppt_y+.1"/>
                                          </p:val>
                                        </p:tav>
                                        <p:tav tm="100000">
                                          <p:val>
                                            <p:strVal val="#ppt_y"/>
                                          </p:val>
                                        </p:tav>
                                      </p:tavLst>
                                    </p:anim>
                                  </p:childTnLst>
                                </p:cTn>
                              </p:par>
                            </p:childTnLst>
                          </p:cTn>
                        </p:par>
                        <p:par>
                          <p:cTn id="95" fill="hold">
                            <p:stCondLst>
                              <p:cond delay="3000"/>
                            </p:stCondLst>
                            <p:childTnLst>
                              <p:par>
                                <p:cTn id="96" presetID="10" presetClass="entr" presetSubtype="0" fill="hold" grpId="0" nodeType="afterEffect">
                                  <p:stCondLst>
                                    <p:cond delay="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par>
                                <p:cTn id="99" presetID="22" presetClass="entr" presetSubtype="8" fill="hold" grpId="0" nodeType="withEffect">
                                  <p:stCondLst>
                                    <p:cond delay="500"/>
                                  </p:stCondLst>
                                  <p:childTnLst>
                                    <p:set>
                                      <p:cBhvr>
                                        <p:cTn id="100" dur="1" fill="hold">
                                          <p:stCondLst>
                                            <p:cond delay="0"/>
                                          </p:stCondLst>
                                        </p:cTn>
                                        <p:tgtEl>
                                          <p:spTgt spid="82"/>
                                        </p:tgtEl>
                                        <p:attrNameLst>
                                          <p:attrName>style.visibility</p:attrName>
                                        </p:attrNameLst>
                                      </p:cBhvr>
                                      <p:to>
                                        <p:strVal val="visible"/>
                                      </p:to>
                                    </p:set>
                                    <p:animEffect transition="in" filter="wipe(left)">
                                      <p:cBhvr>
                                        <p:cTn id="101" dur="1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p:bldP spid="100" grpId="0" animBg="1"/>
      <p:bldP spid="101" grpId="0"/>
      <p:bldP spid="105" grpId="0" animBg="1"/>
      <p:bldP spid="106" grpId="0"/>
      <p:bldP spid="110" grpId="0" animBg="1"/>
      <p:bldP spid="111" grpId="0"/>
      <p:bldP spid="115" grpId="0" animBg="1"/>
      <p:bldP spid="116" grpId="0"/>
      <p:bldP spid="117" grpId="0" animBg="1"/>
      <p:bldP spid="118" grpId="0" animBg="1"/>
      <p:bldP spid="119" grpId="0" animBg="1"/>
      <p:bldP spid="120" grpId="0" animBg="1"/>
      <p:bldP spid="121" grpId="0" animBg="1"/>
      <p:bldP spid="1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Freeform 1792"/>
          <p:cNvSpPr>
            <a:spLocks/>
          </p:cNvSpPr>
          <p:nvPr/>
        </p:nvSpPr>
        <p:spPr bwMode="auto">
          <a:xfrm>
            <a:off x="5521028" y="3336774"/>
            <a:ext cx="437242"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rgbClr val="0067B4"/>
          </a:solidFill>
          <a:ln>
            <a:noFill/>
          </a:ln>
          <a:extLst/>
        </p:spPr>
        <p:txBody>
          <a:bodyPr/>
          <a:lstStyle/>
          <a:p>
            <a:endParaRPr lang="zh-CN" altLang="en-US" sz="2400">
              <a:cs typeface="+mn-ea"/>
              <a:sym typeface="+mn-lt"/>
            </a:endParaRPr>
          </a:p>
        </p:txBody>
      </p:sp>
      <p:sp>
        <p:nvSpPr>
          <p:cNvPr id="8" name="Freeform 5"/>
          <p:cNvSpPr>
            <a:spLocks/>
          </p:cNvSpPr>
          <p:nvPr/>
        </p:nvSpPr>
        <p:spPr bwMode="auto">
          <a:xfrm>
            <a:off x="3539045" y="3000226"/>
            <a:ext cx="716092"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rgbClr val="0067B4"/>
          </a:solidFill>
          <a:ln>
            <a:noFill/>
          </a:ln>
          <a:extLst/>
        </p:spPr>
        <p:txBody>
          <a:bodyPr/>
          <a:lstStyle/>
          <a:p>
            <a:endParaRPr lang="zh-CN" altLang="en-US" sz="2400">
              <a:cs typeface="+mn-ea"/>
              <a:sym typeface="+mn-lt"/>
            </a:endParaRPr>
          </a:p>
        </p:txBody>
      </p:sp>
      <p:sp>
        <p:nvSpPr>
          <p:cNvPr id="9" name="Freeform 6"/>
          <p:cNvSpPr>
            <a:spLocks/>
          </p:cNvSpPr>
          <p:nvPr/>
        </p:nvSpPr>
        <p:spPr bwMode="auto">
          <a:xfrm>
            <a:off x="2474551" y="3211892"/>
            <a:ext cx="1039564"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rgbClr val="0067B4"/>
          </a:solidFill>
          <a:ln>
            <a:noFill/>
          </a:ln>
          <a:extLst/>
        </p:spPr>
        <p:txBody>
          <a:bodyPr/>
          <a:lstStyle/>
          <a:p>
            <a:endParaRPr lang="zh-CN" altLang="en-US" sz="2400">
              <a:cs typeface="+mn-ea"/>
              <a:sym typeface="+mn-lt"/>
            </a:endParaRPr>
          </a:p>
        </p:txBody>
      </p:sp>
      <p:sp>
        <p:nvSpPr>
          <p:cNvPr id="10" name="Freeform 7"/>
          <p:cNvSpPr>
            <a:spLocks/>
          </p:cNvSpPr>
          <p:nvPr/>
        </p:nvSpPr>
        <p:spPr bwMode="auto">
          <a:xfrm>
            <a:off x="3557091" y="3696608"/>
            <a:ext cx="1168950"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rgbClr val="0067B4"/>
          </a:solidFill>
          <a:ln>
            <a:noFill/>
          </a:ln>
          <a:extLst/>
        </p:spPr>
        <p:txBody>
          <a:bodyPr/>
          <a:lstStyle/>
          <a:p>
            <a:endParaRPr lang="zh-CN" altLang="en-US" sz="2400">
              <a:cs typeface="+mn-ea"/>
              <a:sym typeface="+mn-lt"/>
            </a:endParaRPr>
          </a:p>
        </p:txBody>
      </p:sp>
      <p:sp>
        <p:nvSpPr>
          <p:cNvPr id="12" name="Freeform 8"/>
          <p:cNvSpPr>
            <a:spLocks/>
          </p:cNvSpPr>
          <p:nvPr/>
        </p:nvSpPr>
        <p:spPr bwMode="auto">
          <a:xfrm>
            <a:off x="3551682" y="3950608"/>
            <a:ext cx="635784"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rgbClr val="0067B4"/>
          </a:solidFill>
          <a:ln>
            <a:noFill/>
          </a:ln>
          <a:extLst/>
        </p:spPr>
        <p:txBody>
          <a:bodyPr/>
          <a:lstStyle/>
          <a:p>
            <a:endParaRPr lang="zh-CN" altLang="en-US" sz="2400">
              <a:cs typeface="+mn-ea"/>
              <a:sym typeface="+mn-lt"/>
            </a:endParaRPr>
          </a:p>
        </p:txBody>
      </p:sp>
      <p:sp>
        <p:nvSpPr>
          <p:cNvPr id="15" name="Freeform 9"/>
          <p:cNvSpPr>
            <a:spLocks/>
          </p:cNvSpPr>
          <p:nvPr/>
        </p:nvSpPr>
        <p:spPr bwMode="auto">
          <a:xfrm>
            <a:off x="2917596" y="3950608"/>
            <a:ext cx="600090"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rgbClr val="0067B4"/>
          </a:solidFill>
          <a:ln>
            <a:noFill/>
          </a:ln>
          <a:extLst/>
        </p:spPr>
        <p:txBody>
          <a:bodyPr/>
          <a:lstStyle/>
          <a:p>
            <a:endParaRPr lang="zh-CN" altLang="en-US" sz="2400">
              <a:cs typeface="+mn-ea"/>
              <a:sym typeface="+mn-lt"/>
            </a:endParaRPr>
          </a:p>
        </p:txBody>
      </p:sp>
      <p:sp>
        <p:nvSpPr>
          <p:cNvPr id="16" name="Freeform 10"/>
          <p:cNvSpPr>
            <a:spLocks noEditPoints="1"/>
          </p:cNvSpPr>
          <p:nvPr/>
        </p:nvSpPr>
        <p:spPr bwMode="auto">
          <a:xfrm>
            <a:off x="1706634" y="4835375"/>
            <a:ext cx="1601730"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rgbClr val="0067B4"/>
          </a:solidFill>
          <a:ln>
            <a:noFill/>
          </a:ln>
          <a:extLst/>
        </p:spPr>
        <p:txBody>
          <a:bodyPr/>
          <a:lstStyle/>
          <a:p>
            <a:endParaRPr lang="zh-CN" altLang="en-US" sz="2400">
              <a:cs typeface="+mn-ea"/>
              <a:sym typeface="+mn-lt"/>
            </a:endParaRPr>
          </a:p>
        </p:txBody>
      </p:sp>
      <p:sp>
        <p:nvSpPr>
          <p:cNvPr id="17" name="Freeform 11"/>
          <p:cNvSpPr>
            <a:spLocks noEditPoints="1"/>
          </p:cNvSpPr>
          <p:nvPr/>
        </p:nvSpPr>
        <p:spPr bwMode="auto">
          <a:xfrm>
            <a:off x="1122706" y="2485875"/>
            <a:ext cx="1342954"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rgbClr val="0067B4"/>
          </a:solidFill>
          <a:ln>
            <a:noFill/>
          </a:ln>
          <a:extLst/>
        </p:spPr>
        <p:txBody>
          <a:bodyPr/>
          <a:lstStyle/>
          <a:p>
            <a:endParaRPr lang="zh-CN" altLang="en-US" sz="2400">
              <a:cs typeface="+mn-ea"/>
              <a:sym typeface="+mn-lt"/>
            </a:endParaRPr>
          </a:p>
        </p:txBody>
      </p:sp>
      <p:sp>
        <p:nvSpPr>
          <p:cNvPr id="18" name="Freeform 12"/>
          <p:cNvSpPr>
            <a:spLocks noEditPoints="1"/>
          </p:cNvSpPr>
          <p:nvPr/>
        </p:nvSpPr>
        <p:spPr bwMode="auto">
          <a:xfrm>
            <a:off x="4027700" y="1651908"/>
            <a:ext cx="1554880"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rgbClr val="0067B4"/>
          </a:solidFill>
          <a:ln>
            <a:noFill/>
          </a:ln>
          <a:extLst/>
        </p:spPr>
        <p:txBody>
          <a:bodyPr/>
          <a:lstStyle/>
          <a:p>
            <a:endParaRPr lang="zh-CN" altLang="en-US" sz="2400">
              <a:cs typeface="+mn-ea"/>
              <a:sym typeface="+mn-lt"/>
            </a:endParaRPr>
          </a:p>
        </p:txBody>
      </p:sp>
      <p:sp>
        <p:nvSpPr>
          <p:cNvPr id="19" name="Freeform 13"/>
          <p:cNvSpPr>
            <a:spLocks noEditPoints="1"/>
          </p:cNvSpPr>
          <p:nvPr/>
        </p:nvSpPr>
        <p:spPr bwMode="auto">
          <a:xfrm>
            <a:off x="4880575" y="3487058"/>
            <a:ext cx="1064100"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rgbClr val="0067B4"/>
          </a:solidFill>
          <a:ln>
            <a:noFill/>
          </a:ln>
          <a:extLst/>
        </p:spPr>
        <p:txBody>
          <a:bodyPr/>
          <a:lstStyle/>
          <a:p>
            <a:endParaRPr lang="zh-CN" altLang="en-US" sz="2400">
              <a:cs typeface="+mn-ea"/>
              <a:sym typeface="+mn-lt"/>
            </a:endParaRPr>
          </a:p>
        </p:txBody>
      </p:sp>
      <p:sp>
        <p:nvSpPr>
          <p:cNvPr id="20" name="Freeform 14"/>
          <p:cNvSpPr>
            <a:spLocks noEditPoints="1"/>
          </p:cNvSpPr>
          <p:nvPr/>
        </p:nvSpPr>
        <p:spPr bwMode="auto">
          <a:xfrm>
            <a:off x="3855679" y="4776108"/>
            <a:ext cx="1577190"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rgbClr val="0067B4"/>
          </a:solidFill>
          <a:ln>
            <a:noFill/>
          </a:ln>
          <a:extLst/>
        </p:spPr>
        <p:txBody>
          <a:bodyPr/>
          <a:lstStyle/>
          <a:p>
            <a:endParaRPr lang="zh-CN" altLang="en-US" sz="2400">
              <a:cs typeface="+mn-ea"/>
              <a:sym typeface="+mn-lt"/>
            </a:endParaRPr>
          </a:p>
        </p:txBody>
      </p:sp>
      <p:sp>
        <p:nvSpPr>
          <p:cNvPr id="21" name="Freeform 1788"/>
          <p:cNvSpPr>
            <a:spLocks/>
          </p:cNvSpPr>
          <p:nvPr/>
        </p:nvSpPr>
        <p:spPr bwMode="auto">
          <a:xfrm>
            <a:off x="1733061" y="4691441"/>
            <a:ext cx="568858"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rgbClr val="0067B4"/>
          </a:solidFill>
          <a:ln>
            <a:noFill/>
          </a:ln>
          <a:extLst/>
        </p:spPr>
        <p:txBody>
          <a:bodyPr/>
          <a:lstStyle/>
          <a:p>
            <a:endParaRPr lang="zh-CN" altLang="en-US" sz="2400">
              <a:cs typeface="+mn-ea"/>
              <a:sym typeface="+mn-lt"/>
            </a:endParaRPr>
          </a:p>
        </p:txBody>
      </p:sp>
      <p:sp>
        <p:nvSpPr>
          <p:cNvPr id="22" name="Freeform 1789"/>
          <p:cNvSpPr>
            <a:spLocks/>
          </p:cNvSpPr>
          <p:nvPr/>
        </p:nvSpPr>
        <p:spPr bwMode="auto">
          <a:xfrm>
            <a:off x="1087478" y="2291142"/>
            <a:ext cx="568858"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rgbClr val="0067B4"/>
          </a:solidFill>
          <a:ln>
            <a:noFill/>
          </a:ln>
          <a:extLst/>
        </p:spPr>
        <p:txBody>
          <a:bodyPr/>
          <a:lstStyle/>
          <a:p>
            <a:endParaRPr lang="zh-CN" altLang="en-US" sz="2400">
              <a:cs typeface="+mn-ea"/>
              <a:sym typeface="+mn-lt"/>
            </a:endParaRPr>
          </a:p>
        </p:txBody>
      </p:sp>
      <p:sp>
        <p:nvSpPr>
          <p:cNvPr id="23" name="Freeform 1790"/>
          <p:cNvSpPr>
            <a:spLocks/>
          </p:cNvSpPr>
          <p:nvPr/>
        </p:nvSpPr>
        <p:spPr bwMode="auto">
          <a:xfrm>
            <a:off x="4838212" y="4596192"/>
            <a:ext cx="568858"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rgbClr val="0067B4"/>
          </a:solidFill>
          <a:ln>
            <a:noFill/>
          </a:ln>
          <a:extLst/>
        </p:spPr>
        <p:txBody>
          <a:bodyPr/>
          <a:lstStyle/>
          <a:p>
            <a:endParaRPr lang="zh-CN" altLang="en-US" sz="2400">
              <a:cs typeface="+mn-ea"/>
              <a:sym typeface="+mn-lt"/>
            </a:endParaRPr>
          </a:p>
        </p:txBody>
      </p:sp>
      <p:sp>
        <p:nvSpPr>
          <p:cNvPr id="24" name="Freeform 1791"/>
          <p:cNvSpPr>
            <a:spLocks/>
          </p:cNvSpPr>
          <p:nvPr/>
        </p:nvSpPr>
        <p:spPr bwMode="auto">
          <a:xfrm>
            <a:off x="5007545" y="1486808"/>
            <a:ext cx="568858" cy="518584"/>
          </a:xfrm>
          <a:custGeom>
            <a:avLst/>
            <a:gdLst>
              <a:gd name="T0" fmla="*/ 75 w 108"/>
              <a:gd name="T1" fmla="*/ 104 h 104"/>
              <a:gd name="T2" fmla="*/ 56 w 108"/>
              <a:gd name="T3" fmla="*/ 80 h 104"/>
              <a:gd name="T4" fmla="*/ 0 w 108"/>
              <a:gd name="T5" fmla="*/ 46 h 104"/>
              <a:gd name="T6" fmla="*/ 54 w 108"/>
              <a:gd name="T7" fmla="*/ 0 h 104"/>
              <a:gd name="T8" fmla="*/ 108 w 108"/>
              <a:gd name="T9" fmla="*/ 54 h 104"/>
              <a:gd name="T10" fmla="*/ 75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rgbClr val="0067B4"/>
          </a:solidFill>
          <a:ln>
            <a:noFill/>
          </a:ln>
          <a:extLst/>
        </p:spPr>
        <p:txBody>
          <a:bodyPr/>
          <a:lstStyle/>
          <a:p>
            <a:endParaRPr lang="zh-CN" altLang="en-US" sz="2400">
              <a:cs typeface="+mn-ea"/>
              <a:sym typeface="+mn-lt"/>
            </a:endParaRPr>
          </a:p>
        </p:txBody>
      </p:sp>
      <p:sp>
        <p:nvSpPr>
          <p:cNvPr id="25" name="矩形 1"/>
          <p:cNvSpPr>
            <a:spLocks noChangeArrowheads="1"/>
          </p:cNvSpPr>
          <p:nvPr/>
        </p:nvSpPr>
        <p:spPr bwMode="auto">
          <a:xfrm>
            <a:off x="6107803" y="2759315"/>
            <a:ext cx="530042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dirty="0">
                <a:solidFill>
                  <a:schemeClr val="bg1">
                    <a:lumMod val="50000"/>
                  </a:schemeClr>
                </a:solidFill>
                <a:cs typeface="+mn-ea"/>
                <a:sym typeface="+mn-lt"/>
              </a:rPr>
              <a:t>这里填写文字内容这里填写文字内容这里填写文字内容这里填写文字内容</a:t>
            </a:r>
          </a:p>
          <a:p>
            <a:pPr algn="just">
              <a:lnSpc>
                <a:spcPct val="150000"/>
              </a:lnSpc>
            </a:pPr>
            <a:r>
              <a:rPr lang="zh-CN" altLang="en-US" dirty="0">
                <a:solidFill>
                  <a:schemeClr val="bg1">
                    <a:lumMod val="50000"/>
                  </a:schemeClr>
                </a:solidFill>
                <a:cs typeface="+mn-ea"/>
                <a:sym typeface="+mn-lt"/>
              </a:rPr>
              <a:t>这里填写文字内容这里填写文字内容这里填写文字内容这里填写文字内容</a:t>
            </a:r>
            <a:endParaRPr lang="en-US" altLang="zh-CN" dirty="0">
              <a:solidFill>
                <a:schemeClr val="bg1">
                  <a:lumMod val="50000"/>
                </a:schemeClr>
              </a:solidFill>
              <a:cs typeface="+mn-ea"/>
              <a:sym typeface="+mn-lt"/>
            </a:endParaRPr>
          </a:p>
          <a:p>
            <a:pPr algn="just">
              <a:lnSpc>
                <a:spcPct val="150000"/>
              </a:lnSpc>
            </a:pPr>
            <a:endParaRPr lang="zh-CN" altLang="en-US" dirty="0">
              <a:solidFill>
                <a:schemeClr val="bg1">
                  <a:lumMod val="50000"/>
                </a:schemeClr>
              </a:solidFill>
              <a:cs typeface="+mn-ea"/>
              <a:sym typeface="+mn-lt"/>
            </a:endParaRPr>
          </a:p>
          <a:p>
            <a:pPr>
              <a:lnSpc>
                <a:spcPct val="150000"/>
              </a:lnSpc>
            </a:pPr>
            <a:r>
              <a:rPr lang="zh-CN" altLang="en-US" dirty="0">
                <a:solidFill>
                  <a:schemeClr val="bg1">
                    <a:lumMod val="50000"/>
                  </a:schemeClr>
                </a:solidFill>
                <a:cs typeface="+mn-ea"/>
                <a:sym typeface="+mn-lt"/>
              </a:rPr>
              <a:t>这里填写文字内容这里填写文字内容这里填写文字内容这里填写文字内容这里填写文字内容这里填写文字内容这里填写文字内容这里填写文字内容</a:t>
            </a:r>
          </a:p>
        </p:txBody>
      </p:sp>
      <p:sp>
        <p:nvSpPr>
          <p:cNvPr id="26" name="TextBox 682"/>
          <p:cNvSpPr txBox="1"/>
          <p:nvPr/>
        </p:nvSpPr>
        <p:spPr>
          <a:xfrm>
            <a:off x="1126778" y="2278745"/>
            <a:ext cx="465142" cy="461665"/>
          </a:xfrm>
          <a:prstGeom prst="rect">
            <a:avLst/>
          </a:prstGeom>
          <a:noFill/>
        </p:spPr>
        <p:txBody>
          <a:bodyPr wrap="squar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400" dirty="0">
                <a:latin typeface="+mn-lt"/>
                <a:ea typeface="+mn-ea"/>
                <a:cs typeface="+mn-ea"/>
                <a:sym typeface="+mn-lt"/>
              </a:rPr>
              <a:t>A.</a:t>
            </a:r>
            <a:endParaRPr lang="zh-CN" altLang="en-US" sz="2400" dirty="0">
              <a:latin typeface="+mn-lt"/>
              <a:ea typeface="+mn-ea"/>
              <a:cs typeface="+mn-ea"/>
              <a:sym typeface="+mn-lt"/>
            </a:endParaRPr>
          </a:p>
        </p:txBody>
      </p:sp>
      <p:sp>
        <p:nvSpPr>
          <p:cNvPr id="27" name="TextBox 682"/>
          <p:cNvSpPr txBox="1"/>
          <p:nvPr/>
        </p:nvSpPr>
        <p:spPr>
          <a:xfrm>
            <a:off x="5075938" y="1487348"/>
            <a:ext cx="451422" cy="461665"/>
          </a:xfrm>
          <a:prstGeom prst="rect">
            <a:avLst/>
          </a:prstGeom>
          <a:noFill/>
        </p:spPr>
        <p:txBody>
          <a:bodyPr wrap="squar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400" dirty="0">
                <a:latin typeface="+mn-lt"/>
                <a:ea typeface="+mn-ea"/>
                <a:cs typeface="+mn-ea"/>
                <a:sym typeface="+mn-lt"/>
              </a:rPr>
              <a:t>B.</a:t>
            </a:r>
            <a:endParaRPr lang="zh-CN" altLang="en-US" sz="2400" dirty="0">
              <a:latin typeface="+mn-lt"/>
              <a:ea typeface="+mn-ea"/>
              <a:cs typeface="+mn-ea"/>
              <a:sym typeface="+mn-lt"/>
            </a:endParaRPr>
          </a:p>
        </p:txBody>
      </p:sp>
      <p:sp>
        <p:nvSpPr>
          <p:cNvPr id="28" name="TextBox 682"/>
          <p:cNvSpPr txBox="1"/>
          <p:nvPr/>
        </p:nvSpPr>
        <p:spPr>
          <a:xfrm>
            <a:off x="4840805" y="4596192"/>
            <a:ext cx="467440" cy="461665"/>
          </a:xfrm>
          <a:prstGeom prst="rect">
            <a:avLst/>
          </a:prstGeom>
          <a:noFill/>
        </p:spPr>
        <p:txBody>
          <a:bodyPr wrap="squar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400" dirty="0">
                <a:latin typeface="+mn-lt"/>
                <a:ea typeface="+mn-ea"/>
                <a:cs typeface="+mn-ea"/>
                <a:sym typeface="+mn-lt"/>
              </a:rPr>
              <a:t>D.</a:t>
            </a:r>
            <a:endParaRPr lang="zh-CN" altLang="en-US" sz="2400" dirty="0">
              <a:latin typeface="+mn-lt"/>
              <a:ea typeface="+mn-ea"/>
              <a:cs typeface="+mn-ea"/>
              <a:sym typeface="+mn-lt"/>
            </a:endParaRPr>
          </a:p>
        </p:txBody>
      </p:sp>
      <p:sp>
        <p:nvSpPr>
          <p:cNvPr id="29" name="TextBox 682"/>
          <p:cNvSpPr txBox="1"/>
          <p:nvPr/>
        </p:nvSpPr>
        <p:spPr>
          <a:xfrm>
            <a:off x="1746471" y="4692778"/>
            <a:ext cx="434528" cy="461665"/>
          </a:xfrm>
          <a:prstGeom prst="rect">
            <a:avLst/>
          </a:prstGeom>
          <a:noFill/>
        </p:spPr>
        <p:txBody>
          <a:bodyPr wrap="squar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400" dirty="0">
                <a:latin typeface="+mn-lt"/>
                <a:ea typeface="+mn-ea"/>
                <a:cs typeface="+mn-ea"/>
                <a:sym typeface="+mn-lt"/>
              </a:rPr>
              <a:t>E.</a:t>
            </a:r>
            <a:endParaRPr lang="zh-CN" altLang="en-US" sz="2400" dirty="0">
              <a:latin typeface="+mn-lt"/>
              <a:ea typeface="+mn-ea"/>
              <a:cs typeface="+mn-ea"/>
              <a:sym typeface="+mn-lt"/>
            </a:endParaRPr>
          </a:p>
        </p:txBody>
      </p:sp>
      <p:sp>
        <p:nvSpPr>
          <p:cNvPr id="30" name="矩形 1"/>
          <p:cNvSpPr>
            <a:spLocks noChangeArrowheads="1"/>
          </p:cNvSpPr>
          <p:nvPr/>
        </p:nvSpPr>
        <p:spPr bwMode="auto">
          <a:xfrm>
            <a:off x="1183457" y="2725542"/>
            <a:ext cx="118853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lumMod val="50000"/>
                  </a:schemeClr>
                </a:solidFill>
                <a:cs typeface="+mn-ea"/>
                <a:sym typeface="+mn-lt"/>
              </a:rPr>
              <a:t>这里填写文字内容这里填写文字内容</a:t>
            </a:r>
          </a:p>
        </p:txBody>
      </p:sp>
      <p:cxnSp>
        <p:nvCxnSpPr>
          <p:cNvPr id="31" name="直接连接符 30"/>
          <p:cNvCxnSpPr/>
          <p:nvPr/>
        </p:nvCxnSpPr>
        <p:spPr>
          <a:xfrm>
            <a:off x="6243416" y="2485875"/>
            <a:ext cx="516481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243416" y="6159951"/>
            <a:ext cx="516481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TextBox 682"/>
          <p:cNvSpPr txBox="1"/>
          <p:nvPr/>
        </p:nvSpPr>
        <p:spPr>
          <a:xfrm>
            <a:off x="5512270" y="3283302"/>
            <a:ext cx="448042" cy="461665"/>
          </a:xfrm>
          <a:prstGeom prst="rect">
            <a:avLst/>
          </a:prstGeom>
          <a:noFill/>
        </p:spPr>
        <p:txBody>
          <a:bodyPr wrap="squar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400" dirty="0">
                <a:latin typeface="+mn-lt"/>
                <a:ea typeface="+mn-ea"/>
                <a:cs typeface="+mn-ea"/>
                <a:sym typeface="+mn-lt"/>
              </a:rPr>
              <a:t>C.</a:t>
            </a:r>
            <a:endParaRPr lang="zh-CN" altLang="en-US" sz="2400" dirty="0">
              <a:latin typeface="+mn-lt"/>
              <a:ea typeface="+mn-ea"/>
              <a:cs typeface="+mn-ea"/>
              <a:sym typeface="+mn-lt"/>
            </a:endParaRPr>
          </a:p>
        </p:txBody>
      </p:sp>
      <p:sp>
        <p:nvSpPr>
          <p:cNvPr id="34" name="矩形 1"/>
          <p:cNvSpPr>
            <a:spLocks noChangeArrowheads="1"/>
          </p:cNvSpPr>
          <p:nvPr/>
        </p:nvSpPr>
        <p:spPr bwMode="auto">
          <a:xfrm>
            <a:off x="4210875" y="1970535"/>
            <a:ext cx="118853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lumMod val="50000"/>
                  </a:schemeClr>
                </a:solidFill>
                <a:cs typeface="+mn-ea"/>
                <a:sym typeface="+mn-lt"/>
              </a:rPr>
              <a:t>这里填写文字内容这里填写文字内容</a:t>
            </a:r>
          </a:p>
        </p:txBody>
      </p:sp>
      <p:sp>
        <p:nvSpPr>
          <p:cNvPr id="35" name="矩形 1"/>
          <p:cNvSpPr>
            <a:spLocks noChangeArrowheads="1"/>
          </p:cNvSpPr>
          <p:nvPr/>
        </p:nvSpPr>
        <p:spPr bwMode="auto">
          <a:xfrm>
            <a:off x="4911755" y="3723164"/>
            <a:ext cx="1003620" cy="5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lumMod val="50000"/>
                  </a:schemeClr>
                </a:solidFill>
                <a:cs typeface="+mn-ea"/>
                <a:sym typeface="+mn-lt"/>
              </a:rPr>
              <a:t>这里填写文字内容</a:t>
            </a:r>
          </a:p>
        </p:txBody>
      </p:sp>
      <p:sp>
        <p:nvSpPr>
          <p:cNvPr id="36" name="矩形 1"/>
          <p:cNvSpPr>
            <a:spLocks noChangeArrowheads="1"/>
          </p:cNvSpPr>
          <p:nvPr/>
        </p:nvSpPr>
        <p:spPr bwMode="auto">
          <a:xfrm>
            <a:off x="4037073" y="5186077"/>
            <a:ext cx="118853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lumMod val="50000"/>
                  </a:schemeClr>
                </a:solidFill>
                <a:cs typeface="+mn-ea"/>
                <a:sym typeface="+mn-lt"/>
              </a:rPr>
              <a:t>这里填写文字内容这里填写文字内容</a:t>
            </a:r>
          </a:p>
        </p:txBody>
      </p:sp>
      <p:sp>
        <p:nvSpPr>
          <p:cNvPr id="37" name="矩形 1"/>
          <p:cNvSpPr>
            <a:spLocks noChangeArrowheads="1"/>
          </p:cNvSpPr>
          <p:nvPr/>
        </p:nvSpPr>
        <p:spPr bwMode="auto">
          <a:xfrm>
            <a:off x="1920056" y="5172320"/>
            <a:ext cx="118853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100" dirty="0">
                <a:solidFill>
                  <a:schemeClr val="bg1">
                    <a:lumMod val="50000"/>
                  </a:schemeClr>
                </a:solidFill>
                <a:cs typeface="+mn-ea"/>
                <a:sym typeface="+mn-lt"/>
              </a:rPr>
              <a:t>这里填写文字内容这里填写文字内容</a:t>
            </a:r>
          </a:p>
        </p:txBody>
      </p:sp>
    </p:spTree>
    <p:extLst>
      <p:ext uri="{BB962C8B-B14F-4D97-AF65-F5344CB8AC3E}">
        <p14:creationId xmlns:p14="http://schemas.microsoft.com/office/powerpoint/2010/main" val="401265129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1000"/>
                                        <p:tgtEl>
                                          <p:spTgt spid="28"/>
                                        </p:tgtEl>
                                      </p:cBhvr>
                                    </p:animEffect>
                                    <p:anim calcmode="lin" valueType="num">
                                      <p:cBhvr>
                                        <p:cTn id="102" dur="1000" fill="hold"/>
                                        <p:tgtEl>
                                          <p:spTgt spid="28"/>
                                        </p:tgtEl>
                                        <p:attrNameLst>
                                          <p:attrName>ppt_x</p:attrName>
                                        </p:attrNameLst>
                                      </p:cBhvr>
                                      <p:tavLst>
                                        <p:tav tm="0">
                                          <p:val>
                                            <p:strVal val="#ppt_x"/>
                                          </p:val>
                                        </p:tav>
                                        <p:tav tm="100000">
                                          <p:val>
                                            <p:strVal val="#ppt_x"/>
                                          </p:val>
                                        </p:tav>
                                      </p:tavLst>
                                    </p:anim>
                                    <p:anim calcmode="lin" valueType="num">
                                      <p:cBhvr>
                                        <p:cTn id="103" dur="1000" fill="hold"/>
                                        <p:tgtEl>
                                          <p:spTgt spid="2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1000"/>
                                        <p:tgtEl>
                                          <p:spTgt spid="29"/>
                                        </p:tgtEl>
                                      </p:cBhvr>
                                    </p:animEffect>
                                    <p:anim calcmode="lin" valueType="num">
                                      <p:cBhvr>
                                        <p:cTn id="107" dur="1000" fill="hold"/>
                                        <p:tgtEl>
                                          <p:spTgt spid="29"/>
                                        </p:tgtEl>
                                        <p:attrNameLst>
                                          <p:attrName>ppt_x</p:attrName>
                                        </p:attrNameLst>
                                      </p:cBhvr>
                                      <p:tavLst>
                                        <p:tav tm="0">
                                          <p:val>
                                            <p:strVal val="#ppt_x"/>
                                          </p:val>
                                        </p:tav>
                                        <p:tav tm="100000">
                                          <p:val>
                                            <p:strVal val="#ppt_x"/>
                                          </p:val>
                                        </p:tav>
                                      </p:tavLst>
                                    </p:anim>
                                    <p:anim calcmode="lin" valueType="num">
                                      <p:cBhvr>
                                        <p:cTn id="108" dur="1000" fill="hold"/>
                                        <p:tgtEl>
                                          <p:spTgt spid="29"/>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1000"/>
                                        <p:tgtEl>
                                          <p:spTgt spid="30"/>
                                        </p:tgtEl>
                                      </p:cBhvr>
                                    </p:animEffect>
                                    <p:anim calcmode="lin" valueType="num">
                                      <p:cBhvr>
                                        <p:cTn id="112" dur="1000" fill="hold"/>
                                        <p:tgtEl>
                                          <p:spTgt spid="30"/>
                                        </p:tgtEl>
                                        <p:attrNameLst>
                                          <p:attrName>ppt_x</p:attrName>
                                        </p:attrNameLst>
                                      </p:cBhvr>
                                      <p:tavLst>
                                        <p:tav tm="0">
                                          <p:val>
                                            <p:strVal val="#ppt_x"/>
                                          </p:val>
                                        </p:tav>
                                        <p:tav tm="100000">
                                          <p:val>
                                            <p:strVal val="#ppt_x"/>
                                          </p:val>
                                        </p:tav>
                                      </p:tavLst>
                                    </p:anim>
                                    <p:anim calcmode="lin" valueType="num">
                                      <p:cBhvr>
                                        <p:cTn id="113" dur="1000" fill="hold"/>
                                        <p:tgtEl>
                                          <p:spTgt spid="30"/>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1000"/>
                                        <p:tgtEl>
                                          <p:spTgt spid="31"/>
                                        </p:tgtEl>
                                      </p:cBhvr>
                                    </p:animEffect>
                                    <p:anim calcmode="lin" valueType="num">
                                      <p:cBhvr>
                                        <p:cTn id="117" dur="1000" fill="hold"/>
                                        <p:tgtEl>
                                          <p:spTgt spid="31"/>
                                        </p:tgtEl>
                                        <p:attrNameLst>
                                          <p:attrName>ppt_x</p:attrName>
                                        </p:attrNameLst>
                                      </p:cBhvr>
                                      <p:tavLst>
                                        <p:tav tm="0">
                                          <p:val>
                                            <p:strVal val="#ppt_x"/>
                                          </p:val>
                                        </p:tav>
                                        <p:tav tm="100000">
                                          <p:val>
                                            <p:strVal val="#ppt_x"/>
                                          </p:val>
                                        </p:tav>
                                      </p:tavLst>
                                    </p:anim>
                                    <p:anim calcmode="lin" valueType="num">
                                      <p:cBhvr>
                                        <p:cTn id="118" dur="1000" fill="hold"/>
                                        <p:tgtEl>
                                          <p:spTgt spid="31"/>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1000"/>
                                        <p:tgtEl>
                                          <p:spTgt spid="33"/>
                                        </p:tgtEl>
                                      </p:cBhvr>
                                    </p:animEffect>
                                    <p:anim calcmode="lin" valueType="num">
                                      <p:cBhvr>
                                        <p:cTn id="127" dur="1000" fill="hold"/>
                                        <p:tgtEl>
                                          <p:spTgt spid="33"/>
                                        </p:tgtEl>
                                        <p:attrNameLst>
                                          <p:attrName>ppt_x</p:attrName>
                                        </p:attrNameLst>
                                      </p:cBhvr>
                                      <p:tavLst>
                                        <p:tav tm="0">
                                          <p:val>
                                            <p:strVal val="#ppt_x"/>
                                          </p:val>
                                        </p:tav>
                                        <p:tav tm="100000">
                                          <p:val>
                                            <p:strVal val="#ppt_x"/>
                                          </p:val>
                                        </p:tav>
                                      </p:tavLst>
                                    </p:anim>
                                    <p:anim calcmode="lin" valueType="num">
                                      <p:cBhvr>
                                        <p:cTn id="128" dur="1000" fill="hold"/>
                                        <p:tgtEl>
                                          <p:spTgt spid="3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1000"/>
                                        <p:tgtEl>
                                          <p:spTgt spid="34"/>
                                        </p:tgtEl>
                                      </p:cBhvr>
                                    </p:animEffect>
                                    <p:anim calcmode="lin" valueType="num">
                                      <p:cBhvr>
                                        <p:cTn id="132" dur="1000" fill="hold"/>
                                        <p:tgtEl>
                                          <p:spTgt spid="34"/>
                                        </p:tgtEl>
                                        <p:attrNameLst>
                                          <p:attrName>ppt_x</p:attrName>
                                        </p:attrNameLst>
                                      </p:cBhvr>
                                      <p:tavLst>
                                        <p:tav tm="0">
                                          <p:val>
                                            <p:strVal val="#ppt_x"/>
                                          </p:val>
                                        </p:tav>
                                        <p:tav tm="100000">
                                          <p:val>
                                            <p:strVal val="#ppt_x"/>
                                          </p:val>
                                        </p:tav>
                                      </p:tavLst>
                                    </p:anim>
                                    <p:anim calcmode="lin" valueType="num">
                                      <p:cBhvr>
                                        <p:cTn id="133" dur="1000" fill="hold"/>
                                        <p:tgtEl>
                                          <p:spTgt spid="3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5"/>
                                        </p:tgtEl>
                                        <p:attrNameLst>
                                          <p:attrName>style.visibility</p:attrName>
                                        </p:attrNameLst>
                                      </p:cBhvr>
                                      <p:to>
                                        <p:strVal val="visible"/>
                                      </p:to>
                                    </p:set>
                                    <p:animEffect transition="in" filter="fade">
                                      <p:cBhvr>
                                        <p:cTn id="136" dur="1000"/>
                                        <p:tgtEl>
                                          <p:spTgt spid="35"/>
                                        </p:tgtEl>
                                      </p:cBhvr>
                                    </p:animEffect>
                                    <p:anim calcmode="lin" valueType="num">
                                      <p:cBhvr>
                                        <p:cTn id="137" dur="1000" fill="hold"/>
                                        <p:tgtEl>
                                          <p:spTgt spid="35"/>
                                        </p:tgtEl>
                                        <p:attrNameLst>
                                          <p:attrName>ppt_x</p:attrName>
                                        </p:attrNameLst>
                                      </p:cBhvr>
                                      <p:tavLst>
                                        <p:tav tm="0">
                                          <p:val>
                                            <p:strVal val="#ppt_x"/>
                                          </p:val>
                                        </p:tav>
                                        <p:tav tm="100000">
                                          <p:val>
                                            <p:strVal val="#ppt_x"/>
                                          </p:val>
                                        </p:tav>
                                      </p:tavLst>
                                    </p:anim>
                                    <p:anim calcmode="lin" valueType="num">
                                      <p:cBhvr>
                                        <p:cTn id="138" dur="1000" fill="hold"/>
                                        <p:tgtEl>
                                          <p:spTgt spid="35"/>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1000"/>
                                        <p:tgtEl>
                                          <p:spTgt spid="36"/>
                                        </p:tgtEl>
                                      </p:cBhvr>
                                    </p:animEffect>
                                    <p:anim calcmode="lin" valueType="num">
                                      <p:cBhvr>
                                        <p:cTn id="142" dur="1000" fill="hold"/>
                                        <p:tgtEl>
                                          <p:spTgt spid="36"/>
                                        </p:tgtEl>
                                        <p:attrNameLst>
                                          <p:attrName>ppt_x</p:attrName>
                                        </p:attrNameLst>
                                      </p:cBhvr>
                                      <p:tavLst>
                                        <p:tav tm="0">
                                          <p:val>
                                            <p:strVal val="#ppt_x"/>
                                          </p:val>
                                        </p:tav>
                                        <p:tav tm="100000">
                                          <p:val>
                                            <p:strVal val="#ppt_x"/>
                                          </p:val>
                                        </p:tav>
                                      </p:tavLst>
                                    </p:anim>
                                    <p:anim calcmode="lin" valueType="num">
                                      <p:cBhvr>
                                        <p:cTn id="143" dur="1000" fill="hold"/>
                                        <p:tgtEl>
                                          <p:spTgt spid="36"/>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7"/>
                                        </p:tgtEl>
                                        <p:attrNameLst>
                                          <p:attrName>style.visibility</p:attrName>
                                        </p:attrNameLst>
                                      </p:cBhvr>
                                      <p:to>
                                        <p:strVal val="visible"/>
                                      </p:to>
                                    </p:set>
                                    <p:animEffect transition="in" filter="fade">
                                      <p:cBhvr>
                                        <p:cTn id="146" dur="1000"/>
                                        <p:tgtEl>
                                          <p:spTgt spid="37"/>
                                        </p:tgtEl>
                                      </p:cBhvr>
                                    </p:animEffect>
                                    <p:anim calcmode="lin" valueType="num">
                                      <p:cBhvr>
                                        <p:cTn id="147" dur="1000" fill="hold"/>
                                        <p:tgtEl>
                                          <p:spTgt spid="37"/>
                                        </p:tgtEl>
                                        <p:attrNameLst>
                                          <p:attrName>ppt_x</p:attrName>
                                        </p:attrNameLst>
                                      </p:cBhvr>
                                      <p:tavLst>
                                        <p:tav tm="0">
                                          <p:val>
                                            <p:strVal val="#ppt_x"/>
                                          </p:val>
                                        </p:tav>
                                        <p:tav tm="100000">
                                          <p:val>
                                            <p:strVal val="#ppt_x"/>
                                          </p:val>
                                        </p:tav>
                                      </p:tavLst>
                                    </p:anim>
                                    <p:anim calcmode="lin" valueType="num">
                                      <p:cBhvr>
                                        <p:cTn id="14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3" grpId="0"/>
      <p:bldP spid="34" grpId="0"/>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Oval 3"/>
          <p:cNvSpPr>
            <a:spLocks noChangeArrowheads="1"/>
          </p:cNvSpPr>
          <p:nvPr/>
        </p:nvSpPr>
        <p:spPr bwMode="auto">
          <a:xfrm>
            <a:off x="6098137" y="2104806"/>
            <a:ext cx="3791743" cy="3787837"/>
          </a:xfrm>
          <a:prstGeom prst="ellipse">
            <a:avLst/>
          </a:prstGeom>
          <a:solidFill>
            <a:srgbClr val="0067B4"/>
          </a:solidFill>
          <a:ln w="19050">
            <a:no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latin typeface="微软雅黑" pitchFamily="34" charset="-122"/>
              <a:ea typeface="微软雅黑" pitchFamily="34" charset="-122"/>
            </a:endParaRPr>
          </a:p>
        </p:txBody>
      </p:sp>
      <p:sp>
        <p:nvSpPr>
          <p:cNvPr id="8" name="Oval 4"/>
          <p:cNvSpPr>
            <a:spLocks noChangeArrowheads="1"/>
          </p:cNvSpPr>
          <p:nvPr/>
        </p:nvSpPr>
        <p:spPr bwMode="auto">
          <a:xfrm>
            <a:off x="2288812" y="2104806"/>
            <a:ext cx="3791743" cy="3787837"/>
          </a:xfrm>
          <a:prstGeom prst="ellipse">
            <a:avLst/>
          </a:prstGeom>
          <a:solidFill>
            <a:srgbClr val="0067B4"/>
          </a:solidFill>
          <a:ln w="19050">
            <a:no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bg1"/>
              </a:solidFill>
              <a:latin typeface="微软雅黑" pitchFamily="34" charset="-122"/>
              <a:ea typeface="微软雅黑" pitchFamily="34" charset="-122"/>
            </a:endParaRPr>
          </a:p>
        </p:txBody>
      </p:sp>
      <p:sp>
        <p:nvSpPr>
          <p:cNvPr id="9" name="Line 5"/>
          <p:cNvSpPr>
            <a:spLocks noChangeShapeType="1"/>
          </p:cNvSpPr>
          <p:nvPr/>
        </p:nvSpPr>
        <p:spPr bwMode="auto">
          <a:xfrm>
            <a:off x="3060420" y="3999701"/>
            <a:ext cx="2107826" cy="0"/>
          </a:xfrm>
          <a:prstGeom prst="line">
            <a:avLst/>
          </a:prstGeom>
          <a:noFill/>
          <a:ln w="19050"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Line 6"/>
          <p:cNvSpPr>
            <a:spLocks noChangeShapeType="1"/>
          </p:cNvSpPr>
          <p:nvPr/>
        </p:nvSpPr>
        <p:spPr bwMode="auto">
          <a:xfrm>
            <a:off x="7084654" y="3999701"/>
            <a:ext cx="2107827" cy="0"/>
          </a:xfrm>
          <a:prstGeom prst="line">
            <a:avLst/>
          </a:prstGeom>
          <a:noFill/>
          <a:ln w="19050"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Rectangle 7"/>
          <p:cNvSpPr>
            <a:spLocks noChangeArrowheads="1"/>
          </p:cNvSpPr>
          <p:nvPr/>
        </p:nvSpPr>
        <p:spPr bwMode="auto">
          <a:xfrm>
            <a:off x="3108497" y="2724421"/>
            <a:ext cx="1958586" cy="116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Rectangle 8"/>
          <p:cNvSpPr>
            <a:spLocks noChangeArrowheads="1"/>
          </p:cNvSpPr>
          <p:nvPr/>
        </p:nvSpPr>
        <p:spPr bwMode="auto">
          <a:xfrm>
            <a:off x="3108497" y="4165346"/>
            <a:ext cx="1958586" cy="116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solidFill>
              <a:latin typeface="微软雅黑" pitchFamily="34" charset="-122"/>
              <a:ea typeface="微软雅黑" pitchFamily="34" charset="-122"/>
            </a:endParaRPr>
          </a:p>
        </p:txBody>
      </p:sp>
      <p:sp>
        <p:nvSpPr>
          <p:cNvPr id="16" name="Rectangle 9"/>
          <p:cNvSpPr>
            <a:spLocks noChangeArrowheads="1"/>
          </p:cNvSpPr>
          <p:nvPr/>
        </p:nvSpPr>
        <p:spPr bwMode="auto">
          <a:xfrm>
            <a:off x="7088949" y="2724422"/>
            <a:ext cx="1958586" cy="116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solidFill>
              <a:latin typeface="微软雅黑" pitchFamily="34" charset="-122"/>
              <a:ea typeface="微软雅黑" pitchFamily="34" charset="-122"/>
            </a:endParaRPr>
          </a:p>
        </p:txBody>
      </p:sp>
      <p:sp>
        <p:nvSpPr>
          <p:cNvPr id="17" name="Rectangle 10"/>
          <p:cNvSpPr>
            <a:spLocks noChangeArrowheads="1"/>
          </p:cNvSpPr>
          <p:nvPr/>
        </p:nvSpPr>
        <p:spPr bwMode="auto">
          <a:xfrm>
            <a:off x="7088949" y="4165345"/>
            <a:ext cx="1958586" cy="116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en-US" sz="2000" kern="0" dirty="0">
              <a:solidFill>
                <a:schemeClr val="bg1"/>
              </a:solidFill>
              <a:latin typeface="微软雅黑" pitchFamily="34" charset="-122"/>
              <a:ea typeface="微软雅黑" pitchFamily="34" charset="-122"/>
            </a:endParaRPr>
          </a:p>
        </p:txBody>
      </p:sp>
      <p:sp>
        <p:nvSpPr>
          <p:cNvPr id="18" name="Oval 16"/>
          <p:cNvSpPr>
            <a:spLocks noChangeArrowheads="1"/>
          </p:cNvSpPr>
          <p:nvPr/>
        </p:nvSpPr>
        <p:spPr bwMode="auto">
          <a:xfrm>
            <a:off x="1478109" y="3257371"/>
            <a:ext cx="1468312" cy="1449496"/>
          </a:xfrm>
          <a:prstGeom prst="ellipse">
            <a:avLst/>
          </a:prstGeom>
          <a:solidFill>
            <a:srgbClr val="0067B4"/>
          </a:solidFill>
          <a:ln w="19050">
            <a:no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latin typeface="微软雅黑" pitchFamily="34" charset="-122"/>
                <a:ea typeface="微软雅黑" pitchFamily="34" charset="-122"/>
              </a:rPr>
              <a:t>添加标题</a:t>
            </a:r>
            <a:endParaRPr lang="zh-CN" altLang="en-US" sz="1600" dirty="0">
              <a:solidFill>
                <a:schemeClr val="lt1"/>
              </a:solidFill>
              <a:latin typeface="微软雅黑" pitchFamily="34" charset="-122"/>
              <a:ea typeface="微软雅黑" pitchFamily="34" charset="-122"/>
            </a:endParaRPr>
          </a:p>
        </p:txBody>
      </p:sp>
      <p:sp>
        <p:nvSpPr>
          <p:cNvPr id="19" name="Oval 22"/>
          <p:cNvSpPr>
            <a:spLocks noChangeArrowheads="1"/>
          </p:cNvSpPr>
          <p:nvPr/>
        </p:nvSpPr>
        <p:spPr bwMode="auto">
          <a:xfrm>
            <a:off x="9237411" y="3257371"/>
            <a:ext cx="1468312" cy="1449496"/>
          </a:xfrm>
          <a:prstGeom prst="ellipse">
            <a:avLst/>
          </a:prstGeom>
          <a:solidFill>
            <a:srgbClr val="0067B4"/>
          </a:solidFill>
          <a:ln w="19050">
            <a:no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latin typeface="微软雅黑" pitchFamily="34" charset="-122"/>
                <a:ea typeface="微软雅黑" pitchFamily="34" charset="-122"/>
              </a:rPr>
              <a:t>添加标题</a:t>
            </a:r>
            <a:endParaRPr lang="zh-CN" altLang="en-US" sz="1600" dirty="0">
              <a:solidFill>
                <a:schemeClr val="lt1"/>
              </a:solidFill>
              <a:latin typeface="微软雅黑" pitchFamily="34" charset="-122"/>
              <a:ea typeface="微软雅黑" pitchFamily="34" charset="-122"/>
            </a:endParaRPr>
          </a:p>
        </p:txBody>
      </p:sp>
      <p:sp>
        <p:nvSpPr>
          <p:cNvPr id="20" name="Oval 28"/>
          <p:cNvSpPr>
            <a:spLocks noChangeArrowheads="1"/>
          </p:cNvSpPr>
          <p:nvPr/>
        </p:nvSpPr>
        <p:spPr bwMode="auto">
          <a:xfrm>
            <a:off x="5256178" y="3112812"/>
            <a:ext cx="1765077" cy="1738615"/>
          </a:xfrm>
          <a:prstGeom prst="ellipse">
            <a:avLst/>
          </a:prstGeom>
          <a:solidFill>
            <a:srgbClr val="0067B4"/>
          </a:solidFill>
          <a:ln w="19050">
            <a:no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56061339"/>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4/3*#ppt_w"/>
                                          </p:val>
                                        </p:tav>
                                        <p:tav tm="100000">
                                          <p:val>
                                            <p:strVal val="#ppt_w"/>
                                          </p:val>
                                        </p:tav>
                                      </p:tavLst>
                                    </p:anim>
                                    <p:anim calcmode="lin" valueType="num">
                                      <p:cBhvr>
                                        <p:cTn id="12" dur="500" fill="hold"/>
                                        <p:tgtEl>
                                          <p:spTgt spid="8"/>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4/3*#ppt_w"/>
                                          </p:val>
                                        </p:tav>
                                        <p:tav tm="100000">
                                          <p:val>
                                            <p:strVal val="#ppt_w"/>
                                          </p:val>
                                        </p:tav>
                                      </p:tavLst>
                                    </p:anim>
                                    <p:anim calcmode="lin" valueType="num">
                                      <p:cBhvr>
                                        <p:cTn id="16" dur="500" fill="hold"/>
                                        <p:tgtEl>
                                          <p:spTgt spid="7"/>
                                        </p:tgtEl>
                                        <p:attrNameLst>
                                          <p:attrName>ppt_h</p:attrName>
                                        </p:attrNameLst>
                                      </p:cBhvr>
                                      <p:tavLst>
                                        <p:tav tm="0">
                                          <p:val>
                                            <p:strVal val="4/3*#ppt_h"/>
                                          </p:val>
                                        </p:tav>
                                        <p:tav tm="100000">
                                          <p:val>
                                            <p:strVal val="#ppt_h"/>
                                          </p:val>
                                        </p:tav>
                                      </p:tavLst>
                                    </p:anim>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 calcmode="lin" valueType="num">
                                      <p:cBhvr>
                                        <p:cTn id="22" dur="500" fill="hold"/>
                                        <p:tgtEl>
                                          <p:spTgt spid="20"/>
                                        </p:tgtEl>
                                        <p:attrNameLst>
                                          <p:attrName>style.rotation</p:attrName>
                                        </p:attrNameLst>
                                      </p:cBhvr>
                                      <p:tavLst>
                                        <p:tav tm="0">
                                          <p:val>
                                            <p:fltVal val="360"/>
                                          </p:val>
                                        </p:tav>
                                        <p:tav tm="100000">
                                          <p:val>
                                            <p:fltVal val="0"/>
                                          </p:val>
                                        </p:tav>
                                      </p:tavLst>
                                    </p:anim>
                                    <p:animEffect transition="in" filter="fade">
                                      <p:cBhvr>
                                        <p:cTn id="23" dur="500"/>
                                        <p:tgtEl>
                                          <p:spTgt spid="20"/>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 calcmode="lin" valueType="num">
                                      <p:cBhvr>
                                        <p:cTn id="29" dur="500" fill="hold"/>
                                        <p:tgtEl>
                                          <p:spTgt spid="18"/>
                                        </p:tgtEl>
                                        <p:attrNameLst>
                                          <p:attrName>style.rotation</p:attrName>
                                        </p:attrNameLst>
                                      </p:cBhvr>
                                      <p:tavLst>
                                        <p:tav tm="0">
                                          <p:val>
                                            <p:fltVal val="360"/>
                                          </p:val>
                                        </p:tav>
                                        <p:tav tm="100000">
                                          <p:val>
                                            <p:fltVal val="0"/>
                                          </p:val>
                                        </p:tav>
                                      </p:tavLst>
                                    </p:anim>
                                    <p:animEffect transition="in" filter="fade">
                                      <p:cBhvr>
                                        <p:cTn id="30" dur="500"/>
                                        <p:tgtEl>
                                          <p:spTgt spid="1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 calcmode="lin" valueType="num">
                                      <p:cBhvr>
                                        <p:cTn id="35" dur="500" fill="hold"/>
                                        <p:tgtEl>
                                          <p:spTgt spid="19"/>
                                        </p:tgtEl>
                                        <p:attrNameLst>
                                          <p:attrName>style.rotation</p:attrName>
                                        </p:attrNameLst>
                                      </p:cBhvr>
                                      <p:tavLst>
                                        <p:tav tm="0">
                                          <p:val>
                                            <p:fltVal val="360"/>
                                          </p:val>
                                        </p:tav>
                                        <p:tav tm="100000">
                                          <p:val>
                                            <p:fltVal val="0"/>
                                          </p:val>
                                        </p:tav>
                                      </p:tavLst>
                                    </p:anim>
                                    <p:animEffect transition="in" filter="fade">
                                      <p:cBhvr>
                                        <p:cTn id="36" dur="500"/>
                                        <p:tgtEl>
                                          <p:spTgt spid="19"/>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1000"/>
                                        <p:tgtEl>
                                          <p:spTgt spid="9"/>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1000"/>
                                        <p:tgtEl>
                                          <p:spTgt spid="10"/>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5" grpId="0"/>
      <p:bldP spid="16" grpId="0"/>
      <p:bldP spid="17" grpId="0"/>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157655" y="1937853"/>
            <a:ext cx="9813526" cy="4226879"/>
            <a:chOff x="1447698" y="1100978"/>
            <a:chExt cx="6213473" cy="2676265"/>
          </a:xfrm>
        </p:grpSpPr>
        <p:sp>
          <p:nvSpPr>
            <p:cNvPr id="7" name="文本框 15"/>
            <p:cNvSpPr txBox="1"/>
            <p:nvPr/>
          </p:nvSpPr>
          <p:spPr>
            <a:xfrm>
              <a:off x="2780149" y="1165561"/>
              <a:ext cx="4450718" cy="539790"/>
            </a:xfrm>
            <a:prstGeom prst="rect">
              <a:avLst/>
            </a:prstGeom>
            <a:noFill/>
          </p:spPr>
          <p:txBody>
            <a:bodyPr wrap="square" lIns="68580" tIns="34290" rIns="68580" bIns="34290"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8" name="文本框 18"/>
            <p:cNvSpPr txBox="1"/>
            <p:nvPr/>
          </p:nvSpPr>
          <p:spPr>
            <a:xfrm>
              <a:off x="1874695" y="3226808"/>
              <a:ext cx="4538656" cy="316664"/>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p:nvPr/>
          </p:nvSpPr>
          <p:spPr>
            <a:xfrm rot="20926619">
              <a:off x="1462976" y="2273983"/>
              <a:ext cx="6182916" cy="293915"/>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b="1">
                <a:solidFill>
                  <a:schemeClr val="bg1"/>
                </a:solidFill>
                <a:latin typeface="Arial" panose="020B0604020202020204" pitchFamily="34" charset="0"/>
                <a:ea typeface="微软雅黑" panose="020B0503020204020204" pitchFamily="34" charset="-122"/>
              </a:endParaRPr>
            </a:p>
          </p:txBody>
        </p:sp>
        <p:grpSp>
          <p:nvGrpSpPr>
            <p:cNvPr id="10" name="组合 9"/>
            <p:cNvGrpSpPr/>
            <p:nvPr/>
          </p:nvGrpSpPr>
          <p:grpSpPr>
            <a:xfrm>
              <a:off x="1447698" y="1100978"/>
              <a:ext cx="1230086" cy="1091735"/>
              <a:chOff x="411429" y="2379138"/>
              <a:chExt cx="1640114" cy="1455646"/>
            </a:xfrm>
          </p:grpSpPr>
          <p:sp>
            <p:nvSpPr>
              <p:cNvPr id="12" name="下箭头 11"/>
              <p:cNvSpPr/>
              <p:nvPr/>
            </p:nvSpPr>
            <p:spPr>
              <a:xfrm>
                <a:off x="411429" y="2379138"/>
                <a:ext cx="1640114" cy="1455646"/>
              </a:xfrm>
              <a:prstGeom prst="downArrow">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15" name="文本框 4"/>
              <p:cNvSpPr txBox="1"/>
              <p:nvPr/>
            </p:nvSpPr>
            <p:spPr>
              <a:xfrm>
                <a:off x="1114054" y="2392494"/>
                <a:ext cx="363757" cy="1254762"/>
              </a:xfrm>
              <a:prstGeom prst="rect">
                <a:avLst/>
              </a:prstGeom>
              <a:noFill/>
            </p:spPr>
            <p:txBody>
              <a:bodyPr vert="eaVert"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6431085" y="2685507"/>
              <a:ext cx="1230086" cy="1091736"/>
              <a:chOff x="7055945" y="4194060"/>
              <a:chExt cx="1640114" cy="1455648"/>
            </a:xfrm>
          </p:grpSpPr>
          <p:sp>
            <p:nvSpPr>
              <p:cNvPr id="17" name="下箭头 16"/>
              <p:cNvSpPr/>
              <p:nvPr/>
            </p:nvSpPr>
            <p:spPr>
              <a:xfrm flipV="1">
                <a:off x="7055945" y="4194060"/>
                <a:ext cx="1640114" cy="1455648"/>
              </a:xfrm>
              <a:prstGeom prst="downArrow">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18" name="文本框 22"/>
              <p:cNvSpPr txBox="1"/>
              <p:nvPr/>
            </p:nvSpPr>
            <p:spPr>
              <a:xfrm>
                <a:off x="7758561" y="4371789"/>
                <a:ext cx="363757" cy="1254763"/>
              </a:xfrm>
              <a:prstGeom prst="rect">
                <a:avLst/>
              </a:prstGeom>
              <a:noFill/>
            </p:spPr>
            <p:txBody>
              <a:bodyPr vert="eaVert"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grpSp>
        <p:sp>
          <p:nvSpPr>
            <p:cNvPr id="19" name="等腰三角形 18"/>
            <p:cNvSpPr/>
            <p:nvPr/>
          </p:nvSpPr>
          <p:spPr>
            <a:xfrm>
              <a:off x="4241554" y="2557134"/>
              <a:ext cx="653144" cy="563055"/>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b="1">
                <a:solidFill>
                  <a:schemeClr val="bg1"/>
                </a:solidFill>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737711012"/>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右箭头 6"/>
          <p:cNvSpPr/>
          <p:nvPr/>
        </p:nvSpPr>
        <p:spPr>
          <a:xfrm>
            <a:off x="407988" y="2217738"/>
            <a:ext cx="11480800" cy="2222500"/>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矩形 7"/>
          <p:cNvSpPr/>
          <p:nvPr/>
        </p:nvSpPr>
        <p:spPr>
          <a:xfrm>
            <a:off x="8104188" y="2376488"/>
            <a:ext cx="1943100" cy="1943100"/>
          </a:xfrm>
          <a:prstGeom prst="rect">
            <a:avLst/>
          </a:prstGeom>
          <a:solidFill>
            <a:srgbClr val="0067B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Freeform 168"/>
          <p:cNvSpPr>
            <a:spLocks noEditPoints="1"/>
          </p:cNvSpPr>
          <p:nvPr/>
        </p:nvSpPr>
        <p:spPr bwMode="auto">
          <a:xfrm>
            <a:off x="8812213" y="2905125"/>
            <a:ext cx="538162" cy="550863"/>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p:spPr>
        <p:txBody>
          <a:bodyPr lIns="80296" tIns="40148" rIns="80296" bIns="40148"/>
          <a:lstStyle/>
          <a:p>
            <a:pPr eaLnBrk="1" fontAlgn="auto" hangingPunct="1">
              <a:spcBef>
                <a:spcPts val="0"/>
              </a:spcBef>
              <a:spcAft>
                <a:spcPts val="0"/>
              </a:spcAft>
              <a:defRPr/>
            </a:pPr>
            <a:endParaRPr lang="zh-CN" altLang="en-US" sz="1581">
              <a:solidFill>
                <a:prstClr val="black"/>
              </a:solidFill>
              <a:latin typeface="+mn-lt"/>
              <a:ea typeface="+mn-ea"/>
            </a:endParaRPr>
          </a:p>
        </p:txBody>
      </p:sp>
      <p:sp>
        <p:nvSpPr>
          <p:cNvPr id="10" name="文本框 10"/>
          <p:cNvSpPr txBox="1">
            <a:spLocks noChangeArrowheads="1"/>
          </p:cNvSpPr>
          <p:nvPr/>
        </p:nvSpPr>
        <p:spPr bwMode="auto">
          <a:xfrm>
            <a:off x="8185150" y="3779838"/>
            <a:ext cx="1895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单击此处添加文字</a:t>
            </a:r>
          </a:p>
        </p:txBody>
      </p:sp>
      <p:sp>
        <p:nvSpPr>
          <p:cNvPr id="12" name="矩形 11"/>
          <p:cNvSpPr/>
          <p:nvPr/>
        </p:nvSpPr>
        <p:spPr>
          <a:xfrm>
            <a:off x="5780088" y="2376488"/>
            <a:ext cx="1943100" cy="1943100"/>
          </a:xfrm>
          <a:prstGeom prst="rect">
            <a:avLst/>
          </a:prstGeom>
          <a:solidFill>
            <a:srgbClr val="0067B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Freeform 108"/>
          <p:cNvSpPr>
            <a:spLocks noEditPoints="1"/>
          </p:cNvSpPr>
          <p:nvPr/>
        </p:nvSpPr>
        <p:spPr bwMode="auto">
          <a:xfrm>
            <a:off x="6519863" y="2995613"/>
            <a:ext cx="422275" cy="460375"/>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1">
              <a:solidFill>
                <a:prstClr val="black"/>
              </a:solidFill>
              <a:latin typeface="+mn-lt"/>
              <a:ea typeface="+mn-ea"/>
            </a:endParaRPr>
          </a:p>
        </p:txBody>
      </p:sp>
      <p:sp>
        <p:nvSpPr>
          <p:cNvPr id="16" name="文本框 14"/>
          <p:cNvSpPr txBox="1">
            <a:spLocks noChangeArrowheads="1"/>
          </p:cNvSpPr>
          <p:nvPr/>
        </p:nvSpPr>
        <p:spPr bwMode="auto">
          <a:xfrm>
            <a:off x="5899150" y="3778250"/>
            <a:ext cx="1895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单击此处添加文字</a:t>
            </a:r>
          </a:p>
        </p:txBody>
      </p:sp>
      <p:sp>
        <p:nvSpPr>
          <p:cNvPr id="17" name="矩形 16"/>
          <p:cNvSpPr/>
          <p:nvPr/>
        </p:nvSpPr>
        <p:spPr>
          <a:xfrm>
            <a:off x="3455988" y="2376488"/>
            <a:ext cx="1943100" cy="1943100"/>
          </a:xfrm>
          <a:prstGeom prst="rect">
            <a:avLst/>
          </a:prstGeom>
          <a:solidFill>
            <a:srgbClr val="0067B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8" name="Freeform 147"/>
          <p:cNvSpPr>
            <a:spLocks noEditPoints="1"/>
          </p:cNvSpPr>
          <p:nvPr/>
        </p:nvSpPr>
        <p:spPr bwMode="auto">
          <a:xfrm>
            <a:off x="4305300" y="2997200"/>
            <a:ext cx="327025" cy="46672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lIns="80296" tIns="40148" rIns="80296" bIns="40148"/>
          <a:lstStyle/>
          <a:p>
            <a:pPr eaLnBrk="1" fontAlgn="auto" hangingPunct="1">
              <a:spcBef>
                <a:spcPts val="0"/>
              </a:spcBef>
              <a:spcAft>
                <a:spcPts val="0"/>
              </a:spcAft>
              <a:defRPr/>
            </a:pPr>
            <a:endParaRPr lang="zh-CN" altLang="en-US" sz="1581">
              <a:solidFill>
                <a:prstClr val="black"/>
              </a:solidFill>
              <a:latin typeface="+mn-lt"/>
              <a:ea typeface="+mn-ea"/>
            </a:endParaRPr>
          </a:p>
        </p:txBody>
      </p:sp>
      <p:sp>
        <p:nvSpPr>
          <p:cNvPr id="19" name="文本框 18"/>
          <p:cNvSpPr txBox="1">
            <a:spLocks noChangeArrowheads="1"/>
          </p:cNvSpPr>
          <p:nvPr/>
        </p:nvSpPr>
        <p:spPr bwMode="auto">
          <a:xfrm>
            <a:off x="3521075" y="3778250"/>
            <a:ext cx="1895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单击此处添加文字</a:t>
            </a:r>
          </a:p>
        </p:txBody>
      </p:sp>
      <p:sp>
        <p:nvSpPr>
          <p:cNvPr id="20" name="文本框 19"/>
          <p:cNvSpPr txBox="1">
            <a:spLocks noChangeArrowheads="1"/>
          </p:cNvSpPr>
          <p:nvPr/>
        </p:nvSpPr>
        <p:spPr bwMode="auto">
          <a:xfrm>
            <a:off x="1109663" y="4711700"/>
            <a:ext cx="19875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dirty="0">
                <a:solidFill>
                  <a:schemeClr val="bg1">
                    <a:lumMod val="50000"/>
                  </a:schemeClr>
                </a:solidFill>
                <a:latin typeface="微软雅黑" pitchFamily="34" charset="-122"/>
                <a:ea typeface="微软雅黑" pitchFamily="34" charset="-122"/>
              </a:rPr>
              <a:t>春种一粒粟</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21" name="文本框 20"/>
          <p:cNvSpPr txBox="1">
            <a:spLocks noChangeArrowheads="1"/>
          </p:cNvSpPr>
          <p:nvPr/>
        </p:nvSpPr>
        <p:spPr bwMode="auto">
          <a:xfrm>
            <a:off x="8086725" y="4705350"/>
            <a:ext cx="20335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22" name="文本框 21"/>
          <p:cNvSpPr txBox="1">
            <a:spLocks noChangeArrowheads="1"/>
          </p:cNvSpPr>
          <p:nvPr/>
        </p:nvSpPr>
        <p:spPr bwMode="auto">
          <a:xfrm>
            <a:off x="5780088" y="4711700"/>
            <a:ext cx="20145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23" name="文本框 22"/>
          <p:cNvSpPr txBox="1">
            <a:spLocks noChangeArrowheads="1"/>
          </p:cNvSpPr>
          <p:nvPr/>
        </p:nvSpPr>
        <p:spPr bwMode="auto">
          <a:xfrm>
            <a:off x="3448050" y="4711700"/>
            <a:ext cx="19685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24" name="矩形 23"/>
          <p:cNvSpPr/>
          <p:nvPr/>
        </p:nvSpPr>
        <p:spPr>
          <a:xfrm>
            <a:off x="1131888" y="2376488"/>
            <a:ext cx="1943100" cy="1943100"/>
          </a:xfrm>
          <a:prstGeom prst="rect">
            <a:avLst/>
          </a:prstGeom>
          <a:solidFill>
            <a:srgbClr val="0067B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5" name="文本框 25"/>
          <p:cNvSpPr txBox="1">
            <a:spLocks noChangeArrowheads="1"/>
          </p:cNvSpPr>
          <p:nvPr/>
        </p:nvSpPr>
        <p:spPr bwMode="auto">
          <a:xfrm>
            <a:off x="1201738" y="3778250"/>
            <a:ext cx="1895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单击此处添加文字</a:t>
            </a:r>
          </a:p>
        </p:txBody>
      </p:sp>
      <p:pic>
        <p:nvPicPr>
          <p:cNvPr id="26" name="组合 26"/>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78013" y="2901950"/>
            <a:ext cx="4079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82734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2" grpId="0" animBg="1"/>
      <p:bldP spid="15" grpId="0" animBg="1"/>
      <p:bldP spid="16" grpId="0"/>
      <p:bldP spid="17" grpId="0" animBg="1"/>
      <p:bldP spid="18" grpId="0" animBg="1"/>
      <p:bldP spid="19" grpId="0"/>
      <p:bldP spid="20" grpId="0"/>
      <p:bldP spid="21" grpId="0"/>
      <p:bldP spid="22" grpId="0"/>
      <p:bldP spid="23" grpId="0"/>
      <p:bldP spid="24" grpId="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Freeform 6"/>
          <p:cNvSpPr>
            <a:spLocks/>
          </p:cNvSpPr>
          <p:nvPr/>
        </p:nvSpPr>
        <p:spPr bwMode="auto">
          <a:xfrm>
            <a:off x="2417564" y="2433638"/>
            <a:ext cx="3282950" cy="3282950"/>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rgbClr val="0067B4"/>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7"/>
          <p:cNvSpPr>
            <a:spLocks/>
          </p:cNvSpPr>
          <p:nvPr/>
        </p:nvSpPr>
        <p:spPr bwMode="auto">
          <a:xfrm>
            <a:off x="4617839" y="1665288"/>
            <a:ext cx="2328862" cy="2328863"/>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rgbClr val="0067B4"/>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8"/>
          <p:cNvSpPr>
            <a:spLocks/>
          </p:cNvSpPr>
          <p:nvPr/>
        </p:nvSpPr>
        <p:spPr bwMode="auto">
          <a:xfrm>
            <a:off x="4797227" y="4156075"/>
            <a:ext cx="1971675" cy="1971675"/>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rgbClr val="0067B4"/>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9"/>
          <p:cNvSpPr>
            <a:spLocks/>
          </p:cNvSpPr>
          <p:nvPr/>
        </p:nvSpPr>
        <p:spPr bwMode="auto">
          <a:xfrm>
            <a:off x="5864027" y="3249649"/>
            <a:ext cx="1653762" cy="1652513"/>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rgbClr val="0067B4"/>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12" name="直接连接符 11"/>
          <p:cNvCxnSpPr/>
          <p:nvPr/>
        </p:nvCxnSpPr>
        <p:spPr bwMode="auto">
          <a:xfrm>
            <a:off x="6946701" y="2829719"/>
            <a:ext cx="3672408" cy="0"/>
          </a:xfrm>
          <a:prstGeom prst="line">
            <a:avLst/>
          </a:prstGeom>
          <a:solidFill>
            <a:srgbClr val="484849"/>
          </a:solidFill>
          <a:ln w="9525" cap="flat" cmpd="sng" algn="ctr">
            <a:solidFill>
              <a:srgbClr val="0067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auto">
          <a:xfrm>
            <a:off x="7534553" y="4075906"/>
            <a:ext cx="3672408" cy="0"/>
          </a:xfrm>
          <a:prstGeom prst="line">
            <a:avLst/>
          </a:prstGeom>
          <a:solidFill>
            <a:srgbClr val="484849"/>
          </a:solidFill>
          <a:ln w="9525" cap="flat" cmpd="sng" algn="ctr">
            <a:solidFill>
              <a:srgbClr val="0067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a:off x="6768902" y="5141912"/>
            <a:ext cx="3672408" cy="0"/>
          </a:xfrm>
          <a:prstGeom prst="line">
            <a:avLst/>
          </a:prstGeom>
          <a:solidFill>
            <a:srgbClr val="484849"/>
          </a:solidFill>
          <a:ln w="9525" cap="flat" cmpd="sng" algn="ctr">
            <a:solidFill>
              <a:srgbClr val="0067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3224867" y="3504030"/>
            <a:ext cx="1668344" cy="430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smtClean="0">
                <a:ln>
                  <a:noFill/>
                </a:ln>
                <a:solidFill>
                  <a:srgbClr val="FFFFFF"/>
                </a:solidFill>
                <a:effectLst/>
                <a:uLnTx/>
                <a:uFillTx/>
                <a:latin typeface="微软雅黑"/>
                <a:ea typeface="微软雅黑"/>
              </a:rPr>
              <a:t>人力成本</a:t>
            </a:r>
            <a:endParaRPr kumimoji="0" lang="en-US" altLang="zh-CN" sz="22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18" name="TextBox 17"/>
          <p:cNvSpPr txBox="1"/>
          <p:nvPr/>
        </p:nvSpPr>
        <p:spPr>
          <a:xfrm>
            <a:off x="3224867" y="3898394"/>
            <a:ext cx="166834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rgbClr val="FFFFFF"/>
                </a:solidFill>
                <a:effectLst/>
                <a:uLnTx/>
                <a:uFillTx/>
                <a:latin typeface="微软雅黑"/>
                <a:ea typeface="微软雅黑"/>
              </a:rPr>
              <a:t>45%</a:t>
            </a:r>
          </a:p>
        </p:txBody>
      </p:sp>
      <p:sp>
        <p:nvSpPr>
          <p:cNvPr id="19" name="TextBox 18"/>
          <p:cNvSpPr txBox="1"/>
          <p:nvPr/>
        </p:nvSpPr>
        <p:spPr>
          <a:xfrm>
            <a:off x="4971780" y="2333962"/>
            <a:ext cx="166834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FFFFFF"/>
                </a:solidFill>
                <a:effectLst/>
                <a:uLnTx/>
                <a:uFillTx/>
                <a:latin typeface="微软雅黑"/>
                <a:ea typeface="微软雅黑"/>
              </a:rPr>
              <a:t>办公场地</a:t>
            </a:r>
            <a:endParaRPr kumimoji="0" lang="en-US" altLang="zh-CN" sz="20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0" name="TextBox 19"/>
          <p:cNvSpPr txBox="1"/>
          <p:nvPr/>
        </p:nvSpPr>
        <p:spPr>
          <a:xfrm>
            <a:off x="4971780" y="2629152"/>
            <a:ext cx="166834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rgbClr val="FFFFFF"/>
                </a:solidFill>
                <a:effectLst/>
                <a:uLnTx/>
                <a:uFillTx/>
                <a:latin typeface="微软雅黑"/>
                <a:ea typeface="微软雅黑"/>
              </a:rPr>
              <a:t>22%</a:t>
            </a:r>
          </a:p>
        </p:txBody>
      </p:sp>
      <p:sp>
        <p:nvSpPr>
          <p:cNvPr id="21" name="TextBox 20"/>
          <p:cNvSpPr txBox="1"/>
          <p:nvPr/>
        </p:nvSpPr>
        <p:spPr>
          <a:xfrm>
            <a:off x="4971780" y="4667729"/>
            <a:ext cx="166834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a:ea typeface="微软雅黑"/>
              </a:rPr>
              <a:t>推广费用</a:t>
            </a:r>
            <a:endParaRPr kumimoji="0" lang="en-US" altLang="zh-CN" sz="18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4971780" y="4962919"/>
            <a:ext cx="1668344"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FFFFFF"/>
                </a:solidFill>
                <a:effectLst/>
                <a:uLnTx/>
                <a:uFillTx/>
                <a:latin typeface="微软雅黑"/>
                <a:ea typeface="微软雅黑"/>
              </a:rPr>
              <a:t>19%</a:t>
            </a:r>
          </a:p>
        </p:txBody>
      </p:sp>
      <p:sp>
        <p:nvSpPr>
          <p:cNvPr id="23" name="TextBox 22"/>
          <p:cNvSpPr txBox="1"/>
          <p:nvPr/>
        </p:nvSpPr>
        <p:spPr>
          <a:xfrm>
            <a:off x="5901823" y="3763670"/>
            <a:ext cx="166834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其他费用</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5858885" y="3925689"/>
            <a:ext cx="1668344" cy="5539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smtClean="0">
                <a:ln>
                  <a:noFill/>
                </a:ln>
                <a:solidFill>
                  <a:srgbClr val="FFFFFF"/>
                </a:solidFill>
                <a:effectLst/>
                <a:uLnTx/>
                <a:uFillTx/>
                <a:latin typeface="微软雅黑"/>
                <a:ea typeface="微软雅黑"/>
              </a:rPr>
              <a:t>14%</a:t>
            </a:r>
          </a:p>
        </p:txBody>
      </p:sp>
      <p:sp>
        <p:nvSpPr>
          <p:cNvPr id="25" name="TextBox 24"/>
          <p:cNvSpPr txBox="1"/>
          <p:nvPr/>
        </p:nvSpPr>
        <p:spPr>
          <a:xfrm>
            <a:off x="7350357" y="2241258"/>
            <a:ext cx="3292699" cy="584775"/>
          </a:xfrm>
          <a:prstGeom prst="rect">
            <a:avLst/>
          </a:prstGeom>
          <a:noFill/>
        </p:spPr>
        <p:txBody>
          <a:bodyPr wrap="square" rtlCol="0">
            <a:spAutoFit/>
          </a:bodyPr>
          <a:lstStyle/>
          <a:p>
            <a:r>
              <a:rPr lang="zh-CN" altLang="en-US" sz="1600" dirty="0" smtClean="0">
                <a:solidFill>
                  <a:schemeClr val="bg1">
                    <a:lumMod val="50000"/>
                  </a:schemeClr>
                </a:solidFill>
                <a:latin typeface="+mn-ea"/>
                <a:ea typeface="+mn-ea"/>
              </a:rPr>
              <a:t>这里可以添加主要内容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endParaRPr lang="zh-CN" altLang="en-US" sz="1600" dirty="0">
              <a:solidFill>
                <a:schemeClr val="bg1">
                  <a:lumMod val="50000"/>
                </a:schemeClr>
              </a:solidFill>
              <a:latin typeface="+mn-ea"/>
              <a:ea typeface="+mn-ea"/>
            </a:endParaRPr>
          </a:p>
        </p:txBody>
      </p:sp>
      <p:sp>
        <p:nvSpPr>
          <p:cNvPr id="26" name="TextBox 25"/>
          <p:cNvSpPr txBox="1"/>
          <p:nvPr/>
        </p:nvSpPr>
        <p:spPr>
          <a:xfrm>
            <a:off x="7923563" y="3471282"/>
            <a:ext cx="3292699" cy="584775"/>
          </a:xfrm>
          <a:prstGeom prst="rect">
            <a:avLst/>
          </a:prstGeom>
          <a:noFill/>
        </p:spPr>
        <p:txBody>
          <a:bodyPr wrap="square" rtlCol="0">
            <a:spAutoFit/>
          </a:bodyPr>
          <a:lstStyle/>
          <a:p>
            <a:r>
              <a:rPr lang="zh-CN" altLang="en-US" sz="1600" dirty="0" smtClean="0">
                <a:solidFill>
                  <a:schemeClr val="bg1">
                    <a:lumMod val="50000"/>
                  </a:schemeClr>
                </a:solidFill>
                <a:latin typeface="+mn-ea"/>
                <a:ea typeface="+mn-ea"/>
              </a:rPr>
              <a:t>这里可以添加主要内容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endParaRPr lang="zh-CN" altLang="en-US" sz="1600" dirty="0">
              <a:solidFill>
                <a:schemeClr val="bg1">
                  <a:lumMod val="50000"/>
                </a:schemeClr>
              </a:solidFill>
              <a:latin typeface="+mn-ea"/>
              <a:ea typeface="+mn-ea"/>
            </a:endParaRPr>
          </a:p>
        </p:txBody>
      </p:sp>
      <p:sp>
        <p:nvSpPr>
          <p:cNvPr id="27" name="TextBox 26"/>
          <p:cNvSpPr txBox="1"/>
          <p:nvPr/>
        </p:nvSpPr>
        <p:spPr>
          <a:xfrm>
            <a:off x="1161455" y="4834636"/>
            <a:ext cx="2063412" cy="1077218"/>
          </a:xfrm>
          <a:prstGeom prst="rect">
            <a:avLst/>
          </a:prstGeom>
          <a:noFill/>
        </p:spPr>
        <p:txBody>
          <a:bodyPr wrap="square" rtlCol="0">
            <a:spAutoFit/>
          </a:bodyPr>
          <a:lstStyle/>
          <a:p>
            <a:r>
              <a:rPr lang="zh-CN" altLang="en-US" sz="1600" dirty="0" smtClean="0">
                <a:solidFill>
                  <a:schemeClr val="bg1">
                    <a:lumMod val="50000"/>
                  </a:schemeClr>
                </a:solidFill>
                <a:latin typeface="+mn-ea"/>
                <a:ea typeface="+mn-ea"/>
              </a:rPr>
              <a:t>这里可以添加主要内容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endParaRPr lang="zh-CN" altLang="en-US" sz="1600" dirty="0">
              <a:solidFill>
                <a:schemeClr val="bg1">
                  <a:lumMod val="50000"/>
                </a:schemeClr>
              </a:solidFill>
              <a:latin typeface="+mn-ea"/>
              <a:ea typeface="+mn-ea"/>
            </a:endParaRPr>
          </a:p>
        </p:txBody>
      </p:sp>
      <p:sp>
        <p:nvSpPr>
          <p:cNvPr id="28" name="TextBox 27"/>
          <p:cNvSpPr txBox="1"/>
          <p:nvPr/>
        </p:nvSpPr>
        <p:spPr>
          <a:xfrm>
            <a:off x="7350357" y="4539691"/>
            <a:ext cx="3292699" cy="584775"/>
          </a:xfrm>
          <a:prstGeom prst="rect">
            <a:avLst/>
          </a:prstGeom>
          <a:noFill/>
        </p:spPr>
        <p:txBody>
          <a:bodyPr wrap="square" rtlCol="0">
            <a:spAutoFit/>
          </a:bodyPr>
          <a:lstStyle/>
          <a:p>
            <a:r>
              <a:rPr lang="zh-CN" altLang="en-US" sz="1600" dirty="0" smtClean="0">
                <a:solidFill>
                  <a:schemeClr val="bg1">
                    <a:lumMod val="50000"/>
                  </a:schemeClr>
                </a:solidFill>
                <a:latin typeface="+mn-ea"/>
                <a:ea typeface="+mn-ea"/>
              </a:rPr>
              <a:t>这里可以添加主要内容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r>
              <a:rPr lang="zh-CN" altLang="en-US" sz="1600" dirty="0">
                <a:solidFill>
                  <a:schemeClr val="bg1">
                    <a:lumMod val="50000"/>
                  </a:schemeClr>
                </a:solidFill>
                <a:latin typeface="+mn-ea"/>
                <a:ea typeface="+mn-ea"/>
              </a:rPr>
              <a:t>这里可以添加主要</a:t>
            </a:r>
            <a:r>
              <a:rPr lang="zh-CN" altLang="en-US" sz="1600" dirty="0" smtClean="0">
                <a:solidFill>
                  <a:schemeClr val="bg1">
                    <a:lumMod val="50000"/>
                  </a:schemeClr>
                </a:solidFill>
                <a:latin typeface="+mn-ea"/>
                <a:ea typeface="+mn-ea"/>
              </a:rPr>
              <a:t>内容</a:t>
            </a:r>
            <a:endParaRPr lang="zh-CN" altLang="en-US" sz="1600" dirty="0">
              <a:solidFill>
                <a:schemeClr val="bg1">
                  <a:lumMod val="50000"/>
                </a:schemeClr>
              </a:solidFill>
              <a:latin typeface="+mn-ea"/>
              <a:ea typeface="+mn-ea"/>
            </a:endParaRPr>
          </a:p>
        </p:txBody>
      </p:sp>
    </p:spTree>
    <p:extLst>
      <p:ext uri="{BB962C8B-B14F-4D97-AF65-F5344CB8AC3E}">
        <p14:creationId xmlns:p14="http://schemas.microsoft.com/office/powerpoint/2010/main" val="354740104"/>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grpId="0" nodeType="afterEffect" p14:presetBounceEnd="4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40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14:presetBounceEnd="40000">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14:bounceEnd="40000">
                                          <p:cBhvr additive="base">
                                            <p:cTn id="24"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3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90"/>
                                              </p:val>
                                            </p:tav>
                                            <p:tav tm="100000">
                                              <p:val>
                                                <p:fltVal val="0"/>
                                              </p:val>
                                            </p:tav>
                                          </p:tavLst>
                                        </p:anim>
                                        <p:animEffect transition="in" filter="fade">
                                          <p:cBhvr>
                                            <p:cTn id="32" dur="500"/>
                                            <p:tgtEl>
                                              <p:spTgt spid="1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 calcmode="lin" valueType="num">
                                          <p:cBhvr>
                                            <p:cTn id="37" dur="500" fill="hold"/>
                                            <p:tgtEl>
                                              <p:spTgt spid="18"/>
                                            </p:tgtEl>
                                            <p:attrNameLst>
                                              <p:attrName>style.rotation</p:attrName>
                                            </p:attrNameLst>
                                          </p:cBhvr>
                                          <p:tavLst>
                                            <p:tav tm="0">
                                              <p:val>
                                                <p:fltVal val="90"/>
                                              </p:val>
                                            </p:tav>
                                            <p:tav tm="100000">
                                              <p:val>
                                                <p:fltVal val="0"/>
                                              </p:val>
                                            </p:tav>
                                          </p:tavLst>
                                        </p:anim>
                                        <p:animEffect transition="in" filter="fade">
                                          <p:cBhvr>
                                            <p:cTn id="38" dur="500"/>
                                            <p:tgtEl>
                                              <p:spTgt spid="18"/>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 calcmode="lin" valueType="num">
                                          <p:cBhvr>
                                            <p:cTn id="43" dur="500" fill="hold"/>
                                            <p:tgtEl>
                                              <p:spTgt spid="19"/>
                                            </p:tgtEl>
                                            <p:attrNameLst>
                                              <p:attrName>style.rotation</p:attrName>
                                            </p:attrNameLst>
                                          </p:cBhvr>
                                          <p:tavLst>
                                            <p:tav tm="0">
                                              <p:val>
                                                <p:fltVal val="90"/>
                                              </p:val>
                                            </p:tav>
                                            <p:tav tm="100000">
                                              <p:val>
                                                <p:fltVal val="0"/>
                                              </p:val>
                                            </p:tav>
                                          </p:tavLst>
                                        </p:anim>
                                        <p:animEffect transition="in" filter="fade">
                                          <p:cBhvr>
                                            <p:cTn id="44" dur="500"/>
                                            <p:tgtEl>
                                              <p:spTgt spid="1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 calcmode="lin" valueType="num">
                                          <p:cBhvr>
                                            <p:cTn id="49" dur="500" fill="hold"/>
                                            <p:tgtEl>
                                              <p:spTgt spid="20"/>
                                            </p:tgtEl>
                                            <p:attrNameLst>
                                              <p:attrName>style.rotation</p:attrName>
                                            </p:attrNameLst>
                                          </p:cBhvr>
                                          <p:tavLst>
                                            <p:tav tm="0">
                                              <p:val>
                                                <p:fltVal val="90"/>
                                              </p:val>
                                            </p:tav>
                                            <p:tav tm="100000">
                                              <p:val>
                                                <p:fltVal val="0"/>
                                              </p:val>
                                            </p:tav>
                                          </p:tavLst>
                                        </p:anim>
                                        <p:animEffect transition="in" filter="fade">
                                          <p:cBhvr>
                                            <p:cTn id="50" dur="500"/>
                                            <p:tgtEl>
                                              <p:spTgt spid="2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90"/>
                                              </p:val>
                                            </p:tav>
                                            <p:tav tm="100000">
                                              <p:val>
                                                <p:fltVal val="0"/>
                                              </p:val>
                                            </p:tav>
                                          </p:tavLst>
                                        </p:anim>
                                        <p:animEffect transition="in" filter="fade">
                                          <p:cBhvr>
                                            <p:cTn id="56" dur="500"/>
                                            <p:tgtEl>
                                              <p:spTgt spid="23"/>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90"/>
                                              </p:val>
                                            </p:tav>
                                            <p:tav tm="100000">
                                              <p:val>
                                                <p:fltVal val="0"/>
                                              </p:val>
                                            </p:tav>
                                          </p:tavLst>
                                        </p:anim>
                                        <p:animEffect transition="in" filter="fade">
                                          <p:cBhvr>
                                            <p:cTn id="62" dur="500"/>
                                            <p:tgtEl>
                                              <p:spTgt spid="24"/>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style.rotation</p:attrName>
                                            </p:attrNameLst>
                                          </p:cBhvr>
                                          <p:tavLst>
                                            <p:tav tm="0">
                                              <p:val>
                                                <p:fltVal val="90"/>
                                              </p:val>
                                            </p:tav>
                                            <p:tav tm="100000">
                                              <p:val>
                                                <p:fltVal val="0"/>
                                              </p:val>
                                            </p:tav>
                                          </p:tavLst>
                                        </p:anim>
                                        <p:animEffect transition="in" filter="fade">
                                          <p:cBhvr>
                                            <p:cTn id="68" dur="500"/>
                                            <p:tgtEl>
                                              <p:spTgt spid="21"/>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 calcmode="lin" valueType="num">
                                          <p:cBhvr>
                                            <p:cTn id="73" dur="500" fill="hold"/>
                                            <p:tgtEl>
                                              <p:spTgt spid="22"/>
                                            </p:tgtEl>
                                            <p:attrNameLst>
                                              <p:attrName>style.rotation</p:attrName>
                                            </p:attrNameLst>
                                          </p:cBhvr>
                                          <p:tavLst>
                                            <p:tav tm="0">
                                              <p:val>
                                                <p:fltVal val="90"/>
                                              </p:val>
                                            </p:tav>
                                            <p:tav tm="100000">
                                              <p:val>
                                                <p:fltVal val="0"/>
                                              </p:val>
                                            </p:tav>
                                          </p:tavLst>
                                        </p:anim>
                                        <p:animEffect transition="in" filter="fade">
                                          <p:cBhvr>
                                            <p:cTn id="74" dur="500"/>
                                            <p:tgtEl>
                                              <p:spTgt spid="22"/>
                                            </p:tgtEl>
                                          </p:cBhvr>
                                        </p:animEffect>
                                      </p:childTnLst>
                                    </p:cTn>
                                  </p:par>
                                </p:childTnLst>
                              </p:cTn>
                            </p:par>
                            <p:par>
                              <p:cTn id="75" fill="hold">
                                <p:stCondLst>
                                  <p:cond delay="2000"/>
                                </p:stCondLst>
                                <p:childTnLst>
                                  <p:par>
                                    <p:cTn id="76" presetID="22" presetClass="entr" presetSubtype="8"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left)">
                                          <p:cBhvr>
                                            <p:cTn id="78" dur="500"/>
                                            <p:tgtEl>
                                              <p:spTgt spid="12"/>
                                            </p:tgtEl>
                                          </p:cBhvr>
                                        </p:animEffect>
                                      </p:childTnLst>
                                    </p:cTn>
                                  </p:par>
                                  <p:par>
                                    <p:cTn id="79" presetID="22" presetClass="entr" presetSubtype="8"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left)">
                                          <p:cBhvr>
                                            <p:cTn id="81" dur="500"/>
                                            <p:tgtEl>
                                              <p:spTgt spid="15"/>
                                            </p:tgtEl>
                                          </p:cBhvr>
                                        </p:animEffect>
                                      </p:childTnLst>
                                    </p:cTn>
                                  </p:par>
                                  <p:par>
                                    <p:cTn id="82" presetID="22" presetClass="entr" presetSubtype="8" fill="hold"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500"/>
                                            <p:tgtEl>
                                              <p:spTgt spid="16"/>
                                            </p:tgtEl>
                                          </p:cBhvr>
                                        </p:animEffect>
                                      </p:childTnLst>
                                    </p:cTn>
                                  </p:par>
                                </p:childTnLst>
                              </p:cTn>
                            </p:par>
                            <p:par>
                              <p:cTn id="85" fill="hold">
                                <p:stCondLst>
                                  <p:cond delay="2500"/>
                                </p:stCondLst>
                                <p:childTnLst>
                                  <p:par>
                                    <p:cTn id="86" presetID="22" presetClass="entr" presetSubtype="8"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500"/>
                                            <p:tgtEl>
                                              <p:spTgt spid="2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left)">
                                          <p:cBhvr>
                                            <p:cTn id="94" dur="500"/>
                                            <p:tgtEl>
                                              <p:spTgt spid="2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right)">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7" grpId="0"/>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3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90"/>
                                              </p:val>
                                            </p:tav>
                                            <p:tav tm="100000">
                                              <p:val>
                                                <p:fltVal val="0"/>
                                              </p:val>
                                            </p:tav>
                                          </p:tavLst>
                                        </p:anim>
                                        <p:animEffect transition="in" filter="fade">
                                          <p:cBhvr>
                                            <p:cTn id="32" dur="500"/>
                                            <p:tgtEl>
                                              <p:spTgt spid="1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 calcmode="lin" valueType="num">
                                          <p:cBhvr>
                                            <p:cTn id="37" dur="500" fill="hold"/>
                                            <p:tgtEl>
                                              <p:spTgt spid="18"/>
                                            </p:tgtEl>
                                            <p:attrNameLst>
                                              <p:attrName>style.rotation</p:attrName>
                                            </p:attrNameLst>
                                          </p:cBhvr>
                                          <p:tavLst>
                                            <p:tav tm="0">
                                              <p:val>
                                                <p:fltVal val="90"/>
                                              </p:val>
                                            </p:tav>
                                            <p:tav tm="100000">
                                              <p:val>
                                                <p:fltVal val="0"/>
                                              </p:val>
                                            </p:tav>
                                          </p:tavLst>
                                        </p:anim>
                                        <p:animEffect transition="in" filter="fade">
                                          <p:cBhvr>
                                            <p:cTn id="38" dur="500"/>
                                            <p:tgtEl>
                                              <p:spTgt spid="18"/>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 calcmode="lin" valueType="num">
                                          <p:cBhvr>
                                            <p:cTn id="43" dur="500" fill="hold"/>
                                            <p:tgtEl>
                                              <p:spTgt spid="19"/>
                                            </p:tgtEl>
                                            <p:attrNameLst>
                                              <p:attrName>style.rotation</p:attrName>
                                            </p:attrNameLst>
                                          </p:cBhvr>
                                          <p:tavLst>
                                            <p:tav tm="0">
                                              <p:val>
                                                <p:fltVal val="90"/>
                                              </p:val>
                                            </p:tav>
                                            <p:tav tm="100000">
                                              <p:val>
                                                <p:fltVal val="0"/>
                                              </p:val>
                                            </p:tav>
                                          </p:tavLst>
                                        </p:anim>
                                        <p:animEffect transition="in" filter="fade">
                                          <p:cBhvr>
                                            <p:cTn id="44" dur="500"/>
                                            <p:tgtEl>
                                              <p:spTgt spid="1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 calcmode="lin" valueType="num">
                                          <p:cBhvr>
                                            <p:cTn id="49" dur="500" fill="hold"/>
                                            <p:tgtEl>
                                              <p:spTgt spid="20"/>
                                            </p:tgtEl>
                                            <p:attrNameLst>
                                              <p:attrName>style.rotation</p:attrName>
                                            </p:attrNameLst>
                                          </p:cBhvr>
                                          <p:tavLst>
                                            <p:tav tm="0">
                                              <p:val>
                                                <p:fltVal val="90"/>
                                              </p:val>
                                            </p:tav>
                                            <p:tav tm="100000">
                                              <p:val>
                                                <p:fltVal val="0"/>
                                              </p:val>
                                            </p:tav>
                                          </p:tavLst>
                                        </p:anim>
                                        <p:animEffect transition="in" filter="fade">
                                          <p:cBhvr>
                                            <p:cTn id="50" dur="500"/>
                                            <p:tgtEl>
                                              <p:spTgt spid="2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90"/>
                                              </p:val>
                                            </p:tav>
                                            <p:tav tm="100000">
                                              <p:val>
                                                <p:fltVal val="0"/>
                                              </p:val>
                                            </p:tav>
                                          </p:tavLst>
                                        </p:anim>
                                        <p:animEffect transition="in" filter="fade">
                                          <p:cBhvr>
                                            <p:cTn id="56" dur="500"/>
                                            <p:tgtEl>
                                              <p:spTgt spid="23"/>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90"/>
                                              </p:val>
                                            </p:tav>
                                            <p:tav tm="100000">
                                              <p:val>
                                                <p:fltVal val="0"/>
                                              </p:val>
                                            </p:tav>
                                          </p:tavLst>
                                        </p:anim>
                                        <p:animEffect transition="in" filter="fade">
                                          <p:cBhvr>
                                            <p:cTn id="62" dur="500"/>
                                            <p:tgtEl>
                                              <p:spTgt spid="24"/>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style.rotation</p:attrName>
                                            </p:attrNameLst>
                                          </p:cBhvr>
                                          <p:tavLst>
                                            <p:tav tm="0">
                                              <p:val>
                                                <p:fltVal val="90"/>
                                              </p:val>
                                            </p:tav>
                                            <p:tav tm="100000">
                                              <p:val>
                                                <p:fltVal val="0"/>
                                              </p:val>
                                            </p:tav>
                                          </p:tavLst>
                                        </p:anim>
                                        <p:animEffect transition="in" filter="fade">
                                          <p:cBhvr>
                                            <p:cTn id="68" dur="500"/>
                                            <p:tgtEl>
                                              <p:spTgt spid="21"/>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 calcmode="lin" valueType="num">
                                          <p:cBhvr>
                                            <p:cTn id="73" dur="500" fill="hold"/>
                                            <p:tgtEl>
                                              <p:spTgt spid="22"/>
                                            </p:tgtEl>
                                            <p:attrNameLst>
                                              <p:attrName>style.rotation</p:attrName>
                                            </p:attrNameLst>
                                          </p:cBhvr>
                                          <p:tavLst>
                                            <p:tav tm="0">
                                              <p:val>
                                                <p:fltVal val="90"/>
                                              </p:val>
                                            </p:tav>
                                            <p:tav tm="100000">
                                              <p:val>
                                                <p:fltVal val="0"/>
                                              </p:val>
                                            </p:tav>
                                          </p:tavLst>
                                        </p:anim>
                                        <p:animEffect transition="in" filter="fade">
                                          <p:cBhvr>
                                            <p:cTn id="74" dur="500"/>
                                            <p:tgtEl>
                                              <p:spTgt spid="22"/>
                                            </p:tgtEl>
                                          </p:cBhvr>
                                        </p:animEffect>
                                      </p:childTnLst>
                                    </p:cTn>
                                  </p:par>
                                </p:childTnLst>
                              </p:cTn>
                            </p:par>
                            <p:par>
                              <p:cTn id="75" fill="hold">
                                <p:stCondLst>
                                  <p:cond delay="2000"/>
                                </p:stCondLst>
                                <p:childTnLst>
                                  <p:par>
                                    <p:cTn id="76" presetID="22" presetClass="entr" presetSubtype="8"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left)">
                                          <p:cBhvr>
                                            <p:cTn id="78" dur="500"/>
                                            <p:tgtEl>
                                              <p:spTgt spid="12"/>
                                            </p:tgtEl>
                                          </p:cBhvr>
                                        </p:animEffect>
                                      </p:childTnLst>
                                    </p:cTn>
                                  </p:par>
                                  <p:par>
                                    <p:cTn id="79" presetID="22" presetClass="entr" presetSubtype="8"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left)">
                                          <p:cBhvr>
                                            <p:cTn id="81" dur="500"/>
                                            <p:tgtEl>
                                              <p:spTgt spid="15"/>
                                            </p:tgtEl>
                                          </p:cBhvr>
                                        </p:animEffect>
                                      </p:childTnLst>
                                    </p:cTn>
                                  </p:par>
                                  <p:par>
                                    <p:cTn id="82" presetID="22" presetClass="entr" presetSubtype="8" fill="hold"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500"/>
                                            <p:tgtEl>
                                              <p:spTgt spid="16"/>
                                            </p:tgtEl>
                                          </p:cBhvr>
                                        </p:animEffect>
                                      </p:childTnLst>
                                    </p:cTn>
                                  </p:par>
                                </p:childTnLst>
                              </p:cTn>
                            </p:par>
                            <p:par>
                              <p:cTn id="85" fill="hold">
                                <p:stCondLst>
                                  <p:cond delay="2500"/>
                                </p:stCondLst>
                                <p:childTnLst>
                                  <p:par>
                                    <p:cTn id="86" presetID="22" presetClass="entr" presetSubtype="8"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500"/>
                                            <p:tgtEl>
                                              <p:spTgt spid="2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left)">
                                          <p:cBhvr>
                                            <p:cTn id="94" dur="500"/>
                                            <p:tgtEl>
                                              <p:spTgt spid="2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right)">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7" grpId="0"/>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我图网上传\重新整理\PPT\变色龙\我图网下载素材\新建文件夹6\111素材\图片\其他\图片1.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bwMode="auto">
          <a:xfrm>
            <a:off x="1" y="1"/>
            <a:ext cx="12190412"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Shape 1424"/>
          <p:cNvSpPr/>
          <p:nvPr/>
        </p:nvSpPr>
        <p:spPr>
          <a:xfrm>
            <a:off x="793" y="1988457"/>
            <a:ext cx="12190414" cy="2955246"/>
          </a:xfrm>
          <a:prstGeom prst="rect">
            <a:avLst/>
          </a:prstGeom>
          <a:solidFill>
            <a:srgbClr val="0067B4">
              <a:alpha val="92000"/>
            </a:srgbClr>
          </a:solidFill>
          <a:ln w="12700">
            <a:miter lim="400000"/>
          </a:ln>
        </p:spPr>
        <p:txBody>
          <a:bodyPr lIns="0" tIns="0" rIns="0" bIns="0" anchor="ctr"/>
          <a:lstStyle/>
          <a:p>
            <a:pPr lvl="0" algn="ctr"/>
            <a:endParaRPr dirty="0">
              <a:latin typeface="微软雅黑" pitchFamily="34" charset="-122"/>
              <a:ea typeface="微软雅黑" pitchFamily="34" charset="-122"/>
            </a:endParaRPr>
          </a:p>
        </p:txBody>
      </p:sp>
      <p:sp>
        <p:nvSpPr>
          <p:cNvPr id="4" name="TextBox 42"/>
          <p:cNvSpPr txBox="1"/>
          <p:nvPr/>
        </p:nvSpPr>
        <p:spPr>
          <a:xfrm>
            <a:off x="5116824" y="2734730"/>
            <a:ext cx="4948236" cy="1015663"/>
          </a:xfrm>
          <a:prstGeom prst="rect">
            <a:avLst/>
          </a:prstGeom>
          <a:noFill/>
        </p:spPr>
        <p:txBody>
          <a:bodyPr wrap="square" rtlCol="0">
            <a:spAutoFit/>
          </a:bodyPr>
          <a:lstStyle/>
          <a:p>
            <a:pPr algn="ctr"/>
            <a:r>
              <a:rPr lang="zh-CN" altLang="en-US" sz="6000" b="1" dirty="0" smtClean="0">
                <a:solidFill>
                  <a:schemeClr val="bg1"/>
                </a:solidFill>
                <a:latin typeface="微软雅黑" pitchFamily="34" charset="-122"/>
                <a:ea typeface="微软雅黑" pitchFamily="34" charset="-122"/>
              </a:rPr>
              <a:t>加入你的标题</a:t>
            </a:r>
            <a:endParaRPr lang="zh-CN" altLang="en-US" sz="6000" b="1" dirty="0">
              <a:solidFill>
                <a:schemeClr val="bg1"/>
              </a:solidFill>
              <a:latin typeface="微软雅黑" pitchFamily="34" charset="-122"/>
              <a:ea typeface="微软雅黑" pitchFamily="34" charset="-122"/>
            </a:endParaRPr>
          </a:p>
        </p:txBody>
      </p:sp>
      <p:sp>
        <p:nvSpPr>
          <p:cNvPr id="5" name="TextBox 42"/>
          <p:cNvSpPr txBox="1"/>
          <p:nvPr/>
        </p:nvSpPr>
        <p:spPr>
          <a:xfrm>
            <a:off x="5786912" y="3790632"/>
            <a:ext cx="3608060"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a:t>
            </a:r>
            <a:r>
              <a:rPr lang="zh-CN" altLang="en-US" sz="2400" dirty="0" smtClean="0">
                <a:solidFill>
                  <a:schemeClr val="bg1"/>
                </a:solidFill>
                <a:latin typeface="微软雅黑" pitchFamily="34" charset="-122"/>
                <a:ea typeface="微软雅黑" pitchFamily="34" charset="-122"/>
              </a:rPr>
              <a:t>点击补充</a:t>
            </a:r>
            <a:r>
              <a:rPr lang="zh-CN" altLang="en-US" sz="2400" dirty="0">
                <a:solidFill>
                  <a:schemeClr val="bg1"/>
                </a:solidFill>
                <a:latin typeface="微软雅黑" pitchFamily="34" charset="-122"/>
                <a:ea typeface="微软雅黑" pitchFamily="34" charset="-122"/>
              </a:rPr>
              <a:t>添加</a:t>
            </a:r>
            <a:r>
              <a:rPr lang="zh-CN" altLang="en-US" sz="2400" dirty="0" smtClean="0">
                <a:solidFill>
                  <a:schemeClr val="bg1"/>
                </a:solidFill>
                <a:latin typeface="微软雅黑" pitchFamily="34" charset="-122"/>
                <a:ea typeface="微软雅黑" pitchFamily="34" charset="-122"/>
              </a:rPr>
              <a:t>内容</a:t>
            </a:r>
            <a:r>
              <a:rPr lang="en-US" altLang="zh-CN" sz="2800" dirty="0" smtClean="0">
                <a:solidFill>
                  <a:schemeClr val="bg1"/>
                </a:solidFill>
                <a:latin typeface="微软雅黑" pitchFamily="34" charset="-122"/>
                <a:ea typeface="微软雅黑" pitchFamily="34" charset="-122"/>
              </a:rPr>
              <a:t>】</a:t>
            </a:r>
            <a:endParaRPr lang="zh-CN" altLang="en-US" sz="3800" dirty="0">
              <a:solidFill>
                <a:schemeClr val="bg1"/>
              </a:solidFill>
              <a:latin typeface="微软雅黑" pitchFamily="34" charset="-122"/>
              <a:ea typeface="微软雅黑" pitchFamily="34" charset="-122"/>
            </a:endParaRPr>
          </a:p>
        </p:txBody>
      </p:sp>
      <p:sp>
        <p:nvSpPr>
          <p:cNvPr id="10" name="TextBox 9"/>
          <p:cNvSpPr txBox="1"/>
          <p:nvPr/>
        </p:nvSpPr>
        <p:spPr>
          <a:xfrm>
            <a:off x="2627049" y="3051710"/>
            <a:ext cx="1045066" cy="923322"/>
          </a:xfrm>
          <a:prstGeom prst="rect">
            <a:avLst/>
          </a:prstGeom>
          <a:solidFill>
            <a:schemeClr val="bg1"/>
          </a:solidFill>
          <a:ln w="76200">
            <a:solidFill>
              <a:schemeClr val="bg1"/>
            </a:solidFill>
          </a:ln>
        </p:spPr>
        <p:txBody>
          <a:bodyPr wrap="square" lIns="91433" tIns="45716" rIns="91433" bIns="45716" rtlCol="0">
            <a:spAutoFit/>
          </a:bodyPr>
          <a:lstStyle/>
          <a:p>
            <a:pPr algn="ctr"/>
            <a:r>
              <a:rPr lang="en-US" altLang="zh-CN" sz="5400" b="1" dirty="0" smtClean="0">
                <a:solidFill>
                  <a:srgbClr val="0067B4"/>
                </a:solidFill>
                <a:latin typeface="微软雅黑" pitchFamily="34" charset="-122"/>
                <a:ea typeface="微软雅黑" pitchFamily="34" charset="-122"/>
              </a:rPr>
              <a:t>3</a:t>
            </a:r>
            <a:endParaRPr lang="zh-CN" altLang="en-US" sz="5400" b="1" dirty="0">
              <a:solidFill>
                <a:srgbClr val="0067B4"/>
              </a:solidFill>
              <a:latin typeface="微软雅黑" pitchFamily="34" charset="-122"/>
              <a:ea typeface="微软雅黑" pitchFamily="34" charset="-122"/>
            </a:endParaRPr>
          </a:p>
        </p:txBody>
      </p:sp>
    </p:spTree>
    <p:extLst>
      <p:ext uri="{BB962C8B-B14F-4D97-AF65-F5344CB8AC3E}">
        <p14:creationId xmlns:p14="http://schemas.microsoft.com/office/powerpoint/2010/main" val="2875345180"/>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750"/>
                                        <p:tgtEl>
                                          <p:spTgt spid="102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anim calcmode="lin" valueType="num">
                                      <p:cBhvr>
                                        <p:cTn id="15" dur="750" fill="hold"/>
                                        <p:tgtEl>
                                          <p:spTgt spid="10"/>
                                        </p:tgtEl>
                                        <p:attrNameLst>
                                          <p:attrName>ppt_x</p:attrName>
                                        </p:attrNameLst>
                                      </p:cBhvr>
                                      <p:tavLst>
                                        <p:tav tm="0">
                                          <p:val>
                                            <p:strVal val="#ppt_x"/>
                                          </p:val>
                                        </p:tav>
                                        <p:tav tm="100000">
                                          <p:val>
                                            <p:strVal val="#ppt_x"/>
                                          </p:val>
                                        </p:tav>
                                      </p:tavLst>
                                    </p:anim>
                                    <p:anim calcmode="lin" valueType="num">
                                      <p:cBhvr>
                                        <p:cTn id="16" dur="75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250" autoRev="1" fill="hold">
                                          <p:stCondLst>
                                            <p:cond delay="0"/>
                                          </p:stCondLst>
                                        </p:cTn>
                                        <p:tgtEl>
                                          <p:spTgt spid="4"/>
                                        </p:tgtEl>
                                        <p:attrNameLst>
                                          <p:attrName>ppt_w</p:attrName>
                                        </p:attrNameLst>
                                      </p:cBhvr>
                                    </p:anim>
                                    <p:anim by="(#ppt_w*0.50)" calcmode="lin" valueType="num">
                                      <p:cBhvr>
                                        <p:cTn id="21" dur="250" decel="50000" autoRev="1" fill="hold">
                                          <p:stCondLst>
                                            <p:cond delay="0"/>
                                          </p:stCondLst>
                                        </p:cTn>
                                        <p:tgtEl>
                                          <p:spTgt spid="4"/>
                                        </p:tgtEl>
                                        <p:attrNameLst>
                                          <p:attrName>ppt_x</p:attrName>
                                        </p:attrNameLst>
                                      </p:cBhvr>
                                    </p:anim>
                                    <p:anim from="(-#ppt_h/2)" to="(#ppt_y)" calcmode="lin" valueType="num">
                                      <p:cBhvr>
                                        <p:cTn id="22" dur="500" fill="hold">
                                          <p:stCondLst>
                                            <p:cond delay="0"/>
                                          </p:stCondLst>
                                        </p:cTn>
                                        <p:tgtEl>
                                          <p:spTgt spid="4"/>
                                        </p:tgtEl>
                                        <p:attrNameLst>
                                          <p:attrName>ppt_y</p:attrName>
                                        </p:attrNameLst>
                                      </p:cBhvr>
                                    </p:anim>
                                    <p:animRot by="21600000">
                                      <p:cBhvr>
                                        <p:cTn id="23" dur="500" fill="hold">
                                          <p:stCondLst>
                                            <p:cond delay="0"/>
                                          </p:stCondLst>
                                        </p:cTn>
                                        <p:tgtEl>
                                          <p:spTgt spid="4"/>
                                        </p:tgtEl>
                                        <p:attrNameLst>
                                          <p:attrName>r</p:attrName>
                                        </p:attrNameLst>
                                      </p:cBhvr>
                                    </p:animRot>
                                  </p:childTnLst>
                                </p:cTn>
                              </p:par>
                            </p:childTnLst>
                          </p:cTn>
                        </p:par>
                        <p:par>
                          <p:cTn id="24" fill="hold">
                            <p:stCondLst>
                              <p:cond delay="22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250" autoRev="1" fill="hold">
                                          <p:stCondLst>
                                            <p:cond delay="0"/>
                                          </p:stCondLst>
                                        </p:cTn>
                                        <p:tgtEl>
                                          <p:spTgt spid="5"/>
                                        </p:tgtEl>
                                        <p:attrNameLst>
                                          <p:attrName>ppt_w</p:attrName>
                                        </p:attrNameLst>
                                      </p:cBhvr>
                                    </p:anim>
                                    <p:anim by="(#ppt_w*0.50)" calcmode="lin" valueType="num">
                                      <p:cBhvr>
                                        <p:cTn id="28" dur="250" decel="50000" autoRev="1" fill="hold">
                                          <p:stCondLst>
                                            <p:cond delay="0"/>
                                          </p:stCondLst>
                                        </p:cTn>
                                        <p:tgtEl>
                                          <p:spTgt spid="5"/>
                                        </p:tgtEl>
                                        <p:attrNameLst>
                                          <p:attrName>ppt_x</p:attrName>
                                        </p:attrNameLst>
                                      </p:cBhvr>
                                    </p:anim>
                                    <p:anim from="(-#ppt_h/2)" to="(#ppt_y)" calcmode="lin" valueType="num">
                                      <p:cBhvr>
                                        <p:cTn id="29" dur="500" fill="hold">
                                          <p:stCondLst>
                                            <p:cond delay="0"/>
                                          </p:stCondLst>
                                        </p:cTn>
                                        <p:tgtEl>
                                          <p:spTgt spid="5"/>
                                        </p:tgtEl>
                                        <p:attrNameLst>
                                          <p:attrName>ppt_y</p:attrName>
                                        </p:attrNameLst>
                                      </p:cBhvr>
                                    </p:anim>
                                    <p:animRot by="21600000">
                                      <p:cBhvr>
                                        <p:cTn id="30"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7" name="组合 6"/>
          <p:cNvGrpSpPr/>
          <p:nvPr/>
        </p:nvGrpSpPr>
        <p:grpSpPr>
          <a:xfrm flipH="1">
            <a:off x="3964975" y="1802240"/>
            <a:ext cx="3947741" cy="3791975"/>
            <a:chOff x="4122668" y="1649312"/>
            <a:chExt cx="3947741" cy="3791975"/>
          </a:xfrm>
        </p:grpSpPr>
        <p:sp>
          <p:nvSpPr>
            <p:cNvPr id="8" name="Freeform 414"/>
            <p:cNvSpPr>
              <a:spLocks noEditPoints="1"/>
            </p:cNvSpPr>
            <p:nvPr/>
          </p:nvSpPr>
          <p:spPr bwMode="auto">
            <a:xfrm>
              <a:off x="4516955" y="2019261"/>
              <a:ext cx="3159167" cy="316890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9" name="Freeform 415"/>
            <p:cNvSpPr>
              <a:spLocks/>
            </p:cNvSpPr>
            <p:nvPr/>
          </p:nvSpPr>
          <p:spPr bwMode="auto">
            <a:xfrm>
              <a:off x="4507220" y="4044244"/>
              <a:ext cx="885929" cy="93460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0" name="Freeform 416"/>
            <p:cNvSpPr>
              <a:spLocks/>
            </p:cNvSpPr>
            <p:nvPr/>
          </p:nvSpPr>
          <p:spPr bwMode="auto">
            <a:xfrm>
              <a:off x="5553785" y="4725728"/>
              <a:ext cx="545187" cy="598732"/>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2" name="Freeform 417"/>
            <p:cNvSpPr>
              <a:spLocks/>
            </p:cNvSpPr>
            <p:nvPr/>
          </p:nvSpPr>
          <p:spPr bwMode="auto">
            <a:xfrm>
              <a:off x="5071878" y="1902435"/>
              <a:ext cx="793442" cy="754501"/>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5" name="Freeform 418"/>
            <p:cNvSpPr>
              <a:spLocks/>
            </p:cNvSpPr>
            <p:nvPr/>
          </p:nvSpPr>
          <p:spPr bwMode="auto">
            <a:xfrm>
              <a:off x="6537069" y="3265404"/>
              <a:ext cx="1533340" cy="217588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Lst>
              <a:ahLst/>
              <a:cxnLst>
                <a:cxn ang="0">
                  <a:pos x="T0" y="T1"/>
                </a:cxn>
                <a:cxn ang="0">
                  <a:pos x="T2" y="T3"/>
                </a:cxn>
                <a:cxn ang="0">
                  <a:pos x="T4" y="T5"/>
                </a:cxn>
                <a:cxn ang="0">
                  <a:pos x="T6" y="T7"/>
                </a:cxn>
                <a:cxn ang="0">
                  <a:pos x="T8" y="T9"/>
                </a:cxn>
                <a:cxn ang="0">
                  <a:pos x="T10" y="T11"/>
                </a:cxn>
                <a:cxn ang="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6" name="Freeform 419"/>
            <p:cNvSpPr>
              <a:spLocks/>
            </p:cNvSpPr>
            <p:nvPr/>
          </p:nvSpPr>
          <p:spPr bwMode="auto">
            <a:xfrm>
              <a:off x="4122668" y="2330797"/>
              <a:ext cx="1061169" cy="127048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 name="Freeform 420"/>
            <p:cNvSpPr>
              <a:spLocks/>
            </p:cNvSpPr>
            <p:nvPr/>
          </p:nvSpPr>
          <p:spPr bwMode="auto">
            <a:xfrm>
              <a:off x="6293682" y="1649312"/>
              <a:ext cx="1635562" cy="1504133"/>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rgbClr val="0067B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18" name="组合 17"/>
          <p:cNvGrpSpPr/>
          <p:nvPr/>
        </p:nvGrpSpPr>
        <p:grpSpPr>
          <a:xfrm>
            <a:off x="6569630" y="1269554"/>
            <a:ext cx="3774048" cy="1140057"/>
            <a:chOff x="6655890" y="1130073"/>
            <a:chExt cx="3774048" cy="1140057"/>
          </a:xfrm>
        </p:grpSpPr>
        <p:grpSp>
          <p:nvGrpSpPr>
            <p:cNvPr id="19" name="组合 18"/>
            <p:cNvGrpSpPr/>
            <p:nvPr/>
          </p:nvGrpSpPr>
          <p:grpSpPr>
            <a:xfrm>
              <a:off x="7789419" y="1130073"/>
              <a:ext cx="2640519" cy="1052676"/>
              <a:chOff x="7860852" y="1152157"/>
              <a:chExt cx="4314929" cy="1052676"/>
            </a:xfrm>
          </p:grpSpPr>
          <p:sp>
            <p:nvSpPr>
              <p:cNvPr id="21" name="文本框 32"/>
              <p:cNvSpPr txBox="1"/>
              <p:nvPr/>
            </p:nvSpPr>
            <p:spPr>
              <a:xfrm>
                <a:off x="7860852" y="1152157"/>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7874299" y="1466169"/>
                <a:ext cx="43014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任意多边形 19"/>
            <p:cNvSpPr/>
            <p:nvPr/>
          </p:nvSpPr>
          <p:spPr>
            <a:xfrm>
              <a:off x="6655890" y="1449859"/>
              <a:ext cx="1075765" cy="820271"/>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Lst>
              <a:ahLst/>
              <a:cxnLst>
                <a:cxn ang="0">
                  <a:pos x="connsiteX0" y="connsiteY0"/>
                </a:cxn>
                <a:cxn ang="0">
                  <a:pos x="connsiteX1" y="connsiteY1"/>
                </a:cxn>
                <a:cxn ang="0">
                  <a:pos x="connsiteX2" y="connsiteY2"/>
                </a:cxn>
                <a:cxn ang="0">
                  <a:pos x="connsiteX3" y="connsiteY3"/>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7393319" y="2628414"/>
            <a:ext cx="3760638" cy="1013043"/>
            <a:chOff x="7479579" y="2316413"/>
            <a:chExt cx="3760638" cy="1013043"/>
          </a:xfrm>
        </p:grpSpPr>
        <p:sp>
          <p:nvSpPr>
            <p:cNvPr id="24" name="任意多边形 23"/>
            <p:cNvSpPr/>
            <p:nvPr/>
          </p:nvSpPr>
          <p:spPr>
            <a:xfrm>
              <a:off x="7479579" y="2553556"/>
              <a:ext cx="1196788" cy="497541"/>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Lst>
              <a:ahLst/>
              <a:cxnLst>
                <a:cxn ang="0">
                  <a:pos x="connsiteX0" y="connsiteY0"/>
                </a:cxn>
                <a:cxn ang="0">
                  <a:pos x="connsiteX1" y="connsiteY1"/>
                </a:cxn>
                <a:cxn ang="0">
                  <a:pos x="connsiteX2" y="connsiteY2"/>
                </a:cxn>
                <a:cxn ang="0">
                  <a:pos x="connsiteX3" y="connsiteY3"/>
                </a:cxn>
              </a:cxnLst>
              <a:rect l="l" t="t" r="r" b="b"/>
              <a:pathLst>
                <a:path w="1196788" h="497541">
                  <a:moveTo>
                    <a:pt x="0" y="497541"/>
                  </a:moveTo>
                  <a:lnTo>
                    <a:pt x="510988" y="0"/>
                  </a:lnTo>
                  <a:lnTo>
                    <a:pt x="1196788" y="0"/>
                  </a:lnTo>
                  <a:lnTo>
                    <a:pt x="1196788"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714534" y="2316413"/>
              <a:ext cx="2525683" cy="1013043"/>
              <a:chOff x="7860852" y="1191790"/>
              <a:chExt cx="4127273" cy="1013043"/>
            </a:xfrm>
          </p:grpSpPr>
          <p:sp>
            <p:nvSpPr>
              <p:cNvPr id="26" name="文本框 54"/>
              <p:cNvSpPr txBox="1"/>
              <p:nvPr/>
            </p:nvSpPr>
            <p:spPr>
              <a:xfrm>
                <a:off x="7860852" y="1191790"/>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1"/>
              <p:cNvSpPr>
                <a:spLocks noChangeArrowheads="1"/>
              </p:cNvSpPr>
              <p:nvPr/>
            </p:nvSpPr>
            <p:spPr bwMode="auto">
              <a:xfrm>
                <a:off x="7874299" y="1466169"/>
                <a:ext cx="41138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7054571" y="4500622"/>
            <a:ext cx="3793164" cy="1028316"/>
            <a:chOff x="7140831" y="4447401"/>
            <a:chExt cx="3793164" cy="1028316"/>
          </a:xfrm>
        </p:grpSpPr>
        <p:sp>
          <p:nvSpPr>
            <p:cNvPr id="29" name="任意多边形 28"/>
            <p:cNvSpPr/>
            <p:nvPr/>
          </p:nvSpPr>
          <p:spPr>
            <a:xfrm>
              <a:off x="7140831" y="4468169"/>
              <a:ext cx="1089211" cy="385027"/>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Lst>
              <a:ahLst/>
              <a:cxnLst>
                <a:cxn ang="0">
                  <a:pos x="connsiteX0" y="connsiteY0"/>
                </a:cxn>
                <a:cxn ang="0">
                  <a:pos x="connsiteX1" y="connsiteY1"/>
                </a:cxn>
                <a:cxn ang="0">
                  <a:pos x="connsiteX2" y="connsiteY2"/>
                </a:cxn>
                <a:cxn ang="0">
                  <a:pos x="connsiteX3" y="connsiteY3"/>
                </a:cxn>
              </a:cxnLst>
              <a:rect l="l" t="t" r="r" b="b"/>
              <a:pathLst>
                <a:path w="1089211" h="322729">
                  <a:moveTo>
                    <a:pt x="0" y="0"/>
                  </a:moveTo>
                  <a:lnTo>
                    <a:pt x="403411" y="309282"/>
                  </a:lnTo>
                  <a:lnTo>
                    <a:pt x="1089211" y="309282"/>
                  </a:lnTo>
                  <a:lnTo>
                    <a:pt x="1089211" y="322729"/>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268209" y="4447401"/>
              <a:ext cx="2665786" cy="1028316"/>
              <a:chOff x="7860852" y="1098883"/>
              <a:chExt cx="4356219" cy="1028316"/>
            </a:xfrm>
          </p:grpSpPr>
          <p:sp>
            <p:nvSpPr>
              <p:cNvPr id="31" name="文本框 58"/>
              <p:cNvSpPr txBox="1"/>
              <p:nvPr/>
            </p:nvSpPr>
            <p:spPr>
              <a:xfrm>
                <a:off x="7860852" y="1098883"/>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7874301" y="1388535"/>
                <a:ext cx="434277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6193960" y="5185317"/>
            <a:ext cx="3566972" cy="1484837"/>
            <a:chOff x="6280220" y="5045836"/>
            <a:chExt cx="3566972" cy="1484837"/>
          </a:xfrm>
        </p:grpSpPr>
        <p:sp>
          <p:nvSpPr>
            <p:cNvPr id="34" name="任意多边形 33"/>
            <p:cNvSpPr/>
            <p:nvPr/>
          </p:nvSpPr>
          <p:spPr>
            <a:xfrm>
              <a:off x="6280220" y="5045836"/>
              <a:ext cx="860611" cy="820270"/>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Lst>
              <a:ahLst/>
              <a:cxnLst>
                <a:cxn ang="0">
                  <a:pos x="connsiteX0" y="connsiteY0"/>
                </a:cxn>
                <a:cxn ang="0">
                  <a:pos x="connsiteX1" y="connsiteY1"/>
                </a:cxn>
                <a:cxn ang="0">
                  <a:pos x="connsiteX2" y="connsiteY2"/>
                </a:cxn>
                <a:cxn ang="0">
                  <a:pos x="connsiteX3" y="connsiteY3"/>
                </a:cxn>
              </a:cxnLst>
              <a:rect l="l" t="t" r="r" b="b"/>
              <a:pathLst>
                <a:path w="860611" h="820270">
                  <a:moveTo>
                    <a:pt x="0" y="0"/>
                  </a:moveTo>
                  <a:lnTo>
                    <a:pt x="174811" y="806823"/>
                  </a:lnTo>
                  <a:lnTo>
                    <a:pt x="860611" y="806823"/>
                  </a:lnTo>
                  <a:lnTo>
                    <a:pt x="860611" y="820270"/>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178998" y="5513269"/>
              <a:ext cx="2668194" cy="1017404"/>
              <a:chOff x="7860852" y="1089543"/>
              <a:chExt cx="4360154" cy="1017404"/>
            </a:xfrm>
          </p:grpSpPr>
          <p:sp>
            <p:nvSpPr>
              <p:cNvPr id="36" name="文本框 62"/>
              <p:cNvSpPr txBox="1"/>
              <p:nvPr/>
            </p:nvSpPr>
            <p:spPr>
              <a:xfrm>
                <a:off x="7860852" y="1089543"/>
                <a:ext cx="258024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7874301" y="1368283"/>
                <a:ext cx="434670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8" name="组合 37"/>
          <p:cNvGrpSpPr/>
          <p:nvPr/>
        </p:nvGrpSpPr>
        <p:grpSpPr>
          <a:xfrm>
            <a:off x="840924" y="4607344"/>
            <a:ext cx="3733230" cy="1270722"/>
            <a:chOff x="927184" y="4467863"/>
            <a:chExt cx="3733230" cy="1270722"/>
          </a:xfrm>
        </p:grpSpPr>
        <p:grpSp>
          <p:nvGrpSpPr>
            <p:cNvPr id="39" name="组合 38"/>
            <p:cNvGrpSpPr/>
            <p:nvPr/>
          </p:nvGrpSpPr>
          <p:grpSpPr>
            <a:xfrm>
              <a:off x="927184" y="4721181"/>
              <a:ext cx="2547542" cy="1017404"/>
              <a:chOff x="556968" y="1471874"/>
              <a:chExt cx="4037696" cy="1017404"/>
            </a:xfrm>
          </p:grpSpPr>
          <p:sp>
            <p:nvSpPr>
              <p:cNvPr id="41" name="文本框 35"/>
              <p:cNvSpPr txBox="1"/>
              <p:nvPr/>
            </p:nvSpPr>
            <p:spPr>
              <a:xfrm>
                <a:off x="1445155" y="1471874"/>
                <a:ext cx="3149509"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1"/>
              <p:cNvSpPr>
                <a:spLocks noChangeArrowheads="1"/>
              </p:cNvSpPr>
              <p:nvPr/>
            </p:nvSpPr>
            <p:spPr bwMode="auto">
              <a:xfrm>
                <a:off x="556968" y="1750614"/>
                <a:ext cx="40376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0" name="任意多边形 39"/>
            <p:cNvSpPr/>
            <p:nvPr/>
          </p:nvSpPr>
          <p:spPr>
            <a:xfrm flipH="1">
              <a:off x="3450179" y="4467863"/>
              <a:ext cx="1210235" cy="52443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Lst>
              <a:ahLst/>
              <a:cxnLst>
                <a:cxn ang="0">
                  <a:pos x="connsiteX0" y="connsiteY0"/>
                </a:cxn>
                <a:cxn ang="0">
                  <a:pos x="connsiteX1" y="connsiteY1"/>
                </a:cxn>
                <a:cxn ang="0">
                  <a:pos x="connsiteX2" y="connsiteY2"/>
                </a:cxn>
                <a:cxn ang="0">
                  <a:pos x="connsiteX3" y="connsiteY3"/>
                </a:cxn>
              </a:cxnLst>
              <a:rect l="l" t="t" r="r" b="b"/>
              <a:pathLst>
                <a:path w="1210235" h="524435">
                  <a:moveTo>
                    <a:pt x="0" y="0"/>
                  </a:moveTo>
                  <a:lnTo>
                    <a:pt x="524435" y="510988"/>
                  </a:lnTo>
                  <a:lnTo>
                    <a:pt x="1210235" y="510988"/>
                  </a:lnTo>
                  <a:lnTo>
                    <a:pt x="1210235" y="524435"/>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996201" y="1476286"/>
            <a:ext cx="3934002" cy="1075517"/>
            <a:chOff x="1082461" y="1336805"/>
            <a:chExt cx="3934002" cy="1075517"/>
          </a:xfrm>
        </p:grpSpPr>
        <p:grpSp>
          <p:nvGrpSpPr>
            <p:cNvPr id="44" name="组合 43"/>
            <p:cNvGrpSpPr/>
            <p:nvPr/>
          </p:nvGrpSpPr>
          <p:grpSpPr>
            <a:xfrm>
              <a:off x="1082461" y="1336805"/>
              <a:ext cx="2538998" cy="1000757"/>
              <a:chOff x="515821" y="1515015"/>
              <a:chExt cx="4024155" cy="1000757"/>
            </a:xfrm>
          </p:grpSpPr>
          <p:sp>
            <p:nvSpPr>
              <p:cNvPr id="46" name="文本框 66"/>
              <p:cNvSpPr txBox="1"/>
              <p:nvPr/>
            </p:nvSpPr>
            <p:spPr>
              <a:xfrm>
                <a:off x="1390466" y="1515015"/>
                <a:ext cx="3149510" cy="36933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矩形 1"/>
              <p:cNvSpPr>
                <a:spLocks noChangeArrowheads="1"/>
              </p:cNvSpPr>
              <p:nvPr/>
            </p:nvSpPr>
            <p:spPr bwMode="auto">
              <a:xfrm>
                <a:off x="515821" y="1777108"/>
                <a:ext cx="40241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5" name="任意多边形 44"/>
            <p:cNvSpPr/>
            <p:nvPr/>
          </p:nvSpPr>
          <p:spPr>
            <a:xfrm flipH="1">
              <a:off x="3631416" y="1551710"/>
              <a:ext cx="1385047" cy="860612"/>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 name="connsiteX0" fmla="*/ 0 w 1546411"/>
                <a:gd name="connsiteY0" fmla="*/ 443753 h 443753"/>
                <a:gd name="connsiteX1" fmla="*/ 860611 w 1546411"/>
                <a:gd name="connsiteY1" fmla="*/ 0 h 443753"/>
                <a:gd name="connsiteX2" fmla="*/ 1546411 w 1546411"/>
                <a:gd name="connsiteY2" fmla="*/ 0 h 443753"/>
                <a:gd name="connsiteX3" fmla="*/ 1546411 w 1546411"/>
                <a:gd name="connsiteY3" fmla="*/ 13447 h 443753"/>
                <a:gd name="connsiteX0" fmla="*/ 0 w 1385047"/>
                <a:gd name="connsiteY0" fmla="*/ 860612 h 860612"/>
                <a:gd name="connsiteX1" fmla="*/ 699247 w 1385047"/>
                <a:gd name="connsiteY1" fmla="*/ 0 h 860612"/>
                <a:gd name="connsiteX2" fmla="*/ 1385047 w 1385047"/>
                <a:gd name="connsiteY2" fmla="*/ 0 h 860612"/>
                <a:gd name="connsiteX3" fmla="*/ 1385047 w 1385047"/>
                <a:gd name="connsiteY3" fmla="*/ 13447 h 860612"/>
              </a:gdLst>
              <a:ahLst/>
              <a:cxnLst>
                <a:cxn ang="0">
                  <a:pos x="connsiteX0" y="connsiteY0"/>
                </a:cxn>
                <a:cxn ang="0">
                  <a:pos x="connsiteX1" y="connsiteY1"/>
                </a:cxn>
                <a:cxn ang="0">
                  <a:pos x="connsiteX2" y="connsiteY2"/>
                </a:cxn>
                <a:cxn ang="0">
                  <a:pos x="connsiteX3" y="connsiteY3"/>
                </a:cxn>
              </a:cxnLst>
              <a:rect l="l" t="t" r="r" b="b"/>
              <a:pathLst>
                <a:path w="1385047" h="860612">
                  <a:moveTo>
                    <a:pt x="0" y="860612"/>
                  </a:moveTo>
                  <a:lnTo>
                    <a:pt x="699247" y="0"/>
                  </a:lnTo>
                  <a:lnTo>
                    <a:pt x="1385047" y="0"/>
                  </a:lnTo>
                  <a:lnTo>
                    <a:pt x="1385047" y="13447"/>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6061339"/>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8" presetClass="emph" presetSubtype="0" accel="50000" fill="hold" nodeType="withEffect" p14:presetBounceEnd="50000">
                                      <p:stCondLst>
                                        <p:cond delay="500"/>
                                      </p:stCondLst>
                                      <p:childTnLst>
                                        <p:animRot by="21600000" p14:bounceEnd="50000">
                                          <p:cBhvr>
                                            <p:cTn id="14" dur="500" fill="hold"/>
                                            <p:tgtEl>
                                              <p:spTgt spid="7"/>
                                            </p:tgtEl>
                                            <p:attrNameLst>
                                              <p:attrName>r</p:attrName>
                                            </p:attrNameLst>
                                          </p:cBhvr>
                                        </p:animRot>
                                      </p:childTnLst>
                                    </p:cTn>
                                  </p:par>
                                  <p:par>
                                    <p:cTn id="15" presetID="2" presetClass="entr" presetSubtype="8" accel="50000" fill="hold" nodeType="withEffect" p14:presetBounceEnd="50000">
                                      <p:stCondLst>
                                        <p:cond delay="1000"/>
                                      </p:stCondLst>
                                      <p:childTnLst>
                                        <p:set>
                                          <p:cBhvr>
                                            <p:cTn id="16" dur="1" fill="hold">
                                              <p:stCondLst>
                                                <p:cond delay="0"/>
                                              </p:stCondLst>
                                            </p:cTn>
                                            <p:tgtEl>
                                              <p:spTgt spid="18"/>
                                            </p:tgtEl>
                                            <p:attrNameLst>
                                              <p:attrName>style.visibility</p:attrName>
                                            </p:attrNameLst>
                                          </p:cBhvr>
                                          <p:to>
                                            <p:strVal val="visible"/>
                                          </p:to>
                                        </p:set>
                                        <p:anim calcmode="lin" valueType="num" p14:bounceEnd="50000">
                                          <p:cBhvr additive="base">
                                            <p:cTn id="17"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fill="hold" nodeType="afterEffect" p14:presetBounceEnd="50000">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14:bounceEnd="50000">
                                          <p:cBhvr additive="base">
                                            <p:cTn id="22" dur="5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14:presetBounceEnd="50000">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0000">
                                          <p:cBhvr additive="base">
                                            <p:cTn id="27" dur="5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accel="50000" fill="hold" nodeType="afterEffect" p14:presetBounceEnd="50000">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14:bounceEnd="50000">
                                          <p:cBhvr additive="base">
                                            <p:cTn id="32"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fill="hold" nodeType="afterEffect" p14:presetBounceEnd="50000">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14:bounceEnd="50000">
                                          <p:cBhvr additive="base">
                                            <p:cTn id="37" dur="5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accel="50000" fill="hold" nodeType="afterEffect" p14:presetBounceEnd="50000">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14:bounceEnd="50000">
                                          <p:cBhvr additive="base">
                                            <p:cTn id="42" dur="500" fill="hold"/>
                                            <p:tgtEl>
                                              <p:spTgt spid="43"/>
                                            </p:tgtEl>
                                            <p:attrNameLst>
                                              <p:attrName>ppt_x</p:attrName>
                                            </p:attrNameLst>
                                          </p:cBhvr>
                                          <p:tavLst>
                                            <p:tav tm="0">
                                              <p:val>
                                                <p:strVal val="1+#ppt_w/2"/>
                                              </p:val>
                                            </p:tav>
                                            <p:tav tm="100000">
                                              <p:val>
                                                <p:strVal val="#ppt_x"/>
                                              </p:val>
                                            </p:tav>
                                          </p:tavLst>
                                        </p:anim>
                                        <p:anim calcmode="lin" valueType="num" p14:bounceEnd="50000">
                                          <p:cBhvr additive="base">
                                            <p:cTn id="4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8" presetClass="emph" presetSubtype="0" accel="50000" fill="hold" nodeType="withEffect">
                                      <p:stCondLst>
                                        <p:cond delay="500"/>
                                      </p:stCondLst>
                                      <p:childTnLst>
                                        <p:animRot by="21600000">
                                          <p:cBhvr>
                                            <p:cTn id="14" dur="500" fill="hold"/>
                                            <p:tgtEl>
                                              <p:spTgt spid="7"/>
                                            </p:tgtEl>
                                            <p:attrNameLst>
                                              <p:attrName>r</p:attrName>
                                            </p:attrNameLst>
                                          </p:cBhvr>
                                        </p:animRot>
                                      </p:childTnLst>
                                    </p:cTn>
                                  </p:par>
                                  <p:par>
                                    <p:cTn id="15" presetID="2" presetClass="entr" presetSubtype="8" accel="50000" fill="hold" nodeType="withEffect">
                                      <p:stCondLst>
                                        <p:cond delay="10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accel="5000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accel="50000"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7" name="组合 6"/>
          <p:cNvGrpSpPr/>
          <p:nvPr/>
        </p:nvGrpSpPr>
        <p:grpSpPr bwMode="auto">
          <a:xfrm>
            <a:off x="6733042" y="4745945"/>
            <a:ext cx="857250" cy="857250"/>
            <a:chOff x="6196012" y="4862597"/>
            <a:chExt cx="857250" cy="857250"/>
          </a:xfrm>
        </p:grpSpPr>
        <p:sp>
          <p:nvSpPr>
            <p:cNvPr id="8" name="椭圆 7"/>
            <p:cNvSpPr/>
            <p:nvPr/>
          </p:nvSpPr>
          <p:spPr>
            <a:xfrm>
              <a:off x="6196012" y="4862597"/>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9" name="Freeform 5"/>
            <p:cNvSpPr>
              <a:spLocks noEditPoints="1"/>
            </p:cNvSpPr>
            <p:nvPr/>
          </p:nvSpPr>
          <p:spPr bwMode="auto">
            <a:xfrm>
              <a:off x="6346693" y="5060328"/>
              <a:ext cx="558800" cy="487187"/>
            </a:xfrm>
            <a:custGeom>
              <a:avLst/>
              <a:gdLst>
                <a:gd name="T0" fmla="*/ 817373654 w 215"/>
                <a:gd name="T1" fmla="*/ 1018121829 h 187"/>
                <a:gd name="T2" fmla="*/ 378289407 w 215"/>
                <a:gd name="T3" fmla="*/ 658385033 h 187"/>
                <a:gd name="T4" fmla="*/ 965988463 w 215"/>
                <a:gd name="T5" fmla="*/ 468335208 h 187"/>
                <a:gd name="T6" fmla="*/ 1452360186 w 215"/>
                <a:gd name="T7" fmla="*/ 800922402 h 187"/>
                <a:gd name="T8" fmla="*/ 1452360186 w 215"/>
                <a:gd name="T9" fmla="*/ 1018121829 h 187"/>
                <a:gd name="T10" fmla="*/ 817373654 w 215"/>
                <a:gd name="T11" fmla="*/ 1262470860 h 187"/>
                <a:gd name="T12" fmla="*/ 817373654 w 215"/>
                <a:gd name="T13" fmla="*/ 1018121829 h 187"/>
                <a:gd name="T14" fmla="*/ 222919615 w 215"/>
                <a:gd name="T15" fmla="*/ 502274165 h 187"/>
                <a:gd name="T16" fmla="*/ 303982002 w 215"/>
                <a:gd name="T17" fmla="*/ 475121957 h 187"/>
                <a:gd name="T18" fmla="*/ 209409650 w 215"/>
                <a:gd name="T19" fmla="*/ 366523546 h 187"/>
                <a:gd name="T20" fmla="*/ 216164633 w 215"/>
                <a:gd name="T21" fmla="*/ 352947442 h 187"/>
                <a:gd name="T22" fmla="*/ 276962073 w 215"/>
                <a:gd name="T23" fmla="*/ 312224340 h 187"/>
                <a:gd name="T24" fmla="*/ 634986532 w 215"/>
                <a:gd name="T25" fmla="*/ 271498633 h 187"/>
                <a:gd name="T26" fmla="*/ 743068848 w 215"/>
                <a:gd name="T27" fmla="*/ 264711884 h 187"/>
                <a:gd name="T28" fmla="*/ 938968534 w 215"/>
                <a:gd name="T29" fmla="*/ 217199428 h 187"/>
                <a:gd name="T30" fmla="*/ 979498428 w 215"/>
                <a:gd name="T31" fmla="*/ 0 h 187"/>
                <a:gd name="T32" fmla="*/ 911946006 w 215"/>
                <a:gd name="T33" fmla="*/ 13576104 h 187"/>
                <a:gd name="T34" fmla="*/ 898436041 w 215"/>
                <a:gd name="T35" fmla="*/ 162900222 h 187"/>
                <a:gd name="T36" fmla="*/ 743068848 w 215"/>
                <a:gd name="T37" fmla="*/ 196836574 h 187"/>
                <a:gd name="T38" fmla="*/ 628228951 w 215"/>
                <a:gd name="T39" fmla="*/ 203623324 h 187"/>
                <a:gd name="T40" fmla="*/ 256697126 w 215"/>
                <a:gd name="T41" fmla="*/ 251135780 h 187"/>
                <a:gd name="T42" fmla="*/ 162124774 w 215"/>
                <a:gd name="T43" fmla="*/ 312224340 h 187"/>
                <a:gd name="T44" fmla="*/ 141857228 w 215"/>
                <a:gd name="T45" fmla="*/ 359736797 h 187"/>
                <a:gd name="T46" fmla="*/ 148614809 w 215"/>
                <a:gd name="T47" fmla="*/ 414036002 h 187"/>
                <a:gd name="T48" fmla="*/ 222919615 w 215"/>
                <a:gd name="T49" fmla="*/ 502274165 h 187"/>
                <a:gd name="T50" fmla="*/ 283717055 w 215"/>
                <a:gd name="T51" fmla="*/ 638022179 h 187"/>
                <a:gd name="T52" fmla="*/ 533659198 w 215"/>
                <a:gd name="T53" fmla="*/ 556573371 h 187"/>
                <a:gd name="T54" fmla="*/ 310736984 w 215"/>
                <a:gd name="T55" fmla="*/ 536210518 h 187"/>
                <a:gd name="T56" fmla="*/ 67552422 w 215"/>
                <a:gd name="T57" fmla="*/ 610872577 h 187"/>
                <a:gd name="T58" fmla="*/ 283717055 w 215"/>
                <a:gd name="T59" fmla="*/ 638022179 h 187"/>
                <a:gd name="T60" fmla="*/ 412064318 w 215"/>
                <a:gd name="T61" fmla="*/ 502274165 h 187"/>
                <a:gd name="T62" fmla="*/ 621473968 w 215"/>
                <a:gd name="T63" fmla="*/ 529423768 h 187"/>
                <a:gd name="T64" fmla="*/ 621473968 w 215"/>
                <a:gd name="T65" fmla="*/ 529423768 h 187"/>
                <a:gd name="T66" fmla="*/ 878171094 w 215"/>
                <a:gd name="T67" fmla="*/ 447972354 h 187"/>
                <a:gd name="T68" fmla="*/ 526901617 w 215"/>
                <a:gd name="T69" fmla="*/ 468335208 h 187"/>
                <a:gd name="T70" fmla="*/ 412064318 w 215"/>
                <a:gd name="T71" fmla="*/ 502274165 h 187"/>
                <a:gd name="T72" fmla="*/ 0 w 215"/>
                <a:gd name="T73" fmla="*/ 658385033 h 187"/>
                <a:gd name="T74" fmla="*/ 0 w 215"/>
                <a:gd name="T75" fmla="*/ 862008357 h 187"/>
                <a:gd name="T76" fmla="*/ 722801302 w 215"/>
                <a:gd name="T77" fmla="*/ 1269257609 h 187"/>
                <a:gd name="T78" fmla="*/ 722801302 w 215"/>
                <a:gd name="T79" fmla="*/ 1065634286 h 187"/>
                <a:gd name="T80" fmla="*/ 0 w 215"/>
                <a:gd name="T81" fmla="*/ 658385033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10" name="组合 9"/>
          <p:cNvGrpSpPr/>
          <p:nvPr/>
        </p:nvGrpSpPr>
        <p:grpSpPr bwMode="auto">
          <a:xfrm>
            <a:off x="1594304" y="4745945"/>
            <a:ext cx="857250" cy="857250"/>
            <a:chOff x="1057276" y="4857792"/>
            <a:chExt cx="857250" cy="857250"/>
          </a:xfrm>
        </p:grpSpPr>
        <p:sp>
          <p:nvSpPr>
            <p:cNvPr id="12" name="椭圆 11"/>
            <p:cNvSpPr/>
            <p:nvPr/>
          </p:nvSpPr>
          <p:spPr>
            <a:xfrm>
              <a:off x="1057276" y="4857792"/>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15" name="Freeform 21"/>
            <p:cNvSpPr>
              <a:spLocks noEditPoints="1"/>
            </p:cNvSpPr>
            <p:nvPr/>
          </p:nvSpPr>
          <p:spPr bwMode="auto">
            <a:xfrm>
              <a:off x="1220967" y="4981301"/>
              <a:ext cx="529867" cy="584832"/>
            </a:xfrm>
            <a:custGeom>
              <a:avLst/>
              <a:gdLst>
                <a:gd name="T0" fmla="*/ 716150040 w 99"/>
                <a:gd name="T1" fmla="*/ 1669695360 h 109"/>
                <a:gd name="T2" fmla="*/ 429690024 w 99"/>
                <a:gd name="T3" fmla="*/ 1756057340 h 109"/>
                <a:gd name="T4" fmla="*/ 1460945011 w 99"/>
                <a:gd name="T5" fmla="*/ 1583333380 h 109"/>
                <a:gd name="T6" fmla="*/ 1804694889 w 99"/>
                <a:gd name="T7" fmla="*/ 1324242073 h 109"/>
                <a:gd name="T8" fmla="*/ 1604175019 w 99"/>
                <a:gd name="T9" fmla="*/ 1698480898 h 109"/>
                <a:gd name="T10" fmla="*/ 1460945011 w 99"/>
                <a:gd name="T11" fmla="*/ 1928786667 h 109"/>
                <a:gd name="T12" fmla="*/ 1317715003 w 99"/>
                <a:gd name="T13" fmla="*/ 1640909822 h 109"/>
                <a:gd name="T14" fmla="*/ 1088544849 w 99"/>
                <a:gd name="T15" fmla="*/ 1065150766 h 109"/>
                <a:gd name="T16" fmla="*/ 1460945011 w 99"/>
                <a:gd name="T17" fmla="*/ 1583333380 h 109"/>
                <a:gd name="T18" fmla="*/ 1203129926 w 99"/>
                <a:gd name="T19" fmla="*/ 949997882 h 109"/>
                <a:gd name="T20" fmla="*/ 1203129926 w 99"/>
                <a:gd name="T21" fmla="*/ 0 h 109"/>
                <a:gd name="T22" fmla="*/ 429690024 w 99"/>
                <a:gd name="T23" fmla="*/ 719697478 h 109"/>
                <a:gd name="T24" fmla="*/ 429690024 w 99"/>
                <a:gd name="T25" fmla="*/ 2147483646 h 109"/>
                <a:gd name="T26" fmla="*/ 2147483646 w 99"/>
                <a:gd name="T27" fmla="*/ 2147483646 h 109"/>
                <a:gd name="T28" fmla="*/ 2147483646 w 99"/>
                <a:gd name="T29" fmla="*/ 2101510628 h 109"/>
                <a:gd name="T30" fmla="*/ 2147483646 w 99"/>
                <a:gd name="T31" fmla="*/ 2043939551 h 109"/>
                <a:gd name="T32" fmla="*/ 1403649796 w 99"/>
                <a:gd name="T33" fmla="*/ 2147483646 h 109"/>
                <a:gd name="T34" fmla="*/ 343749878 w 99"/>
                <a:gd name="T35" fmla="*/ 1727271802 h 109"/>
                <a:gd name="T36" fmla="*/ 1203129926 w 99"/>
                <a:gd name="T37" fmla="*/ 633330133 h 109"/>
                <a:gd name="T38" fmla="*/ 2147483646 w 99"/>
                <a:gd name="T39" fmla="*/ 1353027611 h 109"/>
                <a:gd name="T40" fmla="*/ 2147483646 w 99"/>
                <a:gd name="T41" fmla="*/ 1180303650 h 109"/>
                <a:gd name="T42" fmla="*/ 2147483646 w 99"/>
                <a:gd name="T43" fmla="*/ 1525756937 h 109"/>
                <a:gd name="T44" fmla="*/ 2147483646 w 99"/>
                <a:gd name="T45" fmla="*/ 1612118918 h 109"/>
                <a:gd name="T46" fmla="*/ 2147483646 w 99"/>
                <a:gd name="T47" fmla="*/ 1928786667 h 109"/>
                <a:gd name="T48" fmla="*/ 2147483646 w 99"/>
                <a:gd name="T49" fmla="*/ 1698480898 h 109"/>
                <a:gd name="T50" fmla="*/ 2147483646 w 99"/>
                <a:gd name="T51" fmla="*/ 1640909822 h 109"/>
                <a:gd name="T52" fmla="*/ 2147483646 w 99"/>
                <a:gd name="T53" fmla="*/ 1727271802 h 109"/>
                <a:gd name="T54" fmla="*/ 2147483646 w 99"/>
                <a:gd name="T55" fmla="*/ 2043939551 h 109"/>
                <a:gd name="T56" fmla="*/ 2147483646 w 99"/>
                <a:gd name="T57" fmla="*/ 1928786667 h 109"/>
                <a:gd name="T58" fmla="*/ 2147483646 w 99"/>
                <a:gd name="T59" fmla="*/ 1065150766 h 109"/>
                <a:gd name="T60" fmla="*/ 2147483646 w 99"/>
                <a:gd name="T61" fmla="*/ 806059459 h 109"/>
                <a:gd name="T62" fmla="*/ 2147483646 w 99"/>
                <a:gd name="T63" fmla="*/ 1093936304 h 109"/>
                <a:gd name="T64" fmla="*/ 2147483646 w 99"/>
                <a:gd name="T65" fmla="*/ 1266665631 h 109"/>
                <a:gd name="T66" fmla="*/ 2147483646 w 99"/>
                <a:gd name="T67" fmla="*/ 978788785 h 109"/>
                <a:gd name="T68" fmla="*/ 2033865042 w 99"/>
                <a:gd name="T69" fmla="*/ 806059459 h 109"/>
                <a:gd name="T70" fmla="*/ 2147483646 w 99"/>
                <a:gd name="T71" fmla="*/ 518182614 h 109"/>
                <a:gd name="T72" fmla="*/ 2147483646 w 99"/>
                <a:gd name="T73" fmla="*/ 719697478 h 109"/>
                <a:gd name="T74" fmla="*/ 2147483646 w 99"/>
                <a:gd name="T75" fmla="*/ 777273921 h 109"/>
                <a:gd name="T76" fmla="*/ 1432300079 w 99"/>
                <a:gd name="T77" fmla="*/ 2147483646 h 109"/>
                <a:gd name="T78" fmla="*/ 1518234873 w 99"/>
                <a:gd name="T79" fmla="*/ 2147483646 h 109"/>
                <a:gd name="T80" fmla="*/ 1432300079 w 99"/>
                <a:gd name="T81" fmla="*/ 2147483646 h 109"/>
                <a:gd name="T82" fmla="*/ 1919279966 w 99"/>
                <a:gd name="T83" fmla="*/ 2147483646 h 109"/>
                <a:gd name="T84" fmla="*/ 2147483646 w 99"/>
                <a:gd name="T85" fmla="*/ 2147483646 h 109"/>
                <a:gd name="T86" fmla="*/ 716150040 w 99"/>
                <a:gd name="T87" fmla="*/ 2147483646 h 109"/>
                <a:gd name="T88" fmla="*/ 973965124 w 99"/>
                <a:gd name="T89" fmla="*/ 2147483646 h 109"/>
                <a:gd name="T90" fmla="*/ 716150040 w 99"/>
                <a:gd name="T91" fmla="*/ 2147483646 h 109"/>
                <a:gd name="T92" fmla="*/ 945314841 w 99"/>
                <a:gd name="T93" fmla="*/ 1151512746 h 109"/>
                <a:gd name="T94" fmla="*/ 658854825 w 99"/>
                <a:gd name="T95" fmla="*/ 1036365227 h 109"/>
                <a:gd name="T96" fmla="*/ 2147483646 w 99"/>
                <a:gd name="T97" fmla="*/ 978788785 h 109"/>
                <a:gd name="T98" fmla="*/ 1890635034 w 99"/>
                <a:gd name="T99" fmla="*/ 1122727208 h 109"/>
                <a:gd name="T100" fmla="*/ 2147483646 w 99"/>
                <a:gd name="T101" fmla="*/ 978788785 h 109"/>
                <a:gd name="T102" fmla="*/ 2147483646 w 99"/>
                <a:gd name="T103" fmla="*/ 1698480898 h 109"/>
                <a:gd name="T104" fmla="*/ 2147483646 w 99"/>
                <a:gd name="T105" fmla="*/ 1612118918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16" name="组合 15"/>
          <p:cNvGrpSpPr/>
          <p:nvPr/>
        </p:nvGrpSpPr>
        <p:grpSpPr bwMode="auto">
          <a:xfrm>
            <a:off x="6733042" y="3318782"/>
            <a:ext cx="857250" cy="857250"/>
            <a:chOff x="6196012" y="3433805"/>
            <a:chExt cx="857250" cy="857250"/>
          </a:xfrm>
        </p:grpSpPr>
        <p:sp>
          <p:nvSpPr>
            <p:cNvPr id="17" name="椭圆 16"/>
            <p:cNvSpPr/>
            <p:nvPr/>
          </p:nvSpPr>
          <p:spPr>
            <a:xfrm>
              <a:off x="6196012" y="3433805"/>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18" name="Freeform 9"/>
            <p:cNvSpPr>
              <a:spLocks noEditPoints="1"/>
            </p:cNvSpPr>
            <p:nvPr/>
          </p:nvSpPr>
          <p:spPr bwMode="auto">
            <a:xfrm>
              <a:off x="6351114" y="3604480"/>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19" name="组合 18"/>
          <p:cNvGrpSpPr/>
          <p:nvPr/>
        </p:nvGrpSpPr>
        <p:grpSpPr bwMode="auto">
          <a:xfrm>
            <a:off x="1594304" y="1885270"/>
            <a:ext cx="857250" cy="857250"/>
            <a:chOff x="1057276" y="2000208"/>
            <a:chExt cx="857250" cy="857250"/>
          </a:xfrm>
        </p:grpSpPr>
        <p:sp>
          <p:nvSpPr>
            <p:cNvPr id="20" name="椭圆 19"/>
            <p:cNvSpPr/>
            <p:nvPr/>
          </p:nvSpPr>
          <p:spPr>
            <a:xfrm>
              <a:off x="1057276" y="2000208"/>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21" name="Freeform 10"/>
            <p:cNvSpPr>
              <a:spLocks noEditPoints="1"/>
            </p:cNvSpPr>
            <p:nvPr/>
          </p:nvSpPr>
          <p:spPr bwMode="auto">
            <a:xfrm>
              <a:off x="1233667" y="2140995"/>
              <a:ext cx="496528" cy="551405"/>
            </a:xfrm>
            <a:custGeom>
              <a:avLst/>
              <a:gdLst>
                <a:gd name="T0" fmla="*/ 540564230 w 77"/>
                <a:gd name="T1" fmla="*/ 328874612 h 86"/>
                <a:gd name="T2" fmla="*/ 1580119755 w 77"/>
                <a:gd name="T3" fmla="*/ 41111731 h 86"/>
                <a:gd name="T4" fmla="*/ 2147483646 w 77"/>
                <a:gd name="T5" fmla="*/ 534426855 h 86"/>
                <a:gd name="T6" fmla="*/ 2147483646 w 77"/>
                <a:gd name="T7" fmla="*/ 1562168835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20683985 w 77"/>
                <a:gd name="T21" fmla="*/ 2147483646 h 86"/>
                <a:gd name="T22" fmla="*/ 2037518769 w 77"/>
                <a:gd name="T23" fmla="*/ 2147483646 h 86"/>
                <a:gd name="T24" fmla="*/ 1247458892 w 77"/>
                <a:gd name="T25" fmla="*/ 2147483646 h 86"/>
                <a:gd name="T26" fmla="*/ 332654415 w 77"/>
                <a:gd name="T27" fmla="*/ 2147483646 h 86"/>
                <a:gd name="T28" fmla="*/ 41579384 w 77"/>
                <a:gd name="T29" fmla="*/ 1233294223 h 86"/>
                <a:gd name="T30" fmla="*/ 540564230 w 77"/>
                <a:gd name="T31" fmla="*/ 328874612 h 86"/>
                <a:gd name="T32" fmla="*/ 1247458892 w 77"/>
                <a:gd name="T33" fmla="*/ 2014378640 h 86"/>
                <a:gd name="T34" fmla="*/ 1580119755 w 77"/>
                <a:gd name="T35" fmla="*/ 2014378640 h 86"/>
                <a:gd name="T36" fmla="*/ 1580119755 w 77"/>
                <a:gd name="T37" fmla="*/ 1644385885 h 86"/>
                <a:gd name="T38" fmla="*/ 1954360002 w 77"/>
                <a:gd name="T39" fmla="*/ 1644385885 h 86"/>
                <a:gd name="T40" fmla="*/ 1954360002 w 77"/>
                <a:gd name="T41" fmla="*/ 1315511273 h 86"/>
                <a:gd name="T42" fmla="*/ 1580119755 w 77"/>
                <a:gd name="T43" fmla="*/ 1315511273 h 86"/>
                <a:gd name="T44" fmla="*/ 1580119755 w 77"/>
                <a:gd name="T45" fmla="*/ 945524930 h 86"/>
                <a:gd name="T46" fmla="*/ 1247458892 w 77"/>
                <a:gd name="T47" fmla="*/ 945524930 h 86"/>
                <a:gd name="T48" fmla="*/ 1247458892 w 77"/>
                <a:gd name="T49" fmla="*/ 1315511273 h 86"/>
                <a:gd name="T50" fmla="*/ 873225093 w 77"/>
                <a:gd name="T51" fmla="*/ 1315511273 h 86"/>
                <a:gd name="T52" fmla="*/ 873225093 w 77"/>
                <a:gd name="T53" fmla="*/ 1644385885 h 86"/>
                <a:gd name="T54" fmla="*/ 1247458892 w 77"/>
                <a:gd name="T55" fmla="*/ 1644385885 h 86"/>
                <a:gd name="T56" fmla="*/ 1247458892 w 77"/>
                <a:gd name="T57" fmla="*/ 2014378640 h 86"/>
                <a:gd name="T58" fmla="*/ 748474045 w 77"/>
                <a:gd name="T59" fmla="*/ 1479951785 h 86"/>
                <a:gd name="T60" fmla="*/ 1788029570 w 77"/>
                <a:gd name="T61" fmla="*/ 781084418 h 86"/>
                <a:gd name="T62" fmla="*/ 748474045 w 77"/>
                <a:gd name="T63" fmla="*/ 1479951785 h 86"/>
                <a:gd name="T64" fmla="*/ 1496954539 w 77"/>
                <a:gd name="T65" fmla="*/ 493315124 h 86"/>
                <a:gd name="T66" fmla="*/ 831639261 w 77"/>
                <a:gd name="T67" fmla="*/ 657755636 h 86"/>
                <a:gd name="T68" fmla="*/ 498984846 w 77"/>
                <a:gd name="T69" fmla="*/ 1274399542 h 86"/>
                <a:gd name="T70" fmla="*/ 665315278 w 77"/>
                <a:gd name="T71" fmla="*/ 1932155178 h 86"/>
                <a:gd name="T72" fmla="*/ 1289044724 w 77"/>
                <a:gd name="T73" fmla="*/ 2147483646 h 86"/>
                <a:gd name="T74" fmla="*/ 1954360002 w 77"/>
                <a:gd name="T75" fmla="*/ 2096595690 h 86"/>
                <a:gd name="T76" fmla="*/ 2147483646 w 77"/>
                <a:gd name="T77" fmla="*/ 1479951785 h 86"/>
                <a:gd name="T78" fmla="*/ 2120683985 w 77"/>
                <a:gd name="T79" fmla="*/ 822196148 h 86"/>
                <a:gd name="T80" fmla="*/ 1496954539 w 77"/>
                <a:gd name="T81" fmla="*/ 493315124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22" name="组合 21"/>
          <p:cNvGrpSpPr/>
          <p:nvPr/>
        </p:nvGrpSpPr>
        <p:grpSpPr bwMode="auto">
          <a:xfrm>
            <a:off x="6733042" y="1890032"/>
            <a:ext cx="857250" cy="857250"/>
            <a:chOff x="6196012" y="2005013"/>
            <a:chExt cx="857250" cy="857250"/>
          </a:xfrm>
        </p:grpSpPr>
        <p:sp>
          <p:nvSpPr>
            <p:cNvPr id="23" name="椭圆 22"/>
            <p:cNvSpPr/>
            <p:nvPr/>
          </p:nvSpPr>
          <p:spPr>
            <a:xfrm>
              <a:off x="6196012" y="2005013"/>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24" name="Freeform 17"/>
            <p:cNvSpPr>
              <a:spLocks noEditPoints="1"/>
            </p:cNvSpPr>
            <p:nvPr/>
          </p:nvSpPr>
          <p:spPr bwMode="auto">
            <a:xfrm>
              <a:off x="6322950" y="2198688"/>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25" name="组合 24"/>
          <p:cNvGrpSpPr/>
          <p:nvPr/>
        </p:nvGrpSpPr>
        <p:grpSpPr bwMode="auto">
          <a:xfrm>
            <a:off x="1594304" y="3314020"/>
            <a:ext cx="857250" cy="857250"/>
            <a:chOff x="1057276" y="3429000"/>
            <a:chExt cx="857250" cy="857250"/>
          </a:xfrm>
        </p:grpSpPr>
        <p:sp>
          <p:nvSpPr>
            <p:cNvPr id="26" name="椭圆 25"/>
            <p:cNvSpPr/>
            <p:nvPr/>
          </p:nvSpPr>
          <p:spPr>
            <a:xfrm>
              <a:off x="1057276" y="3429000"/>
              <a:ext cx="857250" cy="857250"/>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27" name="Freeform 13"/>
            <p:cNvSpPr>
              <a:spLocks noEditPoints="1"/>
            </p:cNvSpPr>
            <p:nvPr/>
          </p:nvSpPr>
          <p:spPr bwMode="auto">
            <a:xfrm>
              <a:off x="1213110" y="3529551"/>
              <a:ext cx="566299" cy="580818"/>
            </a:xfrm>
            <a:custGeom>
              <a:avLst/>
              <a:gdLst>
                <a:gd name="T0" fmla="*/ 173989469 w 96"/>
                <a:gd name="T1" fmla="*/ 1445638401 h 99"/>
                <a:gd name="T2" fmla="*/ 2147483646 w 96"/>
                <a:gd name="T3" fmla="*/ 1445638401 h 99"/>
                <a:gd name="T4" fmla="*/ 2147483646 w 96"/>
                <a:gd name="T5" fmla="*/ 1411217601 h 99"/>
                <a:gd name="T6" fmla="*/ 2147483646 w 96"/>
                <a:gd name="T7" fmla="*/ 1617736535 h 99"/>
                <a:gd name="T8" fmla="*/ 2147483646 w 96"/>
                <a:gd name="T9" fmla="*/ 2065195202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591558295 w 96"/>
                <a:gd name="T25" fmla="*/ 2147483646 h 99"/>
                <a:gd name="T26" fmla="*/ 417568826 w 96"/>
                <a:gd name="T27" fmla="*/ 2147483646 h 99"/>
                <a:gd name="T28" fmla="*/ 0 w 96"/>
                <a:gd name="T29" fmla="*/ 2147483646 h 99"/>
                <a:gd name="T30" fmla="*/ 591558295 w 96"/>
                <a:gd name="T31" fmla="*/ 2147483646 h 99"/>
                <a:gd name="T32" fmla="*/ 730749870 w 96"/>
                <a:gd name="T33" fmla="*/ 2147483646 h 99"/>
                <a:gd name="T34" fmla="*/ 173989469 w 96"/>
                <a:gd name="T35" fmla="*/ 1445638401 h 99"/>
                <a:gd name="T36" fmla="*/ 1948664354 w 96"/>
                <a:gd name="T37" fmla="*/ 1239119468 h 99"/>
                <a:gd name="T38" fmla="*/ 1913866460 w 96"/>
                <a:gd name="T39" fmla="*/ 206518934 h 99"/>
                <a:gd name="T40" fmla="*/ 1948664354 w 96"/>
                <a:gd name="T41" fmla="*/ 1239119468 h 99"/>
                <a:gd name="T42" fmla="*/ 1496297634 w 96"/>
                <a:gd name="T43" fmla="*/ 1032594668 h 99"/>
                <a:gd name="T44" fmla="*/ 1461499740 w 96"/>
                <a:gd name="T45" fmla="*/ 0 h 99"/>
                <a:gd name="T46" fmla="*/ 1496297634 w 96"/>
                <a:gd name="T47" fmla="*/ 1032594668 h 99"/>
                <a:gd name="T48" fmla="*/ 1043925015 w 96"/>
                <a:gd name="T49" fmla="*/ 1170277868 h 99"/>
                <a:gd name="T50" fmla="*/ 1009127121 w 96"/>
                <a:gd name="T51" fmla="*/ 137677333 h 99"/>
                <a:gd name="T52" fmla="*/ 1043925015 w 96"/>
                <a:gd name="T53" fmla="*/ 1170277868 h 99"/>
                <a:gd name="T54" fmla="*/ 521962507 w 96"/>
                <a:gd name="T55" fmla="*/ 1824255468 h 99"/>
                <a:gd name="T56" fmla="*/ 904739339 w 96"/>
                <a:gd name="T57" fmla="*/ 2147483646 h 99"/>
                <a:gd name="T58" fmla="*/ 1148318696 w 96"/>
                <a:gd name="T59" fmla="*/ 2147483646 h 99"/>
                <a:gd name="T60" fmla="*/ 835143551 w 96"/>
                <a:gd name="T61" fmla="*/ 1789834668 h 99"/>
                <a:gd name="T62" fmla="*/ 521962507 w 96"/>
                <a:gd name="T63" fmla="*/ 1824255468 h 99"/>
                <a:gd name="T64" fmla="*/ 2147483646 w 96"/>
                <a:gd name="T65" fmla="*/ 1720993068 h 99"/>
                <a:gd name="T66" fmla="*/ 2147483646 w 96"/>
                <a:gd name="T67" fmla="*/ 2147483646 h 99"/>
                <a:gd name="T68" fmla="*/ 2147483646 w 96"/>
                <a:gd name="T69" fmla="*/ 2147483646 h 99"/>
                <a:gd name="T70" fmla="*/ 2147483646 w 96"/>
                <a:gd name="T71" fmla="*/ 2147483646 h 99"/>
                <a:gd name="T72" fmla="*/ 2147483646 w 96"/>
                <a:gd name="T73" fmla="*/ 2065195202 h 99"/>
                <a:gd name="T74" fmla="*/ 2147483646 w 96"/>
                <a:gd name="T75" fmla="*/ 1824255468 h 99"/>
                <a:gd name="T76" fmla="*/ 2147483646 w 96"/>
                <a:gd name="T77" fmla="*/ 1720993068 h 99"/>
                <a:gd name="T78" fmla="*/ 2147483646 w 96"/>
                <a:gd name="T79" fmla="*/ 1720993068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sp>
        <p:nvSpPr>
          <p:cNvPr id="28" name="TextBox 19"/>
          <p:cNvSpPr txBox="1"/>
          <p:nvPr/>
        </p:nvSpPr>
        <p:spPr>
          <a:xfrm>
            <a:off x="2465743" y="2295134"/>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29" name="TextBox 20"/>
          <p:cNvSpPr txBox="1"/>
          <p:nvPr/>
        </p:nvSpPr>
        <p:spPr>
          <a:xfrm>
            <a:off x="2481673" y="1888775"/>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30" name="TextBox 19"/>
          <p:cNvSpPr txBox="1"/>
          <p:nvPr/>
        </p:nvSpPr>
        <p:spPr>
          <a:xfrm>
            <a:off x="7574362" y="2295134"/>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31" name="TextBox 20"/>
          <p:cNvSpPr txBox="1"/>
          <p:nvPr/>
        </p:nvSpPr>
        <p:spPr>
          <a:xfrm>
            <a:off x="7590292" y="1888775"/>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32" name="TextBox 19"/>
          <p:cNvSpPr txBox="1"/>
          <p:nvPr/>
        </p:nvSpPr>
        <p:spPr>
          <a:xfrm>
            <a:off x="2465743" y="3721106"/>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33" name="TextBox 20"/>
          <p:cNvSpPr txBox="1"/>
          <p:nvPr/>
        </p:nvSpPr>
        <p:spPr>
          <a:xfrm>
            <a:off x="2481673" y="3314747"/>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34" name="TextBox 19"/>
          <p:cNvSpPr txBox="1"/>
          <p:nvPr/>
        </p:nvSpPr>
        <p:spPr>
          <a:xfrm>
            <a:off x="7574362" y="3721106"/>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35" name="TextBox 20"/>
          <p:cNvSpPr txBox="1"/>
          <p:nvPr/>
        </p:nvSpPr>
        <p:spPr>
          <a:xfrm>
            <a:off x="7590292" y="3314747"/>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36" name="TextBox 19"/>
          <p:cNvSpPr txBox="1"/>
          <p:nvPr/>
        </p:nvSpPr>
        <p:spPr>
          <a:xfrm>
            <a:off x="2465743" y="5178182"/>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37" name="TextBox 20"/>
          <p:cNvSpPr txBox="1"/>
          <p:nvPr/>
        </p:nvSpPr>
        <p:spPr>
          <a:xfrm>
            <a:off x="2481673" y="4771823"/>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38" name="TextBox 19"/>
          <p:cNvSpPr txBox="1"/>
          <p:nvPr/>
        </p:nvSpPr>
        <p:spPr>
          <a:xfrm>
            <a:off x="7574362" y="5178182"/>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39" name="TextBox 20"/>
          <p:cNvSpPr txBox="1"/>
          <p:nvPr/>
        </p:nvSpPr>
        <p:spPr>
          <a:xfrm>
            <a:off x="7590292" y="4771823"/>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Tree>
    <p:extLst>
      <p:ext uri="{BB962C8B-B14F-4D97-AF65-F5344CB8AC3E}">
        <p14:creationId xmlns:p14="http://schemas.microsoft.com/office/powerpoint/2010/main" val="737711012"/>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anim calcmode="lin" valueType="num">
                                      <p:cBhvr>
                                        <p:cTn id="30" dur="250" fill="hold"/>
                                        <p:tgtEl>
                                          <p:spTgt spid="19"/>
                                        </p:tgtEl>
                                        <p:attrNameLst>
                                          <p:attrName>ppt_x</p:attrName>
                                        </p:attrNameLst>
                                      </p:cBhvr>
                                      <p:tavLst>
                                        <p:tav tm="0">
                                          <p:val>
                                            <p:strVal val="#ppt_x"/>
                                          </p:val>
                                        </p:tav>
                                        <p:tav tm="100000">
                                          <p:val>
                                            <p:strVal val="#ppt_x"/>
                                          </p:val>
                                        </p:tav>
                                      </p:tavLst>
                                    </p:anim>
                                    <p:anim calcmode="lin" valueType="num">
                                      <p:cBhvr>
                                        <p:cTn id="31" dur="25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anim calcmode="lin" valueType="num">
                                      <p:cBhvr>
                                        <p:cTn id="36" dur="250" fill="hold"/>
                                        <p:tgtEl>
                                          <p:spTgt spid="22"/>
                                        </p:tgtEl>
                                        <p:attrNameLst>
                                          <p:attrName>ppt_x</p:attrName>
                                        </p:attrNameLst>
                                      </p:cBhvr>
                                      <p:tavLst>
                                        <p:tav tm="0">
                                          <p:val>
                                            <p:strVal val="#ppt_x"/>
                                          </p:val>
                                        </p:tav>
                                        <p:tav tm="100000">
                                          <p:val>
                                            <p:strVal val="#ppt_x"/>
                                          </p:val>
                                        </p:tav>
                                      </p:tavLst>
                                    </p:anim>
                                    <p:anim calcmode="lin" valueType="num">
                                      <p:cBhvr>
                                        <p:cTn id="37" dur="2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50"/>
                                        <p:tgtEl>
                                          <p:spTgt spid="29"/>
                                        </p:tgtEl>
                                      </p:cBhvr>
                                    </p:animEffec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250"/>
                                        <p:tgtEl>
                                          <p:spTgt spid="30"/>
                                        </p:tgtEl>
                                      </p:cBhvr>
                                    </p:animEffect>
                                    <p:anim calcmode="lin" valueType="num">
                                      <p:cBhvr>
                                        <p:cTn id="60" dur="250" fill="hold"/>
                                        <p:tgtEl>
                                          <p:spTgt spid="30"/>
                                        </p:tgtEl>
                                        <p:attrNameLst>
                                          <p:attrName>ppt_x</p:attrName>
                                        </p:attrNameLst>
                                      </p:cBhvr>
                                      <p:tavLst>
                                        <p:tav tm="0">
                                          <p:val>
                                            <p:strVal val="#ppt_x"/>
                                          </p:val>
                                        </p:tav>
                                        <p:tav tm="100000">
                                          <p:val>
                                            <p:strVal val="#ppt_x"/>
                                          </p:val>
                                        </p:tav>
                                      </p:tavLst>
                                    </p:anim>
                                    <p:anim calcmode="lin" valueType="num">
                                      <p:cBhvr>
                                        <p:cTn id="61" dur="2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250"/>
                                        <p:tgtEl>
                                          <p:spTgt spid="31"/>
                                        </p:tgtEl>
                                      </p:cBhvr>
                                    </p:animEffect>
                                    <p:anim calcmode="lin" valueType="num">
                                      <p:cBhvr>
                                        <p:cTn id="66" dur="250" fill="hold"/>
                                        <p:tgtEl>
                                          <p:spTgt spid="31"/>
                                        </p:tgtEl>
                                        <p:attrNameLst>
                                          <p:attrName>ppt_x</p:attrName>
                                        </p:attrNameLst>
                                      </p:cBhvr>
                                      <p:tavLst>
                                        <p:tav tm="0">
                                          <p:val>
                                            <p:strVal val="#ppt_x"/>
                                          </p:val>
                                        </p:tav>
                                        <p:tav tm="100000">
                                          <p:val>
                                            <p:strVal val="#ppt_x"/>
                                          </p:val>
                                        </p:tav>
                                      </p:tavLst>
                                    </p:anim>
                                    <p:anim calcmode="lin" valueType="num">
                                      <p:cBhvr>
                                        <p:cTn id="67" dur="25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250"/>
                                        <p:tgtEl>
                                          <p:spTgt spid="32"/>
                                        </p:tgtEl>
                                      </p:cBhvr>
                                    </p:animEffect>
                                    <p:anim calcmode="lin" valueType="num">
                                      <p:cBhvr>
                                        <p:cTn id="72" dur="250" fill="hold"/>
                                        <p:tgtEl>
                                          <p:spTgt spid="32"/>
                                        </p:tgtEl>
                                        <p:attrNameLst>
                                          <p:attrName>ppt_x</p:attrName>
                                        </p:attrNameLst>
                                      </p:cBhvr>
                                      <p:tavLst>
                                        <p:tav tm="0">
                                          <p:val>
                                            <p:strVal val="#ppt_x"/>
                                          </p:val>
                                        </p:tav>
                                        <p:tav tm="100000">
                                          <p:val>
                                            <p:strVal val="#ppt_x"/>
                                          </p:val>
                                        </p:tav>
                                      </p:tavLst>
                                    </p:anim>
                                    <p:anim calcmode="lin" valueType="num">
                                      <p:cBhvr>
                                        <p:cTn id="73" dur="250" fill="hold"/>
                                        <p:tgtEl>
                                          <p:spTgt spid="3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250"/>
                                        <p:tgtEl>
                                          <p:spTgt spid="33"/>
                                        </p:tgtEl>
                                      </p:cBhvr>
                                    </p:animEffect>
                                    <p:anim calcmode="lin" valueType="num">
                                      <p:cBhvr>
                                        <p:cTn id="78" dur="250" fill="hold"/>
                                        <p:tgtEl>
                                          <p:spTgt spid="33"/>
                                        </p:tgtEl>
                                        <p:attrNameLst>
                                          <p:attrName>ppt_x</p:attrName>
                                        </p:attrNameLst>
                                      </p:cBhvr>
                                      <p:tavLst>
                                        <p:tav tm="0">
                                          <p:val>
                                            <p:strVal val="#ppt_x"/>
                                          </p:val>
                                        </p:tav>
                                        <p:tav tm="100000">
                                          <p:val>
                                            <p:strVal val="#ppt_x"/>
                                          </p:val>
                                        </p:tav>
                                      </p:tavLst>
                                    </p:anim>
                                    <p:anim calcmode="lin" valueType="num">
                                      <p:cBhvr>
                                        <p:cTn id="79" dur="25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250"/>
                                        <p:tgtEl>
                                          <p:spTgt spid="34"/>
                                        </p:tgtEl>
                                      </p:cBhvr>
                                    </p:animEffect>
                                    <p:anim calcmode="lin" valueType="num">
                                      <p:cBhvr>
                                        <p:cTn id="84" dur="250" fill="hold"/>
                                        <p:tgtEl>
                                          <p:spTgt spid="34"/>
                                        </p:tgtEl>
                                        <p:attrNameLst>
                                          <p:attrName>ppt_x</p:attrName>
                                        </p:attrNameLst>
                                      </p:cBhvr>
                                      <p:tavLst>
                                        <p:tav tm="0">
                                          <p:val>
                                            <p:strVal val="#ppt_x"/>
                                          </p:val>
                                        </p:tav>
                                        <p:tav tm="100000">
                                          <p:val>
                                            <p:strVal val="#ppt_x"/>
                                          </p:val>
                                        </p:tav>
                                      </p:tavLst>
                                    </p:anim>
                                    <p:anim calcmode="lin" valueType="num">
                                      <p:cBhvr>
                                        <p:cTn id="85" dur="250" fill="hold"/>
                                        <p:tgtEl>
                                          <p:spTgt spid="34"/>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250"/>
                                        <p:tgtEl>
                                          <p:spTgt spid="35"/>
                                        </p:tgtEl>
                                      </p:cBhvr>
                                    </p:animEffect>
                                    <p:anim calcmode="lin" valueType="num">
                                      <p:cBhvr>
                                        <p:cTn id="90" dur="250" fill="hold"/>
                                        <p:tgtEl>
                                          <p:spTgt spid="35"/>
                                        </p:tgtEl>
                                        <p:attrNameLst>
                                          <p:attrName>ppt_x</p:attrName>
                                        </p:attrNameLst>
                                      </p:cBhvr>
                                      <p:tavLst>
                                        <p:tav tm="0">
                                          <p:val>
                                            <p:strVal val="#ppt_x"/>
                                          </p:val>
                                        </p:tav>
                                        <p:tav tm="100000">
                                          <p:val>
                                            <p:strVal val="#ppt_x"/>
                                          </p:val>
                                        </p:tav>
                                      </p:tavLst>
                                    </p:anim>
                                    <p:anim calcmode="lin" valueType="num">
                                      <p:cBhvr>
                                        <p:cTn id="91" dur="250" fill="hold"/>
                                        <p:tgtEl>
                                          <p:spTgt spid="35"/>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250"/>
                                        <p:tgtEl>
                                          <p:spTgt spid="36"/>
                                        </p:tgtEl>
                                      </p:cBhvr>
                                    </p:animEffect>
                                    <p:anim calcmode="lin" valueType="num">
                                      <p:cBhvr>
                                        <p:cTn id="96" dur="250" fill="hold"/>
                                        <p:tgtEl>
                                          <p:spTgt spid="36"/>
                                        </p:tgtEl>
                                        <p:attrNameLst>
                                          <p:attrName>ppt_x</p:attrName>
                                        </p:attrNameLst>
                                      </p:cBhvr>
                                      <p:tavLst>
                                        <p:tav tm="0">
                                          <p:val>
                                            <p:strVal val="#ppt_x"/>
                                          </p:val>
                                        </p:tav>
                                        <p:tav tm="100000">
                                          <p:val>
                                            <p:strVal val="#ppt_x"/>
                                          </p:val>
                                        </p:tav>
                                      </p:tavLst>
                                    </p:anim>
                                    <p:anim calcmode="lin" valueType="num">
                                      <p:cBhvr>
                                        <p:cTn id="97" dur="250" fill="hold"/>
                                        <p:tgtEl>
                                          <p:spTgt spid="36"/>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250"/>
                                        <p:tgtEl>
                                          <p:spTgt spid="37"/>
                                        </p:tgtEl>
                                      </p:cBhvr>
                                    </p:animEffect>
                                    <p:anim calcmode="lin" valueType="num">
                                      <p:cBhvr>
                                        <p:cTn id="102" dur="250" fill="hold"/>
                                        <p:tgtEl>
                                          <p:spTgt spid="37"/>
                                        </p:tgtEl>
                                        <p:attrNameLst>
                                          <p:attrName>ppt_x</p:attrName>
                                        </p:attrNameLst>
                                      </p:cBhvr>
                                      <p:tavLst>
                                        <p:tav tm="0">
                                          <p:val>
                                            <p:strVal val="#ppt_x"/>
                                          </p:val>
                                        </p:tav>
                                        <p:tav tm="100000">
                                          <p:val>
                                            <p:strVal val="#ppt_x"/>
                                          </p:val>
                                        </p:tav>
                                      </p:tavLst>
                                    </p:anim>
                                    <p:anim calcmode="lin" valueType="num">
                                      <p:cBhvr>
                                        <p:cTn id="103" dur="250" fill="hold"/>
                                        <p:tgtEl>
                                          <p:spTgt spid="37"/>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250"/>
                                        <p:tgtEl>
                                          <p:spTgt spid="38"/>
                                        </p:tgtEl>
                                      </p:cBhvr>
                                    </p:animEffect>
                                    <p:anim calcmode="lin" valueType="num">
                                      <p:cBhvr>
                                        <p:cTn id="108" dur="250" fill="hold"/>
                                        <p:tgtEl>
                                          <p:spTgt spid="38"/>
                                        </p:tgtEl>
                                        <p:attrNameLst>
                                          <p:attrName>ppt_x</p:attrName>
                                        </p:attrNameLst>
                                      </p:cBhvr>
                                      <p:tavLst>
                                        <p:tav tm="0">
                                          <p:val>
                                            <p:strVal val="#ppt_x"/>
                                          </p:val>
                                        </p:tav>
                                        <p:tav tm="100000">
                                          <p:val>
                                            <p:strVal val="#ppt_x"/>
                                          </p:val>
                                        </p:tav>
                                      </p:tavLst>
                                    </p:anim>
                                    <p:anim calcmode="lin" valueType="num">
                                      <p:cBhvr>
                                        <p:cTn id="109" dur="250" fill="hold"/>
                                        <p:tgtEl>
                                          <p:spTgt spid="38"/>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fade">
                                      <p:cBhvr>
                                        <p:cTn id="113" dur="250"/>
                                        <p:tgtEl>
                                          <p:spTgt spid="39"/>
                                        </p:tgtEl>
                                      </p:cBhvr>
                                    </p:animEffect>
                                    <p:anim calcmode="lin" valueType="num">
                                      <p:cBhvr>
                                        <p:cTn id="114" dur="250" fill="hold"/>
                                        <p:tgtEl>
                                          <p:spTgt spid="39"/>
                                        </p:tgtEl>
                                        <p:attrNameLst>
                                          <p:attrName>ppt_x</p:attrName>
                                        </p:attrNameLst>
                                      </p:cBhvr>
                                      <p:tavLst>
                                        <p:tav tm="0">
                                          <p:val>
                                            <p:strVal val="#ppt_x"/>
                                          </p:val>
                                        </p:tav>
                                        <p:tav tm="100000">
                                          <p:val>
                                            <p:strVal val="#ppt_x"/>
                                          </p:val>
                                        </p:tav>
                                      </p:tavLst>
                                    </p:anim>
                                    <p:anim calcmode="lin" valueType="num">
                                      <p:cBhvr>
                                        <p:cTn id="115"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矩形 5"/>
          <p:cNvSpPr/>
          <p:nvPr/>
        </p:nvSpPr>
        <p:spPr>
          <a:xfrm>
            <a:off x="100628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06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8" name="Rectangle 42"/>
          <p:cNvSpPr/>
          <p:nvPr/>
        </p:nvSpPr>
        <p:spPr>
          <a:xfrm flipH="1">
            <a:off x="1022246"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Rectangle 42"/>
          <p:cNvSpPr/>
          <p:nvPr/>
        </p:nvSpPr>
        <p:spPr>
          <a:xfrm flipH="1">
            <a:off x="160386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0" name="矩形 5"/>
          <p:cNvSpPr/>
          <p:nvPr/>
        </p:nvSpPr>
        <p:spPr>
          <a:xfrm>
            <a:off x="3692186"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06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2" name="Rectangle 42"/>
          <p:cNvSpPr/>
          <p:nvPr/>
        </p:nvSpPr>
        <p:spPr>
          <a:xfrm flipH="1">
            <a:off x="3708144"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5" name="Rectangle 42"/>
          <p:cNvSpPr/>
          <p:nvPr/>
        </p:nvSpPr>
        <p:spPr>
          <a:xfrm flipH="1">
            <a:off x="4289763"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6" name="矩形 5"/>
          <p:cNvSpPr/>
          <p:nvPr/>
        </p:nvSpPr>
        <p:spPr>
          <a:xfrm>
            <a:off x="627770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06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7" name="Rectangle 42"/>
          <p:cNvSpPr/>
          <p:nvPr/>
        </p:nvSpPr>
        <p:spPr>
          <a:xfrm flipH="1">
            <a:off x="6293665"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8" name="Rectangle 42"/>
          <p:cNvSpPr/>
          <p:nvPr/>
        </p:nvSpPr>
        <p:spPr>
          <a:xfrm flipH="1">
            <a:off x="687528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9" name="矩形 5"/>
          <p:cNvSpPr/>
          <p:nvPr/>
        </p:nvSpPr>
        <p:spPr>
          <a:xfrm>
            <a:off x="8963607" y="239351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067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0" name="Rectangle 42"/>
          <p:cNvSpPr/>
          <p:nvPr/>
        </p:nvSpPr>
        <p:spPr>
          <a:xfrm flipH="1">
            <a:off x="8979564" y="255342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21" name="Rectangle 42"/>
          <p:cNvSpPr/>
          <p:nvPr/>
        </p:nvSpPr>
        <p:spPr>
          <a:xfrm flipH="1">
            <a:off x="9561184" y="3546174"/>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2" name="矩形 21"/>
          <p:cNvSpPr/>
          <p:nvPr/>
        </p:nvSpPr>
        <p:spPr>
          <a:xfrm flipV="1">
            <a:off x="2137" y="48593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3" name="TextBox 504"/>
          <p:cNvSpPr txBox="1"/>
          <p:nvPr/>
        </p:nvSpPr>
        <p:spPr>
          <a:xfrm>
            <a:off x="2068933" y="510222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smtClean="0">
                <a:solidFill>
                  <a:schemeClr val="bg1">
                    <a:lumMod val="50000"/>
                  </a:schemeClr>
                </a:solidFill>
                <a:sym typeface="微软雅黑" pitchFamily="34" charset="-122"/>
              </a:rPr>
              <a:t>右键</a:t>
            </a:r>
            <a:r>
              <a:rPr lang="zh-CN" altLang="en-US" dirty="0">
                <a:solidFill>
                  <a:schemeClr val="bg1">
                    <a:lumMod val="50000"/>
                  </a:schemeClr>
                </a:solidFill>
                <a:sym typeface="微软雅黑" pitchFamily="34" charset="-122"/>
              </a:rPr>
              <a:t>点击图片选择设置图片格式可直接替换图片。</a:t>
            </a:r>
            <a:r>
              <a:rPr lang="zh-CN" altLang="en-US" dirty="0">
                <a:solidFill>
                  <a:schemeClr val="bg1">
                    <a:lumMod val="50000"/>
                  </a:schemeClr>
                </a:solidFill>
              </a:rPr>
              <a:t>您的内容打在这里，或者通过复制您的文本后，在此框中选择</a:t>
            </a:r>
            <a:r>
              <a:rPr lang="zh-CN" altLang="en-US" dirty="0" smtClean="0">
                <a:solidFill>
                  <a:schemeClr val="bg1">
                    <a:lumMod val="50000"/>
                  </a:schemeClr>
                </a:solidFill>
              </a:rPr>
              <a:t>粘贴。</a:t>
            </a:r>
            <a:r>
              <a:rPr lang="zh-CN" altLang="en-US" dirty="0" smtClean="0">
                <a:solidFill>
                  <a:schemeClr val="bg1">
                    <a:lumMod val="50000"/>
                  </a:schemeClr>
                </a:solidFill>
                <a:sym typeface="微软雅黑" pitchFamily="34" charset="-122"/>
              </a:rPr>
              <a:t>在此</a:t>
            </a:r>
            <a:r>
              <a:rPr lang="zh-CN" altLang="en-US" dirty="0">
                <a:solidFill>
                  <a:schemeClr val="bg1">
                    <a:lumMod val="50000"/>
                  </a:schemeClr>
                </a:solidFill>
                <a:sym typeface="微软雅黑" pitchFamily="34" charset="-122"/>
              </a:rPr>
              <a:t>录入上述图表的综合描述</a:t>
            </a:r>
            <a:r>
              <a:rPr lang="zh-CN" altLang="en-US" dirty="0" smtClean="0">
                <a:solidFill>
                  <a:schemeClr val="bg1">
                    <a:lumMod val="50000"/>
                  </a:schemeClr>
                </a:solidFill>
                <a:sym typeface="微软雅黑" pitchFamily="34" charset="-122"/>
              </a:rPr>
              <a:t>说明</a:t>
            </a:r>
            <a:r>
              <a:rPr lang="zh-CN" altLang="en-US" dirty="0">
                <a:solidFill>
                  <a:schemeClr val="bg1">
                    <a:lumMod val="50000"/>
                  </a:schemeClr>
                </a:solidFill>
                <a:sym typeface="微软雅黑" pitchFamily="34" charset="-122"/>
              </a:rPr>
              <a:t>在此录入上述图表的综合描述说明</a:t>
            </a:r>
            <a:r>
              <a:rPr lang="zh-CN" altLang="en-US" dirty="0" smtClean="0">
                <a:solidFill>
                  <a:schemeClr val="bg1">
                    <a:lumMod val="50000"/>
                  </a:schemeClr>
                </a:solidFill>
                <a:sym typeface="微软雅黑" pitchFamily="34" charset="-122"/>
              </a:rPr>
              <a:t>。</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354740104"/>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ppt_w</p:attrName>
                                        </p:attrNameLst>
                                      </p:cBhvr>
                                      <p:tavLst>
                                        <p:tav tm="0" fmla="#ppt_w*sin(2.5*pi*$)">
                                          <p:val>
                                            <p:fltVal val="0"/>
                                          </p:val>
                                        </p:tav>
                                        <p:tav tm="100000">
                                          <p:val>
                                            <p:fltVal val="1"/>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5"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ppt_w</p:attrName>
                                        </p:attrNameLst>
                                      </p:cBhvr>
                                      <p:tavLst>
                                        <p:tav tm="0" fmla="#ppt_w*sin(2.5*pi*$)">
                                          <p:val>
                                            <p:fltVal val="0"/>
                                          </p:val>
                                        </p:tav>
                                        <p:tav tm="100000">
                                          <p:val>
                                            <p:fltVal val="1"/>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5"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ppt_w</p:attrName>
                                        </p:attrNameLst>
                                      </p:cBhvr>
                                      <p:tavLst>
                                        <p:tav tm="0" fmla="#ppt_w*sin(2.5*pi*$)">
                                          <p:val>
                                            <p:fltVal val="0"/>
                                          </p:val>
                                        </p:tav>
                                        <p:tav tm="100000">
                                          <p:val>
                                            <p:fltVal val="1"/>
                                          </p:val>
                                        </p:tav>
                                      </p:tavLst>
                                    </p:anim>
                                    <p:anim calcmode="lin" valueType="num">
                                      <p:cBhvr>
                                        <p:cTn id="45" dur="1000" fill="hold"/>
                                        <p:tgtEl>
                                          <p:spTgt spid="16"/>
                                        </p:tgtEl>
                                        <p:attrNameLst>
                                          <p:attrName>ppt_h</p:attrName>
                                        </p:attrNameLst>
                                      </p:cBhvr>
                                      <p:tavLst>
                                        <p:tav tm="0">
                                          <p:val>
                                            <p:strVal val="#ppt_h"/>
                                          </p:val>
                                        </p:tav>
                                        <p:tav tm="100000">
                                          <p:val>
                                            <p:strVal val="#ppt_h"/>
                                          </p:val>
                                        </p:tav>
                                      </p:tavLst>
                                    </p:anim>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5"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ppt_w</p:attrName>
                                        </p:attrNameLst>
                                      </p:cBhvr>
                                      <p:tavLst>
                                        <p:tav tm="0" fmla="#ppt_w*sin(2.5*pi*$)">
                                          <p:val>
                                            <p:fltVal val="0"/>
                                          </p:val>
                                        </p:tav>
                                        <p:tav tm="100000">
                                          <p:val>
                                            <p:fltVal val="1"/>
                                          </p:val>
                                        </p:tav>
                                      </p:tavLst>
                                    </p:anim>
                                    <p:anim calcmode="lin" valueType="num">
                                      <p:cBhvr>
                                        <p:cTn id="61" dur="1000" fill="hold"/>
                                        <p:tgtEl>
                                          <p:spTgt spid="19"/>
                                        </p:tgtEl>
                                        <p:attrNameLst>
                                          <p:attrName>ppt_h</p:attrName>
                                        </p:attrNameLst>
                                      </p:cBhvr>
                                      <p:tavLst>
                                        <p:tav tm="0">
                                          <p:val>
                                            <p:strVal val="#ppt_h"/>
                                          </p:val>
                                        </p:tav>
                                        <p:tav tm="100000">
                                          <p:val>
                                            <p:strVal val="#ppt_h"/>
                                          </p:val>
                                        </p:tav>
                                      </p:tavLst>
                                    </p:anim>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9500"/>
                            </p:stCondLst>
                            <p:childTnLst>
                              <p:par>
                                <p:cTn id="67" presetID="42"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childTnLst>
                          </p:cTn>
                        </p:par>
                        <p:par>
                          <p:cTn id="72" fill="hold">
                            <p:stCondLst>
                              <p:cond delay="1050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2" grpId="0"/>
      <p:bldP spid="15" grpId="0"/>
      <p:bldP spid="16" grpId="0" animBg="1"/>
      <p:bldP spid="17" grpId="0"/>
      <p:bldP spid="18" grpId="0"/>
      <p:bldP spid="19" grpId="0" animBg="1"/>
      <p:bldP spid="20" grpId="0"/>
      <p:bldP spid="21" grpId="0"/>
      <p:bldP spid="22" grpId="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40" name="矩形 39"/>
          <p:cNvSpPr/>
          <p:nvPr/>
        </p:nvSpPr>
        <p:spPr>
          <a:xfrm>
            <a:off x="1544637" y="1427501"/>
            <a:ext cx="1814513" cy="2590800"/>
          </a:xfrm>
          <a:prstGeom prst="rect">
            <a:avLst/>
          </a:prstGeom>
          <a:solidFill>
            <a:srgbClr val="0067B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A1BD70"/>
              </a:solidFill>
              <a:cs typeface="+mn-ea"/>
              <a:sym typeface="+mn-lt"/>
            </a:endParaRPr>
          </a:p>
        </p:txBody>
      </p:sp>
      <p:sp>
        <p:nvSpPr>
          <p:cNvPr id="41" name="矩形 40"/>
          <p:cNvSpPr/>
          <p:nvPr/>
        </p:nvSpPr>
        <p:spPr>
          <a:xfrm>
            <a:off x="3932237" y="1427501"/>
            <a:ext cx="1814513" cy="2590800"/>
          </a:xfrm>
          <a:prstGeom prst="rect">
            <a:avLst/>
          </a:prstGeom>
          <a:solidFill>
            <a:srgbClr val="0067B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42" name="矩形 41"/>
          <p:cNvSpPr/>
          <p:nvPr/>
        </p:nvSpPr>
        <p:spPr>
          <a:xfrm>
            <a:off x="6345237" y="1427501"/>
            <a:ext cx="1816100" cy="2590800"/>
          </a:xfrm>
          <a:prstGeom prst="rect">
            <a:avLst/>
          </a:prstGeom>
          <a:solidFill>
            <a:srgbClr val="0067B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43" name="矩形 42"/>
          <p:cNvSpPr/>
          <p:nvPr/>
        </p:nvSpPr>
        <p:spPr>
          <a:xfrm>
            <a:off x="8759825" y="1427501"/>
            <a:ext cx="1814512" cy="2590800"/>
          </a:xfrm>
          <a:prstGeom prst="rect">
            <a:avLst/>
          </a:prstGeom>
          <a:solidFill>
            <a:srgbClr val="0067B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44" name="任意多边形 43"/>
          <p:cNvSpPr/>
          <p:nvPr/>
        </p:nvSpPr>
        <p:spPr>
          <a:xfrm>
            <a:off x="6734175" y="3554751"/>
            <a:ext cx="925512" cy="925513"/>
          </a:xfrm>
          <a:custGeom>
            <a:avLst/>
            <a:gdLst>
              <a:gd name="txL" fmla="*/ 0 w 925404"/>
              <a:gd name="txT" fmla="*/ 0 h 925404"/>
              <a:gd name="txR" fmla="*/ 925404 w 925404"/>
              <a:gd name="txB" fmla="*/ 925404 h 925404"/>
            </a:gdLst>
            <a:ahLst/>
            <a:cxnLst>
              <a:cxn ang="0">
                <a:pos x="462810" y="0"/>
              </a:cxn>
              <a:cxn ang="0">
                <a:pos x="925620" y="462812"/>
              </a:cxn>
              <a:cxn ang="0">
                <a:pos x="462810" y="925622"/>
              </a:cxn>
              <a:cxn ang="0">
                <a:pos x="0" y="462812"/>
              </a:cxn>
              <a:cxn ang="0">
                <a:pos x="462810"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rgbClr val="0067B4"/>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5" name="任意多边形 44"/>
          <p:cNvSpPr/>
          <p:nvPr/>
        </p:nvSpPr>
        <p:spPr>
          <a:xfrm>
            <a:off x="1989137" y="3554751"/>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rgbClr val="0067B4"/>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6" name="任意多边形 45"/>
          <p:cNvSpPr/>
          <p:nvPr/>
        </p:nvSpPr>
        <p:spPr>
          <a:xfrm>
            <a:off x="9180512" y="3554751"/>
            <a:ext cx="923925" cy="925513"/>
          </a:xfrm>
          <a:custGeom>
            <a:avLst/>
            <a:gdLst>
              <a:gd name="txL" fmla="*/ 0 w 925404"/>
              <a:gd name="txT" fmla="*/ 0 h 925404"/>
              <a:gd name="txR" fmla="*/ 925404 w 925404"/>
              <a:gd name="txB" fmla="*/ 925404 h 925404"/>
            </a:gdLst>
            <a:ahLst/>
            <a:cxnLst>
              <a:cxn ang="0">
                <a:pos x="461225" y="0"/>
              </a:cxn>
              <a:cxn ang="0">
                <a:pos x="922448" y="462812"/>
              </a:cxn>
              <a:cxn ang="0">
                <a:pos x="461225" y="925622"/>
              </a:cxn>
              <a:cxn ang="0">
                <a:pos x="0" y="462812"/>
              </a:cxn>
              <a:cxn ang="0">
                <a:pos x="461225"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rgbClr val="0067B4"/>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7" name="任意多边形 46"/>
          <p:cNvSpPr/>
          <p:nvPr/>
        </p:nvSpPr>
        <p:spPr>
          <a:xfrm>
            <a:off x="4376737" y="3554751"/>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rgbClr val="0067B4"/>
          </a:solidFill>
          <a:ln w="69850" cap="flat" cmpd="sng">
            <a:solidFill>
              <a:srgbClr val="FFF6E7">
                <a:alpha val="100000"/>
              </a:srgbClr>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48" name="图片 47"/>
          <p:cNvPicPr>
            <a:picLocks noChangeAspect="1"/>
          </p:cNvPicPr>
          <p:nvPr/>
        </p:nvPicPr>
        <p:blipFill>
          <a:blip r:embed="rId3" cstate="print"/>
          <a:stretch>
            <a:fillRect/>
          </a:stretch>
        </p:blipFill>
        <p:spPr>
          <a:xfrm>
            <a:off x="4216400" y="1573551"/>
            <a:ext cx="1247775" cy="1355725"/>
          </a:xfrm>
          <a:prstGeom prst="rect">
            <a:avLst/>
          </a:prstGeom>
          <a:noFill/>
          <a:ln w="9525">
            <a:noFill/>
            <a:miter/>
          </a:ln>
        </p:spPr>
      </p:pic>
      <p:pic>
        <p:nvPicPr>
          <p:cNvPr id="49" name="图片 48"/>
          <p:cNvPicPr>
            <a:picLocks noChangeAspect="1"/>
          </p:cNvPicPr>
          <p:nvPr/>
        </p:nvPicPr>
        <p:blipFill>
          <a:blip r:embed="rId4" cstate="print"/>
          <a:stretch>
            <a:fillRect/>
          </a:stretch>
        </p:blipFill>
        <p:spPr>
          <a:xfrm>
            <a:off x="6734175" y="1573551"/>
            <a:ext cx="1025525" cy="1049338"/>
          </a:xfrm>
          <a:prstGeom prst="rect">
            <a:avLst/>
          </a:prstGeom>
          <a:noFill/>
          <a:ln w="9525">
            <a:noFill/>
            <a:miter/>
          </a:ln>
        </p:spPr>
      </p:pic>
      <p:pic>
        <p:nvPicPr>
          <p:cNvPr id="50" name="图片 49"/>
          <p:cNvPicPr>
            <a:picLocks noChangeAspect="1"/>
          </p:cNvPicPr>
          <p:nvPr/>
        </p:nvPicPr>
        <p:blipFill>
          <a:blip r:embed="rId5" cstate="print"/>
          <a:stretch>
            <a:fillRect/>
          </a:stretch>
        </p:blipFill>
        <p:spPr>
          <a:xfrm rot="-2977434">
            <a:off x="9291637" y="1364001"/>
            <a:ext cx="1079500" cy="1027113"/>
          </a:xfrm>
          <a:prstGeom prst="rect">
            <a:avLst/>
          </a:prstGeom>
          <a:noFill/>
          <a:ln w="9525">
            <a:noFill/>
            <a:miter/>
          </a:ln>
        </p:spPr>
      </p:pic>
      <p:pic>
        <p:nvPicPr>
          <p:cNvPr id="51" name="图片 50"/>
          <p:cNvPicPr>
            <a:picLocks noChangeAspect="1"/>
          </p:cNvPicPr>
          <p:nvPr/>
        </p:nvPicPr>
        <p:blipFill>
          <a:blip r:embed="rId6" cstate="print"/>
          <a:stretch>
            <a:fillRect/>
          </a:stretch>
        </p:blipFill>
        <p:spPr>
          <a:xfrm>
            <a:off x="1951037" y="1573551"/>
            <a:ext cx="963613" cy="1071563"/>
          </a:xfrm>
          <a:prstGeom prst="rect">
            <a:avLst/>
          </a:prstGeom>
          <a:noFill/>
          <a:ln w="9525">
            <a:noFill/>
            <a:miter/>
          </a:ln>
        </p:spPr>
      </p:pic>
      <p:sp>
        <p:nvSpPr>
          <p:cNvPr id="52" name="文本框 60"/>
          <p:cNvSpPr/>
          <p:nvPr/>
        </p:nvSpPr>
        <p:spPr>
          <a:xfrm>
            <a:off x="1951037" y="265622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53" name="文本框 61"/>
          <p:cNvSpPr/>
          <p:nvPr/>
        </p:nvSpPr>
        <p:spPr>
          <a:xfrm>
            <a:off x="4373562" y="265622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54" name="文本框 62"/>
          <p:cNvSpPr/>
          <p:nvPr/>
        </p:nvSpPr>
        <p:spPr>
          <a:xfrm>
            <a:off x="6794499" y="265622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55" name="文本框 63"/>
          <p:cNvSpPr/>
          <p:nvPr/>
        </p:nvSpPr>
        <p:spPr>
          <a:xfrm>
            <a:off x="9217024" y="2656226"/>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56" name="文本框 65"/>
          <p:cNvSpPr/>
          <p:nvPr/>
        </p:nvSpPr>
        <p:spPr>
          <a:xfrm>
            <a:off x="2217737" y="370556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1</a:t>
            </a:r>
            <a:endParaRPr lang="zh-CN" altLang="en-US" sz="3600" b="1" dirty="0">
              <a:solidFill>
                <a:srgbClr val="FFF6E7"/>
              </a:solidFill>
              <a:cs typeface="+mn-ea"/>
              <a:sym typeface="+mn-lt"/>
            </a:endParaRPr>
          </a:p>
        </p:txBody>
      </p:sp>
      <p:sp>
        <p:nvSpPr>
          <p:cNvPr id="57" name="文本框 66"/>
          <p:cNvSpPr/>
          <p:nvPr/>
        </p:nvSpPr>
        <p:spPr>
          <a:xfrm>
            <a:off x="4605337" y="370556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2</a:t>
            </a:r>
            <a:endParaRPr lang="zh-CN" altLang="en-US" sz="3600" b="1" dirty="0">
              <a:solidFill>
                <a:srgbClr val="FFF6E7"/>
              </a:solidFill>
              <a:cs typeface="+mn-ea"/>
              <a:sym typeface="+mn-lt"/>
            </a:endParaRPr>
          </a:p>
        </p:txBody>
      </p:sp>
      <p:sp>
        <p:nvSpPr>
          <p:cNvPr id="58" name="文本框 67"/>
          <p:cNvSpPr/>
          <p:nvPr/>
        </p:nvSpPr>
        <p:spPr>
          <a:xfrm>
            <a:off x="6972300" y="3742076"/>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3</a:t>
            </a:r>
            <a:endParaRPr lang="zh-CN" altLang="en-US" sz="3600" b="1" dirty="0">
              <a:solidFill>
                <a:srgbClr val="FFF6E7"/>
              </a:solidFill>
              <a:cs typeface="+mn-ea"/>
              <a:sym typeface="+mn-lt"/>
            </a:endParaRPr>
          </a:p>
        </p:txBody>
      </p:sp>
      <p:sp>
        <p:nvSpPr>
          <p:cNvPr id="59" name="文本框 68"/>
          <p:cNvSpPr/>
          <p:nvPr/>
        </p:nvSpPr>
        <p:spPr>
          <a:xfrm>
            <a:off x="9447212" y="3705564"/>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rgbClr val="FFF6E7"/>
                </a:solidFill>
                <a:cs typeface="+mn-ea"/>
                <a:sym typeface="+mn-lt"/>
              </a:rPr>
              <a:t>4</a:t>
            </a:r>
            <a:endParaRPr lang="zh-CN" altLang="en-US" sz="3600" b="1" dirty="0">
              <a:solidFill>
                <a:srgbClr val="FFF6E7"/>
              </a:solidFill>
              <a:cs typeface="+mn-ea"/>
              <a:sym typeface="+mn-lt"/>
            </a:endParaRPr>
          </a:p>
        </p:txBody>
      </p:sp>
      <p:sp>
        <p:nvSpPr>
          <p:cNvPr id="60" name="TextBox 19"/>
          <p:cNvSpPr txBox="1"/>
          <p:nvPr/>
        </p:nvSpPr>
        <p:spPr>
          <a:xfrm>
            <a:off x="1229189" y="5037436"/>
            <a:ext cx="2349202" cy="1061829"/>
          </a:xfrm>
          <a:prstGeom prst="rect">
            <a:avLst/>
          </a:prstGeom>
          <a:noFill/>
        </p:spPr>
        <p:txBody>
          <a:bodyPr wrap="square" rtlCol="0">
            <a:spAutoFit/>
          </a:bodyPr>
          <a:lstStyle/>
          <a:p>
            <a:pPr algn="ct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1" name="TextBox 20"/>
          <p:cNvSpPr txBox="1"/>
          <p:nvPr/>
        </p:nvSpPr>
        <p:spPr>
          <a:xfrm>
            <a:off x="1322456" y="4631077"/>
            <a:ext cx="2162668" cy="420564"/>
          </a:xfrm>
          <a:prstGeom prst="rect">
            <a:avLst/>
          </a:prstGeom>
          <a:noFill/>
        </p:spPr>
        <p:txBody>
          <a:bodyPr wrap="square" rtlCol="0">
            <a:spAutoFit/>
          </a:bodyPr>
          <a:lstStyle/>
          <a:p>
            <a:pPr algn="ctr"/>
            <a:r>
              <a:rPr lang="zh-CN" altLang="en-US" sz="2135" b="1" dirty="0">
                <a:solidFill>
                  <a:schemeClr val="bg1">
                    <a:lumMod val="50000"/>
                  </a:schemeClr>
                </a:solidFill>
                <a:cs typeface="+mn-ea"/>
                <a:sym typeface="+mn-lt"/>
              </a:rPr>
              <a:t>这里添加标题</a:t>
            </a:r>
          </a:p>
        </p:txBody>
      </p:sp>
      <p:sp>
        <p:nvSpPr>
          <p:cNvPr id="62" name="TextBox 19"/>
          <p:cNvSpPr txBox="1"/>
          <p:nvPr/>
        </p:nvSpPr>
        <p:spPr>
          <a:xfrm>
            <a:off x="3671658" y="5037436"/>
            <a:ext cx="2349202" cy="1061829"/>
          </a:xfrm>
          <a:prstGeom prst="rect">
            <a:avLst/>
          </a:prstGeom>
          <a:noFill/>
        </p:spPr>
        <p:txBody>
          <a:bodyPr wrap="square" rtlCol="0">
            <a:spAutoFit/>
          </a:bodyPr>
          <a:lstStyle/>
          <a:p>
            <a:pPr algn="ct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3" name="TextBox 20"/>
          <p:cNvSpPr txBox="1"/>
          <p:nvPr/>
        </p:nvSpPr>
        <p:spPr>
          <a:xfrm>
            <a:off x="3764925" y="4631077"/>
            <a:ext cx="2162668" cy="420564"/>
          </a:xfrm>
          <a:prstGeom prst="rect">
            <a:avLst/>
          </a:prstGeom>
          <a:noFill/>
        </p:spPr>
        <p:txBody>
          <a:bodyPr wrap="square" rtlCol="0">
            <a:spAutoFit/>
          </a:bodyPr>
          <a:lstStyle/>
          <a:p>
            <a:pPr algn="ctr"/>
            <a:r>
              <a:rPr lang="zh-CN" altLang="en-US" sz="2135" b="1" dirty="0">
                <a:solidFill>
                  <a:schemeClr val="bg1">
                    <a:lumMod val="50000"/>
                  </a:schemeClr>
                </a:solidFill>
                <a:cs typeface="+mn-ea"/>
                <a:sym typeface="+mn-lt"/>
              </a:rPr>
              <a:t>这里添加标题</a:t>
            </a:r>
          </a:p>
        </p:txBody>
      </p:sp>
      <p:sp>
        <p:nvSpPr>
          <p:cNvPr id="64" name="TextBox 19"/>
          <p:cNvSpPr txBox="1"/>
          <p:nvPr/>
        </p:nvSpPr>
        <p:spPr>
          <a:xfrm>
            <a:off x="6103410" y="5037436"/>
            <a:ext cx="2349202" cy="1061829"/>
          </a:xfrm>
          <a:prstGeom prst="rect">
            <a:avLst/>
          </a:prstGeom>
          <a:noFill/>
        </p:spPr>
        <p:txBody>
          <a:bodyPr wrap="square" rtlCol="0">
            <a:spAutoFit/>
          </a:bodyPr>
          <a:lstStyle/>
          <a:p>
            <a:pPr algn="ct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5" name="TextBox 20"/>
          <p:cNvSpPr txBox="1"/>
          <p:nvPr/>
        </p:nvSpPr>
        <p:spPr>
          <a:xfrm>
            <a:off x="6196677" y="4631077"/>
            <a:ext cx="2162668" cy="420564"/>
          </a:xfrm>
          <a:prstGeom prst="rect">
            <a:avLst/>
          </a:prstGeom>
          <a:noFill/>
        </p:spPr>
        <p:txBody>
          <a:bodyPr wrap="square" rtlCol="0">
            <a:spAutoFit/>
          </a:bodyPr>
          <a:lstStyle/>
          <a:p>
            <a:pPr algn="ctr"/>
            <a:r>
              <a:rPr lang="zh-CN" altLang="en-US" sz="2135" b="1" dirty="0">
                <a:solidFill>
                  <a:schemeClr val="bg1">
                    <a:lumMod val="50000"/>
                  </a:schemeClr>
                </a:solidFill>
                <a:cs typeface="+mn-ea"/>
                <a:sym typeface="+mn-lt"/>
              </a:rPr>
              <a:t>这里添加标题</a:t>
            </a:r>
          </a:p>
        </p:txBody>
      </p:sp>
      <p:sp>
        <p:nvSpPr>
          <p:cNvPr id="66" name="TextBox 19"/>
          <p:cNvSpPr txBox="1"/>
          <p:nvPr/>
        </p:nvSpPr>
        <p:spPr>
          <a:xfrm>
            <a:off x="8441895" y="5037436"/>
            <a:ext cx="2349202" cy="1061829"/>
          </a:xfrm>
          <a:prstGeom prst="rect">
            <a:avLst/>
          </a:prstGeom>
          <a:noFill/>
        </p:spPr>
        <p:txBody>
          <a:bodyPr wrap="square" rtlCol="0">
            <a:spAutoFit/>
          </a:bodyPr>
          <a:lstStyle/>
          <a:p>
            <a:pPr algn="ct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7" name="TextBox 20"/>
          <p:cNvSpPr txBox="1"/>
          <p:nvPr/>
        </p:nvSpPr>
        <p:spPr>
          <a:xfrm>
            <a:off x="8535162" y="4631077"/>
            <a:ext cx="2162668" cy="420564"/>
          </a:xfrm>
          <a:prstGeom prst="rect">
            <a:avLst/>
          </a:prstGeom>
          <a:noFill/>
        </p:spPr>
        <p:txBody>
          <a:bodyPr wrap="square" rtlCol="0">
            <a:spAutoFit/>
          </a:bodyPr>
          <a:lstStyle/>
          <a:p>
            <a:pPr algn="ctr"/>
            <a:r>
              <a:rPr lang="zh-CN" altLang="en-US" sz="2135" b="1" dirty="0">
                <a:solidFill>
                  <a:schemeClr val="bg1">
                    <a:lumMod val="50000"/>
                  </a:schemeClr>
                </a:solidFill>
                <a:cs typeface="+mn-ea"/>
                <a:sym typeface="+mn-lt"/>
              </a:rPr>
              <a:t>这里添加标题</a:t>
            </a:r>
          </a:p>
        </p:txBody>
      </p:sp>
    </p:spTree>
    <p:extLst>
      <p:ext uri="{BB962C8B-B14F-4D97-AF65-F5344CB8AC3E}">
        <p14:creationId xmlns:p14="http://schemas.microsoft.com/office/powerpoint/2010/main" val="737711012"/>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anim calcmode="lin" valueType="num">
                                      <p:cBhvr>
                                        <p:cTn id="27" dur="1000" fill="hold"/>
                                        <p:tgtEl>
                                          <p:spTgt spid="43"/>
                                        </p:tgtEl>
                                        <p:attrNameLst>
                                          <p:attrName>ppt_x</p:attrName>
                                        </p:attrNameLst>
                                      </p:cBhvr>
                                      <p:tavLst>
                                        <p:tav tm="0">
                                          <p:val>
                                            <p:strVal val="#ppt_x"/>
                                          </p:val>
                                        </p:tav>
                                        <p:tav tm="100000">
                                          <p:val>
                                            <p:strVal val="#ppt_x"/>
                                          </p:val>
                                        </p:tav>
                                      </p:tavLst>
                                    </p:anim>
                                    <p:anim calcmode="lin" valueType="num">
                                      <p:cBhvr>
                                        <p:cTn id="28" dur="1000" fill="hold"/>
                                        <p:tgtEl>
                                          <p:spTgt spid="4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1000"/>
                                        <p:tgtEl>
                                          <p:spTgt spid="46"/>
                                        </p:tgtEl>
                                      </p:cBhvr>
                                    </p:animEffect>
                                    <p:anim calcmode="lin" valueType="num">
                                      <p:cBhvr>
                                        <p:cTn id="42" dur="1000" fill="hold"/>
                                        <p:tgtEl>
                                          <p:spTgt spid="46"/>
                                        </p:tgtEl>
                                        <p:attrNameLst>
                                          <p:attrName>ppt_x</p:attrName>
                                        </p:attrNameLst>
                                      </p:cBhvr>
                                      <p:tavLst>
                                        <p:tav tm="0">
                                          <p:val>
                                            <p:strVal val="#ppt_x"/>
                                          </p:val>
                                        </p:tav>
                                        <p:tav tm="100000">
                                          <p:val>
                                            <p:strVal val="#ppt_x"/>
                                          </p:val>
                                        </p:tav>
                                      </p:tavLst>
                                    </p:anim>
                                    <p:anim calcmode="lin" valueType="num">
                                      <p:cBhvr>
                                        <p:cTn id="43" dur="1000" fill="hold"/>
                                        <p:tgtEl>
                                          <p:spTgt spid="4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1000" fill="hold"/>
                                        <p:tgtEl>
                                          <p:spTgt spid="4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ppt_x</p:attrName>
                                        </p:attrNameLst>
                                      </p:cBhvr>
                                      <p:tavLst>
                                        <p:tav tm="0">
                                          <p:val>
                                            <p:strVal val="#ppt_x"/>
                                          </p:val>
                                        </p:tav>
                                        <p:tav tm="100000">
                                          <p:val>
                                            <p:strVal val="#ppt_x"/>
                                          </p:val>
                                        </p:tav>
                                      </p:tavLst>
                                    </p:anim>
                                    <p:anim calcmode="lin" valueType="num">
                                      <p:cBhvr>
                                        <p:cTn id="73" dur="1000" fill="hold"/>
                                        <p:tgtEl>
                                          <p:spTgt spid="5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1000"/>
                                        <p:tgtEl>
                                          <p:spTgt spid="54"/>
                                        </p:tgtEl>
                                      </p:cBhvr>
                                    </p:animEffect>
                                    <p:anim calcmode="lin" valueType="num">
                                      <p:cBhvr>
                                        <p:cTn id="77" dur="1000" fill="hold"/>
                                        <p:tgtEl>
                                          <p:spTgt spid="54"/>
                                        </p:tgtEl>
                                        <p:attrNameLst>
                                          <p:attrName>ppt_x</p:attrName>
                                        </p:attrNameLst>
                                      </p:cBhvr>
                                      <p:tavLst>
                                        <p:tav tm="0">
                                          <p:val>
                                            <p:strVal val="#ppt_x"/>
                                          </p:val>
                                        </p:tav>
                                        <p:tav tm="100000">
                                          <p:val>
                                            <p:strVal val="#ppt_x"/>
                                          </p:val>
                                        </p:tav>
                                      </p:tavLst>
                                    </p:anim>
                                    <p:anim calcmode="lin" valueType="num">
                                      <p:cBhvr>
                                        <p:cTn id="78" dur="1000" fill="hold"/>
                                        <p:tgtEl>
                                          <p:spTgt spid="5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1000" fill="hold"/>
                                        <p:tgtEl>
                                          <p:spTgt spid="5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fade">
                                      <p:cBhvr>
                                        <p:cTn id="96" dur="1000"/>
                                        <p:tgtEl>
                                          <p:spTgt spid="58"/>
                                        </p:tgtEl>
                                      </p:cBhvr>
                                    </p:animEffect>
                                    <p:anim calcmode="lin" valueType="num">
                                      <p:cBhvr>
                                        <p:cTn id="97" dur="1000" fill="hold"/>
                                        <p:tgtEl>
                                          <p:spTgt spid="58"/>
                                        </p:tgtEl>
                                        <p:attrNameLst>
                                          <p:attrName>ppt_x</p:attrName>
                                        </p:attrNameLst>
                                      </p:cBhvr>
                                      <p:tavLst>
                                        <p:tav tm="0">
                                          <p:val>
                                            <p:strVal val="#ppt_x"/>
                                          </p:val>
                                        </p:tav>
                                        <p:tav tm="100000">
                                          <p:val>
                                            <p:strVal val="#ppt_x"/>
                                          </p:val>
                                        </p:tav>
                                      </p:tavLst>
                                    </p:anim>
                                    <p:anim calcmode="lin" valueType="num">
                                      <p:cBhvr>
                                        <p:cTn id="98" dur="1000" fill="hold"/>
                                        <p:tgtEl>
                                          <p:spTgt spid="5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1000"/>
                                        <p:tgtEl>
                                          <p:spTgt spid="59"/>
                                        </p:tgtEl>
                                      </p:cBhvr>
                                    </p:animEffect>
                                    <p:anim calcmode="lin" valueType="num">
                                      <p:cBhvr>
                                        <p:cTn id="102" dur="1000" fill="hold"/>
                                        <p:tgtEl>
                                          <p:spTgt spid="59"/>
                                        </p:tgtEl>
                                        <p:attrNameLst>
                                          <p:attrName>ppt_x</p:attrName>
                                        </p:attrNameLst>
                                      </p:cBhvr>
                                      <p:tavLst>
                                        <p:tav tm="0">
                                          <p:val>
                                            <p:strVal val="#ppt_x"/>
                                          </p:val>
                                        </p:tav>
                                        <p:tav tm="100000">
                                          <p:val>
                                            <p:strVal val="#ppt_x"/>
                                          </p:val>
                                        </p:tav>
                                      </p:tavLst>
                                    </p:anim>
                                    <p:anim calcmode="lin" valueType="num">
                                      <p:cBhvr>
                                        <p:cTn id="103" dur="1000" fill="hold"/>
                                        <p:tgtEl>
                                          <p:spTgt spid="5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60"/>
                                        </p:tgtEl>
                                        <p:attrNameLst>
                                          <p:attrName>style.visibility</p:attrName>
                                        </p:attrNameLst>
                                      </p:cBhvr>
                                      <p:to>
                                        <p:strVal val="visible"/>
                                      </p:to>
                                    </p:set>
                                    <p:animEffect transition="in" filter="fade">
                                      <p:cBhvr>
                                        <p:cTn id="106" dur="1000"/>
                                        <p:tgtEl>
                                          <p:spTgt spid="60"/>
                                        </p:tgtEl>
                                      </p:cBhvr>
                                    </p:animEffect>
                                    <p:anim calcmode="lin" valueType="num">
                                      <p:cBhvr>
                                        <p:cTn id="107" dur="1000" fill="hold"/>
                                        <p:tgtEl>
                                          <p:spTgt spid="60"/>
                                        </p:tgtEl>
                                        <p:attrNameLst>
                                          <p:attrName>ppt_x</p:attrName>
                                        </p:attrNameLst>
                                      </p:cBhvr>
                                      <p:tavLst>
                                        <p:tav tm="0">
                                          <p:val>
                                            <p:strVal val="#ppt_x"/>
                                          </p:val>
                                        </p:tav>
                                        <p:tav tm="100000">
                                          <p:val>
                                            <p:strVal val="#ppt_x"/>
                                          </p:val>
                                        </p:tav>
                                      </p:tavLst>
                                    </p:anim>
                                    <p:anim calcmode="lin" valueType="num">
                                      <p:cBhvr>
                                        <p:cTn id="108" dur="1000" fill="hold"/>
                                        <p:tgtEl>
                                          <p:spTgt spid="6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fade">
                                      <p:cBhvr>
                                        <p:cTn id="111" dur="1000"/>
                                        <p:tgtEl>
                                          <p:spTgt spid="61"/>
                                        </p:tgtEl>
                                      </p:cBhvr>
                                    </p:animEffect>
                                    <p:anim calcmode="lin" valueType="num">
                                      <p:cBhvr>
                                        <p:cTn id="112" dur="1000" fill="hold"/>
                                        <p:tgtEl>
                                          <p:spTgt spid="61"/>
                                        </p:tgtEl>
                                        <p:attrNameLst>
                                          <p:attrName>ppt_x</p:attrName>
                                        </p:attrNameLst>
                                      </p:cBhvr>
                                      <p:tavLst>
                                        <p:tav tm="0">
                                          <p:val>
                                            <p:strVal val="#ppt_x"/>
                                          </p:val>
                                        </p:tav>
                                        <p:tav tm="100000">
                                          <p:val>
                                            <p:strVal val="#ppt_x"/>
                                          </p:val>
                                        </p:tav>
                                      </p:tavLst>
                                    </p:anim>
                                    <p:anim calcmode="lin" valueType="num">
                                      <p:cBhvr>
                                        <p:cTn id="113" dur="1000" fill="hold"/>
                                        <p:tgtEl>
                                          <p:spTgt spid="6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fade">
                                      <p:cBhvr>
                                        <p:cTn id="116" dur="1000"/>
                                        <p:tgtEl>
                                          <p:spTgt spid="62"/>
                                        </p:tgtEl>
                                      </p:cBhvr>
                                    </p:animEffect>
                                    <p:anim calcmode="lin" valueType="num">
                                      <p:cBhvr>
                                        <p:cTn id="117" dur="1000" fill="hold"/>
                                        <p:tgtEl>
                                          <p:spTgt spid="62"/>
                                        </p:tgtEl>
                                        <p:attrNameLst>
                                          <p:attrName>ppt_x</p:attrName>
                                        </p:attrNameLst>
                                      </p:cBhvr>
                                      <p:tavLst>
                                        <p:tav tm="0">
                                          <p:val>
                                            <p:strVal val="#ppt_x"/>
                                          </p:val>
                                        </p:tav>
                                        <p:tav tm="100000">
                                          <p:val>
                                            <p:strVal val="#ppt_x"/>
                                          </p:val>
                                        </p:tav>
                                      </p:tavLst>
                                    </p:anim>
                                    <p:anim calcmode="lin" valueType="num">
                                      <p:cBhvr>
                                        <p:cTn id="118" dur="1000" fill="hold"/>
                                        <p:tgtEl>
                                          <p:spTgt spid="6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63"/>
                                        </p:tgtEl>
                                        <p:attrNameLst>
                                          <p:attrName>style.visibility</p:attrName>
                                        </p:attrNameLst>
                                      </p:cBhvr>
                                      <p:to>
                                        <p:strVal val="visible"/>
                                      </p:to>
                                    </p:set>
                                    <p:animEffect transition="in" filter="fade">
                                      <p:cBhvr>
                                        <p:cTn id="121" dur="1000"/>
                                        <p:tgtEl>
                                          <p:spTgt spid="63"/>
                                        </p:tgtEl>
                                      </p:cBhvr>
                                    </p:animEffect>
                                    <p:anim calcmode="lin" valueType="num">
                                      <p:cBhvr>
                                        <p:cTn id="122" dur="1000" fill="hold"/>
                                        <p:tgtEl>
                                          <p:spTgt spid="63"/>
                                        </p:tgtEl>
                                        <p:attrNameLst>
                                          <p:attrName>ppt_x</p:attrName>
                                        </p:attrNameLst>
                                      </p:cBhvr>
                                      <p:tavLst>
                                        <p:tav tm="0">
                                          <p:val>
                                            <p:strVal val="#ppt_x"/>
                                          </p:val>
                                        </p:tav>
                                        <p:tav tm="100000">
                                          <p:val>
                                            <p:strVal val="#ppt_x"/>
                                          </p:val>
                                        </p:tav>
                                      </p:tavLst>
                                    </p:anim>
                                    <p:anim calcmode="lin" valueType="num">
                                      <p:cBhvr>
                                        <p:cTn id="123" dur="1000" fill="hold"/>
                                        <p:tgtEl>
                                          <p:spTgt spid="6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fade">
                                      <p:cBhvr>
                                        <p:cTn id="126" dur="1000"/>
                                        <p:tgtEl>
                                          <p:spTgt spid="64"/>
                                        </p:tgtEl>
                                      </p:cBhvr>
                                    </p:animEffect>
                                    <p:anim calcmode="lin" valueType="num">
                                      <p:cBhvr>
                                        <p:cTn id="127" dur="1000" fill="hold"/>
                                        <p:tgtEl>
                                          <p:spTgt spid="64"/>
                                        </p:tgtEl>
                                        <p:attrNameLst>
                                          <p:attrName>ppt_x</p:attrName>
                                        </p:attrNameLst>
                                      </p:cBhvr>
                                      <p:tavLst>
                                        <p:tav tm="0">
                                          <p:val>
                                            <p:strVal val="#ppt_x"/>
                                          </p:val>
                                        </p:tav>
                                        <p:tav tm="100000">
                                          <p:val>
                                            <p:strVal val="#ppt_x"/>
                                          </p:val>
                                        </p:tav>
                                      </p:tavLst>
                                    </p:anim>
                                    <p:anim calcmode="lin" valueType="num">
                                      <p:cBhvr>
                                        <p:cTn id="128" dur="1000" fill="hold"/>
                                        <p:tgtEl>
                                          <p:spTgt spid="6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65"/>
                                        </p:tgtEl>
                                        <p:attrNameLst>
                                          <p:attrName>style.visibility</p:attrName>
                                        </p:attrNameLst>
                                      </p:cBhvr>
                                      <p:to>
                                        <p:strVal val="visible"/>
                                      </p:to>
                                    </p:set>
                                    <p:animEffect transition="in" filter="fade">
                                      <p:cBhvr>
                                        <p:cTn id="131" dur="1000"/>
                                        <p:tgtEl>
                                          <p:spTgt spid="65"/>
                                        </p:tgtEl>
                                      </p:cBhvr>
                                    </p:animEffect>
                                    <p:anim calcmode="lin" valueType="num">
                                      <p:cBhvr>
                                        <p:cTn id="132" dur="1000" fill="hold"/>
                                        <p:tgtEl>
                                          <p:spTgt spid="65"/>
                                        </p:tgtEl>
                                        <p:attrNameLst>
                                          <p:attrName>ppt_x</p:attrName>
                                        </p:attrNameLst>
                                      </p:cBhvr>
                                      <p:tavLst>
                                        <p:tav tm="0">
                                          <p:val>
                                            <p:strVal val="#ppt_x"/>
                                          </p:val>
                                        </p:tav>
                                        <p:tav tm="100000">
                                          <p:val>
                                            <p:strVal val="#ppt_x"/>
                                          </p:val>
                                        </p:tav>
                                      </p:tavLst>
                                    </p:anim>
                                    <p:anim calcmode="lin" valueType="num">
                                      <p:cBhvr>
                                        <p:cTn id="133" dur="1000" fill="hold"/>
                                        <p:tgtEl>
                                          <p:spTgt spid="6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fade">
                                      <p:cBhvr>
                                        <p:cTn id="136" dur="1000"/>
                                        <p:tgtEl>
                                          <p:spTgt spid="66"/>
                                        </p:tgtEl>
                                      </p:cBhvr>
                                    </p:animEffect>
                                    <p:anim calcmode="lin" valueType="num">
                                      <p:cBhvr>
                                        <p:cTn id="137" dur="1000" fill="hold"/>
                                        <p:tgtEl>
                                          <p:spTgt spid="66"/>
                                        </p:tgtEl>
                                        <p:attrNameLst>
                                          <p:attrName>ppt_x</p:attrName>
                                        </p:attrNameLst>
                                      </p:cBhvr>
                                      <p:tavLst>
                                        <p:tav tm="0">
                                          <p:val>
                                            <p:strVal val="#ppt_x"/>
                                          </p:val>
                                        </p:tav>
                                        <p:tav tm="100000">
                                          <p:val>
                                            <p:strVal val="#ppt_x"/>
                                          </p:val>
                                        </p:tav>
                                      </p:tavLst>
                                    </p:anim>
                                    <p:anim calcmode="lin" valueType="num">
                                      <p:cBhvr>
                                        <p:cTn id="138" dur="1000" fill="hold"/>
                                        <p:tgtEl>
                                          <p:spTgt spid="6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67"/>
                                        </p:tgtEl>
                                        <p:attrNameLst>
                                          <p:attrName>style.visibility</p:attrName>
                                        </p:attrNameLst>
                                      </p:cBhvr>
                                      <p:to>
                                        <p:strVal val="visible"/>
                                      </p:to>
                                    </p:set>
                                    <p:animEffect transition="in" filter="fade">
                                      <p:cBhvr>
                                        <p:cTn id="141" dur="1000"/>
                                        <p:tgtEl>
                                          <p:spTgt spid="67"/>
                                        </p:tgtEl>
                                      </p:cBhvr>
                                    </p:animEffect>
                                    <p:anim calcmode="lin" valueType="num">
                                      <p:cBhvr>
                                        <p:cTn id="142" dur="1000" fill="hold"/>
                                        <p:tgtEl>
                                          <p:spTgt spid="67"/>
                                        </p:tgtEl>
                                        <p:attrNameLst>
                                          <p:attrName>ppt_x</p:attrName>
                                        </p:attrNameLst>
                                      </p:cBhvr>
                                      <p:tavLst>
                                        <p:tav tm="0">
                                          <p:val>
                                            <p:strVal val="#ppt_x"/>
                                          </p:val>
                                        </p:tav>
                                        <p:tav tm="100000">
                                          <p:val>
                                            <p:strVal val="#ppt_x"/>
                                          </p:val>
                                        </p:tav>
                                      </p:tavLst>
                                    </p:anim>
                                    <p:anim calcmode="lin" valueType="num">
                                      <p:cBhvr>
                                        <p:cTn id="14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flipV="1">
            <a:off x="0" y="6487886"/>
            <a:ext cx="12192000" cy="40503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7"/>
          <p:cNvSpPr>
            <a:spLocks noChangeArrowheads="1"/>
          </p:cNvSpPr>
          <p:nvPr/>
        </p:nvSpPr>
        <p:spPr bwMode="auto">
          <a:xfrm>
            <a:off x="177800" y="3062515"/>
            <a:ext cx="12012613" cy="443916"/>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cxnSp>
        <p:nvCxnSpPr>
          <p:cNvPr id="30" name="直接连接符 29"/>
          <p:cNvCxnSpPr/>
          <p:nvPr/>
        </p:nvCxnSpPr>
        <p:spPr>
          <a:xfrm flipV="1">
            <a:off x="4105610" y="2677137"/>
            <a:ext cx="0" cy="430151"/>
          </a:xfrm>
          <a:prstGeom prst="line">
            <a:avLst/>
          </a:prstGeom>
          <a:ln w="25400">
            <a:solidFill>
              <a:srgbClr val="0067B4"/>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1" name="文本框 33"/>
          <p:cNvSpPr txBox="1"/>
          <p:nvPr/>
        </p:nvSpPr>
        <p:spPr>
          <a:xfrm>
            <a:off x="2958053" y="1594216"/>
            <a:ext cx="2336583" cy="523220"/>
          </a:xfrm>
          <a:prstGeom prst="rect">
            <a:avLst/>
          </a:prstGeom>
          <a:noFill/>
        </p:spPr>
        <p:txBody>
          <a:bodyPr wrap="square" rtlCol="0">
            <a:spAutoFit/>
          </a:bodyPr>
          <a:lstStyle/>
          <a:p>
            <a:r>
              <a:rPr lang="zh-CN" altLang="en-US" sz="2800" b="1" dirty="0" smtClean="0">
                <a:solidFill>
                  <a:schemeClr val="bg1">
                    <a:lumMod val="50000"/>
                  </a:schemeClr>
                </a:solidFill>
                <a:latin typeface="微软雅黑" pitchFamily="34" charset="-122"/>
                <a:ea typeface="微软雅黑" pitchFamily="34" charset="-122"/>
              </a:rPr>
              <a:t>加入的你标题</a:t>
            </a:r>
            <a:endParaRPr lang="zh-CN" altLang="en-US" sz="2800" b="1" dirty="0">
              <a:solidFill>
                <a:schemeClr val="bg1">
                  <a:lumMod val="50000"/>
                </a:schemeClr>
              </a:solidFill>
              <a:latin typeface="微软雅黑" pitchFamily="34" charset="-122"/>
              <a:ea typeface="微软雅黑" pitchFamily="34" charset="-122"/>
            </a:endParaRPr>
          </a:p>
        </p:txBody>
      </p:sp>
      <p:sp>
        <p:nvSpPr>
          <p:cNvPr id="32" name="圆角矩形 31"/>
          <p:cNvSpPr/>
          <p:nvPr/>
        </p:nvSpPr>
        <p:spPr bwMode="auto">
          <a:xfrm>
            <a:off x="3852466" y="2240987"/>
            <a:ext cx="566074" cy="551241"/>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33" name="圆角矩形 32"/>
          <p:cNvSpPr/>
          <p:nvPr/>
        </p:nvSpPr>
        <p:spPr bwMode="auto">
          <a:xfrm>
            <a:off x="0" y="2734886"/>
            <a:ext cx="2307607" cy="1105462"/>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34" name="文本框 5"/>
          <p:cNvSpPr txBox="1"/>
          <p:nvPr/>
        </p:nvSpPr>
        <p:spPr>
          <a:xfrm>
            <a:off x="552450" y="2940959"/>
            <a:ext cx="1236984" cy="707886"/>
          </a:xfrm>
          <a:prstGeom prst="rect">
            <a:avLst/>
          </a:prstGeom>
          <a:noFill/>
          <a:ln>
            <a:noFill/>
          </a:ln>
          <a:effectLst/>
        </p:spPr>
        <p:txBody>
          <a:bodyPr wrap="square" rtlCol="0">
            <a:spAutoFit/>
          </a:bodyPr>
          <a:lstStyle/>
          <a:p>
            <a:pPr algn="ctr"/>
            <a:r>
              <a:rPr lang="zh-CN" altLang="en-US" sz="4000" b="1" dirty="0" smtClean="0">
                <a:solidFill>
                  <a:schemeClr val="bg1"/>
                </a:solidFill>
                <a:latin typeface="微软雅黑" pitchFamily="34" charset="-122"/>
                <a:ea typeface="微软雅黑" pitchFamily="34" charset="-122"/>
              </a:rPr>
              <a:t>目录</a:t>
            </a:r>
            <a:endParaRPr lang="zh-CN" altLang="en-US" sz="4000" b="1" dirty="0">
              <a:solidFill>
                <a:schemeClr val="bg1"/>
              </a:solidFill>
              <a:latin typeface="微软雅黑" pitchFamily="34" charset="-122"/>
              <a:ea typeface="微软雅黑" pitchFamily="34" charset="-122"/>
            </a:endParaRPr>
          </a:p>
        </p:txBody>
      </p:sp>
      <p:cxnSp>
        <p:nvCxnSpPr>
          <p:cNvPr id="35" name="直接连接符 34"/>
          <p:cNvCxnSpPr/>
          <p:nvPr/>
        </p:nvCxnSpPr>
        <p:spPr>
          <a:xfrm flipV="1">
            <a:off x="6182227" y="3514682"/>
            <a:ext cx="0" cy="430151"/>
          </a:xfrm>
          <a:prstGeom prst="line">
            <a:avLst/>
          </a:prstGeom>
          <a:ln w="25400">
            <a:solidFill>
              <a:srgbClr val="0067B4"/>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bwMode="auto">
          <a:xfrm>
            <a:off x="5889451" y="3821052"/>
            <a:ext cx="603932" cy="603932"/>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cxnSp>
        <p:nvCxnSpPr>
          <p:cNvPr id="37" name="直接连接符 36"/>
          <p:cNvCxnSpPr/>
          <p:nvPr/>
        </p:nvCxnSpPr>
        <p:spPr>
          <a:xfrm flipV="1">
            <a:off x="7914126" y="2677136"/>
            <a:ext cx="0" cy="430151"/>
          </a:xfrm>
          <a:prstGeom prst="line">
            <a:avLst/>
          </a:prstGeom>
          <a:ln w="25400">
            <a:solidFill>
              <a:srgbClr val="0067B4"/>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auto">
          <a:xfrm>
            <a:off x="7626628" y="2149962"/>
            <a:ext cx="584924" cy="58492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cxnSp>
        <p:nvCxnSpPr>
          <p:cNvPr id="39" name="直接连接符 38"/>
          <p:cNvCxnSpPr/>
          <p:nvPr/>
        </p:nvCxnSpPr>
        <p:spPr>
          <a:xfrm flipV="1">
            <a:off x="10028676" y="3482064"/>
            <a:ext cx="0" cy="430151"/>
          </a:xfrm>
          <a:prstGeom prst="line">
            <a:avLst/>
          </a:prstGeom>
          <a:ln w="25400">
            <a:solidFill>
              <a:srgbClr val="0067B4"/>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bwMode="auto">
          <a:xfrm>
            <a:off x="9726710" y="3827339"/>
            <a:ext cx="603932" cy="603932"/>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sp>
        <p:nvSpPr>
          <p:cNvPr id="41" name="文本框 33"/>
          <p:cNvSpPr txBox="1"/>
          <p:nvPr/>
        </p:nvSpPr>
        <p:spPr>
          <a:xfrm>
            <a:off x="5035186" y="4508698"/>
            <a:ext cx="2335074" cy="52322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en-US" dirty="0">
                <a:solidFill>
                  <a:schemeClr val="bg1">
                    <a:lumMod val="50000"/>
                  </a:schemeClr>
                </a:solidFill>
              </a:rPr>
              <a:t>加入的你标题</a:t>
            </a:r>
          </a:p>
        </p:txBody>
      </p:sp>
      <p:sp>
        <p:nvSpPr>
          <p:cNvPr id="42" name="文本框 33"/>
          <p:cNvSpPr txBox="1"/>
          <p:nvPr/>
        </p:nvSpPr>
        <p:spPr>
          <a:xfrm>
            <a:off x="6683496" y="1579702"/>
            <a:ext cx="2415534" cy="52322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en-US" dirty="0">
                <a:solidFill>
                  <a:schemeClr val="bg1">
                    <a:lumMod val="50000"/>
                  </a:schemeClr>
                </a:solidFill>
              </a:rPr>
              <a:t>加入的你标题</a:t>
            </a:r>
          </a:p>
        </p:txBody>
      </p:sp>
      <p:sp>
        <p:nvSpPr>
          <p:cNvPr id="43" name="文本框 33"/>
          <p:cNvSpPr txBox="1"/>
          <p:nvPr/>
        </p:nvSpPr>
        <p:spPr>
          <a:xfrm>
            <a:off x="8567177" y="4508698"/>
            <a:ext cx="2927330" cy="523220"/>
          </a:xfrm>
          <a:prstGeom prst="rect">
            <a:avLst/>
          </a:prstGeom>
          <a:noFill/>
        </p:spPr>
        <p:txBody>
          <a:bodyPr wrap="square" rtlCol="0">
            <a:spAutoFit/>
          </a:bodyPr>
          <a:lstStyle>
            <a:defPPr>
              <a:defRPr lang="zh-CN"/>
            </a:defPPr>
            <a:lvl1pPr>
              <a:defRPr sz="2800" b="1">
                <a:latin typeface="微软雅黑" pitchFamily="34" charset="-122"/>
                <a:ea typeface="微软雅黑" pitchFamily="34" charset="-122"/>
              </a:defRPr>
            </a:lvl1pPr>
          </a:lstStyle>
          <a:p>
            <a:r>
              <a:rPr lang="zh-CN" altLang="en-US" dirty="0">
                <a:solidFill>
                  <a:schemeClr val="bg1">
                    <a:lumMod val="50000"/>
                  </a:schemeClr>
                </a:solidFill>
              </a:rPr>
              <a:t>加入的你标题</a:t>
            </a:r>
          </a:p>
        </p:txBody>
      </p:sp>
      <p:sp>
        <p:nvSpPr>
          <p:cNvPr id="44" name="文本框 27"/>
          <p:cNvSpPr txBox="1"/>
          <p:nvPr/>
        </p:nvSpPr>
        <p:spPr>
          <a:xfrm>
            <a:off x="3931425" y="2284822"/>
            <a:ext cx="405880"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1</a:t>
            </a:r>
            <a:endParaRPr lang="zh-CN" altLang="en-US" sz="2800" b="1" dirty="0">
              <a:solidFill>
                <a:schemeClr val="bg1"/>
              </a:solidFill>
              <a:latin typeface="微软雅黑" pitchFamily="34" charset="-122"/>
              <a:ea typeface="微软雅黑" pitchFamily="34" charset="-122"/>
            </a:endParaRPr>
          </a:p>
        </p:txBody>
      </p:sp>
      <p:sp>
        <p:nvSpPr>
          <p:cNvPr id="45" name="文本框 27"/>
          <p:cNvSpPr txBox="1"/>
          <p:nvPr/>
        </p:nvSpPr>
        <p:spPr>
          <a:xfrm>
            <a:off x="5981386" y="3886376"/>
            <a:ext cx="405880"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2</a:t>
            </a:r>
            <a:endParaRPr lang="zh-CN" altLang="en-US" sz="2800" b="1" dirty="0">
              <a:solidFill>
                <a:schemeClr val="bg1"/>
              </a:solidFill>
              <a:latin typeface="微软雅黑" pitchFamily="34" charset="-122"/>
              <a:ea typeface="微软雅黑" pitchFamily="34" charset="-122"/>
            </a:endParaRPr>
          </a:p>
        </p:txBody>
      </p:sp>
      <p:sp>
        <p:nvSpPr>
          <p:cNvPr id="46" name="文本框 27"/>
          <p:cNvSpPr txBox="1"/>
          <p:nvPr/>
        </p:nvSpPr>
        <p:spPr>
          <a:xfrm>
            <a:off x="7704247" y="2191825"/>
            <a:ext cx="405880"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3</a:t>
            </a:r>
            <a:endParaRPr lang="zh-CN" altLang="en-US" sz="2800" b="1" dirty="0">
              <a:solidFill>
                <a:schemeClr val="bg1"/>
              </a:solidFill>
              <a:latin typeface="微软雅黑" pitchFamily="34" charset="-122"/>
              <a:ea typeface="微软雅黑" pitchFamily="34" charset="-122"/>
            </a:endParaRPr>
          </a:p>
        </p:txBody>
      </p:sp>
      <p:sp>
        <p:nvSpPr>
          <p:cNvPr id="47" name="文本框 27"/>
          <p:cNvSpPr txBox="1"/>
          <p:nvPr/>
        </p:nvSpPr>
        <p:spPr>
          <a:xfrm>
            <a:off x="9830375" y="3883187"/>
            <a:ext cx="405880"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4</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82823240"/>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anim calcmode="lin" valueType="num">
                                      <p:cBhvr>
                                        <p:cTn id="12" dur="500" fill="hold"/>
                                        <p:tgtEl>
                                          <p:spTgt spid="33"/>
                                        </p:tgtEl>
                                        <p:attrNameLst>
                                          <p:attrName>ppt_x</p:attrName>
                                        </p:attrNameLst>
                                      </p:cBhvr>
                                      <p:tavLst>
                                        <p:tav tm="0">
                                          <p:val>
                                            <p:strVal val="#ppt_x"/>
                                          </p:val>
                                        </p:tav>
                                        <p:tav tm="100000">
                                          <p:val>
                                            <p:strVal val="#ppt_x"/>
                                          </p:val>
                                        </p:tav>
                                      </p:tavLst>
                                    </p:anim>
                                    <p:anim calcmode="lin" valueType="num">
                                      <p:cBhvr>
                                        <p:cTn id="13" dur="5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750"/>
                                        <p:tgtEl>
                                          <p:spTgt spid="29"/>
                                        </p:tgtEl>
                                      </p:cBhvr>
                                    </p:animEffect>
                                  </p:childTnLst>
                                </p:cTn>
                              </p:par>
                            </p:childTnLst>
                          </p:cTn>
                        </p:par>
                        <p:par>
                          <p:cTn id="22" fill="hold">
                            <p:stCondLst>
                              <p:cond delay="2250"/>
                            </p:stCondLst>
                            <p:childTnLst>
                              <p:par>
                                <p:cTn id="23" presetID="22" presetClass="entr" presetSubtype="4"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250"/>
                                        <p:tgtEl>
                                          <p:spTgt spid="3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fill="hold"/>
                                        <p:tgtEl>
                                          <p:spTgt spid="32"/>
                                        </p:tgtEl>
                                        <p:attrNameLst>
                                          <p:attrName>ppt_w</p:attrName>
                                        </p:attrNameLst>
                                      </p:cBhvr>
                                      <p:tavLst>
                                        <p:tav tm="0">
                                          <p:val>
                                            <p:fltVal val="0"/>
                                          </p:val>
                                        </p:tav>
                                        <p:tav tm="100000">
                                          <p:val>
                                            <p:strVal val="#ppt_w"/>
                                          </p:val>
                                        </p:tav>
                                      </p:tavLst>
                                    </p:anim>
                                    <p:anim calcmode="lin" valueType="num">
                                      <p:cBhvr>
                                        <p:cTn id="30" dur="250" fill="hold"/>
                                        <p:tgtEl>
                                          <p:spTgt spid="32"/>
                                        </p:tgtEl>
                                        <p:attrNameLst>
                                          <p:attrName>ppt_h</p:attrName>
                                        </p:attrNameLst>
                                      </p:cBhvr>
                                      <p:tavLst>
                                        <p:tav tm="0">
                                          <p:val>
                                            <p:fltVal val="0"/>
                                          </p:val>
                                        </p:tav>
                                        <p:tav tm="100000">
                                          <p:val>
                                            <p:strVal val="#ppt_h"/>
                                          </p:val>
                                        </p:tav>
                                      </p:tavLst>
                                    </p:anim>
                                    <p:animEffect transition="in" filter="fade">
                                      <p:cBhvr>
                                        <p:cTn id="31" dur="250"/>
                                        <p:tgtEl>
                                          <p:spTgt spid="32"/>
                                        </p:tgtEl>
                                      </p:cBhvr>
                                    </p:animEffect>
                                  </p:childTnLst>
                                </p:cTn>
                              </p:par>
                            </p:childTnLst>
                          </p:cTn>
                        </p:par>
                        <p:par>
                          <p:cTn id="32" fill="hold">
                            <p:stCondLst>
                              <p:cond delay="2750"/>
                            </p:stCondLst>
                            <p:childTnLst>
                              <p:par>
                                <p:cTn id="33" presetID="53" presetClass="entr" presetSubtype="16" fill="hold" grpId="0" nodeType="afterEffect">
                                  <p:stCondLst>
                                    <p:cond delay="0"/>
                                  </p:stCondLst>
                                  <p:iterate type="lt">
                                    <p:tmPct val="0"/>
                                  </p:iterate>
                                  <p:childTnLst>
                                    <p:set>
                                      <p:cBhvr>
                                        <p:cTn id="34" dur="1" fill="hold">
                                          <p:stCondLst>
                                            <p:cond delay="0"/>
                                          </p:stCondLst>
                                        </p:cTn>
                                        <p:tgtEl>
                                          <p:spTgt spid="44"/>
                                        </p:tgtEl>
                                        <p:attrNameLst>
                                          <p:attrName>style.visibility</p:attrName>
                                        </p:attrNameLst>
                                      </p:cBhvr>
                                      <p:to>
                                        <p:strVal val="visible"/>
                                      </p:to>
                                    </p:set>
                                    <p:anim calcmode="lin" valueType="num">
                                      <p:cBhvr>
                                        <p:cTn id="35" dur="250" fill="hold"/>
                                        <p:tgtEl>
                                          <p:spTgt spid="44"/>
                                        </p:tgtEl>
                                        <p:attrNameLst>
                                          <p:attrName>ppt_w</p:attrName>
                                        </p:attrNameLst>
                                      </p:cBhvr>
                                      <p:tavLst>
                                        <p:tav tm="0">
                                          <p:val>
                                            <p:fltVal val="0"/>
                                          </p:val>
                                        </p:tav>
                                        <p:tav tm="100000">
                                          <p:val>
                                            <p:strVal val="#ppt_w"/>
                                          </p:val>
                                        </p:tav>
                                      </p:tavLst>
                                    </p:anim>
                                    <p:anim calcmode="lin" valueType="num">
                                      <p:cBhvr>
                                        <p:cTn id="36" dur="250" fill="hold"/>
                                        <p:tgtEl>
                                          <p:spTgt spid="44"/>
                                        </p:tgtEl>
                                        <p:attrNameLst>
                                          <p:attrName>ppt_h</p:attrName>
                                        </p:attrNameLst>
                                      </p:cBhvr>
                                      <p:tavLst>
                                        <p:tav tm="0">
                                          <p:val>
                                            <p:fltVal val="0"/>
                                          </p:val>
                                        </p:tav>
                                        <p:tav tm="100000">
                                          <p:val>
                                            <p:strVal val="#ppt_h"/>
                                          </p:val>
                                        </p:tav>
                                      </p:tavLst>
                                    </p:anim>
                                    <p:animEffect transition="in" filter="fade">
                                      <p:cBhvr>
                                        <p:cTn id="37" dur="250"/>
                                        <p:tgtEl>
                                          <p:spTgt spid="44"/>
                                        </p:tgtEl>
                                      </p:cBhvr>
                                    </p:animEffect>
                                  </p:childTnLst>
                                </p:cTn>
                              </p:par>
                            </p:childTnLst>
                          </p:cTn>
                        </p:par>
                        <p:par>
                          <p:cTn id="38" fill="hold">
                            <p:stCondLst>
                              <p:cond delay="30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by="(-#ppt_w*2)" calcmode="lin" valueType="num">
                                      <p:cBhvr rctx="PPT">
                                        <p:cTn id="41" dur="250" autoRev="1" fill="hold">
                                          <p:stCondLst>
                                            <p:cond delay="0"/>
                                          </p:stCondLst>
                                        </p:cTn>
                                        <p:tgtEl>
                                          <p:spTgt spid="31"/>
                                        </p:tgtEl>
                                        <p:attrNameLst>
                                          <p:attrName>ppt_w</p:attrName>
                                        </p:attrNameLst>
                                      </p:cBhvr>
                                    </p:anim>
                                    <p:anim by="(#ppt_w*0.50)" calcmode="lin" valueType="num">
                                      <p:cBhvr>
                                        <p:cTn id="42" dur="250" decel="50000" autoRev="1" fill="hold">
                                          <p:stCondLst>
                                            <p:cond delay="0"/>
                                          </p:stCondLst>
                                        </p:cTn>
                                        <p:tgtEl>
                                          <p:spTgt spid="31"/>
                                        </p:tgtEl>
                                        <p:attrNameLst>
                                          <p:attrName>ppt_x</p:attrName>
                                        </p:attrNameLst>
                                      </p:cBhvr>
                                    </p:anim>
                                    <p:anim from="(-#ppt_h/2)" to="(#ppt_y)" calcmode="lin" valueType="num">
                                      <p:cBhvr>
                                        <p:cTn id="43" dur="500" fill="hold">
                                          <p:stCondLst>
                                            <p:cond delay="0"/>
                                          </p:stCondLst>
                                        </p:cTn>
                                        <p:tgtEl>
                                          <p:spTgt spid="31"/>
                                        </p:tgtEl>
                                        <p:attrNameLst>
                                          <p:attrName>ppt_y</p:attrName>
                                        </p:attrNameLst>
                                      </p:cBhvr>
                                    </p:anim>
                                    <p:animRot by="21600000">
                                      <p:cBhvr>
                                        <p:cTn id="44" dur="500" fill="hold">
                                          <p:stCondLst>
                                            <p:cond delay="0"/>
                                          </p:stCondLst>
                                        </p:cTn>
                                        <p:tgtEl>
                                          <p:spTgt spid="31"/>
                                        </p:tgtEl>
                                        <p:attrNameLst>
                                          <p:attrName>r</p:attrName>
                                        </p:attrNameLst>
                                      </p:cBhvr>
                                    </p:animRot>
                                  </p:childTnLst>
                                </p:cTn>
                              </p:par>
                            </p:childTnLst>
                          </p:cTn>
                        </p:par>
                        <p:par>
                          <p:cTn id="45" fill="hold">
                            <p:stCondLst>
                              <p:cond delay="3750"/>
                            </p:stCondLst>
                            <p:childTnLst>
                              <p:par>
                                <p:cTn id="46" presetID="2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down)">
                                      <p:cBhvr>
                                        <p:cTn id="48" dur="250"/>
                                        <p:tgtEl>
                                          <p:spTgt spid="35"/>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250" fill="hold"/>
                                        <p:tgtEl>
                                          <p:spTgt spid="36"/>
                                        </p:tgtEl>
                                        <p:attrNameLst>
                                          <p:attrName>ppt_w</p:attrName>
                                        </p:attrNameLst>
                                      </p:cBhvr>
                                      <p:tavLst>
                                        <p:tav tm="0">
                                          <p:val>
                                            <p:fltVal val="0"/>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animEffect transition="in" filter="fade">
                                      <p:cBhvr>
                                        <p:cTn id="54" dur="250"/>
                                        <p:tgtEl>
                                          <p:spTgt spid="36"/>
                                        </p:tgtEl>
                                      </p:cBhvr>
                                    </p:animEffect>
                                  </p:childTnLst>
                                </p:cTn>
                              </p:par>
                            </p:childTnLst>
                          </p:cTn>
                        </p:par>
                        <p:par>
                          <p:cTn id="55" fill="hold">
                            <p:stCondLst>
                              <p:cond delay="4250"/>
                            </p:stCondLst>
                            <p:childTnLst>
                              <p:par>
                                <p:cTn id="56" presetID="53" presetClass="entr" presetSubtype="16" fill="hold" grpId="0" nodeType="afterEffect">
                                  <p:stCondLst>
                                    <p:cond delay="0"/>
                                  </p:stCondLst>
                                  <p:iterate type="lt">
                                    <p:tmPct val="0"/>
                                  </p:iterate>
                                  <p:childTnLst>
                                    <p:set>
                                      <p:cBhvr>
                                        <p:cTn id="57" dur="1" fill="hold">
                                          <p:stCondLst>
                                            <p:cond delay="0"/>
                                          </p:stCondLst>
                                        </p:cTn>
                                        <p:tgtEl>
                                          <p:spTgt spid="45"/>
                                        </p:tgtEl>
                                        <p:attrNameLst>
                                          <p:attrName>style.visibility</p:attrName>
                                        </p:attrNameLst>
                                      </p:cBhvr>
                                      <p:to>
                                        <p:strVal val="visible"/>
                                      </p:to>
                                    </p:set>
                                    <p:anim calcmode="lin" valueType="num">
                                      <p:cBhvr>
                                        <p:cTn id="58" dur="250" fill="hold"/>
                                        <p:tgtEl>
                                          <p:spTgt spid="45"/>
                                        </p:tgtEl>
                                        <p:attrNameLst>
                                          <p:attrName>ppt_w</p:attrName>
                                        </p:attrNameLst>
                                      </p:cBhvr>
                                      <p:tavLst>
                                        <p:tav tm="0">
                                          <p:val>
                                            <p:fltVal val="0"/>
                                          </p:val>
                                        </p:tav>
                                        <p:tav tm="100000">
                                          <p:val>
                                            <p:strVal val="#ppt_w"/>
                                          </p:val>
                                        </p:tav>
                                      </p:tavLst>
                                    </p:anim>
                                    <p:anim calcmode="lin" valueType="num">
                                      <p:cBhvr>
                                        <p:cTn id="59" dur="250" fill="hold"/>
                                        <p:tgtEl>
                                          <p:spTgt spid="45"/>
                                        </p:tgtEl>
                                        <p:attrNameLst>
                                          <p:attrName>ppt_h</p:attrName>
                                        </p:attrNameLst>
                                      </p:cBhvr>
                                      <p:tavLst>
                                        <p:tav tm="0">
                                          <p:val>
                                            <p:fltVal val="0"/>
                                          </p:val>
                                        </p:tav>
                                        <p:tav tm="100000">
                                          <p:val>
                                            <p:strVal val="#ppt_h"/>
                                          </p:val>
                                        </p:tav>
                                      </p:tavLst>
                                    </p:anim>
                                    <p:animEffect transition="in" filter="fade">
                                      <p:cBhvr>
                                        <p:cTn id="60" dur="250"/>
                                        <p:tgtEl>
                                          <p:spTgt spid="45"/>
                                        </p:tgtEl>
                                      </p:cBhvr>
                                    </p:animEffect>
                                  </p:childTnLst>
                                </p:cTn>
                              </p:par>
                            </p:childTnLst>
                          </p:cTn>
                        </p:par>
                        <p:par>
                          <p:cTn id="61" fill="hold">
                            <p:stCondLst>
                              <p:cond delay="45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41"/>
                                        </p:tgtEl>
                                        <p:attrNameLst>
                                          <p:attrName>style.visibility</p:attrName>
                                        </p:attrNameLst>
                                      </p:cBhvr>
                                      <p:to>
                                        <p:strVal val="visible"/>
                                      </p:to>
                                    </p:set>
                                    <p:anim by="(-#ppt_w*2)" calcmode="lin" valueType="num">
                                      <p:cBhvr rctx="PPT">
                                        <p:cTn id="64" dur="250" autoRev="1" fill="hold">
                                          <p:stCondLst>
                                            <p:cond delay="0"/>
                                          </p:stCondLst>
                                        </p:cTn>
                                        <p:tgtEl>
                                          <p:spTgt spid="41"/>
                                        </p:tgtEl>
                                        <p:attrNameLst>
                                          <p:attrName>ppt_w</p:attrName>
                                        </p:attrNameLst>
                                      </p:cBhvr>
                                    </p:anim>
                                    <p:anim by="(#ppt_w*0.50)" calcmode="lin" valueType="num">
                                      <p:cBhvr>
                                        <p:cTn id="65" dur="250" decel="50000" autoRev="1" fill="hold">
                                          <p:stCondLst>
                                            <p:cond delay="0"/>
                                          </p:stCondLst>
                                        </p:cTn>
                                        <p:tgtEl>
                                          <p:spTgt spid="41"/>
                                        </p:tgtEl>
                                        <p:attrNameLst>
                                          <p:attrName>ppt_x</p:attrName>
                                        </p:attrNameLst>
                                      </p:cBhvr>
                                    </p:anim>
                                    <p:anim from="(-#ppt_h/2)" to="(#ppt_y)" calcmode="lin" valueType="num">
                                      <p:cBhvr>
                                        <p:cTn id="66" dur="500" fill="hold">
                                          <p:stCondLst>
                                            <p:cond delay="0"/>
                                          </p:stCondLst>
                                        </p:cTn>
                                        <p:tgtEl>
                                          <p:spTgt spid="41"/>
                                        </p:tgtEl>
                                        <p:attrNameLst>
                                          <p:attrName>ppt_y</p:attrName>
                                        </p:attrNameLst>
                                      </p:cBhvr>
                                    </p:anim>
                                    <p:animRot by="21600000">
                                      <p:cBhvr>
                                        <p:cTn id="67" dur="500" fill="hold">
                                          <p:stCondLst>
                                            <p:cond delay="0"/>
                                          </p:stCondLst>
                                        </p:cTn>
                                        <p:tgtEl>
                                          <p:spTgt spid="41"/>
                                        </p:tgtEl>
                                        <p:attrNameLst>
                                          <p:attrName>r</p:attrName>
                                        </p:attrNameLst>
                                      </p:cBhvr>
                                    </p:animRot>
                                  </p:childTnLst>
                                </p:cTn>
                              </p:par>
                            </p:childTnLst>
                          </p:cTn>
                        </p:par>
                        <p:par>
                          <p:cTn id="68" fill="hold">
                            <p:stCondLst>
                              <p:cond delay="5250"/>
                            </p:stCondLst>
                            <p:childTnLst>
                              <p:par>
                                <p:cTn id="69" presetID="22" presetClass="entr" presetSubtype="4"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down)">
                                      <p:cBhvr>
                                        <p:cTn id="71" dur="250"/>
                                        <p:tgtEl>
                                          <p:spTgt spid="37"/>
                                        </p:tgtEl>
                                      </p:cBhvr>
                                    </p:animEffect>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250" fill="hold"/>
                                        <p:tgtEl>
                                          <p:spTgt spid="38"/>
                                        </p:tgtEl>
                                        <p:attrNameLst>
                                          <p:attrName>ppt_w</p:attrName>
                                        </p:attrNameLst>
                                      </p:cBhvr>
                                      <p:tavLst>
                                        <p:tav tm="0">
                                          <p:val>
                                            <p:fltVal val="0"/>
                                          </p:val>
                                        </p:tav>
                                        <p:tav tm="100000">
                                          <p:val>
                                            <p:strVal val="#ppt_w"/>
                                          </p:val>
                                        </p:tav>
                                      </p:tavLst>
                                    </p:anim>
                                    <p:anim calcmode="lin" valueType="num">
                                      <p:cBhvr>
                                        <p:cTn id="76" dur="250" fill="hold"/>
                                        <p:tgtEl>
                                          <p:spTgt spid="38"/>
                                        </p:tgtEl>
                                        <p:attrNameLst>
                                          <p:attrName>ppt_h</p:attrName>
                                        </p:attrNameLst>
                                      </p:cBhvr>
                                      <p:tavLst>
                                        <p:tav tm="0">
                                          <p:val>
                                            <p:fltVal val="0"/>
                                          </p:val>
                                        </p:tav>
                                        <p:tav tm="100000">
                                          <p:val>
                                            <p:strVal val="#ppt_h"/>
                                          </p:val>
                                        </p:tav>
                                      </p:tavLst>
                                    </p:anim>
                                    <p:animEffect transition="in" filter="fade">
                                      <p:cBhvr>
                                        <p:cTn id="77" dur="250"/>
                                        <p:tgtEl>
                                          <p:spTgt spid="38"/>
                                        </p:tgtEl>
                                      </p:cBhvr>
                                    </p:animEffect>
                                  </p:childTnLst>
                                </p:cTn>
                              </p:par>
                            </p:childTnLst>
                          </p:cTn>
                        </p:par>
                        <p:par>
                          <p:cTn id="78" fill="hold">
                            <p:stCondLst>
                              <p:cond delay="5750"/>
                            </p:stCondLst>
                            <p:childTnLst>
                              <p:par>
                                <p:cTn id="79" presetID="53" presetClass="entr" presetSubtype="16" fill="hold" grpId="0" nodeType="afterEffect">
                                  <p:stCondLst>
                                    <p:cond delay="0"/>
                                  </p:stCondLst>
                                  <p:iterate type="lt">
                                    <p:tmPct val="0"/>
                                  </p:iterate>
                                  <p:childTnLst>
                                    <p:set>
                                      <p:cBhvr>
                                        <p:cTn id="80" dur="1" fill="hold">
                                          <p:stCondLst>
                                            <p:cond delay="0"/>
                                          </p:stCondLst>
                                        </p:cTn>
                                        <p:tgtEl>
                                          <p:spTgt spid="46"/>
                                        </p:tgtEl>
                                        <p:attrNameLst>
                                          <p:attrName>style.visibility</p:attrName>
                                        </p:attrNameLst>
                                      </p:cBhvr>
                                      <p:to>
                                        <p:strVal val="visible"/>
                                      </p:to>
                                    </p:set>
                                    <p:anim calcmode="lin" valueType="num">
                                      <p:cBhvr>
                                        <p:cTn id="81" dur="250" fill="hold"/>
                                        <p:tgtEl>
                                          <p:spTgt spid="46"/>
                                        </p:tgtEl>
                                        <p:attrNameLst>
                                          <p:attrName>ppt_w</p:attrName>
                                        </p:attrNameLst>
                                      </p:cBhvr>
                                      <p:tavLst>
                                        <p:tav tm="0">
                                          <p:val>
                                            <p:fltVal val="0"/>
                                          </p:val>
                                        </p:tav>
                                        <p:tav tm="100000">
                                          <p:val>
                                            <p:strVal val="#ppt_w"/>
                                          </p:val>
                                        </p:tav>
                                      </p:tavLst>
                                    </p:anim>
                                    <p:anim calcmode="lin" valueType="num">
                                      <p:cBhvr>
                                        <p:cTn id="82" dur="250" fill="hold"/>
                                        <p:tgtEl>
                                          <p:spTgt spid="46"/>
                                        </p:tgtEl>
                                        <p:attrNameLst>
                                          <p:attrName>ppt_h</p:attrName>
                                        </p:attrNameLst>
                                      </p:cBhvr>
                                      <p:tavLst>
                                        <p:tav tm="0">
                                          <p:val>
                                            <p:fltVal val="0"/>
                                          </p:val>
                                        </p:tav>
                                        <p:tav tm="100000">
                                          <p:val>
                                            <p:strVal val="#ppt_h"/>
                                          </p:val>
                                        </p:tav>
                                      </p:tavLst>
                                    </p:anim>
                                    <p:animEffect transition="in" filter="fade">
                                      <p:cBhvr>
                                        <p:cTn id="83" dur="250"/>
                                        <p:tgtEl>
                                          <p:spTgt spid="46"/>
                                        </p:tgtEl>
                                      </p:cBhvr>
                                    </p:animEffect>
                                  </p:childTnLst>
                                </p:cTn>
                              </p:par>
                            </p:childTnLst>
                          </p:cTn>
                        </p:par>
                        <p:par>
                          <p:cTn id="84" fill="hold">
                            <p:stCondLst>
                              <p:cond delay="600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42"/>
                                        </p:tgtEl>
                                        <p:attrNameLst>
                                          <p:attrName>style.visibility</p:attrName>
                                        </p:attrNameLst>
                                      </p:cBhvr>
                                      <p:to>
                                        <p:strVal val="visible"/>
                                      </p:to>
                                    </p:set>
                                    <p:anim by="(-#ppt_w*2)" calcmode="lin" valueType="num">
                                      <p:cBhvr rctx="PPT">
                                        <p:cTn id="87" dur="250" autoRev="1" fill="hold">
                                          <p:stCondLst>
                                            <p:cond delay="0"/>
                                          </p:stCondLst>
                                        </p:cTn>
                                        <p:tgtEl>
                                          <p:spTgt spid="42"/>
                                        </p:tgtEl>
                                        <p:attrNameLst>
                                          <p:attrName>ppt_w</p:attrName>
                                        </p:attrNameLst>
                                      </p:cBhvr>
                                    </p:anim>
                                    <p:anim by="(#ppt_w*0.50)" calcmode="lin" valueType="num">
                                      <p:cBhvr>
                                        <p:cTn id="88" dur="250" decel="50000" autoRev="1" fill="hold">
                                          <p:stCondLst>
                                            <p:cond delay="0"/>
                                          </p:stCondLst>
                                        </p:cTn>
                                        <p:tgtEl>
                                          <p:spTgt spid="42"/>
                                        </p:tgtEl>
                                        <p:attrNameLst>
                                          <p:attrName>ppt_x</p:attrName>
                                        </p:attrNameLst>
                                      </p:cBhvr>
                                    </p:anim>
                                    <p:anim from="(-#ppt_h/2)" to="(#ppt_y)" calcmode="lin" valueType="num">
                                      <p:cBhvr>
                                        <p:cTn id="89" dur="500" fill="hold">
                                          <p:stCondLst>
                                            <p:cond delay="0"/>
                                          </p:stCondLst>
                                        </p:cTn>
                                        <p:tgtEl>
                                          <p:spTgt spid="42"/>
                                        </p:tgtEl>
                                        <p:attrNameLst>
                                          <p:attrName>ppt_y</p:attrName>
                                        </p:attrNameLst>
                                      </p:cBhvr>
                                    </p:anim>
                                    <p:animRot by="21600000">
                                      <p:cBhvr>
                                        <p:cTn id="90" dur="500" fill="hold">
                                          <p:stCondLst>
                                            <p:cond delay="0"/>
                                          </p:stCondLst>
                                        </p:cTn>
                                        <p:tgtEl>
                                          <p:spTgt spid="42"/>
                                        </p:tgtEl>
                                        <p:attrNameLst>
                                          <p:attrName>r</p:attrName>
                                        </p:attrNameLst>
                                      </p:cBhvr>
                                    </p:animRot>
                                  </p:childTnLst>
                                </p:cTn>
                              </p:par>
                            </p:childTnLst>
                          </p:cTn>
                        </p:par>
                        <p:par>
                          <p:cTn id="91" fill="hold">
                            <p:stCondLst>
                              <p:cond delay="6750"/>
                            </p:stCondLst>
                            <p:childTnLst>
                              <p:par>
                                <p:cTn id="92" presetID="22" presetClass="entr" presetSubtype="4"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down)">
                                      <p:cBhvr>
                                        <p:cTn id="94" dur="250"/>
                                        <p:tgtEl>
                                          <p:spTgt spid="39"/>
                                        </p:tgtEl>
                                      </p:cBhvr>
                                    </p:animEffect>
                                  </p:childTnLst>
                                </p:cTn>
                              </p:par>
                            </p:childTnLst>
                          </p:cTn>
                        </p:par>
                        <p:par>
                          <p:cTn id="95" fill="hold">
                            <p:stCondLst>
                              <p:cond delay="7000"/>
                            </p:stCondLst>
                            <p:childTnLst>
                              <p:par>
                                <p:cTn id="96" presetID="53" presetClass="entr" presetSubtype="16"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 calcmode="lin" valueType="num">
                                      <p:cBhvr>
                                        <p:cTn id="98" dur="250" fill="hold"/>
                                        <p:tgtEl>
                                          <p:spTgt spid="40"/>
                                        </p:tgtEl>
                                        <p:attrNameLst>
                                          <p:attrName>ppt_w</p:attrName>
                                        </p:attrNameLst>
                                      </p:cBhvr>
                                      <p:tavLst>
                                        <p:tav tm="0">
                                          <p:val>
                                            <p:fltVal val="0"/>
                                          </p:val>
                                        </p:tav>
                                        <p:tav tm="100000">
                                          <p:val>
                                            <p:strVal val="#ppt_w"/>
                                          </p:val>
                                        </p:tav>
                                      </p:tavLst>
                                    </p:anim>
                                    <p:anim calcmode="lin" valueType="num">
                                      <p:cBhvr>
                                        <p:cTn id="99" dur="250" fill="hold"/>
                                        <p:tgtEl>
                                          <p:spTgt spid="40"/>
                                        </p:tgtEl>
                                        <p:attrNameLst>
                                          <p:attrName>ppt_h</p:attrName>
                                        </p:attrNameLst>
                                      </p:cBhvr>
                                      <p:tavLst>
                                        <p:tav tm="0">
                                          <p:val>
                                            <p:fltVal val="0"/>
                                          </p:val>
                                        </p:tav>
                                        <p:tav tm="100000">
                                          <p:val>
                                            <p:strVal val="#ppt_h"/>
                                          </p:val>
                                        </p:tav>
                                      </p:tavLst>
                                    </p:anim>
                                    <p:animEffect transition="in" filter="fade">
                                      <p:cBhvr>
                                        <p:cTn id="100" dur="250"/>
                                        <p:tgtEl>
                                          <p:spTgt spid="40"/>
                                        </p:tgtEl>
                                      </p:cBhvr>
                                    </p:animEffect>
                                  </p:childTnLst>
                                </p:cTn>
                              </p:par>
                            </p:childTnLst>
                          </p:cTn>
                        </p:par>
                        <p:par>
                          <p:cTn id="101" fill="hold">
                            <p:stCondLst>
                              <p:cond delay="7250"/>
                            </p:stCondLst>
                            <p:childTnLst>
                              <p:par>
                                <p:cTn id="102" presetID="53" presetClass="entr" presetSubtype="16" fill="hold" grpId="0" nodeType="afterEffect">
                                  <p:stCondLst>
                                    <p:cond delay="0"/>
                                  </p:stCondLst>
                                  <p:iterate type="lt">
                                    <p:tmPct val="0"/>
                                  </p:iterate>
                                  <p:childTnLst>
                                    <p:set>
                                      <p:cBhvr>
                                        <p:cTn id="103" dur="1" fill="hold">
                                          <p:stCondLst>
                                            <p:cond delay="0"/>
                                          </p:stCondLst>
                                        </p:cTn>
                                        <p:tgtEl>
                                          <p:spTgt spid="47"/>
                                        </p:tgtEl>
                                        <p:attrNameLst>
                                          <p:attrName>style.visibility</p:attrName>
                                        </p:attrNameLst>
                                      </p:cBhvr>
                                      <p:to>
                                        <p:strVal val="visible"/>
                                      </p:to>
                                    </p:set>
                                    <p:anim calcmode="lin" valueType="num">
                                      <p:cBhvr>
                                        <p:cTn id="104" dur="250" fill="hold"/>
                                        <p:tgtEl>
                                          <p:spTgt spid="47"/>
                                        </p:tgtEl>
                                        <p:attrNameLst>
                                          <p:attrName>ppt_w</p:attrName>
                                        </p:attrNameLst>
                                      </p:cBhvr>
                                      <p:tavLst>
                                        <p:tav tm="0">
                                          <p:val>
                                            <p:fltVal val="0"/>
                                          </p:val>
                                        </p:tav>
                                        <p:tav tm="100000">
                                          <p:val>
                                            <p:strVal val="#ppt_w"/>
                                          </p:val>
                                        </p:tav>
                                      </p:tavLst>
                                    </p:anim>
                                    <p:anim calcmode="lin" valueType="num">
                                      <p:cBhvr>
                                        <p:cTn id="105" dur="250" fill="hold"/>
                                        <p:tgtEl>
                                          <p:spTgt spid="47"/>
                                        </p:tgtEl>
                                        <p:attrNameLst>
                                          <p:attrName>ppt_h</p:attrName>
                                        </p:attrNameLst>
                                      </p:cBhvr>
                                      <p:tavLst>
                                        <p:tav tm="0">
                                          <p:val>
                                            <p:fltVal val="0"/>
                                          </p:val>
                                        </p:tav>
                                        <p:tav tm="100000">
                                          <p:val>
                                            <p:strVal val="#ppt_h"/>
                                          </p:val>
                                        </p:tav>
                                      </p:tavLst>
                                    </p:anim>
                                    <p:animEffect transition="in" filter="fade">
                                      <p:cBhvr>
                                        <p:cTn id="106" dur="250"/>
                                        <p:tgtEl>
                                          <p:spTgt spid="47"/>
                                        </p:tgtEl>
                                      </p:cBhvr>
                                    </p:animEffect>
                                  </p:childTnLst>
                                </p:cTn>
                              </p:par>
                            </p:childTnLst>
                          </p:cTn>
                        </p:par>
                        <p:par>
                          <p:cTn id="107" fill="hold">
                            <p:stCondLst>
                              <p:cond delay="7500"/>
                            </p:stCondLst>
                            <p:childTnLst>
                              <p:par>
                                <p:cTn id="108" presetID="56" presetClass="entr" presetSubtype="0" fill="hold" grpId="0" nodeType="afterEffect">
                                  <p:stCondLst>
                                    <p:cond delay="0"/>
                                  </p:stCondLst>
                                  <p:iterate type="lt">
                                    <p:tmPct val="10000"/>
                                  </p:iterate>
                                  <p:childTnLst>
                                    <p:set>
                                      <p:cBhvr>
                                        <p:cTn id="109" dur="1" fill="hold">
                                          <p:stCondLst>
                                            <p:cond delay="0"/>
                                          </p:stCondLst>
                                        </p:cTn>
                                        <p:tgtEl>
                                          <p:spTgt spid="43"/>
                                        </p:tgtEl>
                                        <p:attrNameLst>
                                          <p:attrName>style.visibility</p:attrName>
                                        </p:attrNameLst>
                                      </p:cBhvr>
                                      <p:to>
                                        <p:strVal val="visible"/>
                                      </p:to>
                                    </p:set>
                                    <p:anim by="(-#ppt_w*2)" calcmode="lin" valueType="num">
                                      <p:cBhvr rctx="PPT">
                                        <p:cTn id="110" dur="250" autoRev="1" fill="hold">
                                          <p:stCondLst>
                                            <p:cond delay="0"/>
                                          </p:stCondLst>
                                        </p:cTn>
                                        <p:tgtEl>
                                          <p:spTgt spid="43"/>
                                        </p:tgtEl>
                                        <p:attrNameLst>
                                          <p:attrName>ppt_w</p:attrName>
                                        </p:attrNameLst>
                                      </p:cBhvr>
                                    </p:anim>
                                    <p:anim by="(#ppt_w*0.50)" calcmode="lin" valueType="num">
                                      <p:cBhvr>
                                        <p:cTn id="111" dur="250" decel="50000" autoRev="1" fill="hold">
                                          <p:stCondLst>
                                            <p:cond delay="0"/>
                                          </p:stCondLst>
                                        </p:cTn>
                                        <p:tgtEl>
                                          <p:spTgt spid="43"/>
                                        </p:tgtEl>
                                        <p:attrNameLst>
                                          <p:attrName>ppt_x</p:attrName>
                                        </p:attrNameLst>
                                      </p:cBhvr>
                                    </p:anim>
                                    <p:anim from="(-#ppt_h/2)" to="(#ppt_y)" calcmode="lin" valueType="num">
                                      <p:cBhvr>
                                        <p:cTn id="112" dur="500" fill="hold">
                                          <p:stCondLst>
                                            <p:cond delay="0"/>
                                          </p:stCondLst>
                                        </p:cTn>
                                        <p:tgtEl>
                                          <p:spTgt spid="43"/>
                                        </p:tgtEl>
                                        <p:attrNameLst>
                                          <p:attrName>ppt_y</p:attrName>
                                        </p:attrNameLst>
                                      </p:cBhvr>
                                    </p:anim>
                                    <p:animRot by="21600000">
                                      <p:cBhvr>
                                        <p:cTn id="113"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p:bldP spid="32" grpId="0" animBg="1"/>
      <p:bldP spid="33" grpId="0" animBg="1"/>
      <p:bldP spid="34" grpId="0"/>
      <p:bldP spid="36" grpId="0" animBg="1"/>
      <p:bldP spid="38" grpId="0" animBg="1"/>
      <p:bldP spid="40" grpId="0" animBg="1"/>
      <p:bldP spid="41" grpId="0"/>
      <p:bldP spid="42" grpId="0"/>
      <p:bldP spid="43" grpId="0"/>
      <p:bldP spid="44" grpId="0"/>
      <p:bldP spid="45" grpId="0"/>
      <p:bldP spid="46"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45" name="Freeform 5"/>
          <p:cNvSpPr>
            <a:spLocks/>
          </p:cNvSpPr>
          <p:nvPr/>
        </p:nvSpPr>
        <p:spPr bwMode="auto">
          <a:xfrm>
            <a:off x="2651019"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46" name="Freeform 6"/>
          <p:cNvSpPr>
            <a:spLocks/>
          </p:cNvSpPr>
          <p:nvPr/>
        </p:nvSpPr>
        <p:spPr bwMode="auto">
          <a:xfrm>
            <a:off x="5907713" y="3033922"/>
            <a:ext cx="167419" cy="480332"/>
          </a:xfrm>
          <a:custGeom>
            <a:avLst/>
            <a:gdLst>
              <a:gd name="T0" fmla="*/ 0 w 84"/>
              <a:gd name="T1" fmla="*/ 241 h 241"/>
              <a:gd name="T2" fmla="*/ 1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1"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47" name="Freeform 7"/>
          <p:cNvSpPr>
            <a:spLocks/>
          </p:cNvSpPr>
          <p:nvPr/>
        </p:nvSpPr>
        <p:spPr bwMode="auto">
          <a:xfrm>
            <a:off x="4279367"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48" name="Freeform 8"/>
          <p:cNvSpPr>
            <a:spLocks/>
          </p:cNvSpPr>
          <p:nvPr/>
        </p:nvSpPr>
        <p:spPr bwMode="auto">
          <a:xfrm>
            <a:off x="5907713"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49" name="Freeform 9"/>
          <p:cNvSpPr>
            <a:spLocks/>
          </p:cNvSpPr>
          <p:nvPr/>
        </p:nvSpPr>
        <p:spPr bwMode="auto">
          <a:xfrm>
            <a:off x="9164406" y="3033922"/>
            <a:ext cx="167419" cy="480332"/>
          </a:xfrm>
          <a:custGeom>
            <a:avLst/>
            <a:gdLst>
              <a:gd name="T0" fmla="*/ 0 w 84"/>
              <a:gd name="T1" fmla="*/ 241 h 241"/>
              <a:gd name="T2" fmla="*/ 0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0"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0" name="Freeform 10"/>
          <p:cNvSpPr>
            <a:spLocks/>
          </p:cNvSpPr>
          <p:nvPr/>
        </p:nvSpPr>
        <p:spPr bwMode="auto">
          <a:xfrm>
            <a:off x="7536060"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1" name="Freeform 11"/>
          <p:cNvSpPr>
            <a:spLocks/>
          </p:cNvSpPr>
          <p:nvPr/>
        </p:nvSpPr>
        <p:spPr bwMode="auto">
          <a:xfrm>
            <a:off x="9164407" y="2412081"/>
            <a:ext cx="1791780" cy="1540651"/>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2" name="Freeform 12"/>
          <p:cNvSpPr>
            <a:spLocks/>
          </p:cNvSpPr>
          <p:nvPr/>
        </p:nvSpPr>
        <p:spPr bwMode="auto">
          <a:xfrm>
            <a:off x="10689114" y="3867028"/>
            <a:ext cx="374699" cy="338824"/>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3" y="170"/>
                </a:lnTo>
                <a:lnTo>
                  <a:pt x="0" y="0"/>
                </a:lnTo>
                <a:lnTo>
                  <a:pt x="188" y="0"/>
                </a:lnTo>
                <a:lnTo>
                  <a:pt x="188"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3" name="Freeform 13"/>
          <p:cNvSpPr>
            <a:spLocks/>
          </p:cNvSpPr>
          <p:nvPr/>
        </p:nvSpPr>
        <p:spPr bwMode="auto">
          <a:xfrm>
            <a:off x="919032" y="2412081"/>
            <a:ext cx="374699" cy="338824"/>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5" y="170"/>
                </a:lnTo>
                <a:lnTo>
                  <a:pt x="0" y="0"/>
                </a:lnTo>
                <a:lnTo>
                  <a:pt x="188" y="0"/>
                </a:lnTo>
                <a:lnTo>
                  <a:pt x="188"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4" name="Freeform 14"/>
          <p:cNvSpPr>
            <a:spLocks/>
          </p:cNvSpPr>
          <p:nvPr/>
        </p:nvSpPr>
        <p:spPr bwMode="auto">
          <a:xfrm>
            <a:off x="1022672" y="2709049"/>
            <a:ext cx="1795765" cy="149680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5" name="Freeform 15"/>
          <p:cNvSpPr>
            <a:spLocks/>
          </p:cNvSpPr>
          <p:nvPr/>
        </p:nvSpPr>
        <p:spPr bwMode="auto">
          <a:xfrm>
            <a:off x="1905607" y="3558101"/>
            <a:ext cx="27903" cy="522187"/>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Lst>
            <a:ahLst/>
            <a:cxnLst>
              <a:cxn ang="0">
                <a:pos x="T0" y="T1"/>
              </a:cxn>
              <a:cxn ang="0">
                <a:pos x="T2" y="T3"/>
              </a:cxn>
              <a:cxn ang="0">
                <a:pos x="T4" y="T5"/>
              </a:cxn>
              <a:cxn ang="0">
                <a:pos x="T6" y="T7"/>
              </a:cxn>
              <a:cxn ang="0">
                <a:pos x="T8" y="T9"/>
              </a:cxn>
              <a:cxn ang="0">
                <a:pos x="T10" y="T11"/>
              </a:cxn>
            </a:cxnLst>
            <a:rect l="0" t="0" r="r" b="b"/>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6" name="Oval 16"/>
          <p:cNvSpPr>
            <a:spLocks noChangeArrowheads="1"/>
          </p:cNvSpPr>
          <p:nvPr/>
        </p:nvSpPr>
        <p:spPr bwMode="auto">
          <a:xfrm>
            <a:off x="1303696" y="2412081"/>
            <a:ext cx="1233717" cy="1231723"/>
          </a:xfrm>
          <a:prstGeom prst="ellipse">
            <a:avLst/>
          </a:prstGeom>
          <a:solidFill>
            <a:srgbClr val="0067B4"/>
          </a:solidFill>
          <a:ln>
            <a:noFill/>
          </a:ln>
          <a:extLst/>
        </p:spPr>
        <p:txBody>
          <a:bodyPr/>
          <a:lstStyle/>
          <a:p>
            <a:endParaRPr lang="zh-CN" altLang="en-US" sz="2400">
              <a:cs typeface="+mn-ea"/>
              <a:sym typeface="+mn-lt"/>
            </a:endParaRPr>
          </a:p>
        </p:txBody>
      </p:sp>
      <p:sp>
        <p:nvSpPr>
          <p:cNvPr id="57" name="Freeform 17"/>
          <p:cNvSpPr>
            <a:spLocks/>
          </p:cNvSpPr>
          <p:nvPr/>
        </p:nvSpPr>
        <p:spPr bwMode="auto">
          <a:xfrm>
            <a:off x="3533955" y="2537646"/>
            <a:ext cx="27903"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58" name="Oval 18"/>
          <p:cNvSpPr>
            <a:spLocks noChangeArrowheads="1"/>
          </p:cNvSpPr>
          <p:nvPr/>
        </p:nvSpPr>
        <p:spPr bwMode="auto">
          <a:xfrm>
            <a:off x="2932044" y="2972137"/>
            <a:ext cx="1233717" cy="1233716"/>
          </a:xfrm>
          <a:prstGeom prst="ellipse">
            <a:avLst/>
          </a:prstGeom>
          <a:solidFill>
            <a:srgbClr val="0067B4"/>
          </a:solidFill>
          <a:ln>
            <a:noFill/>
          </a:ln>
          <a:extLst/>
        </p:spPr>
        <p:txBody>
          <a:bodyPr/>
          <a:lstStyle/>
          <a:p>
            <a:endParaRPr lang="zh-CN" altLang="en-US" sz="2400">
              <a:cs typeface="+mn-ea"/>
              <a:sym typeface="+mn-lt"/>
            </a:endParaRPr>
          </a:p>
        </p:txBody>
      </p:sp>
      <p:sp>
        <p:nvSpPr>
          <p:cNvPr id="59" name="Freeform 19"/>
          <p:cNvSpPr>
            <a:spLocks/>
          </p:cNvSpPr>
          <p:nvPr/>
        </p:nvSpPr>
        <p:spPr bwMode="auto">
          <a:xfrm>
            <a:off x="5162302" y="3558101"/>
            <a:ext cx="27903"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60" name="Oval 20"/>
          <p:cNvSpPr>
            <a:spLocks noChangeArrowheads="1"/>
          </p:cNvSpPr>
          <p:nvPr/>
        </p:nvSpPr>
        <p:spPr bwMode="auto">
          <a:xfrm>
            <a:off x="4560391" y="2412081"/>
            <a:ext cx="1233717" cy="1231723"/>
          </a:xfrm>
          <a:prstGeom prst="ellipse">
            <a:avLst/>
          </a:prstGeom>
          <a:solidFill>
            <a:srgbClr val="0067B4"/>
          </a:solidFill>
          <a:ln>
            <a:noFill/>
          </a:ln>
          <a:extLst/>
        </p:spPr>
        <p:txBody>
          <a:bodyPr/>
          <a:lstStyle/>
          <a:p>
            <a:endParaRPr lang="zh-CN" altLang="en-US" sz="2400">
              <a:cs typeface="+mn-ea"/>
              <a:sym typeface="+mn-lt"/>
            </a:endParaRPr>
          </a:p>
        </p:txBody>
      </p:sp>
      <p:sp>
        <p:nvSpPr>
          <p:cNvPr id="61" name="Freeform 21"/>
          <p:cNvSpPr>
            <a:spLocks/>
          </p:cNvSpPr>
          <p:nvPr/>
        </p:nvSpPr>
        <p:spPr bwMode="auto">
          <a:xfrm>
            <a:off x="6792642" y="2537646"/>
            <a:ext cx="25911"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62" name="Oval 22"/>
          <p:cNvSpPr>
            <a:spLocks noChangeArrowheads="1"/>
          </p:cNvSpPr>
          <p:nvPr/>
        </p:nvSpPr>
        <p:spPr bwMode="auto">
          <a:xfrm>
            <a:off x="6188737" y="2972137"/>
            <a:ext cx="1233717" cy="1233716"/>
          </a:xfrm>
          <a:prstGeom prst="ellipse">
            <a:avLst/>
          </a:prstGeom>
          <a:solidFill>
            <a:srgbClr val="0067B4"/>
          </a:solidFill>
          <a:ln>
            <a:noFill/>
          </a:ln>
          <a:extLst/>
        </p:spPr>
        <p:txBody>
          <a:bodyPr/>
          <a:lstStyle/>
          <a:p>
            <a:endParaRPr lang="zh-CN" altLang="en-US" sz="2400">
              <a:cs typeface="+mn-ea"/>
              <a:sym typeface="+mn-lt"/>
            </a:endParaRPr>
          </a:p>
        </p:txBody>
      </p:sp>
      <p:sp>
        <p:nvSpPr>
          <p:cNvPr id="63" name="Freeform 23"/>
          <p:cNvSpPr>
            <a:spLocks/>
          </p:cNvSpPr>
          <p:nvPr/>
        </p:nvSpPr>
        <p:spPr bwMode="auto">
          <a:xfrm>
            <a:off x="8420988" y="3558101"/>
            <a:ext cx="25911"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64" name="Oval 24"/>
          <p:cNvSpPr>
            <a:spLocks noChangeArrowheads="1"/>
          </p:cNvSpPr>
          <p:nvPr/>
        </p:nvSpPr>
        <p:spPr bwMode="auto">
          <a:xfrm>
            <a:off x="7817085" y="2412081"/>
            <a:ext cx="1233717" cy="1231723"/>
          </a:xfrm>
          <a:prstGeom prst="ellipse">
            <a:avLst/>
          </a:prstGeom>
          <a:solidFill>
            <a:srgbClr val="0067B4"/>
          </a:solidFill>
          <a:ln>
            <a:noFill/>
          </a:ln>
          <a:extLst/>
        </p:spPr>
        <p:txBody>
          <a:bodyPr/>
          <a:lstStyle/>
          <a:p>
            <a:endParaRPr lang="zh-CN" altLang="en-US" sz="2400">
              <a:cs typeface="+mn-ea"/>
              <a:sym typeface="+mn-lt"/>
            </a:endParaRPr>
          </a:p>
        </p:txBody>
      </p:sp>
      <p:sp>
        <p:nvSpPr>
          <p:cNvPr id="65" name="Freeform 25"/>
          <p:cNvSpPr>
            <a:spLocks/>
          </p:cNvSpPr>
          <p:nvPr/>
        </p:nvSpPr>
        <p:spPr bwMode="auto">
          <a:xfrm>
            <a:off x="10049335" y="2537646"/>
            <a:ext cx="25911" cy="52019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Lst>
            <a:ahLst/>
            <a:cxnLst>
              <a:cxn ang="0">
                <a:pos x="T0" y="T1"/>
              </a:cxn>
              <a:cxn ang="0">
                <a:pos x="T2" y="T3"/>
              </a:cxn>
              <a:cxn ang="0">
                <a:pos x="T4" y="T5"/>
              </a:cxn>
              <a:cxn ang="0">
                <a:pos x="T6" y="T7"/>
              </a:cxn>
              <a:cxn ang="0">
                <a:pos x="T8" y="T9"/>
              </a:cxn>
              <a:cxn ang="0">
                <a:pos x="T10" y="T11"/>
              </a:cxn>
            </a:cxnLst>
            <a:rect l="0" t="0" r="r" b="b"/>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cs typeface="+mn-ea"/>
              <a:sym typeface="+mn-lt"/>
            </a:endParaRPr>
          </a:p>
        </p:txBody>
      </p:sp>
      <p:sp>
        <p:nvSpPr>
          <p:cNvPr id="66" name="Oval 26"/>
          <p:cNvSpPr>
            <a:spLocks noChangeArrowheads="1"/>
          </p:cNvSpPr>
          <p:nvPr/>
        </p:nvSpPr>
        <p:spPr bwMode="auto">
          <a:xfrm>
            <a:off x="9445432" y="2972137"/>
            <a:ext cx="1233717" cy="1233716"/>
          </a:xfrm>
          <a:prstGeom prst="ellipse">
            <a:avLst/>
          </a:prstGeom>
          <a:solidFill>
            <a:srgbClr val="0067B4"/>
          </a:solidFill>
          <a:ln>
            <a:noFill/>
          </a:ln>
          <a:extLst/>
        </p:spPr>
        <p:txBody>
          <a:bodyPr/>
          <a:lstStyle/>
          <a:p>
            <a:endParaRPr lang="zh-CN" altLang="en-US" sz="2400">
              <a:cs typeface="+mn-ea"/>
              <a:sym typeface="+mn-lt"/>
            </a:endParaRPr>
          </a:p>
        </p:txBody>
      </p:sp>
      <p:sp>
        <p:nvSpPr>
          <p:cNvPr id="67" name="TextBox 87"/>
          <p:cNvSpPr txBox="1"/>
          <p:nvPr/>
        </p:nvSpPr>
        <p:spPr bwMode="auto">
          <a:xfrm>
            <a:off x="1493324" y="2555556"/>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68" name="矩形 1"/>
          <p:cNvSpPr>
            <a:spLocks noChangeArrowheads="1"/>
          </p:cNvSpPr>
          <p:nvPr/>
        </p:nvSpPr>
        <p:spPr bwMode="auto">
          <a:xfrm>
            <a:off x="1374301" y="299789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69" name="直接连接符 68"/>
          <p:cNvCxnSpPr/>
          <p:nvPr/>
        </p:nvCxnSpPr>
        <p:spPr>
          <a:xfrm>
            <a:off x="1485523"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TextBox 95"/>
          <p:cNvSpPr txBox="1"/>
          <p:nvPr/>
        </p:nvSpPr>
        <p:spPr bwMode="auto">
          <a:xfrm>
            <a:off x="4753640" y="2555556"/>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71" name="矩形 1"/>
          <p:cNvSpPr>
            <a:spLocks noChangeArrowheads="1"/>
          </p:cNvSpPr>
          <p:nvPr/>
        </p:nvSpPr>
        <p:spPr bwMode="auto">
          <a:xfrm>
            <a:off x="4634617" y="299789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72" name="直接连接符 71"/>
          <p:cNvCxnSpPr/>
          <p:nvPr/>
        </p:nvCxnSpPr>
        <p:spPr>
          <a:xfrm>
            <a:off x="47458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Box 98"/>
          <p:cNvSpPr txBox="1"/>
          <p:nvPr/>
        </p:nvSpPr>
        <p:spPr bwMode="auto">
          <a:xfrm>
            <a:off x="8004840" y="2555556"/>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74" name="矩形 1"/>
          <p:cNvSpPr>
            <a:spLocks noChangeArrowheads="1"/>
          </p:cNvSpPr>
          <p:nvPr/>
        </p:nvSpPr>
        <p:spPr bwMode="auto">
          <a:xfrm>
            <a:off x="7885817" y="299789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75" name="直接连接符 74"/>
          <p:cNvCxnSpPr/>
          <p:nvPr/>
        </p:nvCxnSpPr>
        <p:spPr>
          <a:xfrm>
            <a:off x="79970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TextBox 101"/>
          <p:cNvSpPr txBox="1"/>
          <p:nvPr/>
        </p:nvSpPr>
        <p:spPr bwMode="auto">
          <a:xfrm>
            <a:off x="3121672" y="3093025"/>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77" name="矩形 1"/>
          <p:cNvSpPr>
            <a:spLocks noChangeArrowheads="1"/>
          </p:cNvSpPr>
          <p:nvPr/>
        </p:nvSpPr>
        <p:spPr bwMode="auto">
          <a:xfrm>
            <a:off x="3002649" y="353536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78" name="直接连接符 77"/>
          <p:cNvCxnSpPr/>
          <p:nvPr/>
        </p:nvCxnSpPr>
        <p:spPr>
          <a:xfrm>
            <a:off x="31138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TextBox 104"/>
          <p:cNvSpPr txBox="1"/>
          <p:nvPr/>
        </p:nvSpPr>
        <p:spPr bwMode="auto">
          <a:xfrm>
            <a:off x="6360172" y="3093025"/>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80" name="矩形 1"/>
          <p:cNvSpPr>
            <a:spLocks noChangeArrowheads="1"/>
          </p:cNvSpPr>
          <p:nvPr/>
        </p:nvSpPr>
        <p:spPr bwMode="auto">
          <a:xfrm>
            <a:off x="6241149" y="353536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81" name="直接连接符 80"/>
          <p:cNvCxnSpPr/>
          <p:nvPr/>
        </p:nvCxnSpPr>
        <p:spPr>
          <a:xfrm>
            <a:off x="63523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TextBox 107"/>
          <p:cNvSpPr txBox="1"/>
          <p:nvPr/>
        </p:nvSpPr>
        <p:spPr bwMode="auto">
          <a:xfrm>
            <a:off x="9611372" y="3093025"/>
            <a:ext cx="880369" cy="461665"/>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400" b="1" dirty="0">
                <a:solidFill>
                  <a:schemeClr val="bg1"/>
                </a:solidFill>
                <a:latin typeface="+mn-lt"/>
                <a:ea typeface="+mn-ea"/>
                <a:cs typeface="+mn-ea"/>
                <a:sym typeface="+mn-lt"/>
              </a:rPr>
              <a:t>标题</a:t>
            </a:r>
          </a:p>
        </p:txBody>
      </p:sp>
      <p:sp>
        <p:nvSpPr>
          <p:cNvPr id="83" name="矩形 1"/>
          <p:cNvSpPr>
            <a:spLocks noChangeArrowheads="1"/>
          </p:cNvSpPr>
          <p:nvPr/>
        </p:nvSpPr>
        <p:spPr bwMode="auto">
          <a:xfrm>
            <a:off x="9492349" y="3535360"/>
            <a:ext cx="1062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900" dirty="0" smtClean="0">
                <a:solidFill>
                  <a:schemeClr val="bg1"/>
                </a:solidFill>
                <a:cs typeface="+mn-ea"/>
                <a:sym typeface="+mn-lt"/>
              </a:rPr>
              <a:t>这里填写文字内容</a:t>
            </a:r>
            <a:endParaRPr lang="zh-CN" altLang="en-US" sz="900" dirty="0">
              <a:solidFill>
                <a:schemeClr val="bg1"/>
              </a:solidFill>
              <a:cs typeface="+mn-ea"/>
              <a:sym typeface="+mn-lt"/>
            </a:endParaRPr>
          </a:p>
        </p:txBody>
      </p:sp>
      <p:cxnSp>
        <p:nvCxnSpPr>
          <p:cNvPr id="84" name="直接连接符 83"/>
          <p:cNvCxnSpPr/>
          <p:nvPr/>
        </p:nvCxnSpPr>
        <p:spPr>
          <a:xfrm>
            <a:off x="96035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1574425" y="4310145"/>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
        <p:nvSpPr>
          <p:cNvPr id="86" name="矩形 1"/>
          <p:cNvSpPr>
            <a:spLocks noChangeArrowheads="1"/>
          </p:cNvSpPr>
          <p:nvPr/>
        </p:nvSpPr>
        <p:spPr bwMode="auto">
          <a:xfrm>
            <a:off x="971488" y="4957031"/>
            <a:ext cx="10092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bg1">
                    <a:lumMod val="50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87" name="矩形 86"/>
          <p:cNvSpPr/>
          <p:nvPr/>
        </p:nvSpPr>
        <p:spPr>
          <a:xfrm>
            <a:off x="4788906" y="4310145"/>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
        <p:nvSpPr>
          <p:cNvPr id="88" name="矩形 87"/>
          <p:cNvSpPr/>
          <p:nvPr/>
        </p:nvSpPr>
        <p:spPr>
          <a:xfrm>
            <a:off x="8113843" y="4310145"/>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
        <p:nvSpPr>
          <p:cNvPr id="89" name="矩形 88"/>
          <p:cNvSpPr/>
          <p:nvPr/>
        </p:nvSpPr>
        <p:spPr>
          <a:xfrm>
            <a:off x="9729116" y="1905380"/>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
        <p:nvSpPr>
          <p:cNvPr id="90" name="矩形 89"/>
          <p:cNvSpPr/>
          <p:nvPr/>
        </p:nvSpPr>
        <p:spPr>
          <a:xfrm>
            <a:off x="6487372" y="1905380"/>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
        <p:nvSpPr>
          <p:cNvPr id="91" name="矩形 90"/>
          <p:cNvSpPr/>
          <p:nvPr/>
        </p:nvSpPr>
        <p:spPr>
          <a:xfrm>
            <a:off x="3230675" y="1905380"/>
            <a:ext cx="700833" cy="400110"/>
          </a:xfrm>
          <a:prstGeom prst="rect">
            <a:avLst/>
          </a:prstGeom>
        </p:spPr>
        <p:txBody>
          <a:bodyPr wrap="none">
            <a:spAutoFit/>
          </a:bodyPr>
          <a:lstStyle/>
          <a:p>
            <a:r>
              <a:rPr lang="zh-CN" altLang="en-US" sz="2000" b="1" dirty="0">
                <a:solidFill>
                  <a:schemeClr val="bg1">
                    <a:lumMod val="50000"/>
                  </a:schemeClr>
                </a:solidFill>
                <a:cs typeface="+mn-ea"/>
                <a:sym typeface="+mn-lt"/>
              </a:rPr>
              <a:t>标题</a:t>
            </a:r>
          </a:p>
        </p:txBody>
      </p:sp>
    </p:spTree>
    <p:extLst>
      <p:ext uri="{BB962C8B-B14F-4D97-AF65-F5344CB8AC3E}">
        <p14:creationId xmlns:p14="http://schemas.microsoft.com/office/powerpoint/2010/main" val="33582734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1000"/>
                                        <p:tgtEl>
                                          <p:spTgt spid="51"/>
                                        </p:tgtEl>
                                      </p:cBhvr>
                                    </p:animEffect>
                                    <p:anim calcmode="lin" valueType="num">
                                      <p:cBhvr>
                                        <p:cTn id="42" dur="1000" fill="hold"/>
                                        <p:tgtEl>
                                          <p:spTgt spid="51"/>
                                        </p:tgtEl>
                                        <p:attrNameLst>
                                          <p:attrName>ppt_x</p:attrName>
                                        </p:attrNameLst>
                                      </p:cBhvr>
                                      <p:tavLst>
                                        <p:tav tm="0">
                                          <p:val>
                                            <p:strVal val="#ppt_x"/>
                                          </p:val>
                                        </p:tav>
                                        <p:tav tm="100000">
                                          <p:val>
                                            <p:strVal val="#ppt_x"/>
                                          </p:val>
                                        </p:tav>
                                      </p:tavLst>
                                    </p:anim>
                                    <p:anim calcmode="lin" valueType="num">
                                      <p:cBhvr>
                                        <p:cTn id="43" dur="1000" fill="hold"/>
                                        <p:tgtEl>
                                          <p:spTgt spid="5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1000"/>
                                        <p:tgtEl>
                                          <p:spTgt spid="53"/>
                                        </p:tgtEl>
                                      </p:cBhvr>
                                    </p:animEffect>
                                    <p:anim calcmode="lin" valueType="num">
                                      <p:cBhvr>
                                        <p:cTn id="52" dur="1000" fill="hold"/>
                                        <p:tgtEl>
                                          <p:spTgt spid="53"/>
                                        </p:tgtEl>
                                        <p:attrNameLst>
                                          <p:attrName>ppt_x</p:attrName>
                                        </p:attrNameLst>
                                      </p:cBhvr>
                                      <p:tavLst>
                                        <p:tav tm="0">
                                          <p:val>
                                            <p:strVal val="#ppt_x"/>
                                          </p:val>
                                        </p:tav>
                                        <p:tav tm="100000">
                                          <p:val>
                                            <p:strVal val="#ppt_x"/>
                                          </p:val>
                                        </p:tav>
                                      </p:tavLst>
                                    </p:anim>
                                    <p:anim calcmode="lin" valueType="num">
                                      <p:cBhvr>
                                        <p:cTn id="53" dur="1000" fill="hold"/>
                                        <p:tgtEl>
                                          <p:spTgt spid="5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1000"/>
                                        <p:tgtEl>
                                          <p:spTgt spid="57"/>
                                        </p:tgtEl>
                                      </p:cBhvr>
                                    </p:animEffect>
                                    <p:anim calcmode="lin" valueType="num">
                                      <p:cBhvr>
                                        <p:cTn id="72" dur="1000" fill="hold"/>
                                        <p:tgtEl>
                                          <p:spTgt spid="57"/>
                                        </p:tgtEl>
                                        <p:attrNameLst>
                                          <p:attrName>ppt_x</p:attrName>
                                        </p:attrNameLst>
                                      </p:cBhvr>
                                      <p:tavLst>
                                        <p:tav tm="0">
                                          <p:val>
                                            <p:strVal val="#ppt_x"/>
                                          </p:val>
                                        </p:tav>
                                        <p:tav tm="100000">
                                          <p:val>
                                            <p:strVal val="#ppt_x"/>
                                          </p:val>
                                        </p:tav>
                                      </p:tavLst>
                                    </p:anim>
                                    <p:anim calcmode="lin" valueType="num">
                                      <p:cBhvr>
                                        <p:cTn id="73" dur="1000" fill="hold"/>
                                        <p:tgtEl>
                                          <p:spTgt spid="5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1000"/>
                                        <p:tgtEl>
                                          <p:spTgt spid="58"/>
                                        </p:tgtEl>
                                      </p:cBhvr>
                                    </p:animEffect>
                                    <p:anim calcmode="lin" valueType="num">
                                      <p:cBhvr>
                                        <p:cTn id="77" dur="1000" fill="hold"/>
                                        <p:tgtEl>
                                          <p:spTgt spid="58"/>
                                        </p:tgtEl>
                                        <p:attrNameLst>
                                          <p:attrName>ppt_x</p:attrName>
                                        </p:attrNameLst>
                                      </p:cBhvr>
                                      <p:tavLst>
                                        <p:tav tm="0">
                                          <p:val>
                                            <p:strVal val="#ppt_x"/>
                                          </p:val>
                                        </p:tav>
                                        <p:tav tm="100000">
                                          <p:val>
                                            <p:strVal val="#ppt_x"/>
                                          </p:val>
                                        </p:tav>
                                      </p:tavLst>
                                    </p:anim>
                                    <p:anim calcmode="lin" valueType="num">
                                      <p:cBhvr>
                                        <p:cTn id="78" dur="1000" fill="hold"/>
                                        <p:tgtEl>
                                          <p:spTgt spid="5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Effect transition="in" filter="fade">
                                      <p:cBhvr>
                                        <p:cTn id="86" dur="1000"/>
                                        <p:tgtEl>
                                          <p:spTgt spid="60"/>
                                        </p:tgtEl>
                                      </p:cBhvr>
                                    </p:animEffect>
                                    <p:anim calcmode="lin" valueType="num">
                                      <p:cBhvr>
                                        <p:cTn id="87" dur="1000" fill="hold"/>
                                        <p:tgtEl>
                                          <p:spTgt spid="60"/>
                                        </p:tgtEl>
                                        <p:attrNameLst>
                                          <p:attrName>ppt_x</p:attrName>
                                        </p:attrNameLst>
                                      </p:cBhvr>
                                      <p:tavLst>
                                        <p:tav tm="0">
                                          <p:val>
                                            <p:strVal val="#ppt_x"/>
                                          </p:val>
                                        </p:tav>
                                        <p:tav tm="100000">
                                          <p:val>
                                            <p:strVal val="#ppt_x"/>
                                          </p:val>
                                        </p:tav>
                                      </p:tavLst>
                                    </p:anim>
                                    <p:anim calcmode="lin" valueType="num">
                                      <p:cBhvr>
                                        <p:cTn id="88" dur="1000" fill="hold"/>
                                        <p:tgtEl>
                                          <p:spTgt spid="6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61"/>
                                        </p:tgtEl>
                                        <p:attrNameLst>
                                          <p:attrName>style.visibility</p:attrName>
                                        </p:attrNameLst>
                                      </p:cBhvr>
                                      <p:to>
                                        <p:strVal val="visible"/>
                                      </p:to>
                                    </p:set>
                                    <p:animEffect transition="in" filter="fade">
                                      <p:cBhvr>
                                        <p:cTn id="91" dur="1000"/>
                                        <p:tgtEl>
                                          <p:spTgt spid="61"/>
                                        </p:tgtEl>
                                      </p:cBhvr>
                                    </p:animEffect>
                                    <p:anim calcmode="lin" valueType="num">
                                      <p:cBhvr>
                                        <p:cTn id="92" dur="1000" fill="hold"/>
                                        <p:tgtEl>
                                          <p:spTgt spid="61"/>
                                        </p:tgtEl>
                                        <p:attrNameLst>
                                          <p:attrName>ppt_x</p:attrName>
                                        </p:attrNameLst>
                                      </p:cBhvr>
                                      <p:tavLst>
                                        <p:tav tm="0">
                                          <p:val>
                                            <p:strVal val="#ppt_x"/>
                                          </p:val>
                                        </p:tav>
                                        <p:tav tm="100000">
                                          <p:val>
                                            <p:strVal val="#ppt_x"/>
                                          </p:val>
                                        </p:tav>
                                      </p:tavLst>
                                    </p:anim>
                                    <p:anim calcmode="lin" valueType="num">
                                      <p:cBhvr>
                                        <p:cTn id="93" dur="1000" fill="hold"/>
                                        <p:tgtEl>
                                          <p:spTgt spid="61"/>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fade">
                                      <p:cBhvr>
                                        <p:cTn id="96" dur="1000"/>
                                        <p:tgtEl>
                                          <p:spTgt spid="62"/>
                                        </p:tgtEl>
                                      </p:cBhvr>
                                    </p:animEffect>
                                    <p:anim calcmode="lin" valueType="num">
                                      <p:cBhvr>
                                        <p:cTn id="97" dur="1000" fill="hold"/>
                                        <p:tgtEl>
                                          <p:spTgt spid="62"/>
                                        </p:tgtEl>
                                        <p:attrNameLst>
                                          <p:attrName>ppt_x</p:attrName>
                                        </p:attrNameLst>
                                      </p:cBhvr>
                                      <p:tavLst>
                                        <p:tav tm="0">
                                          <p:val>
                                            <p:strVal val="#ppt_x"/>
                                          </p:val>
                                        </p:tav>
                                        <p:tav tm="100000">
                                          <p:val>
                                            <p:strVal val="#ppt_x"/>
                                          </p:val>
                                        </p:tav>
                                      </p:tavLst>
                                    </p:anim>
                                    <p:anim calcmode="lin" valueType="num">
                                      <p:cBhvr>
                                        <p:cTn id="98" dur="1000" fill="hold"/>
                                        <p:tgtEl>
                                          <p:spTgt spid="62"/>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fade">
                                      <p:cBhvr>
                                        <p:cTn id="101" dur="1000"/>
                                        <p:tgtEl>
                                          <p:spTgt spid="63"/>
                                        </p:tgtEl>
                                      </p:cBhvr>
                                    </p:animEffect>
                                    <p:anim calcmode="lin" valueType="num">
                                      <p:cBhvr>
                                        <p:cTn id="102" dur="1000" fill="hold"/>
                                        <p:tgtEl>
                                          <p:spTgt spid="63"/>
                                        </p:tgtEl>
                                        <p:attrNameLst>
                                          <p:attrName>ppt_x</p:attrName>
                                        </p:attrNameLst>
                                      </p:cBhvr>
                                      <p:tavLst>
                                        <p:tav tm="0">
                                          <p:val>
                                            <p:strVal val="#ppt_x"/>
                                          </p:val>
                                        </p:tav>
                                        <p:tav tm="100000">
                                          <p:val>
                                            <p:strVal val="#ppt_x"/>
                                          </p:val>
                                        </p:tav>
                                      </p:tavLst>
                                    </p:anim>
                                    <p:anim calcmode="lin" valueType="num">
                                      <p:cBhvr>
                                        <p:cTn id="103" dur="1000" fill="hold"/>
                                        <p:tgtEl>
                                          <p:spTgt spid="6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fade">
                                      <p:cBhvr>
                                        <p:cTn id="106" dur="1000"/>
                                        <p:tgtEl>
                                          <p:spTgt spid="64"/>
                                        </p:tgtEl>
                                      </p:cBhvr>
                                    </p:animEffect>
                                    <p:anim calcmode="lin" valueType="num">
                                      <p:cBhvr>
                                        <p:cTn id="107" dur="1000" fill="hold"/>
                                        <p:tgtEl>
                                          <p:spTgt spid="64"/>
                                        </p:tgtEl>
                                        <p:attrNameLst>
                                          <p:attrName>ppt_x</p:attrName>
                                        </p:attrNameLst>
                                      </p:cBhvr>
                                      <p:tavLst>
                                        <p:tav tm="0">
                                          <p:val>
                                            <p:strVal val="#ppt_x"/>
                                          </p:val>
                                        </p:tav>
                                        <p:tav tm="100000">
                                          <p:val>
                                            <p:strVal val="#ppt_x"/>
                                          </p:val>
                                        </p:tav>
                                      </p:tavLst>
                                    </p:anim>
                                    <p:anim calcmode="lin" valueType="num">
                                      <p:cBhvr>
                                        <p:cTn id="108" dur="1000" fill="hold"/>
                                        <p:tgtEl>
                                          <p:spTgt spid="6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65"/>
                                        </p:tgtEl>
                                        <p:attrNameLst>
                                          <p:attrName>style.visibility</p:attrName>
                                        </p:attrNameLst>
                                      </p:cBhvr>
                                      <p:to>
                                        <p:strVal val="visible"/>
                                      </p:to>
                                    </p:set>
                                    <p:animEffect transition="in" filter="fade">
                                      <p:cBhvr>
                                        <p:cTn id="111" dur="1000"/>
                                        <p:tgtEl>
                                          <p:spTgt spid="65"/>
                                        </p:tgtEl>
                                      </p:cBhvr>
                                    </p:animEffect>
                                    <p:anim calcmode="lin" valueType="num">
                                      <p:cBhvr>
                                        <p:cTn id="112" dur="1000" fill="hold"/>
                                        <p:tgtEl>
                                          <p:spTgt spid="65"/>
                                        </p:tgtEl>
                                        <p:attrNameLst>
                                          <p:attrName>ppt_x</p:attrName>
                                        </p:attrNameLst>
                                      </p:cBhvr>
                                      <p:tavLst>
                                        <p:tav tm="0">
                                          <p:val>
                                            <p:strVal val="#ppt_x"/>
                                          </p:val>
                                        </p:tav>
                                        <p:tav tm="100000">
                                          <p:val>
                                            <p:strVal val="#ppt_x"/>
                                          </p:val>
                                        </p:tav>
                                      </p:tavLst>
                                    </p:anim>
                                    <p:anim calcmode="lin" valueType="num">
                                      <p:cBhvr>
                                        <p:cTn id="113" dur="1000" fill="hold"/>
                                        <p:tgtEl>
                                          <p:spTgt spid="65"/>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66"/>
                                        </p:tgtEl>
                                        <p:attrNameLst>
                                          <p:attrName>style.visibility</p:attrName>
                                        </p:attrNameLst>
                                      </p:cBhvr>
                                      <p:to>
                                        <p:strVal val="visible"/>
                                      </p:to>
                                    </p:set>
                                    <p:animEffect transition="in" filter="fade">
                                      <p:cBhvr>
                                        <p:cTn id="116" dur="1000"/>
                                        <p:tgtEl>
                                          <p:spTgt spid="66"/>
                                        </p:tgtEl>
                                      </p:cBhvr>
                                    </p:animEffect>
                                    <p:anim calcmode="lin" valueType="num">
                                      <p:cBhvr>
                                        <p:cTn id="117" dur="1000" fill="hold"/>
                                        <p:tgtEl>
                                          <p:spTgt spid="66"/>
                                        </p:tgtEl>
                                        <p:attrNameLst>
                                          <p:attrName>ppt_x</p:attrName>
                                        </p:attrNameLst>
                                      </p:cBhvr>
                                      <p:tavLst>
                                        <p:tav tm="0">
                                          <p:val>
                                            <p:strVal val="#ppt_x"/>
                                          </p:val>
                                        </p:tav>
                                        <p:tav tm="100000">
                                          <p:val>
                                            <p:strVal val="#ppt_x"/>
                                          </p:val>
                                        </p:tav>
                                      </p:tavLst>
                                    </p:anim>
                                    <p:anim calcmode="lin" valueType="num">
                                      <p:cBhvr>
                                        <p:cTn id="118" dur="1000" fill="hold"/>
                                        <p:tgtEl>
                                          <p:spTgt spid="66"/>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67"/>
                                        </p:tgtEl>
                                        <p:attrNameLst>
                                          <p:attrName>style.visibility</p:attrName>
                                        </p:attrNameLst>
                                      </p:cBhvr>
                                      <p:to>
                                        <p:strVal val="visible"/>
                                      </p:to>
                                    </p:set>
                                    <p:animEffect transition="in" filter="fade">
                                      <p:cBhvr>
                                        <p:cTn id="121" dur="1000"/>
                                        <p:tgtEl>
                                          <p:spTgt spid="67"/>
                                        </p:tgtEl>
                                      </p:cBhvr>
                                    </p:animEffect>
                                    <p:anim calcmode="lin" valueType="num">
                                      <p:cBhvr>
                                        <p:cTn id="122" dur="1000" fill="hold"/>
                                        <p:tgtEl>
                                          <p:spTgt spid="67"/>
                                        </p:tgtEl>
                                        <p:attrNameLst>
                                          <p:attrName>ppt_x</p:attrName>
                                        </p:attrNameLst>
                                      </p:cBhvr>
                                      <p:tavLst>
                                        <p:tav tm="0">
                                          <p:val>
                                            <p:strVal val="#ppt_x"/>
                                          </p:val>
                                        </p:tav>
                                        <p:tav tm="100000">
                                          <p:val>
                                            <p:strVal val="#ppt_x"/>
                                          </p:val>
                                        </p:tav>
                                      </p:tavLst>
                                    </p:anim>
                                    <p:anim calcmode="lin" valueType="num">
                                      <p:cBhvr>
                                        <p:cTn id="123" dur="1000" fill="hold"/>
                                        <p:tgtEl>
                                          <p:spTgt spid="67"/>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68"/>
                                        </p:tgtEl>
                                        <p:attrNameLst>
                                          <p:attrName>style.visibility</p:attrName>
                                        </p:attrNameLst>
                                      </p:cBhvr>
                                      <p:to>
                                        <p:strVal val="visible"/>
                                      </p:to>
                                    </p:set>
                                    <p:animEffect transition="in" filter="fade">
                                      <p:cBhvr>
                                        <p:cTn id="126" dur="1000"/>
                                        <p:tgtEl>
                                          <p:spTgt spid="68"/>
                                        </p:tgtEl>
                                      </p:cBhvr>
                                    </p:animEffect>
                                    <p:anim calcmode="lin" valueType="num">
                                      <p:cBhvr>
                                        <p:cTn id="127" dur="1000" fill="hold"/>
                                        <p:tgtEl>
                                          <p:spTgt spid="68"/>
                                        </p:tgtEl>
                                        <p:attrNameLst>
                                          <p:attrName>ppt_x</p:attrName>
                                        </p:attrNameLst>
                                      </p:cBhvr>
                                      <p:tavLst>
                                        <p:tav tm="0">
                                          <p:val>
                                            <p:strVal val="#ppt_x"/>
                                          </p:val>
                                        </p:tav>
                                        <p:tav tm="100000">
                                          <p:val>
                                            <p:strVal val="#ppt_x"/>
                                          </p:val>
                                        </p:tav>
                                      </p:tavLst>
                                    </p:anim>
                                    <p:anim calcmode="lin" valueType="num">
                                      <p:cBhvr>
                                        <p:cTn id="128" dur="1000" fill="hold"/>
                                        <p:tgtEl>
                                          <p:spTgt spid="68"/>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fade">
                                      <p:cBhvr>
                                        <p:cTn id="131" dur="1000"/>
                                        <p:tgtEl>
                                          <p:spTgt spid="69"/>
                                        </p:tgtEl>
                                      </p:cBhvr>
                                    </p:animEffect>
                                    <p:anim calcmode="lin" valueType="num">
                                      <p:cBhvr>
                                        <p:cTn id="132" dur="1000" fill="hold"/>
                                        <p:tgtEl>
                                          <p:spTgt spid="69"/>
                                        </p:tgtEl>
                                        <p:attrNameLst>
                                          <p:attrName>ppt_x</p:attrName>
                                        </p:attrNameLst>
                                      </p:cBhvr>
                                      <p:tavLst>
                                        <p:tav tm="0">
                                          <p:val>
                                            <p:strVal val="#ppt_x"/>
                                          </p:val>
                                        </p:tav>
                                        <p:tav tm="100000">
                                          <p:val>
                                            <p:strVal val="#ppt_x"/>
                                          </p:val>
                                        </p:tav>
                                      </p:tavLst>
                                    </p:anim>
                                    <p:anim calcmode="lin" valueType="num">
                                      <p:cBhvr>
                                        <p:cTn id="133" dur="1000" fill="hold"/>
                                        <p:tgtEl>
                                          <p:spTgt spid="69"/>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70"/>
                                        </p:tgtEl>
                                        <p:attrNameLst>
                                          <p:attrName>style.visibility</p:attrName>
                                        </p:attrNameLst>
                                      </p:cBhvr>
                                      <p:to>
                                        <p:strVal val="visible"/>
                                      </p:to>
                                    </p:set>
                                    <p:animEffect transition="in" filter="fade">
                                      <p:cBhvr>
                                        <p:cTn id="136" dur="1000"/>
                                        <p:tgtEl>
                                          <p:spTgt spid="70"/>
                                        </p:tgtEl>
                                      </p:cBhvr>
                                    </p:animEffect>
                                    <p:anim calcmode="lin" valueType="num">
                                      <p:cBhvr>
                                        <p:cTn id="137" dur="1000" fill="hold"/>
                                        <p:tgtEl>
                                          <p:spTgt spid="70"/>
                                        </p:tgtEl>
                                        <p:attrNameLst>
                                          <p:attrName>ppt_x</p:attrName>
                                        </p:attrNameLst>
                                      </p:cBhvr>
                                      <p:tavLst>
                                        <p:tav tm="0">
                                          <p:val>
                                            <p:strVal val="#ppt_x"/>
                                          </p:val>
                                        </p:tav>
                                        <p:tav tm="100000">
                                          <p:val>
                                            <p:strVal val="#ppt_x"/>
                                          </p:val>
                                        </p:tav>
                                      </p:tavLst>
                                    </p:anim>
                                    <p:anim calcmode="lin" valueType="num">
                                      <p:cBhvr>
                                        <p:cTn id="138" dur="1000" fill="hold"/>
                                        <p:tgtEl>
                                          <p:spTgt spid="70"/>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Effect transition="in" filter="fade">
                                      <p:cBhvr>
                                        <p:cTn id="141" dur="1000"/>
                                        <p:tgtEl>
                                          <p:spTgt spid="71"/>
                                        </p:tgtEl>
                                      </p:cBhvr>
                                    </p:animEffect>
                                    <p:anim calcmode="lin" valueType="num">
                                      <p:cBhvr>
                                        <p:cTn id="142" dur="1000" fill="hold"/>
                                        <p:tgtEl>
                                          <p:spTgt spid="71"/>
                                        </p:tgtEl>
                                        <p:attrNameLst>
                                          <p:attrName>ppt_x</p:attrName>
                                        </p:attrNameLst>
                                      </p:cBhvr>
                                      <p:tavLst>
                                        <p:tav tm="0">
                                          <p:val>
                                            <p:strVal val="#ppt_x"/>
                                          </p:val>
                                        </p:tav>
                                        <p:tav tm="100000">
                                          <p:val>
                                            <p:strVal val="#ppt_x"/>
                                          </p:val>
                                        </p:tav>
                                      </p:tavLst>
                                    </p:anim>
                                    <p:anim calcmode="lin" valueType="num">
                                      <p:cBhvr>
                                        <p:cTn id="143" dur="1000" fill="hold"/>
                                        <p:tgtEl>
                                          <p:spTgt spid="71"/>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72"/>
                                        </p:tgtEl>
                                        <p:attrNameLst>
                                          <p:attrName>style.visibility</p:attrName>
                                        </p:attrNameLst>
                                      </p:cBhvr>
                                      <p:to>
                                        <p:strVal val="visible"/>
                                      </p:to>
                                    </p:set>
                                    <p:animEffect transition="in" filter="fade">
                                      <p:cBhvr>
                                        <p:cTn id="146" dur="1000"/>
                                        <p:tgtEl>
                                          <p:spTgt spid="72"/>
                                        </p:tgtEl>
                                      </p:cBhvr>
                                    </p:animEffect>
                                    <p:anim calcmode="lin" valueType="num">
                                      <p:cBhvr>
                                        <p:cTn id="147" dur="1000" fill="hold"/>
                                        <p:tgtEl>
                                          <p:spTgt spid="72"/>
                                        </p:tgtEl>
                                        <p:attrNameLst>
                                          <p:attrName>ppt_x</p:attrName>
                                        </p:attrNameLst>
                                      </p:cBhvr>
                                      <p:tavLst>
                                        <p:tav tm="0">
                                          <p:val>
                                            <p:strVal val="#ppt_x"/>
                                          </p:val>
                                        </p:tav>
                                        <p:tav tm="100000">
                                          <p:val>
                                            <p:strVal val="#ppt_x"/>
                                          </p:val>
                                        </p:tav>
                                      </p:tavLst>
                                    </p:anim>
                                    <p:anim calcmode="lin" valueType="num">
                                      <p:cBhvr>
                                        <p:cTn id="148" dur="1000" fill="hold"/>
                                        <p:tgtEl>
                                          <p:spTgt spid="72"/>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73"/>
                                        </p:tgtEl>
                                        <p:attrNameLst>
                                          <p:attrName>style.visibility</p:attrName>
                                        </p:attrNameLst>
                                      </p:cBhvr>
                                      <p:to>
                                        <p:strVal val="visible"/>
                                      </p:to>
                                    </p:set>
                                    <p:animEffect transition="in" filter="fade">
                                      <p:cBhvr>
                                        <p:cTn id="151" dur="1000"/>
                                        <p:tgtEl>
                                          <p:spTgt spid="73"/>
                                        </p:tgtEl>
                                      </p:cBhvr>
                                    </p:animEffect>
                                    <p:anim calcmode="lin" valueType="num">
                                      <p:cBhvr>
                                        <p:cTn id="152" dur="1000" fill="hold"/>
                                        <p:tgtEl>
                                          <p:spTgt spid="73"/>
                                        </p:tgtEl>
                                        <p:attrNameLst>
                                          <p:attrName>ppt_x</p:attrName>
                                        </p:attrNameLst>
                                      </p:cBhvr>
                                      <p:tavLst>
                                        <p:tav tm="0">
                                          <p:val>
                                            <p:strVal val="#ppt_x"/>
                                          </p:val>
                                        </p:tav>
                                        <p:tav tm="100000">
                                          <p:val>
                                            <p:strVal val="#ppt_x"/>
                                          </p:val>
                                        </p:tav>
                                      </p:tavLst>
                                    </p:anim>
                                    <p:anim calcmode="lin" valueType="num">
                                      <p:cBhvr>
                                        <p:cTn id="153" dur="1000" fill="hold"/>
                                        <p:tgtEl>
                                          <p:spTgt spid="73"/>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74"/>
                                        </p:tgtEl>
                                        <p:attrNameLst>
                                          <p:attrName>style.visibility</p:attrName>
                                        </p:attrNameLst>
                                      </p:cBhvr>
                                      <p:to>
                                        <p:strVal val="visible"/>
                                      </p:to>
                                    </p:set>
                                    <p:animEffect transition="in" filter="fade">
                                      <p:cBhvr>
                                        <p:cTn id="156" dur="1000"/>
                                        <p:tgtEl>
                                          <p:spTgt spid="74"/>
                                        </p:tgtEl>
                                      </p:cBhvr>
                                    </p:animEffect>
                                    <p:anim calcmode="lin" valueType="num">
                                      <p:cBhvr>
                                        <p:cTn id="157" dur="1000" fill="hold"/>
                                        <p:tgtEl>
                                          <p:spTgt spid="74"/>
                                        </p:tgtEl>
                                        <p:attrNameLst>
                                          <p:attrName>ppt_x</p:attrName>
                                        </p:attrNameLst>
                                      </p:cBhvr>
                                      <p:tavLst>
                                        <p:tav tm="0">
                                          <p:val>
                                            <p:strVal val="#ppt_x"/>
                                          </p:val>
                                        </p:tav>
                                        <p:tav tm="100000">
                                          <p:val>
                                            <p:strVal val="#ppt_x"/>
                                          </p:val>
                                        </p:tav>
                                      </p:tavLst>
                                    </p:anim>
                                    <p:anim calcmode="lin" valueType="num">
                                      <p:cBhvr>
                                        <p:cTn id="158" dur="1000" fill="hold"/>
                                        <p:tgtEl>
                                          <p:spTgt spid="74"/>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75"/>
                                        </p:tgtEl>
                                        <p:attrNameLst>
                                          <p:attrName>style.visibility</p:attrName>
                                        </p:attrNameLst>
                                      </p:cBhvr>
                                      <p:to>
                                        <p:strVal val="visible"/>
                                      </p:to>
                                    </p:set>
                                    <p:animEffect transition="in" filter="fade">
                                      <p:cBhvr>
                                        <p:cTn id="161" dur="1000"/>
                                        <p:tgtEl>
                                          <p:spTgt spid="75"/>
                                        </p:tgtEl>
                                      </p:cBhvr>
                                    </p:animEffect>
                                    <p:anim calcmode="lin" valueType="num">
                                      <p:cBhvr>
                                        <p:cTn id="162" dur="1000" fill="hold"/>
                                        <p:tgtEl>
                                          <p:spTgt spid="75"/>
                                        </p:tgtEl>
                                        <p:attrNameLst>
                                          <p:attrName>ppt_x</p:attrName>
                                        </p:attrNameLst>
                                      </p:cBhvr>
                                      <p:tavLst>
                                        <p:tav tm="0">
                                          <p:val>
                                            <p:strVal val="#ppt_x"/>
                                          </p:val>
                                        </p:tav>
                                        <p:tav tm="100000">
                                          <p:val>
                                            <p:strVal val="#ppt_x"/>
                                          </p:val>
                                        </p:tav>
                                      </p:tavLst>
                                    </p:anim>
                                    <p:anim calcmode="lin" valueType="num">
                                      <p:cBhvr>
                                        <p:cTn id="163" dur="1000" fill="hold"/>
                                        <p:tgtEl>
                                          <p:spTgt spid="7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76"/>
                                        </p:tgtEl>
                                        <p:attrNameLst>
                                          <p:attrName>style.visibility</p:attrName>
                                        </p:attrNameLst>
                                      </p:cBhvr>
                                      <p:to>
                                        <p:strVal val="visible"/>
                                      </p:to>
                                    </p:set>
                                    <p:animEffect transition="in" filter="fade">
                                      <p:cBhvr>
                                        <p:cTn id="166" dur="1000"/>
                                        <p:tgtEl>
                                          <p:spTgt spid="76"/>
                                        </p:tgtEl>
                                      </p:cBhvr>
                                    </p:animEffect>
                                    <p:anim calcmode="lin" valueType="num">
                                      <p:cBhvr>
                                        <p:cTn id="167" dur="1000" fill="hold"/>
                                        <p:tgtEl>
                                          <p:spTgt spid="76"/>
                                        </p:tgtEl>
                                        <p:attrNameLst>
                                          <p:attrName>ppt_x</p:attrName>
                                        </p:attrNameLst>
                                      </p:cBhvr>
                                      <p:tavLst>
                                        <p:tav tm="0">
                                          <p:val>
                                            <p:strVal val="#ppt_x"/>
                                          </p:val>
                                        </p:tav>
                                        <p:tav tm="100000">
                                          <p:val>
                                            <p:strVal val="#ppt_x"/>
                                          </p:val>
                                        </p:tav>
                                      </p:tavLst>
                                    </p:anim>
                                    <p:anim calcmode="lin" valueType="num">
                                      <p:cBhvr>
                                        <p:cTn id="168" dur="1000" fill="hold"/>
                                        <p:tgtEl>
                                          <p:spTgt spid="76"/>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77"/>
                                        </p:tgtEl>
                                        <p:attrNameLst>
                                          <p:attrName>style.visibility</p:attrName>
                                        </p:attrNameLst>
                                      </p:cBhvr>
                                      <p:to>
                                        <p:strVal val="visible"/>
                                      </p:to>
                                    </p:set>
                                    <p:animEffect transition="in" filter="fade">
                                      <p:cBhvr>
                                        <p:cTn id="171" dur="1000"/>
                                        <p:tgtEl>
                                          <p:spTgt spid="77"/>
                                        </p:tgtEl>
                                      </p:cBhvr>
                                    </p:animEffect>
                                    <p:anim calcmode="lin" valueType="num">
                                      <p:cBhvr>
                                        <p:cTn id="172" dur="1000" fill="hold"/>
                                        <p:tgtEl>
                                          <p:spTgt spid="77"/>
                                        </p:tgtEl>
                                        <p:attrNameLst>
                                          <p:attrName>ppt_x</p:attrName>
                                        </p:attrNameLst>
                                      </p:cBhvr>
                                      <p:tavLst>
                                        <p:tav tm="0">
                                          <p:val>
                                            <p:strVal val="#ppt_x"/>
                                          </p:val>
                                        </p:tav>
                                        <p:tav tm="100000">
                                          <p:val>
                                            <p:strVal val="#ppt_x"/>
                                          </p:val>
                                        </p:tav>
                                      </p:tavLst>
                                    </p:anim>
                                    <p:anim calcmode="lin" valueType="num">
                                      <p:cBhvr>
                                        <p:cTn id="173" dur="1000" fill="hold"/>
                                        <p:tgtEl>
                                          <p:spTgt spid="77"/>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0"/>
                                  </p:stCondLst>
                                  <p:childTnLst>
                                    <p:set>
                                      <p:cBhvr>
                                        <p:cTn id="175" dur="1" fill="hold">
                                          <p:stCondLst>
                                            <p:cond delay="0"/>
                                          </p:stCondLst>
                                        </p:cTn>
                                        <p:tgtEl>
                                          <p:spTgt spid="78"/>
                                        </p:tgtEl>
                                        <p:attrNameLst>
                                          <p:attrName>style.visibility</p:attrName>
                                        </p:attrNameLst>
                                      </p:cBhvr>
                                      <p:to>
                                        <p:strVal val="visible"/>
                                      </p:to>
                                    </p:set>
                                    <p:animEffect transition="in" filter="fade">
                                      <p:cBhvr>
                                        <p:cTn id="176" dur="1000"/>
                                        <p:tgtEl>
                                          <p:spTgt spid="78"/>
                                        </p:tgtEl>
                                      </p:cBhvr>
                                    </p:animEffect>
                                    <p:anim calcmode="lin" valueType="num">
                                      <p:cBhvr>
                                        <p:cTn id="177" dur="1000" fill="hold"/>
                                        <p:tgtEl>
                                          <p:spTgt spid="78"/>
                                        </p:tgtEl>
                                        <p:attrNameLst>
                                          <p:attrName>ppt_x</p:attrName>
                                        </p:attrNameLst>
                                      </p:cBhvr>
                                      <p:tavLst>
                                        <p:tav tm="0">
                                          <p:val>
                                            <p:strVal val="#ppt_x"/>
                                          </p:val>
                                        </p:tav>
                                        <p:tav tm="100000">
                                          <p:val>
                                            <p:strVal val="#ppt_x"/>
                                          </p:val>
                                        </p:tav>
                                      </p:tavLst>
                                    </p:anim>
                                    <p:anim calcmode="lin" valueType="num">
                                      <p:cBhvr>
                                        <p:cTn id="178" dur="1000" fill="hold"/>
                                        <p:tgtEl>
                                          <p:spTgt spid="78"/>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79"/>
                                        </p:tgtEl>
                                        <p:attrNameLst>
                                          <p:attrName>style.visibility</p:attrName>
                                        </p:attrNameLst>
                                      </p:cBhvr>
                                      <p:to>
                                        <p:strVal val="visible"/>
                                      </p:to>
                                    </p:set>
                                    <p:animEffect transition="in" filter="fade">
                                      <p:cBhvr>
                                        <p:cTn id="181" dur="1000"/>
                                        <p:tgtEl>
                                          <p:spTgt spid="79"/>
                                        </p:tgtEl>
                                      </p:cBhvr>
                                    </p:animEffect>
                                    <p:anim calcmode="lin" valueType="num">
                                      <p:cBhvr>
                                        <p:cTn id="182" dur="1000" fill="hold"/>
                                        <p:tgtEl>
                                          <p:spTgt spid="79"/>
                                        </p:tgtEl>
                                        <p:attrNameLst>
                                          <p:attrName>ppt_x</p:attrName>
                                        </p:attrNameLst>
                                      </p:cBhvr>
                                      <p:tavLst>
                                        <p:tav tm="0">
                                          <p:val>
                                            <p:strVal val="#ppt_x"/>
                                          </p:val>
                                        </p:tav>
                                        <p:tav tm="100000">
                                          <p:val>
                                            <p:strVal val="#ppt_x"/>
                                          </p:val>
                                        </p:tav>
                                      </p:tavLst>
                                    </p:anim>
                                    <p:anim calcmode="lin" valueType="num">
                                      <p:cBhvr>
                                        <p:cTn id="183" dur="1000" fill="hold"/>
                                        <p:tgtEl>
                                          <p:spTgt spid="79"/>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80"/>
                                        </p:tgtEl>
                                        <p:attrNameLst>
                                          <p:attrName>style.visibility</p:attrName>
                                        </p:attrNameLst>
                                      </p:cBhvr>
                                      <p:to>
                                        <p:strVal val="visible"/>
                                      </p:to>
                                    </p:set>
                                    <p:animEffect transition="in" filter="fade">
                                      <p:cBhvr>
                                        <p:cTn id="186" dur="1000"/>
                                        <p:tgtEl>
                                          <p:spTgt spid="80"/>
                                        </p:tgtEl>
                                      </p:cBhvr>
                                    </p:animEffect>
                                    <p:anim calcmode="lin" valueType="num">
                                      <p:cBhvr>
                                        <p:cTn id="187" dur="1000" fill="hold"/>
                                        <p:tgtEl>
                                          <p:spTgt spid="80"/>
                                        </p:tgtEl>
                                        <p:attrNameLst>
                                          <p:attrName>ppt_x</p:attrName>
                                        </p:attrNameLst>
                                      </p:cBhvr>
                                      <p:tavLst>
                                        <p:tav tm="0">
                                          <p:val>
                                            <p:strVal val="#ppt_x"/>
                                          </p:val>
                                        </p:tav>
                                        <p:tav tm="100000">
                                          <p:val>
                                            <p:strVal val="#ppt_x"/>
                                          </p:val>
                                        </p:tav>
                                      </p:tavLst>
                                    </p:anim>
                                    <p:anim calcmode="lin" valueType="num">
                                      <p:cBhvr>
                                        <p:cTn id="188" dur="1000" fill="hold"/>
                                        <p:tgtEl>
                                          <p:spTgt spid="80"/>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0"/>
                                  </p:stCondLst>
                                  <p:childTnLst>
                                    <p:set>
                                      <p:cBhvr>
                                        <p:cTn id="190" dur="1" fill="hold">
                                          <p:stCondLst>
                                            <p:cond delay="0"/>
                                          </p:stCondLst>
                                        </p:cTn>
                                        <p:tgtEl>
                                          <p:spTgt spid="81"/>
                                        </p:tgtEl>
                                        <p:attrNameLst>
                                          <p:attrName>style.visibility</p:attrName>
                                        </p:attrNameLst>
                                      </p:cBhvr>
                                      <p:to>
                                        <p:strVal val="visible"/>
                                      </p:to>
                                    </p:set>
                                    <p:animEffect transition="in" filter="fade">
                                      <p:cBhvr>
                                        <p:cTn id="191" dur="1000"/>
                                        <p:tgtEl>
                                          <p:spTgt spid="81"/>
                                        </p:tgtEl>
                                      </p:cBhvr>
                                    </p:animEffect>
                                    <p:anim calcmode="lin" valueType="num">
                                      <p:cBhvr>
                                        <p:cTn id="192" dur="1000" fill="hold"/>
                                        <p:tgtEl>
                                          <p:spTgt spid="81"/>
                                        </p:tgtEl>
                                        <p:attrNameLst>
                                          <p:attrName>ppt_x</p:attrName>
                                        </p:attrNameLst>
                                      </p:cBhvr>
                                      <p:tavLst>
                                        <p:tav tm="0">
                                          <p:val>
                                            <p:strVal val="#ppt_x"/>
                                          </p:val>
                                        </p:tav>
                                        <p:tav tm="100000">
                                          <p:val>
                                            <p:strVal val="#ppt_x"/>
                                          </p:val>
                                        </p:tav>
                                      </p:tavLst>
                                    </p:anim>
                                    <p:anim calcmode="lin" valueType="num">
                                      <p:cBhvr>
                                        <p:cTn id="193" dur="1000" fill="hold"/>
                                        <p:tgtEl>
                                          <p:spTgt spid="81"/>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82"/>
                                        </p:tgtEl>
                                        <p:attrNameLst>
                                          <p:attrName>style.visibility</p:attrName>
                                        </p:attrNameLst>
                                      </p:cBhvr>
                                      <p:to>
                                        <p:strVal val="visible"/>
                                      </p:to>
                                    </p:set>
                                    <p:animEffect transition="in" filter="fade">
                                      <p:cBhvr>
                                        <p:cTn id="196" dur="1000"/>
                                        <p:tgtEl>
                                          <p:spTgt spid="82"/>
                                        </p:tgtEl>
                                      </p:cBhvr>
                                    </p:animEffect>
                                    <p:anim calcmode="lin" valueType="num">
                                      <p:cBhvr>
                                        <p:cTn id="197" dur="1000" fill="hold"/>
                                        <p:tgtEl>
                                          <p:spTgt spid="82"/>
                                        </p:tgtEl>
                                        <p:attrNameLst>
                                          <p:attrName>ppt_x</p:attrName>
                                        </p:attrNameLst>
                                      </p:cBhvr>
                                      <p:tavLst>
                                        <p:tav tm="0">
                                          <p:val>
                                            <p:strVal val="#ppt_x"/>
                                          </p:val>
                                        </p:tav>
                                        <p:tav tm="100000">
                                          <p:val>
                                            <p:strVal val="#ppt_x"/>
                                          </p:val>
                                        </p:tav>
                                      </p:tavLst>
                                    </p:anim>
                                    <p:anim calcmode="lin" valueType="num">
                                      <p:cBhvr>
                                        <p:cTn id="198" dur="1000" fill="hold"/>
                                        <p:tgtEl>
                                          <p:spTgt spid="82"/>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0"/>
                                  </p:stCondLst>
                                  <p:childTnLst>
                                    <p:set>
                                      <p:cBhvr>
                                        <p:cTn id="200" dur="1" fill="hold">
                                          <p:stCondLst>
                                            <p:cond delay="0"/>
                                          </p:stCondLst>
                                        </p:cTn>
                                        <p:tgtEl>
                                          <p:spTgt spid="83"/>
                                        </p:tgtEl>
                                        <p:attrNameLst>
                                          <p:attrName>style.visibility</p:attrName>
                                        </p:attrNameLst>
                                      </p:cBhvr>
                                      <p:to>
                                        <p:strVal val="visible"/>
                                      </p:to>
                                    </p:set>
                                    <p:animEffect transition="in" filter="fade">
                                      <p:cBhvr>
                                        <p:cTn id="201" dur="1000"/>
                                        <p:tgtEl>
                                          <p:spTgt spid="83"/>
                                        </p:tgtEl>
                                      </p:cBhvr>
                                    </p:animEffect>
                                    <p:anim calcmode="lin" valueType="num">
                                      <p:cBhvr>
                                        <p:cTn id="202" dur="1000" fill="hold"/>
                                        <p:tgtEl>
                                          <p:spTgt spid="83"/>
                                        </p:tgtEl>
                                        <p:attrNameLst>
                                          <p:attrName>ppt_x</p:attrName>
                                        </p:attrNameLst>
                                      </p:cBhvr>
                                      <p:tavLst>
                                        <p:tav tm="0">
                                          <p:val>
                                            <p:strVal val="#ppt_x"/>
                                          </p:val>
                                        </p:tav>
                                        <p:tav tm="100000">
                                          <p:val>
                                            <p:strVal val="#ppt_x"/>
                                          </p:val>
                                        </p:tav>
                                      </p:tavLst>
                                    </p:anim>
                                    <p:anim calcmode="lin" valueType="num">
                                      <p:cBhvr>
                                        <p:cTn id="203" dur="1000" fill="hold"/>
                                        <p:tgtEl>
                                          <p:spTgt spid="83"/>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Effect transition="in" filter="fade">
                                      <p:cBhvr>
                                        <p:cTn id="206" dur="1000"/>
                                        <p:tgtEl>
                                          <p:spTgt spid="84"/>
                                        </p:tgtEl>
                                      </p:cBhvr>
                                    </p:animEffect>
                                    <p:anim calcmode="lin" valueType="num">
                                      <p:cBhvr>
                                        <p:cTn id="207" dur="1000" fill="hold"/>
                                        <p:tgtEl>
                                          <p:spTgt spid="84"/>
                                        </p:tgtEl>
                                        <p:attrNameLst>
                                          <p:attrName>ppt_x</p:attrName>
                                        </p:attrNameLst>
                                      </p:cBhvr>
                                      <p:tavLst>
                                        <p:tav tm="0">
                                          <p:val>
                                            <p:strVal val="#ppt_x"/>
                                          </p:val>
                                        </p:tav>
                                        <p:tav tm="100000">
                                          <p:val>
                                            <p:strVal val="#ppt_x"/>
                                          </p:val>
                                        </p:tav>
                                      </p:tavLst>
                                    </p:anim>
                                    <p:anim calcmode="lin" valueType="num">
                                      <p:cBhvr>
                                        <p:cTn id="208" dur="1000" fill="hold"/>
                                        <p:tgtEl>
                                          <p:spTgt spid="84"/>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0"/>
                                  </p:stCondLst>
                                  <p:childTnLst>
                                    <p:set>
                                      <p:cBhvr>
                                        <p:cTn id="210" dur="1" fill="hold">
                                          <p:stCondLst>
                                            <p:cond delay="0"/>
                                          </p:stCondLst>
                                        </p:cTn>
                                        <p:tgtEl>
                                          <p:spTgt spid="85"/>
                                        </p:tgtEl>
                                        <p:attrNameLst>
                                          <p:attrName>style.visibility</p:attrName>
                                        </p:attrNameLst>
                                      </p:cBhvr>
                                      <p:to>
                                        <p:strVal val="visible"/>
                                      </p:to>
                                    </p:set>
                                    <p:animEffect transition="in" filter="fade">
                                      <p:cBhvr>
                                        <p:cTn id="211" dur="1000"/>
                                        <p:tgtEl>
                                          <p:spTgt spid="85"/>
                                        </p:tgtEl>
                                      </p:cBhvr>
                                    </p:animEffect>
                                    <p:anim calcmode="lin" valueType="num">
                                      <p:cBhvr>
                                        <p:cTn id="212" dur="1000" fill="hold"/>
                                        <p:tgtEl>
                                          <p:spTgt spid="85"/>
                                        </p:tgtEl>
                                        <p:attrNameLst>
                                          <p:attrName>ppt_x</p:attrName>
                                        </p:attrNameLst>
                                      </p:cBhvr>
                                      <p:tavLst>
                                        <p:tav tm="0">
                                          <p:val>
                                            <p:strVal val="#ppt_x"/>
                                          </p:val>
                                        </p:tav>
                                        <p:tav tm="100000">
                                          <p:val>
                                            <p:strVal val="#ppt_x"/>
                                          </p:val>
                                        </p:tav>
                                      </p:tavLst>
                                    </p:anim>
                                    <p:anim calcmode="lin" valueType="num">
                                      <p:cBhvr>
                                        <p:cTn id="213" dur="1000" fill="hold"/>
                                        <p:tgtEl>
                                          <p:spTgt spid="85"/>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0"/>
                                  </p:stCondLst>
                                  <p:childTnLst>
                                    <p:set>
                                      <p:cBhvr>
                                        <p:cTn id="215" dur="1" fill="hold">
                                          <p:stCondLst>
                                            <p:cond delay="0"/>
                                          </p:stCondLst>
                                        </p:cTn>
                                        <p:tgtEl>
                                          <p:spTgt spid="86"/>
                                        </p:tgtEl>
                                        <p:attrNameLst>
                                          <p:attrName>style.visibility</p:attrName>
                                        </p:attrNameLst>
                                      </p:cBhvr>
                                      <p:to>
                                        <p:strVal val="visible"/>
                                      </p:to>
                                    </p:set>
                                    <p:animEffect transition="in" filter="fade">
                                      <p:cBhvr>
                                        <p:cTn id="216" dur="1000"/>
                                        <p:tgtEl>
                                          <p:spTgt spid="86"/>
                                        </p:tgtEl>
                                      </p:cBhvr>
                                    </p:animEffect>
                                    <p:anim calcmode="lin" valueType="num">
                                      <p:cBhvr>
                                        <p:cTn id="217" dur="1000" fill="hold"/>
                                        <p:tgtEl>
                                          <p:spTgt spid="86"/>
                                        </p:tgtEl>
                                        <p:attrNameLst>
                                          <p:attrName>ppt_x</p:attrName>
                                        </p:attrNameLst>
                                      </p:cBhvr>
                                      <p:tavLst>
                                        <p:tav tm="0">
                                          <p:val>
                                            <p:strVal val="#ppt_x"/>
                                          </p:val>
                                        </p:tav>
                                        <p:tav tm="100000">
                                          <p:val>
                                            <p:strVal val="#ppt_x"/>
                                          </p:val>
                                        </p:tav>
                                      </p:tavLst>
                                    </p:anim>
                                    <p:anim calcmode="lin" valueType="num">
                                      <p:cBhvr>
                                        <p:cTn id="218" dur="1000" fill="hold"/>
                                        <p:tgtEl>
                                          <p:spTgt spid="86"/>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0"/>
                                  </p:stCondLst>
                                  <p:childTnLst>
                                    <p:set>
                                      <p:cBhvr>
                                        <p:cTn id="220" dur="1" fill="hold">
                                          <p:stCondLst>
                                            <p:cond delay="0"/>
                                          </p:stCondLst>
                                        </p:cTn>
                                        <p:tgtEl>
                                          <p:spTgt spid="87"/>
                                        </p:tgtEl>
                                        <p:attrNameLst>
                                          <p:attrName>style.visibility</p:attrName>
                                        </p:attrNameLst>
                                      </p:cBhvr>
                                      <p:to>
                                        <p:strVal val="visible"/>
                                      </p:to>
                                    </p:set>
                                    <p:animEffect transition="in" filter="fade">
                                      <p:cBhvr>
                                        <p:cTn id="221" dur="1000"/>
                                        <p:tgtEl>
                                          <p:spTgt spid="87"/>
                                        </p:tgtEl>
                                      </p:cBhvr>
                                    </p:animEffect>
                                    <p:anim calcmode="lin" valueType="num">
                                      <p:cBhvr>
                                        <p:cTn id="222" dur="1000" fill="hold"/>
                                        <p:tgtEl>
                                          <p:spTgt spid="87"/>
                                        </p:tgtEl>
                                        <p:attrNameLst>
                                          <p:attrName>ppt_x</p:attrName>
                                        </p:attrNameLst>
                                      </p:cBhvr>
                                      <p:tavLst>
                                        <p:tav tm="0">
                                          <p:val>
                                            <p:strVal val="#ppt_x"/>
                                          </p:val>
                                        </p:tav>
                                        <p:tav tm="100000">
                                          <p:val>
                                            <p:strVal val="#ppt_x"/>
                                          </p:val>
                                        </p:tav>
                                      </p:tavLst>
                                    </p:anim>
                                    <p:anim calcmode="lin" valueType="num">
                                      <p:cBhvr>
                                        <p:cTn id="223" dur="1000" fill="hold"/>
                                        <p:tgtEl>
                                          <p:spTgt spid="87"/>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0"/>
                                  </p:stCondLst>
                                  <p:childTnLst>
                                    <p:set>
                                      <p:cBhvr>
                                        <p:cTn id="225" dur="1" fill="hold">
                                          <p:stCondLst>
                                            <p:cond delay="0"/>
                                          </p:stCondLst>
                                        </p:cTn>
                                        <p:tgtEl>
                                          <p:spTgt spid="88"/>
                                        </p:tgtEl>
                                        <p:attrNameLst>
                                          <p:attrName>style.visibility</p:attrName>
                                        </p:attrNameLst>
                                      </p:cBhvr>
                                      <p:to>
                                        <p:strVal val="visible"/>
                                      </p:to>
                                    </p:set>
                                    <p:animEffect transition="in" filter="fade">
                                      <p:cBhvr>
                                        <p:cTn id="226" dur="1000"/>
                                        <p:tgtEl>
                                          <p:spTgt spid="88"/>
                                        </p:tgtEl>
                                      </p:cBhvr>
                                    </p:animEffect>
                                    <p:anim calcmode="lin" valueType="num">
                                      <p:cBhvr>
                                        <p:cTn id="227" dur="1000" fill="hold"/>
                                        <p:tgtEl>
                                          <p:spTgt spid="88"/>
                                        </p:tgtEl>
                                        <p:attrNameLst>
                                          <p:attrName>ppt_x</p:attrName>
                                        </p:attrNameLst>
                                      </p:cBhvr>
                                      <p:tavLst>
                                        <p:tav tm="0">
                                          <p:val>
                                            <p:strVal val="#ppt_x"/>
                                          </p:val>
                                        </p:tav>
                                        <p:tav tm="100000">
                                          <p:val>
                                            <p:strVal val="#ppt_x"/>
                                          </p:val>
                                        </p:tav>
                                      </p:tavLst>
                                    </p:anim>
                                    <p:anim calcmode="lin" valueType="num">
                                      <p:cBhvr>
                                        <p:cTn id="228" dur="1000" fill="hold"/>
                                        <p:tgtEl>
                                          <p:spTgt spid="88"/>
                                        </p:tgtEl>
                                        <p:attrNameLst>
                                          <p:attrName>ppt_y</p:attrName>
                                        </p:attrNameLst>
                                      </p:cBhvr>
                                      <p:tavLst>
                                        <p:tav tm="0">
                                          <p:val>
                                            <p:strVal val="#ppt_y+.1"/>
                                          </p:val>
                                        </p:tav>
                                        <p:tav tm="100000">
                                          <p:val>
                                            <p:strVal val="#ppt_y"/>
                                          </p:val>
                                        </p:tav>
                                      </p:tavLst>
                                    </p:anim>
                                  </p:childTnLst>
                                </p:cTn>
                              </p:par>
                              <p:par>
                                <p:cTn id="229" presetID="42" presetClass="entr" presetSubtype="0" fill="hold" grpId="0" nodeType="withEffect">
                                  <p:stCondLst>
                                    <p:cond delay="0"/>
                                  </p:stCondLst>
                                  <p:childTnLst>
                                    <p:set>
                                      <p:cBhvr>
                                        <p:cTn id="230" dur="1" fill="hold">
                                          <p:stCondLst>
                                            <p:cond delay="0"/>
                                          </p:stCondLst>
                                        </p:cTn>
                                        <p:tgtEl>
                                          <p:spTgt spid="89"/>
                                        </p:tgtEl>
                                        <p:attrNameLst>
                                          <p:attrName>style.visibility</p:attrName>
                                        </p:attrNameLst>
                                      </p:cBhvr>
                                      <p:to>
                                        <p:strVal val="visible"/>
                                      </p:to>
                                    </p:set>
                                    <p:animEffect transition="in" filter="fade">
                                      <p:cBhvr>
                                        <p:cTn id="231" dur="1000"/>
                                        <p:tgtEl>
                                          <p:spTgt spid="89"/>
                                        </p:tgtEl>
                                      </p:cBhvr>
                                    </p:animEffect>
                                    <p:anim calcmode="lin" valueType="num">
                                      <p:cBhvr>
                                        <p:cTn id="232" dur="1000" fill="hold"/>
                                        <p:tgtEl>
                                          <p:spTgt spid="89"/>
                                        </p:tgtEl>
                                        <p:attrNameLst>
                                          <p:attrName>ppt_x</p:attrName>
                                        </p:attrNameLst>
                                      </p:cBhvr>
                                      <p:tavLst>
                                        <p:tav tm="0">
                                          <p:val>
                                            <p:strVal val="#ppt_x"/>
                                          </p:val>
                                        </p:tav>
                                        <p:tav tm="100000">
                                          <p:val>
                                            <p:strVal val="#ppt_x"/>
                                          </p:val>
                                        </p:tav>
                                      </p:tavLst>
                                    </p:anim>
                                    <p:anim calcmode="lin" valueType="num">
                                      <p:cBhvr>
                                        <p:cTn id="233" dur="1000" fill="hold"/>
                                        <p:tgtEl>
                                          <p:spTgt spid="89"/>
                                        </p:tgtEl>
                                        <p:attrNameLst>
                                          <p:attrName>ppt_y</p:attrName>
                                        </p:attrNameLst>
                                      </p:cBhvr>
                                      <p:tavLst>
                                        <p:tav tm="0">
                                          <p:val>
                                            <p:strVal val="#ppt_y+.1"/>
                                          </p:val>
                                        </p:tav>
                                        <p:tav tm="100000">
                                          <p:val>
                                            <p:strVal val="#ppt_y"/>
                                          </p:val>
                                        </p:tav>
                                      </p:tavLst>
                                    </p:anim>
                                  </p:childTnLst>
                                </p:cTn>
                              </p:par>
                              <p:par>
                                <p:cTn id="234" presetID="42" presetClass="entr" presetSubtype="0" fill="hold" grpId="0" nodeType="withEffect">
                                  <p:stCondLst>
                                    <p:cond delay="0"/>
                                  </p:stCondLst>
                                  <p:childTnLst>
                                    <p:set>
                                      <p:cBhvr>
                                        <p:cTn id="235" dur="1" fill="hold">
                                          <p:stCondLst>
                                            <p:cond delay="0"/>
                                          </p:stCondLst>
                                        </p:cTn>
                                        <p:tgtEl>
                                          <p:spTgt spid="90"/>
                                        </p:tgtEl>
                                        <p:attrNameLst>
                                          <p:attrName>style.visibility</p:attrName>
                                        </p:attrNameLst>
                                      </p:cBhvr>
                                      <p:to>
                                        <p:strVal val="visible"/>
                                      </p:to>
                                    </p:set>
                                    <p:animEffect transition="in" filter="fade">
                                      <p:cBhvr>
                                        <p:cTn id="236" dur="1000"/>
                                        <p:tgtEl>
                                          <p:spTgt spid="90"/>
                                        </p:tgtEl>
                                      </p:cBhvr>
                                    </p:animEffect>
                                    <p:anim calcmode="lin" valueType="num">
                                      <p:cBhvr>
                                        <p:cTn id="237" dur="1000" fill="hold"/>
                                        <p:tgtEl>
                                          <p:spTgt spid="90"/>
                                        </p:tgtEl>
                                        <p:attrNameLst>
                                          <p:attrName>ppt_x</p:attrName>
                                        </p:attrNameLst>
                                      </p:cBhvr>
                                      <p:tavLst>
                                        <p:tav tm="0">
                                          <p:val>
                                            <p:strVal val="#ppt_x"/>
                                          </p:val>
                                        </p:tav>
                                        <p:tav tm="100000">
                                          <p:val>
                                            <p:strVal val="#ppt_x"/>
                                          </p:val>
                                        </p:tav>
                                      </p:tavLst>
                                    </p:anim>
                                    <p:anim calcmode="lin" valueType="num">
                                      <p:cBhvr>
                                        <p:cTn id="238" dur="1000" fill="hold"/>
                                        <p:tgtEl>
                                          <p:spTgt spid="90"/>
                                        </p:tgtEl>
                                        <p:attrNameLst>
                                          <p:attrName>ppt_y</p:attrName>
                                        </p:attrNameLst>
                                      </p:cBhvr>
                                      <p:tavLst>
                                        <p:tav tm="0">
                                          <p:val>
                                            <p:strVal val="#ppt_y+.1"/>
                                          </p:val>
                                        </p:tav>
                                        <p:tav tm="100000">
                                          <p:val>
                                            <p:strVal val="#ppt_y"/>
                                          </p:val>
                                        </p:tav>
                                      </p:tavLst>
                                    </p:anim>
                                  </p:childTnLst>
                                </p:cTn>
                              </p:par>
                              <p:par>
                                <p:cTn id="239" presetID="42" presetClass="entr" presetSubtype="0" fill="hold" grpId="0" nodeType="withEffect">
                                  <p:stCondLst>
                                    <p:cond delay="0"/>
                                  </p:stCondLst>
                                  <p:childTnLst>
                                    <p:set>
                                      <p:cBhvr>
                                        <p:cTn id="240" dur="1" fill="hold">
                                          <p:stCondLst>
                                            <p:cond delay="0"/>
                                          </p:stCondLst>
                                        </p:cTn>
                                        <p:tgtEl>
                                          <p:spTgt spid="91"/>
                                        </p:tgtEl>
                                        <p:attrNameLst>
                                          <p:attrName>style.visibility</p:attrName>
                                        </p:attrNameLst>
                                      </p:cBhvr>
                                      <p:to>
                                        <p:strVal val="visible"/>
                                      </p:to>
                                    </p:set>
                                    <p:animEffect transition="in" filter="fade">
                                      <p:cBhvr>
                                        <p:cTn id="241" dur="1000"/>
                                        <p:tgtEl>
                                          <p:spTgt spid="91"/>
                                        </p:tgtEl>
                                      </p:cBhvr>
                                    </p:animEffect>
                                    <p:anim calcmode="lin" valueType="num">
                                      <p:cBhvr>
                                        <p:cTn id="242" dur="1000" fill="hold"/>
                                        <p:tgtEl>
                                          <p:spTgt spid="91"/>
                                        </p:tgtEl>
                                        <p:attrNameLst>
                                          <p:attrName>ppt_x</p:attrName>
                                        </p:attrNameLst>
                                      </p:cBhvr>
                                      <p:tavLst>
                                        <p:tav tm="0">
                                          <p:val>
                                            <p:strVal val="#ppt_x"/>
                                          </p:val>
                                        </p:tav>
                                        <p:tav tm="100000">
                                          <p:val>
                                            <p:strVal val="#ppt_x"/>
                                          </p:val>
                                        </p:tav>
                                      </p:tavLst>
                                    </p:anim>
                                    <p:anim calcmode="lin" valueType="num">
                                      <p:cBhvr>
                                        <p:cTn id="243"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p:bldP spid="68" grpId="0"/>
      <p:bldP spid="70" grpId="0"/>
      <p:bldP spid="71" grpId="0"/>
      <p:bldP spid="73" grpId="0"/>
      <p:bldP spid="74" grpId="0"/>
      <p:bldP spid="76" grpId="0"/>
      <p:bldP spid="77" grpId="0"/>
      <p:bldP spid="79" grpId="0"/>
      <p:bldP spid="80" grpId="0"/>
      <p:bldP spid="82" grpId="0"/>
      <p:bldP spid="83" grpId="0"/>
      <p:bldP spid="85" grpId="0"/>
      <p:bldP spid="86" grpId="0"/>
      <p:bldP spid="87" grpId="0"/>
      <p:bldP spid="88" grpId="0"/>
      <p:bldP spid="89" grpId="0"/>
      <p:bldP spid="90" grpId="0"/>
      <p:bldP spid="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我图网上传\重新整理\PPT\变色龙\我图网下载素材\新建文件夹6\111素材\图片\其他\图片1.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bwMode="auto">
          <a:xfrm>
            <a:off x="1" y="1"/>
            <a:ext cx="12190412"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Shape 1424"/>
          <p:cNvSpPr/>
          <p:nvPr/>
        </p:nvSpPr>
        <p:spPr>
          <a:xfrm>
            <a:off x="793" y="1988457"/>
            <a:ext cx="12190414" cy="2955246"/>
          </a:xfrm>
          <a:prstGeom prst="rect">
            <a:avLst/>
          </a:prstGeom>
          <a:solidFill>
            <a:srgbClr val="0067B4">
              <a:alpha val="92000"/>
            </a:srgbClr>
          </a:solidFill>
          <a:ln w="12700">
            <a:miter lim="400000"/>
          </a:ln>
        </p:spPr>
        <p:txBody>
          <a:bodyPr lIns="0" tIns="0" rIns="0" bIns="0" anchor="ctr"/>
          <a:lstStyle/>
          <a:p>
            <a:pPr lvl="0" algn="ctr"/>
            <a:endParaRPr dirty="0">
              <a:latin typeface="微软雅黑" pitchFamily="34" charset="-122"/>
              <a:ea typeface="微软雅黑" pitchFamily="34" charset="-122"/>
            </a:endParaRPr>
          </a:p>
        </p:txBody>
      </p:sp>
      <p:sp>
        <p:nvSpPr>
          <p:cNvPr id="4" name="TextBox 42"/>
          <p:cNvSpPr txBox="1"/>
          <p:nvPr/>
        </p:nvSpPr>
        <p:spPr>
          <a:xfrm>
            <a:off x="5116824" y="2734730"/>
            <a:ext cx="4948236" cy="1015663"/>
          </a:xfrm>
          <a:prstGeom prst="rect">
            <a:avLst/>
          </a:prstGeom>
          <a:noFill/>
        </p:spPr>
        <p:txBody>
          <a:bodyPr wrap="square" rtlCol="0">
            <a:spAutoFit/>
          </a:bodyPr>
          <a:lstStyle/>
          <a:p>
            <a:pPr algn="ctr"/>
            <a:r>
              <a:rPr lang="zh-CN" altLang="en-US" sz="6000" b="1" dirty="0" smtClean="0">
                <a:solidFill>
                  <a:schemeClr val="bg1"/>
                </a:solidFill>
                <a:latin typeface="微软雅黑" pitchFamily="34" charset="-122"/>
                <a:ea typeface="微软雅黑" pitchFamily="34" charset="-122"/>
              </a:rPr>
              <a:t>加入你的标题</a:t>
            </a:r>
            <a:endParaRPr lang="zh-CN" altLang="en-US" sz="6000" b="1" dirty="0">
              <a:solidFill>
                <a:schemeClr val="bg1"/>
              </a:solidFill>
              <a:latin typeface="微软雅黑" pitchFamily="34" charset="-122"/>
              <a:ea typeface="微软雅黑" pitchFamily="34" charset="-122"/>
            </a:endParaRPr>
          </a:p>
        </p:txBody>
      </p:sp>
      <p:sp>
        <p:nvSpPr>
          <p:cNvPr id="5" name="TextBox 42"/>
          <p:cNvSpPr txBox="1"/>
          <p:nvPr/>
        </p:nvSpPr>
        <p:spPr>
          <a:xfrm>
            <a:off x="5786912" y="3790632"/>
            <a:ext cx="3608060"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a:t>
            </a:r>
            <a:r>
              <a:rPr lang="zh-CN" altLang="en-US" sz="2400" dirty="0" smtClean="0">
                <a:solidFill>
                  <a:schemeClr val="bg1"/>
                </a:solidFill>
                <a:latin typeface="微软雅黑" pitchFamily="34" charset="-122"/>
                <a:ea typeface="微软雅黑" pitchFamily="34" charset="-122"/>
              </a:rPr>
              <a:t>点击补充</a:t>
            </a:r>
            <a:r>
              <a:rPr lang="zh-CN" altLang="en-US" sz="2400" dirty="0">
                <a:solidFill>
                  <a:schemeClr val="bg1"/>
                </a:solidFill>
                <a:latin typeface="微软雅黑" pitchFamily="34" charset="-122"/>
                <a:ea typeface="微软雅黑" pitchFamily="34" charset="-122"/>
              </a:rPr>
              <a:t>添加</a:t>
            </a:r>
            <a:r>
              <a:rPr lang="zh-CN" altLang="en-US" sz="2400" dirty="0" smtClean="0">
                <a:solidFill>
                  <a:schemeClr val="bg1"/>
                </a:solidFill>
                <a:latin typeface="微软雅黑" pitchFamily="34" charset="-122"/>
                <a:ea typeface="微软雅黑" pitchFamily="34" charset="-122"/>
              </a:rPr>
              <a:t>内容</a:t>
            </a:r>
            <a:r>
              <a:rPr lang="en-US" altLang="zh-CN" sz="2800" dirty="0" smtClean="0">
                <a:solidFill>
                  <a:schemeClr val="bg1"/>
                </a:solidFill>
                <a:latin typeface="微软雅黑" pitchFamily="34" charset="-122"/>
                <a:ea typeface="微软雅黑" pitchFamily="34" charset="-122"/>
              </a:rPr>
              <a:t>】</a:t>
            </a:r>
            <a:endParaRPr lang="zh-CN" altLang="en-US" sz="3800" dirty="0">
              <a:solidFill>
                <a:schemeClr val="bg1"/>
              </a:solidFill>
              <a:latin typeface="微软雅黑" pitchFamily="34" charset="-122"/>
              <a:ea typeface="微软雅黑" pitchFamily="34" charset="-122"/>
            </a:endParaRPr>
          </a:p>
        </p:txBody>
      </p:sp>
      <p:sp>
        <p:nvSpPr>
          <p:cNvPr id="10" name="TextBox 9"/>
          <p:cNvSpPr txBox="1"/>
          <p:nvPr/>
        </p:nvSpPr>
        <p:spPr>
          <a:xfrm>
            <a:off x="2627049" y="3051710"/>
            <a:ext cx="1045066" cy="923322"/>
          </a:xfrm>
          <a:prstGeom prst="rect">
            <a:avLst/>
          </a:prstGeom>
          <a:solidFill>
            <a:schemeClr val="bg1"/>
          </a:solidFill>
          <a:ln w="76200">
            <a:solidFill>
              <a:schemeClr val="bg1"/>
            </a:solidFill>
          </a:ln>
        </p:spPr>
        <p:txBody>
          <a:bodyPr wrap="square" lIns="91433" tIns="45716" rIns="91433" bIns="45716" rtlCol="0">
            <a:spAutoFit/>
          </a:bodyPr>
          <a:lstStyle/>
          <a:p>
            <a:pPr algn="ctr"/>
            <a:r>
              <a:rPr lang="en-US" altLang="zh-CN" sz="5400" b="1" dirty="0" smtClean="0">
                <a:solidFill>
                  <a:srgbClr val="0067B4"/>
                </a:solidFill>
                <a:latin typeface="微软雅黑" pitchFamily="34" charset="-122"/>
                <a:ea typeface="微软雅黑" pitchFamily="34" charset="-122"/>
              </a:rPr>
              <a:t>4</a:t>
            </a:r>
            <a:endParaRPr lang="zh-CN" altLang="en-US" sz="5400" b="1" dirty="0">
              <a:solidFill>
                <a:srgbClr val="0067B4"/>
              </a:solidFill>
              <a:latin typeface="微软雅黑" pitchFamily="34" charset="-122"/>
              <a:ea typeface="微软雅黑" pitchFamily="34" charset="-122"/>
            </a:endParaRPr>
          </a:p>
        </p:txBody>
      </p:sp>
    </p:spTree>
    <p:extLst>
      <p:ext uri="{BB962C8B-B14F-4D97-AF65-F5344CB8AC3E}">
        <p14:creationId xmlns:p14="http://schemas.microsoft.com/office/powerpoint/2010/main" val="2875345180"/>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750"/>
                                        <p:tgtEl>
                                          <p:spTgt spid="102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anim calcmode="lin" valueType="num">
                                      <p:cBhvr>
                                        <p:cTn id="15" dur="750" fill="hold"/>
                                        <p:tgtEl>
                                          <p:spTgt spid="10"/>
                                        </p:tgtEl>
                                        <p:attrNameLst>
                                          <p:attrName>ppt_x</p:attrName>
                                        </p:attrNameLst>
                                      </p:cBhvr>
                                      <p:tavLst>
                                        <p:tav tm="0">
                                          <p:val>
                                            <p:strVal val="#ppt_x"/>
                                          </p:val>
                                        </p:tav>
                                        <p:tav tm="100000">
                                          <p:val>
                                            <p:strVal val="#ppt_x"/>
                                          </p:val>
                                        </p:tav>
                                      </p:tavLst>
                                    </p:anim>
                                    <p:anim calcmode="lin" valueType="num">
                                      <p:cBhvr>
                                        <p:cTn id="16" dur="75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250" autoRev="1" fill="hold">
                                          <p:stCondLst>
                                            <p:cond delay="0"/>
                                          </p:stCondLst>
                                        </p:cTn>
                                        <p:tgtEl>
                                          <p:spTgt spid="4"/>
                                        </p:tgtEl>
                                        <p:attrNameLst>
                                          <p:attrName>ppt_w</p:attrName>
                                        </p:attrNameLst>
                                      </p:cBhvr>
                                    </p:anim>
                                    <p:anim by="(#ppt_w*0.50)" calcmode="lin" valueType="num">
                                      <p:cBhvr>
                                        <p:cTn id="21" dur="250" decel="50000" autoRev="1" fill="hold">
                                          <p:stCondLst>
                                            <p:cond delay="0"/>
                                          </p:stCondLst>
                                        </p:cTn>
                                        <p:tgtEl>
                                          <p:spTgt spid="4"/>
                                        </p:tgtEl>
                                        <p:attrNameLst>
                                          <p:attrName>ppt_x</p:attrName>
                                        </p:attrNameLst>
                                      </p:cBhvr>
                                    </p:anim>
                                    <p:anim from="(-#ppt_h/2)" to="(#ppt_y)" calcmode="lin" valueType="num">
                                      <p:cBhvr>
                                        <p:cTn id="22" dur="500" fill="hold">
                                          <p:stCondLst>
                                            <p:cond delay="0"/>
                                          </p:stCondLst>
                                        </p:cTn>
                                        <p:tgtEl>
                                          <p:spTgt spid="4"/>
                                        </p:tgtEl>
                                        <p:attrNameLst>
                                          <p:attrName>ppt_y</p:attrName>
                                        </p:attrNameLst>
                                      </p:cBhvr>
                                    </p:anim>
                                    <p:animRot by="21600000">
                                      <p:cBhvr>
                                        <p:cTn id="23" dur="500" fill="hold">
                                          <p:stCondLst>
                                            <p:cond delay="0"/>
                                          </p:stCondLst>
                                        </p:cTn>
                                        <p:tgtEl>
                                          <p:spTgt spid="4"/>
                                        </p:tgtEl>
                                        <p:attrNameLst>
                                          <p:attrName>r</p:attrName>
                                        </p:attrNameLst>
                                      </p:cBhvr>
                                    </p:animRot>
                                  </p:childTnLst>
                                </p:cTn>
                              </p:par>
                            </p:childTnLst>
                          </p:cTn>
                        </p:par>
                        <p:par>
                          <p:cTn id="24" fill="hold">
                            <p:stCondLst>
                              <p:cond delay="22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250" autoRev="1" fill="hold">
                                          <p:stCondLst>
                                            <p:cond delay="0"/>
                                          </p:stCondLst>
                                        </p:cTn>
                                        <p:tgtEl>
                                          <p:spTgt spid="5"/>
                                        </p:tgtEl>
                                        <p:attrNameLst>
                                          <p:attrName>ppt_w</p:attrName>
                                        </p:attrNameLst>
                                      </p:cBhvr>
                                    </p:anim>
                                    <p:anim by="(#ppt_w*0.50)" calcmode="lin" valueType="num">
                                      <p:cBhvr>
                                        <p:cTn id="28" dur="250" decel="50000" autoRev="1" fill="hold">
                                          <p:stCondLst>
                                            <p:cond delay="0"/>
                                          </p:stCondLst>
                                        </p:cTn>
                                        <p:tgtEl>
                                          <p:spTgt spid="5"/>
                                        </p:tgtEl>
                                        <p:attrNameLst>
                                          <p:attrName>ppt_x</p:attrName>
                                        </p:attrNameLst>
                                      </p:cBhvr>
                                    </p:anim>
                                    <p:anim from="(-#ppt_h/2)" to="(#ppt_y)" calcmode="lin" valueType="num">
                                      <p:cBhvr>
                                        <p:cTn id="29" dur="500" fill="hold">
                                          <p:stCondLst>
                                            <p:cond delay="0"/>
                                          </p:stCondLst>
                                        </p:cTn>
                                        <p:tgtEl>
                                          <p:spTgt spid="5"/>
                                        </p:tgtEl>
                                        <p:attrNameLst>
                                          <p:attrName>ppt_y</p:attrName>
                                        </p:attrNameLst>
                                      </p:cBhvr>
                                    </p:anim>
                                    <p:animRot by="21600000">
                                      <p:cBhvr>
                                        <p:cTn id="30"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椭圆 6"/>
          <p:cNvSpPr/>
          <p:nvPr/>
        </p:nvSpPr>
        <p:spPr>
          <a:xfrm>
            <a:off x="4949250" y="2646502"/>
            <a:ext cx="2382671" cy="2383533"/>
          </a:xfrm>
          <a:prstGeom prst="ellipse">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140586" y="2142204"/>
            <a:ext cx="0" cy="745450"/>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6140586" y="4763674"/>
            <a:ext cx="0" cy="744172"/>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7472518" y="3466317"/>
            <a:ext cx="0" cy="743903"/>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rot="5400000">
            <a:off x="4806681" y="3466317"/>
            <a:ext cx="0" cy="743903"/>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15" name="TextBox 14"/>
          <p:cNvSpPr txBox="1"/>
          <p:nvPr/>
        </p:nvSpPr>
        <p:spPr>
          <a:xfrm>
            <a:off x="6954247" y="1392123"/>
            <a:ext cx="1852327" cy="276999"/>
          </a:xfrm>
          <a:prstGeom prst="rect">
            <a:avLst/>
          </a:prstGeom>
          <a:noFill/>
        </p:spPr>
        <p:txBody>
          <a:bodyPr wrap="square" lIns="0" tIns="0" rIns="0" bIns="0"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添加标题内容</a:t>
            </a:r>
            <a:endParaRPr lang="zh-CN" altLang="en-US" b="1" dirty="0">
              <a:solidFill>
                <a:schemeClr val="bg1">
                  <a:lumMod val="50000"/>
                </a:schemeClr>
              </a:solidFill>
              <a:latin typeface="微软雅黑" pitchFamily="34" charset="-122"/>
              <a:ea typeface="微软雅黑" pitchFamily="34" charset="-122"/>
            </a:endParaRPr>
          </a:p>
        </p:txBody>
      </p:sp>
      <p:sp>
        <p:nvSpPr>
          <p:cNvPr id="16" name="TextBox 15"/>
          <p:cNvSpPr txBox="1"/>
          <p:nvPr/>
        </p:nvSpPr>
        <p:spPr>
          <a:xfrm>
            <a:off x="6954248" y="1847406"/>
            <a:ext cx="3928076" cy="872034"/>
          </a:xfrm>
          <a:prstGeom prst="rect">
            <a:avLst/>
          </a:prstGeom>
          <a:noFill/>
        </p:spPr>
        <p:txBody>
          <a:bodyPr wrap="square" lIns="0" tIns="0" rIns="0" bIns="0" rtlCol="0">
            <a:spAutoFit/>
          </a:bodyPr>
          <a:lstStyle/>
          <a:p>
            <a:pPr>
              <a:lnSpc>
                <a:spcPts val="1733"/>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821501" y="1477457"/>
            <a:ext cx="638169" cy="492557"/>
          </a:xfrm>
          <a:prstGeom prst="rect">
            <a:avLst/>
          </a:prstGeom>
          <a:noFill/>
        </p:spPr>
        <p:txBody>
          <a:bodyPr wrap="square" lIns="0" tIns="0" rIns="0" bIns="0" rtlCol="0">
            <a:spAutoFit/>
          </a:bodyPr>
          <a:lstStyle/>
          <a:p>
            <a:pPr algn="ctr"/>
            <a:r>
              <a:rPr lang="en-US" altLang="zh-CN" sz="3200" b="1" dirty="0">
                <a:solidFill>
                  <a:schemeClr val="bg1">
                    <a:lumMod val="50000"/>
                  </a:schemeClr>
                </a:solidFill>
                <a:latin typeface="微软雅黑" pitchFamily="34" charset="-122"/>
                <a:ea typeface="微软雅黑" pitchFamily="34" charset="-122"/>
              </a:rPr>
              <a:t>01</a:t>
            </a:r>
            <a:endParaRPr lang="zh-CN" altLang="en-US" sz="3200" b="1" dirty="0">
              <a:solidFill>
                <a:schemeClr val="bg1">
                  <a:lumMod val="50000"/>
                </a:schemeClr>
              </a:solidFill>
              <a:latin typeface="微软雅黑" pitchFamily="34" charset="-122"/>
              <a:ea typeface="微软雅黑" pitchFamily="34" charset="-122"/>
            </a:endParaRPr>
          </a:p>
        </p:txBody>
      </p:sp>
      <p:sp>
        <p:nvSpPr>
          <p:cNvPr id="18" name="TextBox 17"/>
          <p:cNvSpPr txBox="1"/>
          <p:nvPr/>
        </p:nvSpPr>
        <p:spPr>
          <a:xfrm>
            <a:off x="7940468" y="3591991"/>
            <a:ext cx="638169" cy="492557"/>
          </a:xfrm>
          <a:prstGeom prst="rect">
            <a:avLst/>
          </a:prstGeom>
          <a:noFill/>
        </p:spPr>
        <p:txBody>
          <a:bodyPr wrap="square" lIns="0" tIns="0" rIns="0" bIns="0" rtlCol="0">
            <a:spAutoFit/>
          </a:bodyPr>
          <a:lstStyle/>
          <a:p>
            <a:pPr algn="ctr"/>
            <a:r>
              <a:rPr lang="en-US" altLang="zh-CN" sz="3200" b="1" dirty="0">
                <a:solidFill>
                  <a:schemeClr val="bg1">
                    <a:lumMod val="50000"/>
                  </a:schemeClr>
                </a:solidFill>
                <a:latin typeface="微软雅黑" pitchFamily="34" charset="-122"/>
                <a:ea typeface="微软雅黑" pitchFamily="34" charset="-122"/>
              </a:rPr>
              <a:t>02</a:t>
            </a:r>
            <a:endParaRPr lang="zh-CN" altLang="en-US" sz="3200" b="1" dirty="0">
              <a:solidFill>
                <a:schemeClr val="bg1">
                  <a:lumMod val="50000"/>
                </a:schemeClr>
              </a:solidFill>
              <a:latin typeface="微软雅黑" pitchFamily="34" charset="-122"/>
              <a:ea typeface="微软雅黑" pitchFamily="34" charset="-122"/>
            </a:endParaRPr>
          </a:p>
        </p:txBody>
      </p:sp>
      <p:sp>
        <p:nvSpPr>
          <p:cNvPr id="19" name="TextBox 18"/>
          <p:cNvSpPr txBox="1"/>
          <p:nvPr/>
        </p:nvSpPr>
        <p:spPr>
          <a:xfrm>
            <a:off x="9029996" y="3264008"/>
            <a:ext cx="1852327" cy="276999"/>
          </a:xfrm>
          <a:prstGeom prst="rect">
            <a:avLst/>
          </a:prstGeom>
          <a:noFill/>
        </p:spPr>
        <p:txBody>
          <a:bodyPr wrap="square" lIns="0" tIns="0" rIns="0" bIns="0"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添加标题内容</a:t>
            </a:r>
            <a:endParaRPr lang="zh-CN" altLang="en-US" b="1" dirty="0">
              <a:solidFill>
                <a:schemeClr val="bg1">
                  <a:lumMod val="50000"/>
                </a:schemeClr>
              </a:solidFill>
              <a:latin typeface="微软雅黑" pitchFamily="34" charset="-122"/>
              <a:ea typeface="微软雅黑" pitchFamily="34" charset="-122"/>
            </a:endParaRPr>
          </a:p>
        </p:txBody>
      </p:sp>
      <p:sp>
        <p:nvSpPr>
          <p:cNvPr id="20" name="TextBox 19"/>
          <p:cNvSpPr txBox="1"/>
          <p:nvPr/>
        </p:nvSpPr>
        <p:spPr>
          <a:xfrm>
            <a:off x="9036337" y="3760101"/>
            <a:ext cx="2319646" cy="1514261"/>
          </a:xfrm>
          <a:prstGeom prst="rect">
            <a:avLst/>
          </a:prstGeom>
          <a:noFill/>
        </p:spPr>
        <p:txBody>
          <a:bodyPr wrap="square" lIns="0" tIns="0" rIns="0" bIns="0" rtlCol="0">
            <a:spAutoFit/>
          </a:bodyPr>
          <a:lstStyle/>
          <a:p>
            <a:pPr algn="just">
              <a:lnSpc>
                <a:spcPts val="1733"/>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821501" y="5618703"/>
            <a:ext cx="638169" cy="492557"/>
          </a:xfrm>
          <a:prstGeom prst="rect">
            <a:avLst/>
          </a:prstGeom>
          <a:noFill/>
        </p:spPr>
        <p:txBody>
          <a:bodyPr wrap="square" lIns="0" tIns="0" rIns="0" bIns="0" rtlCol="0">
            <a:spAutoFit/>
          </a:bodyPr>
          <a:lstStyle/>
          <a:p>
            <a:pPr algn="ctr"/>
            <a:r>
              <a:rPr lang="en-US" altLang="zh-CN" sz="3200" b="1" dirty="0">
                <a:solidFill>
                  <a:schemeClr val="bg1">
                    <a:lumMod val="50000"/>
                  </a:schemeClr>
                </a:solidFill>
                <a:latin typeface="微软雅黑" pitchFamily="34" charset="-122"/>
                <a:ea typeface="微软雅黑" pitchFamily="34" charset="-122"/>
              </a:rPr>
              <a:t>03</a:t>
            </a:r>
            <a:endParaRPr lang="zh-CN" altLang="en-US" sz="3200" b="1" dirty="0">
              <a:solidFill>
                <a:schemeClr val="bg1">
                  <a:lumMod val="50000"/>
                </a:schemeClr>
              </a:solidFill>
              <a:latin typeface="微软雅黑" pitchFamily="34" charset="-122"/>
              <a:ea typeface="微软雅黑" pitchFamily="34" charset="-122"/>
            </a:endParaRPr>
          </a:p>
        </p:txBody>
      </p:sp>
      <p:sp>
        <p:nvSpPr>
          <p:cNvPr id="22" name="TextBox 21"/>
          <p:cNvSpPr txBox="1"/>
          <p:nvPr/>
        </p:nvSpPr>
        <p:spPr>
          <a:xfrm>
            <a:off x="3759622" y="3591991"/>
            <a:ext cx="638169" cy="492557"/>
          </a:xfrm>
          <a:prstGeom prst="rect">
            <a:avLst/>
          </a:prstGeom>
          <a:noFill/>
        </p:spPr>
        <p:txBody>
          <a:bodyPr wrap="square" lIns="0" tIns="0" rIns="0" bIns="0" rtlCol="0">
            <a:spAutoFit/>
          </a:bodyPr>
          <a:lstStyle/>
          <a:p>
            <a:pPr algn="ctr"/>
            <a:r>
              <a:rPr lang="en-US" altLang="zh-CN" sz="3200" b="1" dirty="0">
                <a:solidFill>
                  <a:schemeClr val="bg1">
                    <a:lumMod val="50000"/>
                  </a:schemeClr>
                </a:solidFill>
                <a:latin typeface="微软雅黑" pitchFamily="34" charset="-122"/>
                <a:ea typeface="微软雅黑" pitchFamily="34" charset="-122"/>
              </a:rPr>
              <a:t>04</a:t>
            </a:r>
            <a:endParaRPr lang="zh-CN" altLang="en-US" sz="3200" b="1" dirty="0">
              <a:solidFill>
                <a:schemeClr val="bg1">
                  <a:lumMod val="50000"/>
                </a:schemeClr>
              </a:solidFill>
              <a:latin typeface="微软雅黑" pitchFamily="34" charset="-122"/>
              <a:ea typeface="微软雅黑" pitchFamily="34" charset="-122"/>
            </a:endParaRPr>
          </a:p>
        </p:txBody>
      </p:sp>
      <p:cxnSp>
        <p:nvCxnSpPr>
          <p:cNvPr id="23" name="直接连接符 22"/>
          <p:cNvCxnSpPr/>
          <p:nvPr/>
        </p:nvCxnSpPr>
        <p:spPr>
          <a:xfrm>
            <a:off x="6806959" y="1392122"/>
            <a:ext cx="0" cy="112280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3"/>
          </p:cNvCxnSpPr>
          <p:nvPr/>
        </p:nvCxnSpPr>
        <p:spPr>
          <a:xfrm>
            <a:off x="6459670" y="1723735"/>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908632" y="3264008"/>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561342" y="3808942"/>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413187" y="5246617"/>
            <a:ext cx="0" cy="10634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413187" y="5864982"/>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424274" y="5187700"/>
            <a:ext cx="1852327" cy="276999"/>
          </a:xfrm>
          <a:prstGeom prst="rect">
            <a:avLst/>
          </a:prstGeom>
          <a:noFill/>
        </p:spPr>
        <p:txBody>
          <a:bodyPr wrap="square" lIns="0" tIns="0" rIns="0" bIns="0" rtlCol="0">
            <a:spAutoFit/>
          </a:bodyPr>
          <a:lstStyle/>
          <a:p>
            <a:pPr algn="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添加标题内容</a:t>
            </a:r>
            <a:endParaRPr lang="zh-CN" altLang="en-US" b="1" dirty="0">
              <a:solidFill>
                <a:schemeClr val="bg1">
                  <a:lumMod val="50000"/>
                </a:schemeClr>
              </a:solidFill>
              <a:latin typeface="微软雅黑" pitchFamily="34" charset="-122"/>
              <a:ea typeface="微软雅黑" pitchFamily="34" charset="-122"/>
            </a:endParaRPr>
          </a:p>
        </p:txBody>
      </p:sp>
      <p:sp>
        <p:nvSpPr>
          <p:cNvPr id="30" name="TextBox 29"/>
          <p:cNvSpPr txBox="1"/>
          <p:nvPr/>
        </p:nvSpPr>
        <p:spPr>
          <a:xfrm>
            <a:off x="848429" y="5642983"/>
            <a:ext cx="4530889" cy="872034"/>
          </a:xfrm>
          <a:prstGeom prst="rect">
            <a:avLst/>
          </a:prstGeom>
          <a:noFill/>
        </p:spPr>
        <p:txBody>
          <a:bodyPr wrap="square" lIns="0" tIns="0" rIns="0" bIns="0" rtlCol="0">
            <a:spAutoFit/>
          </a:bodyPr>
          <a:lstStyle/>
          <a:p>
            <a:pPr>
              <a:lnSpc>
                <a:spcPts val="1733"/>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3371994" y="2643619"/>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371994" y="3808942"/>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371373" y="2623864"/>
            <a:ext cx="1852327" cy="276999"/>
          </a:xfrm>
          <a:prstGeom prst="rect">
            <a:avLst/>
          </a:prstGeom>
          <a:noFill/>
        </p:spPr>
        <p:txBody>
          <a:bodyPr wrap="square" lIns="0" tIns="0" rIns="0" bIns="0" rtlCol="0">
            <a:spAutoFit/>
          </a:bodyPr>
          <a:lstStyle/>
          <a:p>
            <a:pPr algn="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添加标题内容</a:t>
            </a:r>
            <a:endParaRPr lang="zh-CN" altLang="en-US" b="1" dirty="0">
              <a:solidFill>
                <a:schemeClr val="bg1">
                  <a:lumMod val="50000"/>
                </a:schemeClr>
              </a:solidFill>
              <a:latin typeface="微软雅黑" pitchFamily="34" charset="-122"/>
              <a:ea typeface="微软雅黑" pitchFamily="34" charset="-122"/>
            </a:endParaRPr>
          </a:p>
        </p:txBody>
      </p:sp>
      <p:sp>
        <p:nvSpPr>
          <p:cNvPr id="34" name="TextBox 33"/>
          <p:cNvSpPr txBox="1"/>
          <p:nvPr/>
        </p:nvSpPr>
        <p:spPr>
          <a:xfrm>
            <a:off x="784653" y="3119957"/>
            <a:ext cx="2578441" cy="1514261"/>
          </a:xfrm>
          <a:prstGeom prst="rect">
            <a:avLst/>
          </a:prstGeom>
          <a:noFill/>
        </p:spPr>
        <p:txBody>
          <a:bodyPr wrap="square" lIns="0" tIns="0" rIns="0" bIns="0" rtlCol="0">
            <a:spAutoFit/>
          </a:bodyPr>
          <a:lstStyle/>
          <a:p>
            <a:pPr>
              <a:lnSpc>
                <a:spcPts val="1733"/>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5042179" y="2739465"/>
            <a:ext cx="2196813" cy="2197607"/>
          </a:xfrm>
          <a:prstGeom prst="ellipse">
            <a:avLst/>
          </a:prstGeom>
          <a:solidFill>
            <a:srgbClr val="0067B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TextBox 35"/>
          <p:cNvSpPr txBox="1"/>
          <p:nvPr/>
        </p:nvSpPr>
        <p:spPr>
          <a:xfrm>
            <a:off x="5341973" y="3170197"/>
            <a:ext cx="1597228" cy="1354213"/>
          </a:xfrm>
          <a:prstGeom prst="rect">
            <a:avLst/>
          </a:prstGeom>
          <a:noFill/>
        </p:spPr>
        <p:txBody>
          <a:bodyPr wrap="square" lIns="121917" tIns="60958" rIns="121917" bIns="60958"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val="401265129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strVal val="(6*min(max(#ppt_w*#ppt_h,.3),1)-7.4)/-.7*#ppt_w"/>
                                          </p:val>
                                        </p:tav>
                                        <p:tav tm="100000">
                                          <p:val>
                                            <p:strVal val="#ppt_w"/>
                                          </p:val>
                                        </p:tav>
                                      </p:tavLst>
                                    </p:anim>
                                    <p:anim calcmode="lin" valueType="num">
                                      <p:cBhvr>
                                        <p:cTn id="12" dur="500" fill="hold"/>
                                        <p:tgtEl>
                                          <p:spTgt spid="35"/>
                                        </p:tgtEl>
                                        <p:attrNameLst>
                                          <p:attrName>ppt_h</p:attrName>
                                        </p:attrNameLst>
                                      </p:cBhvr>
                                      <p:tavLst>
                                        <p:tav tm="0">
                                          <p:val>
                                            <p:strVal val="(6*min(max(#ppt_w*#ppt_h,.3),1)-7.4)/-.7*#ppt_h"/>
                                          </p:val>
                                        </p:tav>
                                        <p:tav tm="100000">
                                          <p:val>
                                            <p:strVal val="#ppt_h"/>
                                          </p:val>
                                        </p:tav>
                                      </p:tavLst>
                                    </p:anim>
                                    <p:anim calcmode="lin" valueType="num">
                                      <p:cBhvr>
                                        <p:cTn id="13" dur="500" fill="hold"/>
                                        <p:tgtEl>
                                          <p:spTgt spid="35"/>
                                        </p:tgtEl>
                                        <p:attrNameLst>
                                          <p:attrName>ppt_x</p:attrName>
                                        </p:attrNameLst>
                                      </p:cBhvr>
                                      <p:tavLst>
                                        <p:tav tm="0">
                                          <p:val>
                                            <p:fltVal val="0.5"/>
                                          </p:val>
                                        </p:tav>
                                        <p:tav tm="100000">
                                          <p:val>
                                            <p:strVal val="#ppt_x"/>
                                          </p:val>
                                        </p:tav>
                                      </p:tavLst>
                                    </p:anim>
                                    <p:anim calcmode="lin" valueType="num">
                                      <p:cBhvr>
                                        <p:cTn id="14" dur="500" fill="hold"/>
                                        <p:tgtEl>
                                          <p:spTgt spid="35"/>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strVal val="(6*min(max(#ppt_w*#ppt_h,.3),1)-7.4)/-.7*#ppt_w"/>
                                          </p:val>
                                        </p:tav>
                                        <p:tav tm="100000">
                                          <p:val>
                                            <p:strVal val="#ppt_w"/>
                                          </p:val>
                                        </p:tav>
                                      </p:tavLst>
                                    </p:anim>
                                    <p:anim calcmode="lin" valueType="num">
                                      <p:cBhvr>
                                        <p:cTn id="18" dur="500" fill="hold"/>
                                        <p:tgtEl>
                                          <p:spTgt spid="36"/>
                                        </p:tgtEl>
                                        <p:attrNameLst>
                                          <p:attrName>ppt_h</p:attrName>
                                        </p:attrNameLst>
                                      </p:cBhvr>
                                      <p:tavLst>
                                        <p:tav tm="0">
                                          <p:val>
                                            <p:strVal val="(6*min(max(#ppt_w*#ppt_h,.3),1)-7.4)/-.7*#ppt_h"/>
                                          </p:val>
                                        </p:tav>
                                        <p:tav tm="100000">
                                          <p:val>
                                            <p:strVal val="#ppt_h"/>
                                          </p:val>
                                        </p:tav>
                                      </p:tavLst>
                                    </p:anim>
                                    <p:anim calcmode="lin" valueType="num">
                                      <p:cBhvr>
                                        <p:cTn id="19" dur="500" fill="hold"/>
                                        <p:tgtEl>
                                          <p:spTgt spid="36"/>
                                        </p:tgtEl>
                                        <p:attrNameLst>
                                          <p:attrName>ppt_x</p:attrName>
                                        </p:attrNameLst>
                                      </p:cBhvr>
                                      <p:tavLst>
                                        <p:tav tm="0">
                                          <p:val>
                                            <p:fltVal val="0.5"/>
                                          </p:val>
                                        </p:tav>
                                        <p:tav tm="100000">
                                          <p:val>
                                            <p:strVal val="#ppt_x"/>
                                          </p:val>
                                        </p:tav>
                                      </p:tavLst>
                                    </p:anim>
                                    <p:anim calcmode="lin" valueType="num">
                                      <p:cBhvr>
                                        <p:cTn id="2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anim calcmode="lin" valueType="num">
                                      <p:cBhvr>
                                        <p:cTn id="38" dur="500" fill="hold"/>
                                        <p:tgtEl>
                                          <p:spTgt spid="8"/>
                                        </p:tgtEl>
                                        <p:attrNameLst>
                                          <p:attrName>ppt_x</p:attrName>
                                        </p:attrNameLst>
                                      </p:cBhvr>
                                      <p:tavLst>
                                        <p:tav tm="0">
                                          <p:val>
                                            <p:fltVal val="0.5"/>
                                          </p:val>
                                        </p:tav>
                                        <p:tav tm="100000">
                                          <p:val>
                                            <p:strVal val="#ppt_x"/>
                                          </p:val>
                                        </p:tav>
                                      </p:tavLst>
                                    </p:anim>
                                    <p:anim calcmode="lin" valueType="num">
                                      <p:cBhvr>
                                        <p:cTn id="39" dur="500" fill="hold"/>
                                        <p:tgtEl>
                                          <p:spTgt spid="8"/>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anim calcmode="lin" valueType="num">
                                      <p:cBhvr>
                                        <p:cTn id="52" dur="500" fill="hold"/>
                                        <p:tgtEl>
                                          <p:spTgt spid="9"/>
                                        </p:tgtEl>
                                        <p:attrNameLst>
                                          <p:attrName>ppt_x</p:attrName>
                                        </p:attrNameLst>
                                      </p:cBhvr>
                                      <p:tavLst>
                                        <p:tav tm="0">
                                          <p:val>
                                            <p:fltVal val="0.5"/>
                                          </p:val>
                                        </p:tav>
                                        <p:tav tm="100000">
                                          <p:val>
                                            <p:strVal val="#ppt_x"/>
                                          </p:val>
                                        </p:tav>
                                      </p:tavLst>
                                    </p:anim>
                                    <p:anim calcmode="lin" valueType="num">
                                      <p:cBhvr>
                                        <p:cTn id="53" dur="500" fill="hold"/>
                                        <p:tgtEl>
                                          <p:spTgt spid="9"/>
                                        </p:tgtEl>
                                        <p:attrNameLst>
                                          <p:attrName>ppt_y</p:attrName>
                                        </p:attrNameLst>
                                      </p:cBhvr>
                                      <p:tavLst>
                                        <p:tav tm="0">
                                          <p:val>
                                            <p:fltVal val="0.5"/>
                                          </p:val>
                                        </p:tav>
                                        <p:tav tm="100000">
                                          <p:val>
                                            <p:strVal val="#ppt_y"/>
                                          </p:val>
                                        </p:tav>
                                      </p:tavLst>
                                    </p:anim>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2500"/>
                            </p:stCondLst>
                            <p:childTnLst>
                              <p:par>
                                <p:cTn id="59" presetID="16" presetClass="entr" presetSubtype="42"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outHorizontal)">
                                      <p:cBhvr>
                                        <p:cTn id="61" dur="500"/>
                                        <p:tgtEl>
                                          <p:spTgt spid="23"/>
                                        </p:tgtEl>
                                      </p:cBhvr>
                                    </p:animEffect>
                                  </p:childTnLst>
                                </p:cTn>
                              </p:par>
                            </p:childTnLst>
                          </p:cTn>
                        </p:par>
                        <p:par>
                          <p:cTn id="62" fill="hold">
                            <p:stCondLst>
                              <p:cond delay="3000"/>
                            </p:stCondLst>
                            <p:childTnLst>
                              <p:par>
                                <p:cTn id="63" presetID="22" presetClass="entr" presetSubtype="2"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par>
                          <p:cTn id="76" fill="hold">
                            <p:stCondLst>
                              <p:cond delay="4000"/>
                            </p:stCondLst>
                            <p:childTnLst>
                              <p:par>
                                <p:cTn id="77" presetID="16" presetClass="entr" presetSubtype="42"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outHorizontal)">
                                      <p:cBhvr>
                                        <p:cTn id="79" dur="500"/>
                                        <p:tgtEl>
                                          <p:spTgt spid="25"/>
                                        </p:tgtEl>
                                      </p:cBhvr>
                                    </p:animEffec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right)">
                                      <p:cBhvr>
                                        <p:cTn id="83" dur="500"/>
                                        <p:tgtEl>
                                          <p:spTgt spid="2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childTnLst>
                          </p:cTn>
                        </p:par>
                        <p:par>
                          <p:cTn id="90" fill="hold">
                            <p:stCondLst>
                              <p:cond delay="5000"/>
                            </p:stCondLst>
                            <p:childTnLst>
                              <p:par>
                                <p:cTn id="91" presetID="10" presetClass="entr" presetSubtype="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500"/>
                                        <p:tgtEl>
                                          <p:spTgt spid="21"/>
                                        </p:tgtEl>
                                      </p:cBhvr>
                                    </p:animEffect>
                                  </p:childTnLst>
                                </p:cTn>
                              </p:par>
                            </p:childTnLst>
                          </p:cTn>
                        </p:par>
                        <p:par>
                          <p:cTn id="94" fill="hold">
                            <p:stCondLst>
                              <p:cond delay="5500"/>
                            </p:stCondLst>
                            <p:childTnLst>
                              <p:par>
                                <p:cTn id="95" presetID="16" presetClass="entr" presetSubtype="42"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barn(outHorizontal)">
                                      <p:cBhvr>
                                        <p:cTn id="97" dur="500"/>
                                        <p:tgtEl>
                                          <p:spTgt spid="27"/>
                                        </p:tgtEl>
                                      </p:cBhvr>
                                    </p:animEffect>
                                  </p:childTnLst>
                                </p:cTn>
                              </p:par>
                            </p:childTnLst>
                          </p:cTn>
                        </p:par>
                        <p:par>
                          <p:cTn id="98" fill="hold">
                            <p:stCondLst>
                              <p:cond delay="6000"/>
                            </p:stCondLst>
                            <p:childTnLst>
                              <p:par>
                                <p:cTn id="99" presetID="22" presetClass="entr" presetSubtype="8" fill="hold"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right)">
                                      <p:cBhvr>
                                        <p:cTn id="104" dur="500"/>
                                        <p:tgtEl>
                                          <p:spTgt spid="2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wipe(right)">
                                      <p:cBhvr>
                                        <p:cTn id="107" dur="500"/>
                                        <p:tgtEl>
                                          <p:spTgt spid="30"/>
                                        </p:tgtEl>
                                      </p:cBhvr>
                                    </p:animEffect>
                                  </p:childTnLst>
                                </p:cTn>
                              </p:par>
                            </p:childTnLst>
                          </p:cTn>
                        </p:par>
                        <p:par>
                          <p:cTn id="108" fill="hold">
                            <p:stCondLst>
                              <p:cond delay="6500"/>
                            </p:stCondLst>
                            <p:childTnLst>
                              <p:par>
                                <p:cTn id="109" presetID="10"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childTnLst>
                                </p:cTn>
                              </p:par>
                            </p:childTnLst>
                          </p:cTn>
                        </p:par>
                        <p:par>
                          <p:cTn id="112" fill="hold">
                            <p:stCondLst>
                              <p:cond delay="7000"/>
                            </p:stCondLst>
                            <p:childTnLst>
                              <p:par>
                                <p:cTn id="113" presetID="16" presetClass="entr" presetSubtype="42" fill="hold"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barn(outHorizontal)">
                                      <p:cBhvr>
                                        <p:cTn id="115" dur="500"/>
                                        <p:tgtEl>
                                          <p:spTgt spid="31"/>
                                        </p:tgtEl>
                                      </p:cBhvr>
                                    </p:animEffect>
                                  </p:childTnLst>
                                </p:cTn>
                              </p:par>
                            </p:childTnLst>
                          </p:cTn>
                        </p:par>
                        <p:par>
                          <p:cTn id="116" fill="hold">
                            <p:stCondLst>
                              <p:cond delay="7500"/>
                            </p:stCondLst>
                            <p:childTnLst>
                              <p:par>
                                <p:cTn id="117" presetID="22" presetClass="entr" presetSubtype="8" fill="hold"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wipe(left)">
                                      <p:cBhvr>
                                        <p:cTn id="119" dur="500"/>
                                        <p:tgtEl>
                                          <p:spTgt spid="32"/>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right)">
                                      <p:cBhvr>
                                        <p:cTn id="122" dur="500"/>
                                        <p:tgtEl>
                                          <p:spTgt spid="33"/>
                                        </p:tgtEl>
                                      </p:cBhvr>
                                    </p:animEffect>
                                  </p:childTnLst>
                                </p:cTn>
                              </p:par>
                              <p:par>
                                <p:cTn id="123" presetID="22" presetClass="entr" presetSubtype="2"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wipe(righ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6" grpId="0"/>
      <p:bldP spid="17" grpId="0"/>
      <p:bldP spid="18" grpId="0"/>
      <p:bldP spid="19" grpId="0"/>
      <p:bldP spid="20" grpId="0"/>
      <p:bldP spid="21" grpId="0"/>
      <p:bldP spid="22" grpId="0"/>
      <p:bldP spid="29" grpId="0"/>
      <p:bldP spid="30" grpId="0"/>
      <p:bldP spid="33" grpId="0"/>
      <p:bldP spid="34" grpId="0"/>
      <p:bldP spid="35" grpId="0" animBg="1"/>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椭圆 6"/>
          <p:cNvSpPr/>
          <p:nvPr/>
        </p:nvSpPr>
        <p:spPr>
          <a:xfrm>
            <a:off x="903170" y="2910114"/>
            <a:ext cx="1494972" cy="1494972"/>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8" name="椭圆 7"/>
          <p:cNvSpPr/>
          <p:nvPr/>
        </p:nvSpPr>
        <p:spPr>
          <a:xfrm>
            <a:off x="3761828" y="2910114"/>
            <a:ext cx="1494972" cy="1494972"/>
          </a:xfrm>
          <a:prstGeom prst="ellipse">
            <a:avLst/>
          </a:prstGeom>
          <a:solidFill>
            <a:srgbClr val="0067B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9" name="椭圆 8"/>
          <p:cNvSpPr/>
          <p:nvPr/>
        </p:nvSpPr>
        <p:spPr>
          <a:xfrm>
            <a:off x="6862005" y="2910114"/>
            <a:ext cx="1494972" cy="1494972"/>
          </a:xfrm>
          <a:prstGeom prst="ellipse">
            <a:avLst/>
          </a:prstGeom>
          <a:solidFill>
            <a:srgbClr val="0067B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0" name="椭圆 9"/>
          <p:cNvSpPr/>
          <p:nvPr/>
        </p:nvSpPr>
        <p:spPr>
          <a:xfrm>
            <a:off x="9732456" y="2910114"/>
            <a:ext cx="1494972" cy="1494972"/>
          </a:xfrm>
          <a:prstGeom prst="ellipse">
            <a:avLst/>
          </a:prstGeom>
          <a:solidFill>
            <a:srgbClr val="0067B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文本框 12"/>
          <p:cNvSpPr txBox="1"/>
          <p:nvPr/>
        </p:nvSpPr>
        <p:spPr>
          <a:xfrm>
            <a:off x="385410" y="4549280"/>
            <a:ext cx="2530492" cy="1338828"/>
          </a:xfrm>
          <a:prstGeom prst="rect">
            <a:avLst/>
          </a:prstGeom>
          <a:noFill/>
        </p:spPr>
        <p:txBody>
          <a:bodyPr wrap="square" rtlCol="0">
            <a:spAutoFit/>
          </a:bodyPr>
          <a:lstStyle/>
          <a:p>
            <a:pPr algn="ctr">
              <a:lnSpc>
                <a:spcPct val="150000"/>
              </a:lnSpc>
            </a:pPr>
            <a:r>
              <a:rPr lang="zh-CN" altLang="en-US" dirty="0">
                <a:solidFill>
                  <a:schemeClr val="bg1">
                    <a:lumMod val="50000"/>
                  </a:schemeClr>
                </a:solidFill>
                <a:cs typeface="+mn-ea"/>
                <a:sym typeface="+mn-lt"/>
              </a:rPr>
              <a:t>请在这里添加相应的文字内容请在这里添加相应的文字内容</a:t>
            </a:r>
          </a:p>
        </p:txBody>
      </p:sp>
      <p:sp>
        <p:nvSpPr>
          <p:cNvPr id="15" name="文本框 13"/>
          <p:cNvSpPr txBox="1"/>
          <p:nvPr/>
        </p:nvSpPr>
        <p:spPr>
          <a:xfrm>
            <a:off x="3255861" y="4549280"/>
            <a:ext cx="2530492" cy="1338828"/>
          </a:xfrm>
          <a:prstGeom prst="rect">
            <a:avLst/>
          </a:prstGeom>
          <a:noFill/>
        </p:spPr>
        <p:txBody>
          <a:bodyPr wrap="square" rtlCol="0">
            <a:spAutoFit/>
          </a:bodyPr>
          <a:lstStyle/>
          <a:p>
            <a:pPr algn="ctr">
              <a:lnSpc>
                <a:spcPct val="150000"/>
              </a:lnSpc>
            </a:pPr>
            <a:r>
              <a:rPr lang="zh-CN" altLang="en-US" dirty="0">
                <a:solidFill>
                  <a:schemeClr val="bg1">
                    <a:lumMod val="50000"/>
                  </a:schemeClr>
                </a:solidFill>
                <a:cs typeface="+mn-ea"/>
                <a:sym typeface="+mn-lt"/>
              </a:rPr>
              <a:t>请在这里添加相应的文字内容请在这里添加相应的文字内容</a:t>
            </a:r>
          </a:p>
        </p:txBody>
      </p:sp>
      <p:sp>
        <p:nvSpPr>
          <p:cNvPr id="16" name="文本框 14"/>
          <p:cNvSpPr txBox="1"/>
          <p:nvPr/>
        </p:nvSpPr>
        <p:spPr>
          <a:xfrm>
            <a:off x="6344245" y="4549280"/>
            <a:ext cx="2530492" cy="1338828"/>
          </a:xfrm>
          <a:prstGeom prst="rect">
            <a:avLst/>
          </a:prstGeom>
          <a:noFill/>
        </p:spPr>
        <p:txBody>
          <a:bodyPr wrap="square" rtlCol="0">
            <a:spAutoFit/>
          </a:bodyPr>
          <a:lstStyle/>
          <a:p>
            <a:pPr algn="ctr">
              <a:lnSpc>
                <a:spcPct val="150000"/>
              </a:lnSpc>
            </a:pPr>
            <a:r>
              <a:rPr lang="zh-CN" altLang="en-US" dirty="0">
                <a:solidFill>
                  <a:schemeClr val="bg1">
                    <a:lumMod val="50000"/>
                  </a:schemeClr>
                </a:solidFill>
                <a:cs typeface="+mn-ea"/>
                <a:sym typeface="+mn-lt"/>
              </a:rPr>
              <a:t>请在这里添加相应的文字内容请在这里添加相应的文字内容</a:t>
            </a:r>
          </a:p>
        </p:txBody>
      </p:sp>
      <p:sp>
        <p:nvSpPr>
          <p:cNvPr id="17" name="文本框 15"/>
          <p:cNvSpPr txBox="1"/>
          <p:nvPr/>
        </p:nvSpPr>
        <p:spPr>
          <a:xfrm>
            <a:off x="9214696" y="4549280"/>
            <a:ext cx="2530492" cy="1338828"/>
          </a:xfrm>
          <a:prstGeom prst="rect">
            <a:avLst/>
          </a:prstGeom>
          <a:noFill/>
        </p:spPr>
        <p:txBody>
          <a:bodyPr wrap="square" rtlCol="0">
            <a:spAutoFit/>
          </a:bodyPr>
          <a:lstStyle/>
          <a:p>
            <a:pPr algn="ctr">
              <a:lnSpc>
                <a:spcPct val="150000"/>
              </a:lnSpc>
            </a:pPr>
            <a:r>
              <a:rPr lang="zh-CN" altLang="en-US" dirty="0">
                <a:solidFill>
                  <a:schemeClr val="bg1">
                    <a:lumMod val="50000"/>
                  </a:schemeClr>
                </a:solidFill>
                <a:cs typeface="+mn-ea"/>
                <a:sym typeface="+mn-lt"/>
              </a:rPr>
              <a:t>请在这里添加相应的文字内容请在这里添加相应的文字内容</a:t>
            </a:r>
          </a:p>
        </p:txBody>
      </p:sp>
      <p:cxnSp>
        <p:nvCxnSpPr>
          <p:cNvPr id="18" name="直接连接符 17"/>
          <p:cNvCxnSpPr/>
          <p:nvPr/>
        </p:nvCxnSpPr>
        <p:spPr>
          <a:xfrm>
            <a:off x="5636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9" name="直接连接符 18"/>
          <p:cNvCxnSpPr/>
          <p:nvPr/>
        </p:nvCxnSpPr>
        <p:spPr>
          <a:xfrm>
            <a:off x="34021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20" name="直接连接符 19"/>
          <p:cNvCxnSpPr/>
          <p:nvPr/>
        </p:nvCxnSpPr>
        <p:spPr>
          <a:xfrm>
            <a:off x="65072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21" name="直接连接符 20"/>
          <p:cNvCxnSpPr/>
          <p:nvPr/>
        </p:nvCxnSpPr>
        <p:spPr>
          <a:xfrm>
            <a:off x="93838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sp>
        <p:nvSpPr>
          <p:cNvPr id="22" name="KSO_Shape"/>
          <p:cNvSpPr/>
          <p:nvPr/>
        </p:nvSpPr>
        <p:spPr>
          <a:xfrm>
            <a:off x="1310026" y="32149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3" name="KSO_Shape"/>
          <p:cNvSpPr>
            <a:spLocks/>
          </p:cNvSpPr>
          <p:nvPr/>
        </p:nvSpPr>
        <p:spPr bwMode="auto">
          <a:xfrm>
            <a:off x="4224895" y="32480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KSO_Shape"/>
          <p:cNvSpPr/>
          <p:nvPr/>
        </p:nvSpPr>
        <p:spPr>
          <a:xfrm>
            <a:off x="7197616" y="33446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5" name="KSO_Shape"/>
          <p:cNvSpPr>
            <a:spLocks/>
          </p:cNvSpPr>
          <p:nvPr/>
        </p:nvSpPr>
        <p:spPr bwMode="auto">
          <a:xfrm>
            <a:off x="10092893" y="34252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6" name="文本框 24"/>
          <p:cNvSpPr txBox="1"/>
          <p:nvPr/>
        </p:nvSpPr>
        <p:spPr>
          <a:xfrm>
            <a:off x="563680" y="2154974"/>
            <a:ext cx="2236510" cy="400110"/>
          </a:xfrm>
          <a:prstGeom prst="rect">
            <a:avLst/>
          </a:prstGeom>
          <a:noFill/>
        </p:spPr>
        <p:txBody>
          <a:bodyPr wrap="none" rtlCol="0">
            <a:spAutoFit/>
          </a:bodyPr>
          <a:lstStyle/>
          <a:p>
            <a:r>
              <a:rPr lang="zh-CN" altLang="en-US" sz="2000" b="1" dirty="0">
                <a:solidFill>
                  <a:schemeClr val="bg1">
                    <a:lumMod val="50000"/>
                  </a:schemeClr>
                </a:solidFill>
                <a:cs typeface="+mn-ea"/>
                <a:sym typeface="+mn-lt"/>
              </a:rPr>
              <a:t>请在这里添加标题</a:t>
            </a:r>
          </a:p>
        </p:txBody>
      </p:sp>
      <p:sp>
        <p:nvSpPr>
          <p:cNvPr id="27" name="文本框 25"/>
          <p:cNvSpPr txBox="1"/>
          <p:nvPr/>
        </p:nvSpPr>
        <p:spPr>
          <a:xfrm>
            <a:off x="3402852" y="2154974"/>
            <a:ext cx="2236510" cy="400110"/>
          </a:xfrm>
          <a:prstGeom prst="rect">
            <a:avLst/>
          </a:prstGeom>
          <a:noFill/>
        </p:spPr>
        <p:txBody>
          <a:bodyPr wrap="none" rtlCol="0">
            <a:spAutoFit/>
          </a:bodyPr>
          <a:lstStyle/>
          <a:p>
            <a:r>
              <a:rPr lang="zh-CN" altLang="en-US" sz="2000" b="1" dirty="0">
                <a:solidFill>
                  <a:schemeClr val="bg1">
                    <a:lumMod val="50000"/>
                  </a:schemeClr>
                </a:solidFill>
                <a:cs typeface="+mn-ea"/>
                <a:sym typeface="+mn-lt"/>
              </a:rPr>
              <a:t>请在这里添加标题</a:t>
            </a:r>
          </a:p>
        </p:txBody>
      </p:sp>
      <p:sp>
        <p:nvSpPr>
          <p:cNvPr id="28" name="文本框 26"/>
          <p:cNvSpPr txBox="1"/>
          <p:nvPr/>
        </p:nvSpPr>
        <p:spPr>
          <a:xfrm>
            <a:off x="6488936" y="2154974"/>
            <a:ext cx="2236510" cy="400110"/>
          </a:xfrm>
          <a:prstGeom prst="rect">
            <a:avLst/>
          </a:prstGeom>
          <a:noFill/>
        </p:spPr>
        <p:txBody>
          <a:bodyPr wrap="none" rtlCol="0">
            <a:spAutoFit/>
          </a:bodyPr>
          <a:lstStyle/>
          <a:p>
            <a:r>
              <a:rPr lang="zh-CN" altLang="en-US" sz="2000" b="1" dirty="0">
                <a:solidFill>
                  <a:schemeClr val="bg1">
                    <a:lumMod val="50000"/>
                  </a:schemeClr>
                </a:solidFill>
                <a:cs typeface="+mn-ea"/>
                <a:sym typeface="+mn-lt"/>
              </a:rPr>
              <a:t>请在这里添加标题</a:t>
            </a:r>
          </a:p>
        </p:txBody>
      </p:sp>
      <p:sp>
        <p:nvSpPr>
          <p:cNvPr id="29" name="文本框 27"/>
          <p:cNvSpPr txBox="1"/>
          <p:nvPr/>
        </p:nvSpPr>
        <p:spPr>
          <a:xfrm>
            <a:off x="9361686" y="2154974"/>
            <a:ext cx="2236510" cy="400110"/>
          </a:xfrm>
          <a:prstGeom prst="rect">
            <a:avLst/>
          </a:prstGeom>
          <a:noFill/>
        </p:spPr>
        <p:txBody>
          <a:bodyPr wrap="none" rtlCol="0">
            <a:spAutoFit/>
          </a:bodyPr>
          <a:lstStyle/>
          <a:p>
            <a:r>
              <a:rPr lang="zh-CN" altLang="en-US" sz="2000" b="1" dirty="0">
                <a:solidFill>
                  <a:schemeClr val="bg1">
                    <a:lumMod val="50000"/>
                  </a:schemeClr>
                </a:solidFill>
                <a:cs typeface="+mn-ea"/>
                <a:sym typeface="+mn-lt"/>
              </a:rPr>
              <a:t>请在这里添加标题</a:t>
            </a:r>
          </a:p>
        </p:txBody>
      </p:sp>
    </p:spTree>
    <p:extLst>
      <p:ext uri="{BB962C8B-B14F-4D97-AF65-F5344CB8AC3E}">
        <p14:creationId xmlns:p14="http://schemas.microsoft.com/office/powerpoint/2010/main" val="354740104"/>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250"/>
                                        <p:tgtEl>
                                          <p:spTgt spid="28"/>
                                        </p:tgtEl>
                                      </p:cBhvr>
                                    </p:animEffect>
                                    <p:anim calcmode="lin" valueType="num">
                                      <p:cBhvr>
                                        <p:cTn id="120" dur="250" fill="hold"/>
                                        <p:tgtEl>
                                          <p:spTgt spid="28"/>
                                        </p:tgtEl>
                                        <p:attrNameLst>
                                          <p:attrName>ppt_x</p:attrName>
                                        </p:attrNameLst>
                                      </p:cBhvr>
                                      <p:tavLst>
                                        <p:tav tm="0">
                                          <p:val>
                                            <p:strVal val="#ppt_x"/>
                                          </p:val>
                                        </p:tav>
                                        <p:tav tm="100000">
                                          <p:val>
                                            <p:strVal val="#ppt_x"/>
                                          </p:val>
                                        </p:tav>
                                      </p:tavLst>
                                    </p:anim>
                                    <p:anim calcmode="lin" valueType="num">
                                      <p:cBhvr>
                                        <p:cTn id="121" dur="250" fill="hold"/>
                                        <p:tgtEl>
                                          <p:spTgt spid="2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5" grpId="0"/>
      <p:bldP spid="16" grpId="0"/>
      <p:bldP spid="17" grpId="0"/>
      <p:bldP spid="22" grpId="0" animBg="1"/>
      <p:bldP spid="23" grpId="0" animBg="1"/>
      <p:bldP spid="24" grpId="0" animBg="1"/>
      <p:bldP spid="25" grpId="0" animBg="1"/>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7" name="组合 6"/>
          <p:cNvGrpSpPr/>
          <p:nvPr/>
        </p:nvGrpSpPr>
        <p:grpSpPr>
          <a:xfrm>
            <a:off x="3142215" y="1204594"/>
            <a:ext cx="332938" cy="5354541"/>
            <a:chOff x="2563371" y="1931386"/>
            <a:chExt cx="262016" cy="4213920"/>
          </a:xfrm>
          <a:solidFill>
            <a:srgbClr val="0067B4"/>
          </a:solidFill>
        </p:grpSpPr>
        <p:cxnSp>
          <p:nvCxnSpPr>
            <p:cNvPr id="8" name="直接连接符 7"/>
            <p:cNvCxnSpPr/>
            <p:nvPr/>
          </p:nvCxnSpPr>
          <p:spPr>
            <a:xfrm>
              <a:off x="2697640" y="1931386"/>
              <a:ext cx="0" cy="421392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569893" y="2710083"/>
              <a:ext cx="255494" cy="2554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sp>
          <p:nvSpPr>
            <p:cNvPr id="10" name="椭圆 9"/>
            <p:cNvSpPr/>
            <p:nvPr/>
          </p:nvSpPr>
          <p:spPr>
            <a:xfrm>
              <a:off x="2569893" y="4040841"/>
              <a:ext cx="255494" cy="2554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sp>
          <p:nvSpPr>
            <p:cNvPr id="12" name="椭圆 11"/>
            <p:cNvSpPr/>
            <p:nvPr/>
          </p:nvSpPr>
          <p:spPr>
            <a:xfrm>
              <a:off x="2563371" y="5405867"/>
              <a:ext cx="255494" cy="2554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panose="020B0503020204020204" pitchFamily="34" charset="-122"/>
                <a:ea typeface="微软雅黑" panose="020B0503020204020204" pitchFamily="34" charset="-122"/>
              </a:endParaRPr>
            </a:p>
          </p:txBody>
        </p:sp>
      </p:grpSp>
      <p:sp>
        <p:nvSpPr>
          <p:cNvPr id="15" name="泪滴形 14"/>
          <p:cNvSpPr/>
          <p:nvPr/>
        </p:nvSpPr>
        <p:spPr>
          <a:xfrm rot="2700000">
            <a:off x="1300956" y="1615917"/>
            <a:ext cx="1454564" cy="1454564"/>
          </a:xfrm>
          <a:prstGeom prst="teardrop">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泪滴形 15"/>
          <p:cNvSpPr/>
          <p:nvPr/>
        </p:nvSpPr>
        <p:spPr>
          <a:xfrm rot="2700000">
            <a:off x="1271929" y="5043765"/>
            <a:ext cx="1454564" cy="1454564"/>
          </a:xfrm>
          <a:prstGeom prst="teardrop">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泪滴形 16"/>
          <p:cNvSpPr/>
          <p:nvPr/>
        </p:nvSpPr>
        <p:spPr>
          <a:xfrm rot="2700000">
            <a:off x="1286442" y="3320019"/>
            <a:ext cx="1454564" cy="1454564"/>
          </a:xfrm>
          <a:prstGeom prst="teardrop">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3641888" y="2015491"/>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9" name="矩形 18"/>
          <p:cNvSpPr/>
          <p:nvPr/>
        </p:nvSpPr>
        <p:spPr>
          <a:xfrm>
            <a:off x="3641888" y="3697891"/>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0" name="矩形 19"/>
          <p:cNvSpPr/>
          <p:nvPr/>
        </p:nvSpPr>
        <p:spPr>
          <a:xfrm>
            <a:off x="3641888" y="5423258"/>
            <a:ext cx="7969541" cy="830997"/>
          </a:xfrm>
          <a:prstGeom prst="rect">
            <a:avLst/>
          </a:prstGeom>
        </p:spPr>
        <p:txBody>
          <a:bodyPr wrap="square">
            <a:spAutoFit/>
          </a:bodyPr>
          <a:lstStyle/>
          <a:p>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r>
              <a:rPr lang="zh-CN" altLang="en-US" sz="16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600" dirty="0" smtClean="0">
                <a:solidFill>
                  <a:schemeClr val="bg1">
                    <a:lumMod val="50000"/>
                  </a:schemeClr>
                </a:solidFill>
                <a:latin typeface="微软雅黑" pitchFamily="34" charset="-122"/>
                <a:ea typeface="微软雅黑" pitchFamily="34" charset="-122"/>
                <a:sym typeface="微软雅黑" pitchFamily="34" charset="-122"/>
              </a:rPr>
              <a:t>文本</a:t>
            </a:r>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56061339"/>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椭圆 44"/>
          <p:cNvSpPr>
            <a:spLocks noChangeArrowheads="1"/>
          </p:cNvSpPr>
          <p:nvPr/>
        </p:nvSpPr>
        <p:spPr bwMode="auto">
          <a:xfrm>
            <a:off x="1073621" y="1976218"/>
            <a:ext cx="1420004" cy="1420004"/>
          </a:xfrm>
          <a:prstGeom prst="ellipse">
            <a:avLst/>
          </a:prstGeom>
          <a:solidFill>
            <a:srgbClr val="0067B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8" name="Group 8"/>
          <p:cNvGrpSpPr>
            <a:grpSpLocks/>
          </p:cNvGrpSpPr>
          <p:nvPr/>
        </p:nvGrpSpPr>
        <p:grpSpPr bwMode="auto">
          <a:xfrm>
            <a:off x="1602023" y="2427488"/>
            <a:ext cx="340680" cy="517464"/>
            <a:chOff x="0" y="0"/>
            <a:chExt cx="293688" cy="446088"/>
          </a:xfrm>
        </p:grpSpPr>
        <p:sp>
          <p:nvSpPr>
            <p:cNvPr id="9"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0"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2"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15" name="椭圆 50"/>
          <p:cNvSpPr>
            <a:spLocks noChangeArrowheads="1"/>
          </p:cNvSpPr>
          <p:nvPr/>
        </p:nvSpPr>
        <p:spPr bwMode="auto">
          <a:xfrm>
            <a:off x="3119825" y="1976218"/>
            <a:ext cx="1420004" cy="1420004"/>
          </a:xfrm>
          <a:prstGeom prst="ellipse">
            <a:avLst/>
          </a:prstGeom>
          <a:solidFill>
            <a:srgbClr val="0067B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6"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7" name="椭圆 53"/>
          <p:cNvSpPr>
            <a:spLocks noChangeArrowheads="1"/>
          </p:cNvSpPr>
          <p:nvPr/>
        </p:nvSpPr>
        <p:spPr bwMode="auto">
          <a:xfrm>
            <a:off x="5166029" y="1976218"/>
            <a:ext cx="1421846" cy="1420004"/>
          </a:xfrm>
          <a:prstGeom prst="ellipse">
            <a:avLst/>
          </a:prstGeom>
          <a:solidFill>
            <a:srgbClr val="0067B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8" name="Group 17"/>
          <p:cNvGrpSpPr>
            <a:grpSpLocks/>
          </p:cNvGrpSpPr>
          <p:nvPr/>
        </p:nvGrpSpPr>
        <p:grpSpPr bwMode="auto">
          <a:xfrm>
            <a:off x="5582807" y="2427488"/>
            <a:ext cx="442535" cy="570869"/>
            <a:chOff x="0" y="0"/>
            <a:chExt cx="381000" cy="492126"/>
          </a:xfrm>
        </p:grpSpPr>
        <p:sp>
          <p:nvSpPr>
            <p:cNvPr id="19"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0"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1"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2"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23" name="椭圆 60"/>
          <p:cNvSpPr>
            <a:spLocks noChangeArrowheads="1"/>
          </p:cNvSpPr>
          <p:nvPr/>
        </p:nvSpPr>
        <p:spPr bwMode="auto">
          <a:xfrm>
            <a:off x="7214077" y="1955957"/>
            <a:ext cx="1420004" cy="1420004"/>
          </a:xfrm>
          <a:prstGeom prst="ellipse">
            <a:avLst/>
          </a:prstGeom>
          <a:solidFill>
            <a:srgbClr val="0067B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4"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5" name="椭圆 24"/>
          <p:cNvSpPr>
            <a:spLocks noChangeArrowheads="1"/>
          </p:cNvSpPr>
          <p:nvPr/>
        </p:nvSpPr>
        <p:spPr bwMode="auto">
          <a:xfrm>
            <a:off x="9260280" y="1976218"/>
            <a:ext cx="1420004" cy="1420004"/>
          </a:xfrm>
          <a:prstGeom prst="ellipse">
            <a:avLst/>
          </a:prstGeom>
          <a:solidFill>
            <a:srgbClr val="0067B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6" name="Group 27"/>
          <p:cNvGrpSpPr>
            <a:grpSpLocks/>
          </p:cNvGrpSpPr>
          <p:nvPr/>
        </p:nvGrpSpPr>
        <p:grpSpPr bwMode="auto">
          <a:xfrm>
            <a:off x="9726607" y="2512943"/>
            <a:ext cx="481864" cy="352005"/>
            <a:chOff x="0" y="0"/>
            <a:chExt cx="685800" cy="400050"/>
          </a:xfrm>
        </p:grpSpPr>
        <p:sp>
          <p:nvSpPr>
            <p:cNvPr id="27"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8"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29"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1"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2"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3"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4" name="燕尾形 73"/>
          <p:cNvSpPr>
            <a:spLocks noChangeArrowheads="1"/>
          </p:cNvSpPr>
          <p:nvPr/>
        </p:nvSpPr>
        <p:spPr bwMode="auto">
          <a:xfrm>
            <a:off x="2664907" y="2617153"/>
            <a:ext cx="250481" cy="250481"/>
          </a:xfrm>
          <a:prstGeom prst="chevron">
            <a:avLst>
              <a:gd name="adj" fmla="val 50000"/>
            </a:avLst>
          </a:prstGeom>
          <a:solidFill>
            <a:srgbClr val="0067B4"/>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燕尾形 74"/>
          <p:cNvSpPr>
            <a:spLocks noChangeArrowheads="1"/>
          </p:cNvSpPr>
          <p:nvPr/>
        </p:nvSpPr>
        <p:spPr bwMode="auto">
          <a:xfrm>
            <a:off x="4742422" y="2617153"/>
            <a:ext cx="250481" cy="250481"/>
          </a:xfrm>
          <a:prstGeom prst="chevron">
            <a:avLst>
              <a:gd name="adj" fmla="val 50000"/>
            </a:avLst>
          </a:prstGeom>
          <a:solidFill>
            <a:srgbClr val="0067B4"/>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6" name="燕尾形 75"/>
          <p:cNvSpPr>
            <a:spLocks noChangeArrowheads="1"/>
          </p:cNvSpPr>
          <p:nvPr/>
        </p:nvSpPr>
        <p:spPr bwMode="auto">
          <a:xfrm>
            <a:off x="6779419" y="2617153"/>
            <a:ext cx="250481" cy="250481"/>
          </a:xfrm>
          <a:prstGeom prst="chevron">
            <a:avLst>
              <a:gd name="adj" fmla="val 50000"/>
            </a:avLst>
          </a:prstGeom>
          <a:solidFill>
            <a:srgbClr val="0067B4"/>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7" name="燕尾形 76"/>
          <p:cNvSpPr>
            <a:spLocks noChangeArrowheads="1"/>
          </p:cNvSpPr>
          <p:nvPr/>
        </p:nvSpPr>
        <p:spPr bwMode="auto">
          <a:xfrm>
            <a:off x="8845883" y="2639253"/>
            <a:ext cx="250481" cy="250481"/>
          </a:xfrm>
          <a:prstGeom prst="chevron">
            <a:avLst>
              <a:gd name="adj" fmla="val 50000"/>
            </a:avLst>
          </a:prstGeom>
          <a:solidFill>
            <a:srgbClr val="0067B4"/>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8" name="Group 46"/>
          <p:cNvGrpSpPr>
            <a:grpSpLocks/>
          </p:cNvGrpSpPr>
          <p:nvPr/>
        </p:nvGrpSpPr>
        <p:grpSpPr bwMode="auto">
          <a:xfrm>
            <a:off x="1147292" y="4190024"/>
            <a:ext cx="9847129" cy="357303"/>
            <a:chOff x="0" y="0"/>
            <a:chExt cx="8487614" cy="309189"/>
          </a:xfrm>
        </p:grpSpPr>
        <p:sp>
          <p:nvSpPr>
            <p:cNvPr id="39" name="矩形 84"/>
            <p:cNvSpPr>
              <a:spLocks noChangeArrowheads="1"/>
            </p:cNvSpPr>
            <p:nvPr/>
          </p:nvSpPr>
          <p:spPr bwMode="auto">
            <a:xfrm>
              <a:off x="0" y="0"/>
              <a:ext cx="8487614" cy="309189"/>
            </a:xfrm>
            <a:prstGeom prst="rect">
              <a:avLst/>
            </a:prstGeom>
            <a:solidFill>
              <a:srgbClr val="0067B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0"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1"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2"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3"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4"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5" name="Content Placeholder 2"/>
          <p:cNvSpPr txBox="1">
            <a:spLocks/>
          </p:cNvSpPr>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6" name="Content Placeholder 2"/>
          <p:cNvSpPr txBox="1">
            <a:spLocks/>
          </p:cNvSpPr>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7" name="Content Placeholder 2"/>
          <p:cNvSpPr txBox="1">
            <a:spLocks/>
          </p:cNvSpPr>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8" name="Content Placeholder 2"/>
          <p:cNvSpPr txBox="1">
            <a:spLocks/>
          </p:cNvSpPr>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9" name="Content Placeholder 2"/>
          <p:cNvSpPr txBox="1">
            <a:spLocks/>
          </p:cNvSpPr>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Tree>
    <p:extLst>
      <p:ext uri="{BB962C8B-B14F-4D97-AF65-F5344CB8AC3E}">
        <p14:creationId xmlns:p14="http://schemas.microsoft.com/office/powerpoint/2010/main" val="401265129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1000"/>
                                        <p:tgtEl>
                                          <p:spTgt spid="24"/>
                                        </p:tgtEl>
                                      </p:cBhvr>
                                    </p:animEffect>
                                    <p:anim calcmode="lin" valueType="num">
                                      <p:cBhvr>
                                        <p:cTn id="72" dur="1000" fill="hold"/>
                                        <p:tgtEl>
                                          <p:spTgt spid="24"/>
                                        </p:tgtEl>
                                        <p:attrNameLst>
                                          <p:attrName>ppt_x</p:attrName>
                                        </p:attrNameLst>
                                      </p:cBhvr>
                                      <p:tavLst>
                                        <p:tav tm="0">
                                          <p:val>
                                            <p:strVal val="#ppt_x"/>
                                          </p:val>
                                        </p:tav>
                                        <p:tav tm="100000">
                                          <p:val>
                                            <p:strVal val="#ppt_x"/>
                                          </p:val>
                                        </p:tav>
                                      </p:tavLst>
                                    </p:anim>
                                    <p:anim calcmode="lin" valueType="num">
                                      <p:cBhvr>
                                        <p:cTn id="73" dur="1000" fill="hold"/>
                                        <p:tgtEl>
                                          <p:spTgt spid="2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1000"/>
                                        <p:tgtEl>
                                          <p:spTgt spid="25"/>
                                        </p:tgtEl>
                                      </p:cBhvr>
                                    </p:animEffect>
                                    <p:anim calcmode="lin" valueType="num">
                                      <p:cBhvr>
                                        <p:cTn id="77" dur="1000" fill="hold"/>
                                        <p:tgtEl>
                                          <p:spTgt spid="25"/>
                                        </p:tgtEl>
                                        <p:attrNameLst>
                                          <p:attrName>ppt_x</p:attrName>
                                        </p:attrNameLst>
                                      </p:cBhvr>
                                      <p:tavLst>
                                        <p:tav tm="0">
                                          <p:val>
                                            <p:strVal val="#ppt_x"/>
                                          </p:val>
                                        </p:tav>
                                        <p:tav tm="100000">
                                          <p:val>
                                            <p:strVal val="#ppt_x"/>
                                          </p:val>
                                        </p:tav>
                                      </p:tavLst>
                                    </p:anim>
                                    <p:anim calcmode="lin" valueType="num">
                                      <p:cBhvr>
                                        <p:cTn id="78" dur="1000" fill="hold"/>
                                        <p:tgtEl>
                                          <p:spTgt spid="25"/>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1000"/>
                                        <p:tgtEl>
                                          <p:spTgt spid="31"/>
                                        </p:tgtEl>
                                      </p:cBhvr>
                                    </p:animEffect>
                                    <p:anim calcmode="lin" valueType="num">
                                      <p:cBhvr>
                                        <p:cTn id="97" dur="1000" fill="hold"/>
                                        <p:tgtEl>
                                          <p:spTgt spid="31"/>
                                        </p:tgtEl>
                                        <p:attrNameLst>
                                          <p:attrName>ppt_x</p:attrName>
                                        </p:attrNameLst>
                                      </p:cBhvr>
                                      <p:tavLst>
                                        <p:tav tm="0">
                                          <p:val>
                                            <p:strVal val="#ppt_x"/>
                                          </p:val>
                                        </p:tav>
                                        <p:tav tm="100000">
                                          <p:val>
                                            <p:strVal val="#ppt_x"/>
                                          </p:val>
                                        </p:tav>
                                      </p:tavLst>
                                    </p:anim>
                                    <p:anim calcmode="lin" valueType="num">
                                      <p:cBhvr>
                                        <p:cTn id="98" dur="1000" fill="hold"/>
                                        <p:tgtEl>
                                          <p:spTgt spid="31"/>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1000"/>
                                        <p:tgtEl>
                                          <p:spTgt spid="32"/>
                                        </p:tgtEl>
                                      </p:cBhvr>
                                    </p:animEffect>
                                    <p:anim calcmode="lin" valueType="num">
                                      <p:cBhvr>
                                        <p:cTn id="102" dur="1000" fill="hold"/>
                                        <p:tgtEl>
                                          <p:spTgt spid="32"/>
                                        </p:tgtEl>
                                        <p:attrNameLst>
                                          <p:attrName>ppt_x</p:attrName>
                                        </p:attrNameLst>
                                      </p:cBhvr>
                                      <p:tavLst>
                                        <p:tav tm="0">
                                          <p:val>
                                            <p:strVal val="#ppt_x"/>
                                          </p:val>
                                        </p:tav>
                                        <p:tav tm="100000">
                                          <p:val>
                                            <p:strVal val="#ppt_x"/>
                                          </p:val>
                                        </p:tav>
                                      </p:tavLst>
                                    </p:anim>
                                    <p:anim calcmode="lin" valueType="num">
                                      <p:cBhvr>
                                        <p:cTn id="103" dur="1000" fill="hold"/>
                                        <p:tgtEl>
                                          <p:spTgt spid="3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1000"/>
                                        <p:tgtEl>
                                          <p:spTgt spid="33"/>
                                        </p:tgtEl>
                                      </p:cBhvr>
                                    </p:animEffect>
                                    <p:anim calcmode="lin" valueType="num">
                                      <p:cBhvr>
                                        <p:cTn id="107" dur="1000" fill="hold"/>
                                        <p:tgtEl>
                                          <p:spTgt spid="33"/>
                                        </p:tgtEl>
                                        <p:attrNameLst>
                                          <p:attrName>ppt_x</p:attrName>
                                        </p:attrNameLst>
                                      </p:cBhvr>
                                      <p:tavLst>
                                        <p:tav tm="0">
                                          <p:val>
                                            <p:strVal val="#ppt_x"/>
                                          </p:val>
                                        </p:tav>
                                        <p:tav tm="100000">
                                          <p:val>
                                            <p:strVal val="#ppt_x"/>
                                          </p:val>
                                        </p:tav>
                                      </p:tavLst>
                                    </p:anim>
                                    <p:anim calcmode="lin" valueType="num">
                                      <p:cBhvr>
                                        <p:cTn id="108" dur="1000" fill="hold"/>
                                        <p:tgtEl>
                                          <p:spTgt spid="3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1000"/>
                                        <p:tgtEl>
                                          <p:spTgt spid="34"/>
                                        </p:tgtEl>
                                      </p:cBhvr>
                                    </p:animEffect>
                                    <p:anim calcmode="lin" valueType="num">
                                      <p:cBhvr>
                                        <p:cTn id="112" dur="1000" fill="hold"/>
                                        <p:tgtEl>
                                          <p:spTgt spid="34"/>
                                        </p:tgtEl>
                                        <p:attrNameLst>
                                          <p:attrName>ppt_x</p:attrName>
                                        </p:attrNameLst>
                                      </p:cBhvr>
                                      <p:tavLst>
                                        <p:tav tm="0">
                                          <p:val>
                                            <p:strVal val="#ppt_x"/>
                                          </p:val>
                                        </p:tav>
                                        <p:tav tm="100000">
                                          <p:val>
                                            <p:strVal val="#ppt_x"/>
                                          </p:val>
                                        </p:tav>
                                      </p:tavLst>
                                    </p:anim>
                                    <p:anim calcmode="lin" valueType="num">
                                      <p:cBhvr>
                                        <p:cTn id="113" dur="1000" fill="hold"/>
                                        <p:tgtEl>
                                          <p:spTgt spid="3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1000"/>
                                        <p:tgtEl>
                                          <p:spTgt spid="35"/>
                                        </p:tgtEl>
                                      </p:cBhvr>
                                    </p:animEffect>
                                    <p:anim calcmode="lin" valueType="num">
                                      <p:cBhvr>
                                        <p:cTn id="117" dur="1000" fill="hold"/>
                                        <p:tgtEl>
                                          <p:spTgt spid="35"/>
                                        </p:tgtEl>
                                        <p:attrNameLst>
                                          <p:attrName>ppt_x</p:attrName>
                                        </p:attrNameLst>
                                      </p:cBhvr>
                                      <p:tavLst>
                                        <p:tav tm="0">
                                          <p:val>
                                            <p:strVal val="#ppt_x"/>
                                          </p:val>
                                        </p:tav>
                                        <p:tav tm="100000">
                                          <p:val>
                                            <p:strVal val="#ppt_x"/>
                                          </p:val>
                                        </p:tav>
                                      </p:tavLst>
                                    </p:anim>
                                    <p:anim calcmode="lin" valueType="num">
                                      <p:cBhvr>
                                        <p:cTn id="118" dur="1000" fill="hold"/>
                                        <p:tgtEl>
                                          <p:spTgt spid="3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1000"/>
                                        <p:tgtEl>
                                          <p:spTgt spid="36"/>
                                        </p:tgtEl>
                                      </p:cBhvr>
                                    </p:animEffect>
                                    <p:anim calcmode="lin" valueType="num">
                                      <p:cBhvr>
                                        <p:cTn id="122" dur="1000" fill="hold"/>
                                        <p:tgtEl>
                                          <p:spTgt spid="36"/>
                                        </p:tgtEl>
                                        <p:attrNameLst>
                                          <p:attrName>ppt_x</p:attrName>
                                        </p:attrNameLst>
                                      </p:cBhvr>
                                      <p:tavLst>
                                        <p:tav tm="0">
                                          <p:val>
                                            <p:strVal val="#ppt_x"/>
                                          </p:val>
                                        </p:tav>
                                        <p:tav tm="100000">
                                          <p:val>
                                            <p:strVal val="#ppt_x"/>
                                          </p:val>
                                        </p:tav>
                                      </p:tavLst>
                                    </p:anim>
                                    <p:anim calcmode="lin" valueType="num">
                                      <p:cBhvr>
                                        <p:cTn id="123" dur="1000" fill="hold"/>
                                        <p:tgtEl>
                                          <p:spTgt spid="36"/>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1000"/>
                                        <p:tgtEl>
                                          <p:spTgt spid="37"/>
                                        </p:tgtEl>
                                      </p:cBhvr>
                                    </p:animEffect>
                                    <p:anim calcmode="lin" valueType="num">
                                      <p:cBhvr>
                                        <p:cTn id="127" dur="1000" fill="hold"/>
                                        <p:tgtEl>
                                          <p:spTgt spid="37"/>
                                        </p:tgtEl>
                                        <p:attrNameLst>
                                          <p:attrName>ppt_x</p:attrName>
                                        </p:attrNameLst>
                                      </p:cBhvr>
                                      <p:tavLst>
                                        <p:tav tm="0">
                                          <p:val>
                                            <p:strVal val="#ppt_x"/>
                                          </p:val>
                                        </p:tav>
                                        <p:tav tm="100000">
                                          <p:val>
                                            <p:strVal val="#ppt_x"/>
                                          </p:val>
                                        </p:tav>
                                      </p:tavLst>
                                    </p:anim>
                                    <p:anim calcmode="lin" valueType="num">
                                      <p:cBhvr>
                                        <p:cTn id="128" dur="1000" fill="hold"/>
                                        <p:tgtEl>
                                          <p:spTgt spid="37"/>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1000"/>
                                        <p:tgtEl>
                                          <p:spTgt spid="38"/>
                                        </p:tgtEl>
                                      </p:cBhvr>
                                    </p:animEffect>
                                    <p:anim calcmode="lin" valueType="num">
                                      <p:cBhvr>
                                        <p:cTn id="132" dur="1000" fill="hold"/>
                                        <p:tgtEl>
                                          <p:spTgt spid="38"/>
                                        </p:tgtEl>
                                        <p:attrNameLst>
                                          <p:attrName>ppt_x</p:attrName>
                                        </p:attrNameLst>
                                      </p:cBhvr>
                                      <p:tavLst>
                                        <p:tav tm="0">
                                          <p:val>
                                            <p:strVal val="#ppt_x"/>
                                          </p:val>
                                        </p:tav>
                                        <p:tav tm="100000">
                                          <p:val>
                                            <p:strVal val="#ppt_x"/>
                                          </p:val>
                                        </p:tav>
                                      </p:tavLst>
                                    </p:anim>
                                    <p:anim calcmode="lin" valueType="num">
                                      <p:cBhvr>
                                        <p:cTn id="13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16" grpId="0" animBg="1"/>
      <p:bldP spid="17" grpId="0" animBg="1"/>
      <p:bldP spid="23" grpId="0" animBg="1"/>
      <p:bldP spid="24" grpId="0" animBg="1"/>
      <p:bldP spid="25" grpId="0" animBg="1"/>
      <p:bldP spid="29" grpId="0"/>
      <p:bldP spid="30" grpId="0"/>
      <p:bldP spid="31" grpId="0"/>
      <p:bldP spid="32" grpId="0"/>
      <p:bldP spid="33" grpId="0"/>
      <p:bldP spid="34" grpId="0" animBg="1"/>
      <p:bldP spid="35" grpId="0" animBg="1"/>
      <p:bldP spid="36" grpId="0" animBg="1"/>
      <p:bldP spid="37" grpId="0" animBg="1"/>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116774" y="1549055"/>
            <a:ext cx="10048960" cy="4604517"/>
            <a:chOff x="894812" y="1055293"/>
            <a:chExt cx="6988122" cy="3202015"/>
          </a:xfrm>
        </p:grpSpPr>
        <p:sp>
          <p:nvSpPr>
            <p:cNvPr id="7" name="文本框 27"/>
            <p:cNvSpPr txBox="1"/>
            <p:nvPr/>
          </p:nvSpPr>
          <p:spPr>
            <a:xfrm>
              <a:off x="1210656" y="1369259"/>
              <a:ext cx="6672278" cy="365769"/>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8" name="矩形 7"/>
            <p:cNvSpPr/>
            <p:nvPr/>
          </p:nvSpPr>
          <p:spPr bwMode="auto">
            <a:xfrm>
              <a:off x="894812" y="1055293"/>
              <a:ext cx="1447306" cy="318475"/>
            </a:xfrm>
            <a:prstGeom prst="rect">
              <a:avLst/>
            </a:prstGeom>
            <a:solidFill>
              <a:srgbClr val="0067B4"/>
            </a:solidFill>
            <a:ln>
              <a:noFill/>
            </a:ln>
          </p:spPr>
          <p:txBody>
            <a:bodyPr vert="horz" wrap="square" lIns="68580" tIns="34290" rIns="68580" bIns="34290" numCol="1" rtlCol="0" anchor="t" anchorCtr="0" compatLnSpc="1">
              <a:prstTxWarp prst="textNoShape">
                <a:avLst/>
              </a:prstTxWarp>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标题内容一</a:t>
              </a:r>
            </a:p>
          </p:txBody>
        </p:sp>
        <p:sp>
          <p:nvSpPr>
            <p:cNvPr id="9" name="文本框 15"/>
            <p:cNvSpPr txBox="1"/>
            <p:nvPr/>
          </p:nvSpPr>
          <p:spPr>
            <a:xfrm>
              <a:off x="1210656" y="2626631"/>
              <a:ext cx="6672278" cy="365769"/>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矩形 9"/>
            <p:cNvSpPr/>
            <p:nvPr/>
          </p:nvSpPr>
          <p:spPr bwMode="auto">
            <a:xfrm>
              <a:off x="894812" y="2312665"/>
              <a:ext cx="1447306" cy="318475"/>
            </a:xfrm>
            <a:prstGeom prst="rect">
              <a:avLst/>
            </a:prstGeom>
            <a:solidFill>
              <a:srgbClr val="0067B4"/>
            </a:solidFill>
            <a:ln>
              <a:noFill/>
            </a:ln>
          </p:spPr>
          <p:txBody>
            <a:bodyPr vert="horz" wrap="square" lIns="68580" tIns="34290" rIns="68580" bIns="34290" numCol="1" rtlCol="0" anchor="t" anchorCtr="0" compatLnSpc="1">
              <a:prstTxWarp prst="textNoShape">
                <a:avLst/>
              </a:prstTxWarp>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标题</a:t>
              </a:r>
              <a:r>
                <a:rPr lang="zh-CN" altLang="en-US" sz="1800" b="1" dirty="0" smtClean="0">
                  <a:solidFill>
                    <a:schemeClr val="bg1"/>
                  </a:solidFill>
                  <a:latin typeface="微软雅黑" panose="020B0503020204020204" pitchFamily="34" charset="-122"/>
                  <a:ea typeface="微软雅黑" panose="020B0503020204020204" pitchFamily="34" charset="-122"/>
                </a:rPr>
                <a:t>内容二</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2" name="文本框 24"/>
            <p:cNvSpPr txBox="1"/>
            <p:nvPr/>
          </p:nvSpPr>
          <p:spPr>
            <a:xfrm>
              <a:off x="1210656" y="3891539"/>
              <a:ext cx="6672278" cy="365769"/>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5" name="矩形 14"/>
            <p:cNvSpPr/>
            <p:nvPr/>
          </p:nvSpPr>
          <p:spPr bwMode="auto">
            <a:xfrm>
              <a:off x="894812" y="3570037"/>
              <a:ext cx="1447306" cy="318475"/>
            </a:xfrm>
            <a:prstGeom prst="rect">
              <a:avLst/>
            </a:prstGeom>
            <a:solidFill>
              <a:srgbClr val="0067B4"/>
            </a:solidFill>
            <a:ln>
              <a:noFill/>
            </a:ln>
          </p:spPr>
          <p:txBody>
            <a:bodyPr vert="horz" wrap="square" lIns="68580" tIns="34290" rIns="68580" bIns="34290" numCol="1" rtlCol="0" anchor="t" anchorCtr="0" compatLnSpc="1">
              <a:prstTxWarp prst="textNoShape">
                <a:avLst/>
              </a:prstTxWarp>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标题</a:t>
              </a:r>
              <a:r>
                <a:rPr lang="zh-CN" altLang="en-US" sz="1800" b="1" dirty="0" smtClean="0">
                  <a:solidFill>
                    <a:schemeClr val="bg1"/>
                  </a:solidFill>
                  <a:latin typeface="微软雅黑" panose="020B0503020204020204" pitchFamily="34" charset="-122"/>
                  <a:ea typeface="微软雅黑" panose="020B0503020204020204" pitchFamily="34" charset="-122"/>
                </a:rPr>
                <a:t>内容三</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82734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 y="4208089"/>
            <a:ext cx="12190413" cy="2116266"/>
          </a:xfrm>
          <a:prstGeom prst="rect">
            <a:avLst/>
          </a:prstGeom>
        </p:spPr>
      </p:pic>
      <p:sp>
        <p:nvSpPr>
          <p:cNvPr id="81" name="圆角矩形 80"/>
          <p:cNvSpPr/>
          <p:nvPr/>
        </p:nvSpPr>
        <p:spPr>
          <a:xfrm>
            <a:off x="3214688" y="3883949"/>
            <a:ext cx="5747444" cy="532565"/>
          </a:xfrm>
          <a:prstGeom prst="roundRect">
            <a:avLst>
              <a:gd name="adj" fmla="val 42270"/>
            </a:avLst>
          </a:prstGeom>
          <a:solidFill>
            <a:srgbClr val="0067B4"/>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2" name="TextBox 81"/>
          <p:cNvSpPr txBox="1"/>
          <p:nvPr/>
        </p:nvSpPr>
        <p:spPr>
          <a:xfrm>
            <a:off x="3332072" y="3942683"/>
            <a:ext cx="5506453"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适用商业计划</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融资项目</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创业计划</a:t>
            </a:r>
            <a:endParaRPr lang="zh-CN" altLang="en-US" sz="2000" b="1" dirty="0">
              <a:solidFill>
                <a:schemeClr val="bg1"/>
              </a:solidFill>
              <a:latin typeface="微软雅黑" pitchFamily="34" charset="-122"/>
              <a:ea typeface="微软雅黑" pitchFamily="34" charset="-122"/>
            </a:endParaRPr>
          </a:p>
        </p:txBody>
      </p:sp>
      <p:grpSp>
        <p:nvGrpSpPr>
          <p:cNvPr id="97" name="组合 96"/>
          <p:cNvGrpSpPr/>
          <p:nvPr/>
        </p:nvGrpSpPr>
        <p:grpSpPr>
          <a:xfrm>
            <a:off x="2542727" y="1591588"/>
            <a:ext cx="2102250" cy="1895416"/>
            <a:chOff x="3720691" y="2824413"/>
            <a:chExt cx="1341120" cy="1209172"/>
          </a:xfrm>
        </p:grpSpPr>
        <p:sp>
          <p:nvSpPr>
            <p:cNvPr id="9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
            <p:cNvSpPr>
              <a:spLocks/>
            </p:cNvSpPr>
            <p:nvPr/>
          </p:nvSpPr>
          <p:spPr bwMode="auto">
            <a:xfrm rot="1855731">
              <a:off x="3764582"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85000"/>
                    <a:lumOff val="15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Freeform 5"/>
          <p:cNvSpPr>
            <a:spLocks/>
          </p:cNvSpPr>
          <p:nvPr/>
        </p:nvSpPr>
        <p:spPr bwMode="auto">
          <a:xfrm rot="1855731">
            <a:off x="2733018" y="1755195"/>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01" name="TextBox 100"/>
          <p:cNvSpPr txBox="1"/>
          <p:nvPr/>
        </p:nvSpPr>
        <p:spPr>
          <a:xfrm>
            <a:off x="3124041" y="1979684"/>
            <a:ext cx="1129642" cy="1092572"/>
          </a:xfrm>
          <a:prstGeom prst="rect">
            <a:avLst/>
          </a:prstGeom>
          <a:noFill/>
        </p:spPr>
        <p:txBody>
          <a:bodyPr wrap="square" lIns="91406" tIns="45703" rIns="91406" bIns="45703" rtlCol="0">
            <a:spAutoFit/>
          </a:bodyPr>
          <a:lstStyle/>
          <a:p>
            <a:r>
              <a:rPr lang="zh-CN" altLang="en-US" sz="6500" b="1" dirty="0" smtClean="0">
                <a:solidFill>
                  <a:srgbClr val="0067B4"/>
                </a:solidFill>
                <a:latin typeface="微软雅黑" pitchFamily="34" charset="-122"/>
                <a:ea typeface="微软雅黑" pitchFamily="34" charset="-122"/>
              </a:rPr>
              <a:t>谢</a:t>
            </a:r>
            <a:endParaRPr lang="zh-CN" altLang="en-US" sz="6500" b="1" dirty="0">
              <a:solidFill>
                <a:srgbClr val="0067B4"/>
              </a:solidFill>
              <a:latin typeface="微软雅黑" pitchFamily="34" charset="-122"/>
              <a:ea typeface="微软雅黑" pitchFamily="34" charset="-122"/>
            </a:endParaRPr>
          </a:p>
        </p:txBody>
      </p:sp>
      <p:grpSp>
        <p:nvGrpSpPr>
          <p:cNvPr id="102" name="组合 101"/>
          <p:cNvGrpSpPr/>
          <p:nvPr/>
        </p:nvGrpSpPr>
        <p:grpSpPr>
          <a:xfrm>
            <a:off x="4161716" y="1591587"/>
            <a:ext cx="2102250" cy="1895416"/>
            <a:chOff x="3720691" y="2824413"/>
            <a:chExt cx="1341120" cy="1209172"/>
          </a:xfrm>
        </p:grpSpPr>
        <p:sp>
          <p:nvSpPr>
            <p:cNvPr id="10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5"/>
          <p:cNvSpPr>
            <a:spLocks/>
          </p:cNvSpPr>
          <p:nvPr/>
        </p:nvSpPr>
        <p:spPr bwMode="auto">
          <a:xfrm rot="1855731">
            <a:off x="4352007" y="1755194"/>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06" name="TextBox 105"/>
          <p:cNvSpPr txBox="1"/>
          <p:nvPr/>
        </p:nvSpPr>
        <p:spPr>
          <a:xfrm>
            <a:off x="4743031" y="1979683"/>
            <a:ext cx="1129642" cy="1092572"/>
          </a:xfrm>
          <a:prstGeom prst="rect">
            <a:avLst/>
          </a:prstGeom>
          <a:noFill/>
        </p:spPr>
        <p:txBody>
          <a:bodyPr wrap="square" lIns="91406" tIns="45703" rIns="91406" bIns="45703" rtlCol="0">
            <a:spAutoFit/>
          </a:bodyPr>
          <a:lstStyle/>
          <a:p>
            <a:r>
              <a:rPr lang="zh-CN" altLang="en-US" sz="6500" b="1" dirty="0">
                <a:solidFill>
                  <a:srgbClr val="0067B4"/>
                </a:solidFill>
                <a:latin typeface="微软雅黑" pitchFamily="34" charset="-122"/>
                <a:ea typeface="微软雅黑" pitchFamily="34" charset="-122"/>
              </a:rPr>
              <a:t>谢</a:t>
            </a:r>
          </a:p>
        </p:txBody>
      </p:sp>
      <p:grpSp>
        <p:nvGrpSpPr>
          <p:cNvPr id="107" name="组合 106"/>
          <p:cNvGrpSpPr/>
          <p:nvPr/>
        </p:nvGrpSpPr>
        <p:grpSpPr>
          <a:xfrm>
            <a:off x="5787827" y="1591586"/>
            <a:ext cx="2102250" cy="1895416"/>
            <a:chOff x="3720691" y="2824413"/>
            <a:chExt cx="1341120" cy="1209172"/>
          </a:xfrm>
        </p:grpSpPr>
        <p:sp>
          <p:nvSpPr>
            <p:cNvPr id="10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Freeform 5"/>
          <p:cNvSpPr>
            <a:spLocks/>
          </p:cNvSpPr>
          <p:nvPr/>
        </p:nvSpPr>
        <p:spPr bwMode="auto">
          <a:xfrm rot="1855731">
            <a:off x="5978118" y="1755193"/>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11" name="TextBox 110"/>
          <p:cNvSpPr txBox="1"/>
          <p:nvPr/>
        </p:nvSpPr>
        <p:spPr>
          <a:xfrm>
            <a:off x="6369142" y="1979682"/>
            <a:ext cx="1129642" cy="1092572"/>
          </a:xfrm>
          <a:prstGeom prst="rect">
            <a:avLst/>
          </a:prstGeom>
          <a:noFill/>
        </p:spPr>
        <p:txBody>
          <a:bodyPr wrap="square" lIns="91406" tIns="45703" rIns="91406" bIns="45703" rtlCol="0">
            <a:spAutoFit/>
          </a:bodyPr>
          <a:lstStyle/>
          <a:p>
            <a:r>
              <a:rPr lang="zh-CN" altLang="en-US" sz="6500" b="1" dirty="0" smtClean="0">
                <a:solidFill>
                  <a:srgbClr val="0067B4"/>
                </a:solidFill>
                <a:latin typeface="微软雅黑" pitchFamily="34" charset="-122"/>
                <a:ea typeface="微软雅黑" pitchFamily="34" charset="-122"/>
              </a:rPr>
              <a:t>观</a:t>
            </a:r>
            <a:endParaRPr lang="zh-CN" altLang="en-US" sz="6500" b="1" dirty="0">
              <a:solidFill>
                <a:srgbClr val="0067B4"/>
              </a:solidFill>
              <a:latin typeface="微软雅黑" pitchFamily="34" charset="-122"/>
              <a:ea typeface="微软雅黑" pitchFamily="34" charset="-122"/>
            </a:endParaRPr>
          </a:p>
        </p:txBody>
      </p:sp>
      <p:grpSp>
        <p:nvGrpSpPr>
          <p:cNvPr id="112" name="组合 111"/>
          <p:cNvGrpSpPr/>
          <p:nvPr/>
        </p:nvGrpSpPr>
        <p:grpSpPr>
          <a:xfrm>
            <a:off x="7406583" y="1577132"/>
            <a:ext cx="2102250" cy="1895416"/>
            <a:chOff x="3720691" y="2824413"/>
            <a:chExt cx="1341120" cy="1209172"/>
          </a:xfrm>
        </p:grpSpPr>
        <p:sp>
          <p:nvSpPr>
            <p:cNvPr id="11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lumMod val="70000"/>
                    <a:lumOff val="30000"/>
                  </a:srgbClr>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5"/>
          <p:cNvSpPr>
            <a:spLocks/>
          </p:cNvSpPr>
          <p:nvPr/>
        </p:nvSpPr>
        <p:spPr bwMode="auto">
          <a:xfrm rot="1855731">
            <a:off x="7596874" y="1740737"/>
            <a:ext cx="1753416" cy="15809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67B4"/>
            </a:solidFill>
            <a:prstDash val="sysDash"/>
            <a:miter lim="800000"/>
            <a:headEnd/>
            <a:tailEnd/>
          </a:ln>
          <a:effectLst/>
          <a:extLst/>
        </p:spPr>
        <p:txBody>
          <a:bodyPr vert="horz" wrap="square" lIns="91406" tIns="45703" rIns="91406" bIns="45703" numCol="1" anchor="t" anchorCtr="0" compatLnSpc="1">
            <a:prstTxWarp prst="textNoShape">
              <a:avLst/>
            </a:prstTxWarp>
          </a:bodyPr>
          <a:lstStyle/>
          <a:p>
            <a:endParaRPr lang="zh-CN" altLang="en-US"/>
          </a:p>
        </p:txBody>
      </p:sp>
      <p:sp>
        <p:nvSpPr>
          <p:cNvPr id="116" name="TextBox 115"/>
          <p:cNvSpPr txBox="1"/>
          <p:nvPr/>
        </p:nvSpPr>
        <p:spPr>
          <a:xfrm>
            <a:off x="7987899" y="1965225"/>
            <a:ext cx="1129642" cy="1092572"/>
          </a:xfrm>
          <a:prstGeom prst="rect">
            <a:avLst/>
          </a:prstGeom>
          <a:noFill/>
        </p:spPr>
        <p:txBody>
          <a:bodyPr wrap="square" lIns="91406" tIns="45703" rIns="91406" bIns="45703" rtlCol="0">
            <a:spAutoFit/>
          </a:bodyPr>
          <a:lstStyle/>
          <a:p>
            <a:r>
              <a:rPr lang="zh-CN" altLang="en-US" sz="6500" b="1" dirty="0">
                <a:solidFill>
                  <a:srgbClr val="0067B4"/>
                </a:solidFill>
                <a:latin typeface="微软雅黑" pitchFamily="34" charset="-122"/>
                <a:ea typeface="微软雅黑" pitchFamily="34" charset="-122"/>
              </a:rPr>
              <a:t>看</a:t>
            </a:r>
          </a:p>
        </p:txBody>
      </p:sp>
      <p:sp>
        <p:nvSpPr>
          <p:cNvPr id="117" name="Freeform 5"/>
          <p:cNvSpPr>
            <a:spLocks/>
          </p:cNvSpPr>
          <p:nvPr/>
        </p:nvSpPr>
        <p:spPr bwMode="auto">
          <a:xfrm rot="1855731">
            <a:off x="4043767" y="677796"/>
            <a:ext cx="806014" cy="7267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18" name="Freeform 5"/>
          <p:cNvSpPr>
            <a:spLocks/>
          </p:cNvSpPr>
          <p:nvPr/>
        </p:nvSpPr>
        <p:spPr bwMode="auto">
          <a:xfrm rot="1855731">
            <a:off x="5403525" y="645689"/>
            <a:ext cx="429937" cy="3876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19" name="Freeform 5"/>
          <p:cNvSpPr>
            <a:spLocks/>
          </p:cNvSpPr>
          <p:nvPr/>
        </p:nvSpPr>
        <p:spPr bwMode="auto">
          <a:xfrm rot="1855731">
            <a:off x="3096059" y="907078"/>
            <a:ext cx="427856" cy="38576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0" name="Freeform 5"/>
          <p:cNvSpPr>
            <a:spLocks/>
          </p:cNvSpPr>
          <p:nvPr/>
        </p:nvSpPr>
        <p:spPr bwMode="auto">
          <a:xfrm rot="1855731">
            <a:off x="6332185" y="853311"/>
            <a:ext cx="572628" cy="51628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1" name="Freeform 5"/>
          <p:cNvSpPr>
            <a:spLocks/>
          </p:cNvSpPr>
          <p:nvPr/>
        </p:nvSpPr>
        <p:spPr bwMode="auto">
          <a:xfrm rot="1855731">
            <a:off x="7489574" y="750465"/>
            <a:ext cx="291818" cy="26310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7B4"/>
          </a:soli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122" name="Freeform 5"/>
          <p:cNvSpPr>
            <a:spLocks/>
          </p:cNvSpPr>
          <p:nvPr/>
        </p:nvSpPr>
        <p:spPr bwMode="auto">
          <a:xfrm rot="1855731">
            <a:off x="8392237" y="784613"/>
            <a:ext cx="572628" cy="51628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06" tIns="45703" rIns="91406" bIns="45703"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7" name="圆角矩形 6"/>
          <p:cNvSpPr/>
          <p:nvPr/>
        </p:nvSpPr>
        <p:spPr>
          <a:xfrm>
            <a:off x="4563295" y="4722168"/>
            <a:ext cx="3044006" cy="524020"/>
          </a:xfrm>
          <a:prstGeom prst="roundRect">
            <a:avLst>
              <a:gd name="adj" fmla="val 50000"/>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50000"/>
                    <a:lumOff val="50000"/>
                  </a:schemeClr>
                </a:solidFill>
                <a:latin typeface="微软雅黑" pitchFamily="34" charset="-122"/>
                <a:ea typeface="微软雅黑" pitchFamily="34" charset="-122"/>
              </a:rPr>
              <a:t>汇报人：东方之</a:t>
            </a:r>
            <a:r>
              <a:rPr lang="en-US" altLang="zh-CN" b="1" dirty="0" smtClean="0">
                <a:solidFill>
                  <a:schemeClr val="tx1">
                    <a:lumMod val="50000"/>
                    <a:lumOff val="50000"/>
                  </a:schemeClr>
                </a:solidFill>
                <a:latin typeface="微软雅黑" pitchFamily="34" charset="-122"/>
                <a:ea typeface="微软雅黑" pitchFamily="34" charset="-122"/>
              </a:rPr>
              <a:t>P</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2" name="任意多边形 51"/>
          <p:cNvSpPr>
            <a:spLocks/>
          </p:cNvSpPr>
          <p:nvPr/>
        </p:nvSpPr>
        <p:spPr bwMode="auto">
          <a:xfrm rot="1855731">
            <a:off x="738320" y="3112403"/>
            <a:ext cx="11183158" cy="7094230"/>
          </a:xfrm>
          <a:custGeom>
            <a:avLst/>
            <a:gdLst>
              <a:gd name="connsiteX0" fmla="*/ 326097 w 11183158"/>
              <a:gd name="connsiteY0" fmla="*/ 5936420 h 7094230"/>
              <a:gd name="connsiteX1" fmla="*/ 385604 w 11183158"/>
              <a:gd name="connsiteY1" fmla="*/ 5919110 h 7094230"/>
              <a:gd name="connsiteX2" fmla="*/ 912119 w 11183158"/>
              <a:gd name="connsiteY2" fmla="*/ 5919110 h 7094230"/>
              <a:gd name="connsiteX3" fmla="*/ 978291 w 11183158"/>
              <a:gd name="connsiteY3" fmla="*/ 5936420 h 7094230"/>
              <a:gd name="connsiteX4" fmla="*/ 999318 w 11183158"/>
              <a:gd name="connsiteY4" fmla="*/ 5957436 h 7094230"/>
              <a:gd name="connsiteX5" fmla="*/ 987877 w 11183158"/>
              <a:gd name="connsiteY5" fmla="*/ 5914747 h 7094230"/>
              <a:gd name="connsiteX6" fmla="*/ 1005015 w 11183158"/>
              <a:gd name="connsiteY6" fmla="*/ 5850319 h 7094230"/>
              <a:gd name="connsiteX7" fmla="*/ 1267321 w 11183158"/>
              <a:gd name="connsiteY7" fmla="*/ 5391630 h 7094230"/>
              <a:gd name="connsiteX8" fmla="*/ 1313974 w 11183158"/>
              <a:gd name="connsiteY8" fmla="*/ 5344511 h 7094230"/>
              <a:gd name="connsiteX9" fmla="*/ 1373481 w 11183158"/>
              <a:gd name="connsiteY9" fmla="*/ 5327202 h 7094230"/>
              <a:gd name="connsiteX10" fmla="*/ 1899996 w 11183158"/>
              <a:gd name="connsiteY10" fmla="*/ 5327202 h 7094230"/>
              <a:gd name="connsiteX11" fmla="*/ 1966168 w 11183158"/>
              <a:gd name="connsiteY11" fmla="*/ 5344511 h 7094230"/>
              <a:gd name="connsiteX12" fmla="*/ 1987195 w 11183158"/>
              <a:gd name="connsiteY12" fmla="*/ 5365527 h 7094230"/>
              <a:gd name="connsiteX13" fmla="*/ 1975755 w 11183158"/>
              <a:gd name="connsiteY13" fmla="*/ 5322839 h 7094230"/>
              <a:gd name="connsiteX14" fmla="*/ 1992892 w 11183158"/>
              <a:gd name="connsiteY14" fmla="*/ 5258411 h 7094230"/>
              <a:gd name="connsiteX15" fmla="*/ 2255198 w 11183158"/>
              <a:gd name="connsiteY15" fmla="*/ 4799722 h 7094230"/>
              <a:gd name="connsiteX16" fmla="*/ 2301852 w 11183158"/>
              <a:gd name="connsiteY16" fmla="*/ 4752603 h 7094230"/>
              <a:gd name="connsiteX17" fmla="*/ 2361358 w 11183158"/>
              <a:gd name="connsiteY17" fmla="*/ 4735294 h 7094230"/>
              <a:gd name="connsiteX18" fmla="*/ 2887873 w 11183158"/>
              <a:gd name="connsiteY18" fmla="*/ 4735294 h 7094230"/>
              <a:gd name="connsiteX19" fmla="*/ 2954045 w 11183158"/>
              <a:gd name="connsiteY19" fmla="*/ 4752603 h 7094230"/>
              <a:gd name="connsiteX20" fmla="*/ 2975072 w 11183158"/>
              <a:gd name="connsiteY20" fmla="*/ 4773619 h 7094230"/>
              <a:gd name="connsiteX21" fmla="*/ 2963631 w 11183158"/>
              <a:gd name="connsiteY21" fmla="*/ 4730931 h 7094230"/>
              <a:gd name="connsiteX22" fmla="*/ 2980770 w 11183158"/>
              <a:gd name="connsiteY22" fmla="*/ 4666502 h 7094230"/>
              <a:gd name="connsiteX23" fmla="*/ 3243075 w 11183158"/>
              <a:gd name="connsiteY23" fmla="*/ 4207814 h 7094230"/>
              <a:gd name="connsiteX24" fmla="*/ 3289729 w 11183158"/>
              <a:gd name="connsiteY24" fmla="*/ 4160695 h 7094230"/>
              <a:gd name="connsiteX25" fmla="*/ 3349235 w 11183158"/>
              <a:gd name="connsiteY25" fmla="*/ 4143386 h 7094230"/>
              <a:gd name="connsiteX26" fmla="*/ 3875750 w 11183158"/>
              <a:gd name="connsiteY26" fmla="*/ 4143386 h 7094230"/>
              <a:gd name="connsiteX27" fmla="*/ 3941921 w 11183158"/>
              <a:gd name="connsiteY27" fmla="*/ 4160695 h 7094230"/>
              <a:gd name="connsiteX28" fmla="*/ 3962949 w 11183158"/>
              <a:gd name="connsiteY28" fmla="*/ 4181711 h 7094230"/>
              <a:gd name="connsiteX29" fmla="*/ 3951508 w 11183158"/>
              <a:gd name="connsiteY29" fmla="*/ 4139023 h 7094230"/>
              <a:gd name="connsiteX30" fmla="*/ 3968646 w 11183158"/>
              <a:gd name="connsiteY30" fmla="*/ 4074595 h 7094230"/>
              <a:gd name="connsiteX31" fmla="*/ 4230951 w 11183158"/>
              <a:gd name="connsiteY31" fmla="*/ 3615906 h 7094230"/>
              <a:gd name="connsiteX32" fmla="*/ 4277605 w 11183158"/>
              <a:gd name="connsiteY32" fmla="*/ 3568787 h 7094230"/>
              <a:gd name="connsiteX33" fmla="*/ 4337112 w 11183158"/>
              <a:gd name="connsiteY33" fmla="*/ 3551478 h 7094230"/>
              <a:gd name="connsiteX34" fmla="*/ 4863627 w 11183158"/>
              <a:gd name="connsiteY34" fmla="*/ 3551478 h 7094230"/>
              <a:gd name="connsiteX35" fmla="*/ 4929798 w 11183158"/>
              <a:gd name="connsiteY35" fmla="*/ 3568787 h 7094230"/>
              <a:gd name="connsiteX36" fmla="*/ 4950826 w 11183158"/>
              <a:gd name="connsiteY36" fmla="*/ 3589803 h 7094230"/>
              <a:gd name="connsiteX37" fmla="*/ 4939386 w 11183158"/>
              <a:gd name="connsiteY37" fmla="*/ 3547114 h 7094230"/>
              <a:gd name="connsiteX38" fmla="*/ 4956523 w 11183158"/>
              <a:gd name="connsiteY38" fmla="*/ 3482687 h 7094230"/>
              <a:gd name="connsiteX39" fmla="*/ 5218829 w 11183158"/>
              <a:gd name="connsiteY39" fmla="*/ 3023998 h 7094230"/>
              <a:gd name="connsiteX40" fmla="*/ 5265482 w 11183158"/>
              <a:gd name="connsiteY40" fmla="*/ 2976879 h 7094230"/>
              <a:gd name="connsiteX41" fmla="*/ 5324989 w 11183158"/>
              <a:gd name="connsiteY41" fmla="*/ 2959570 h 7094230"/>
              <a:gd name="connsiteX42" fmla="*/ 5851504 w 11183158"/>
              <a:gd name="connsiteY42" fmla="*/ 2959570 h 7094230"/>
              <a:gd name="connsiteX43" fmla="*/ 5917676 w 11183158"/>
              <a:gd name="connsiteY43" fmla="*/ 2976879 h 7094230"/>
              <a:gd name="connsiteX44" fmla="*/ 5938703 w 11183158"/>
              <a:gd name="connsiteY44" fmla="*/ 2997895 h 7094230"/>
              <a:gd name="connsiteX45" fmla="*/ 5927263 w 11183158"/>
              <a:gd name="connsiteY45" fmla="*/ 2955207 h 7094230"/>
              <a:gd name="connsiteX46" fmla="*/ 5944400 w 11183158"/>
              <a:gd name="connsiteY46" fmla="*/ 2890779 h 7094230"/>
              <a:gd name="connsiteX47" fmla="*/ 6206706 w 11183158"/>
              <a:gd name="connsiteY47" fmla="*/ 2432090 h 7094230"/>
              <a:gd name="connsiteX48" fmla="*/ 6253359 w 11183158"/>
              <a:gd name="connsiteY48" fmla="*/ 2384971 h 7094230"/>
              <a:gd name="connsiteX49" fmla="*/ 6312866 w 11183158"/>
              <a:gd name="connsiteY49" fmla="*/ 2367662 h 7094230"/>
              <a:gd name="connsiteX50" fmla="*/ 6839381 w 11183158"/>
              <a:gd name="connsiteY50" fmla="*/ 2367662 h 7094230"/>
              <a:gd name="connsiteX51" fmla="*/ 6905553 w 11183158"/>
              <a:gd name="connsiteY51" fmla="*/ 2384971 h 7094230"/>
              <a:gd name="connsiteX52" fmla="*/ 6926580 w 11183158"/>
              <a:gd name="connsiteY52" fmla="*/ 2405987 h 7094230"/>
              <a:gd name="connsiteX53" fmla="*/ 6915140 w 11183158"/>
              <a:gd name="connsiteY53" fmla="*/ 2363299 h 7094230"/>
              <a:gd name="connsiteX54" fmla="*/ 6932277 w 11183158"/>
              <a:gd name="connsiteY54" fmla="*/ 2298871 h 7094230"/>
              <a:gd name="connsiteX55" fmla="*/ 7194583 w 11183158"/>
              <a:gd name="connsiteY55" fmla="*/ 1840182 h 7094230"/>
              <a:gd name="connsiteX56" fmla="*/ 7241237 w 11183158"/>
              <a:gd name="connsiteY56" fmla="*/ 1793063 h 7094230"/>
              <a:gd name="connsiteX57" fmla="*/ 7300743 w 11183158"/>
              <a:gd name="connsiteY57" fmla="*/ 1775754 h 7094230"/>
              <a:gd name="connsiteX58" fmla="*/ 7827258 w 11183158"/>
              <a:gd name="connsiteY58" fmla="*/ 1775754 h 7094230"/>
              <a:gd name="connsiteX59" fmla="*/ 7893430 w 11183158"/>
              <a:gd name="connsiteY59" fmla="*/ 1793063 h 7094230"/>
              <a:gd name="connsiteX60" fmla="*/ 7914458 w 11183158"/>
              <a:gd name="connsiteY60" fmla="*/ 1814080 h 7094230"/>
              <a:gd name="connsiteX61" fmla="*/ 7903017 w 11183158"/>
              <a:gd name="connsiteY61" fmla="*/ 1771391 h 7094230"/>
              <a:gd name="connsiteX62" fmla="*/ 7920154 w 11183158"/>
              <a:gd name="connsiteY62" fmla="*/ 1706963 h 7094230"/>
              <a:gd name="connsiteX63" fmla="*/ 8182460 w 11183158"/>
              <a:gd name="connsiteY63" fmla="*/ 1248274 h 7094230"/>
              <a:gd name="connsiteX64" fmla="*/ 8229114 w 11183158"/>
              <a:gd name="connsiteY64" fmla="*/ 1201155 h 7094230"/>
              <a:gd name="connsiteX65" fmla="*/ 8288620 w 11183158"/>
              <a:gd name="connsiteY65" fmla="*/ 1183846 h 7094230"/>
              <a:gd name="connsiteX66" fmla="*/ 8815135 w 11183158"/>
              <a:gd name="connsiteY66" fmla="*/ 1183846 h 7094230"/>
              <a:gd name="connsiteX67" fmla="*/ 8881307 w 11183158"/>
              <a:gd name="connsiteY67" fmla="*/ 1201155 h 7094230"/>
              <a:gd name="connsiteX68" fmla="*/ 8902335 w 11183158"/>
              <a:gd name="connsiteY68" fmla="*/ 1222172 h 7094230"/>
              <a:gd name="connsiteX69" fmla="*/ 8890894 w 11183158"/>
              <a:gd name="connsiteY69" fmla="*/ 1179483 h 7094230"/>
              <a:gd name="connsiteX70" fmla="*/ 8908032 w 11183158"/>
              <a:gd name="connsiteY70" fmla="*/ 1115055 h 7094230"/>
              <a:gd name="connsiteX71" fmla="*/ 9170337 w 11183158"/>
              <a:gd name="connsiteY71" fmla="*/ 656366 h 7094230"/>
              <a:gd name="connsiteX72" fmla="*/ 9216991 w 11183158"/>
              <a:gd name="connsiteY72" fmla="*/ 609247 h 7094230"/>
              <a:gd name="connsiteX73" fmla="*/ 9276497 w 11183158"/>
              <a:gd name="connsiteY73" fmla="*/ 591938 h 7094230"/>
              <a:gd name="connsiteX74" fmla="*/ 9803012 w 11183158"/>
              <a:gd name="connsiteY74" fmla="*/ 591938 h 7094230"/>
              <a:gd name="connsiteX75" fmla="*/ 9869184 w 11183158"/>
              <a:gd name="connsiteY75" fmla="*/ 609247 h 7094230"/>
              <a:gd name="connsiteX76" fmla="*/ 9890212 w 11183158"/>
              <a:gd name="connsiteY76" fmla="*/ 630264 h 7094230"/>
              <a:gd name="connsiteX77" fmla="*/ 9878771 w 11183158"/>
              <a:gd name="connsiteY77" fmla="*/ 587574 h 7094230"/>
              <a:gd name="connsiteX78" fmla="*/ 9895909 w 11183158"/>
              <a:gd name="connsiteY78" fmla="*/ 523146 h 7094230"/>
              <a:gd name="connsiteX79" fmla="*/ 10158214 w 11183158"/>
              <a:gd name="connsiteY79" fmla="*/ 64458 h 7094230"/>
              <a:gd name="connsiteX80" fmla="*/ 10204868 w 11183158"/>
              <a:gd name="connsiteY80" fmla="*/ 17339 h 7094230"/>
              <a:gd name="connsiteX81" fmla="*/ 10264374 w 11183158"/>
              <a:gd name="connsiteY81" fmla="*/ 30 h 7094230"/>
              <a:gd name="connsiteX82" fmla="*/ 10790889 w 11183158"/>
              <a:gd name="connsiteY82" fmla="*/ 30 h 7094230"/>
              <a:gd name="connsiteX83" fmla="*/ 10857061 w 11183158"/>
              <a:gd name="connsiteY83" fmla="*/ 17339 h 7094230"/>
              <a:gd name="connsiteX84" fmla="*/ 10902762 w 11183158"/>
              <a:gd name="connsiteY84" fmla="*/ 63016 h 7094230"/>
              <a:gd name="connsiteX85" fmla="*/ 11165068 w 11183158"/>
              <a:gd name="connsiteY85" fmla="*/ 521704 h 7094230"/>
              <a:gd name="connsiteX86" fmla="*/ 11183158 w 11183158"/>
              <a:gd name="connsiteY86" fmla="*/ 587575 h 7094230"/>
              <a:gd name="connsiteX87" fmla="*/ 11164592 w 11183158"/>
              <a:gd name="connsiteY87" fmla="*/ 653926 h 7094230"/>
              <a:gd name="connsiteX88" fmla="*/ 10902763 w 11183158"/>
              <a:gd name="connsiteY88" fmla="*/ 1112614 h 7094230"/>
              <a:gd name="connsiteX89" fmla="*/ 10857061 w 11183158"/>
              <a:gd name="connsiteY89" fmla="*/ 1158291 h 7094230"/>
              <a:gd name="connsiteX90" fmla="*/ 10791842 w 11183158"/>
              <a:gd name="connsiteY90" fmla="*/ 1175120 h 7094230"/>
              <a:gd name="connsiteX91" fmla="*/ 10267231 w 11183158"/>
              <a:gd name="connsiteY91" fmla="*/ 1175119 h 7094230"/>
              <a:gd name="connsiteX92" fmla="*/ 10204868 w 11183158"/>
              <a:gd name="connsiteY92" fmla="*/ 1158291 h 7094230"/>
              <a:gd name="connsiteX93" fmla="*/ 10183548 w 11183158"/>
              <a:gd name="connsiteY93" fmla="*/ 1136757 h 7094230"/>
              <a:gd name="connsiteX94" fmla="*/ 10195281 w 11183158"/>
              <a:gd name="connsiteY94" fmla="*/ 1179483 h 7094230"/>
              <a:gd name="connsiteX95" fmla="*/ 10176715 w 11183158"/>
              <a:gd name="connsiteY95" fmla="*/ 1245834 h 7094230"/>
              <a:gd name="connsiteX96" fmla="*/ 9914886 w 11183158"/>
              <a:gd name="connsiteY96" fmla="*/ 1704522 h 7094230"/>
              <a:gd name="connsiteX97" fmla="*/ 9869184 w 11183158"/>
              <a:gd name="connsiteY97" fmla="*/ 1750199 h 7094230"/>
              <a:gd name="connsiteX98" fmla="*/ 9803964 w 11183158"/>
              <a:gd name="connsiteY98" fmla="*/ 1767028 h 7094230"/>
              <a:gd name="connsiteX99" fmla="*/ 9279354 w 11183158"/>
              <a:gd name="connsiteY99" fmla="*/ 1767027 h 7094230"/>
              <a:gd name="connsiteX100" fmla="*/ 9216991 w 11183158"/>
              <a:gd name="connsiteY100" fmla="*/ 1750199 h 7094230"/>
              <a:gd name="connsiteX101" fmla="*/ 9195670 w 11183158"/>
              <a:gd name="connsiteY101" fmla="*/ 1728665 h 7094230"/>
              <a:gd name="connsiteX102" fmla="*/ 9207404 w 11183158"/>
              <a:gd name="connsiteY102" fmla="*/ 1771391 h 7094230"/>
              <a:gd name="connsiteX103" fmla="*/ 9188837 w 11183158"/>
              <a:gd name="connsiteY103" fmla="*/ 1837742 h 7094230"/>
              <a:gd name="connsiteX104" fmla="*/ 8927008 w 11183158"/>
              <a:gd name="connsiteY104" fmla="*/ 2296430 h 7094230"/>
              <a:gd name="connsiteX105" fmla="*/ 8881307 w 11183158"/>
              <a:gd name="connsiteY105" fmla="*/ 2342107 h 7094230"/>
              <a:gd name="connsiteX106" fmla="*/ 8816087 w 11183158"/>
              <a:gd name="connsiteY106" fmla="*/ 2358936 h 7094230"/>
              <a:gd name="connsiteX107" fmla="*/ 8291477 w 11183158"/>
              <a:gd name="connsiteY107" fmla="*/ 2358935 h 7094230"/>
              <a:gd name="connsiteX108" fmla="*/ 8229114 w 11183158"/>
              <a:gd name="connsiteY108" fmla="*/ 2342107 h 7094230"/>
              <a:gd name="connsiteX109" fmla="*/ 8207793 w 11183158"/>
              <a:gd name="connsiteY109" fmla="*/ 2320573 h 7094230"/>
              <a:gd name="connsiteX110" fmla="*/ 8219527 w 11183158"/>
              <a:gd name="connsiteY110" fmla="*/ 2363299 h 7094230"/>
              <a:gd name="connsiteX111" fmla="*/ 8200960 w 11183158"/>
              <a:gd name="connsiteY111" fmla="*/ 2429650 h 7094230"/>
              <a:gd name="connsiteX112" fmla="*/ 7939131 w 11183158"/>
              <a:gd name="connsiteY112" fmla="*/ 2888338 h 7094230"/>
              <a:gd name="connsiteX113" fmla="*/ 7893430 w 11183158"/>
              <a:gd name="connsiteY113" fmla="*/ 2934015 h 7094230"/>
              <a:gd name="connsiteX114" fmla="*/ 7828210 w 11183158"/>
              <a:gd name="connsiteY114" fmla="*/ 2950844 h 7094230"/>
              <a:gd name="connsiteX115" fmla="*/ 7303600 w 11183158"/>
              <a:gd name="connsiteY115" fmla="*/ 2950843 h 7094230"/>
              <a:gd name="connsiteX116" fmla="*/ 7241236 w 11183158"/>
              <a:gd name="connsiteY116" fmla="*/ 2934015 h 7094230"/>
              <a:gd name="connsiteX117" fmla="*/ 7219916 w 11183158"/>
              <a:gd name="connsiteY117" fmla="*/ 2912482 h 7094230"/>
              <a:gd name="connsiteX118" fmla="*/ 7231649 w 11183158"/>
              <a:gd name="connsiteY118" fmla="*/ 2955207 h 7094230"/>
              <a:gd name="connsiteX119" fmla="*/ 7213084 w 11183158"/>
              <a:gd name="connsiteY119" fmla="*/ 3021558 h 7094230"/>
              <a:gd name="connsiteX120" fmla="*/ 6951254 w 11183158"/>
              <a:gd name="connsiteY120" fmla="*/ 3480247 h 7094230"/>
              <a:gd name="connsiteX121" fmla="*/ 6905553 w 11183158"/>
              <a:gd name="connsiteY121" fmla="*/ 3525923 h 7094230"/>
              <a:gd name="connsiteX122" fmla="*/ 6840333 w 11183158"/>
              <a:gd name="connsiteY122" fmla="*/ 3542751 h 7094230"/>
              <a:gd name="connsiteX123" fmla="*/ 6315723 w 11183158"/>
              <a:gd name="connsiteY123" fmla="*/ 3542751 h 7094230"/>
              <a:gd name="connsiteX124" fmla="*/ 6253359 w 11183158"/>
              <a:gd name="connsiteY124" fmla="*/ 3525923 h 7094230"/>
              <a:gd name="connsiteX125" fmla="*/ 6232039 w 11183158"/>
              <a:gd name="connsiteY125" fmla="*/ 3504390 h 7094230"/>
              <a:gd name="connsiteX126" fmla="*/ 6243772 w 11183158"/>
              <a:gd name="connsiteY126" fmla="*/ 3547115 h 7094230"/>
              <a:gd name="connsiteX127" fmla="*/ 6225207 w 11183158"/>
              <a:gd name="connsiteY127" fmla="*/ 3613466 h 7094230"/>
              <a:gd name="connsiteX128" fmla="*/ 5963377 w 11183158"/>
              <a:gd name="connsiteY128" fmla="*/ 4072155 h 7094230"/>
              <a:gd name="connsiteX129" fmla="*/ 5917676 w 11183158"/>
              <a:gd name="connsiteY129" fmla="*/ 4117831 h 7094230"/>
              <a:gd name="connsiteX130" fmla="*/ 5852457 w 11183158"/>
              <a:gd name="connsiteY130" fmla="*/ 4134659 h 7094230"/>
              <a:gd name="connsiteX131" fmla="*/ 5327845 w 11183158"/>
              <a:gd name="connsiteY131" fmla="*/ 4134659 h 7094230"/>
              <a:gd name="connsiteX132" fmla="*/ 5265482 w 11183158"/>
              <a:gd name="connsiteY132" fmla="*/ 4117831 h 7094230"/>
              <a:gd name="connsiteX133" fmla="*/ 5244162 w 11183158"/>
              <a:gd name="connsiteY133" fmla="*/ 4096298 h 7094230"/>
              <a:gd name="connsiteX134" fmla="*/ 5255895 w 11183158"/>
              <a:gd name="connsiteY134" fmla="*/ 4139023 h 7094230"/>
              <a:gd name="connsiteX135" fmla="*/ 5237329 w 11183158"/>
              <a:gd name="connsiteY135" fmla="*/ 4205374 h 7094230"/>
              <a:gd name="connsiteX136" fmla="*/ 4975500 w 11183158"/>
              <a:gd name="connsiteY136" fmla="*/ 4664063 h 7094230"/>
              <a:gd name="connsiteX137" fmla="*/ 4929799 w 11183158"/>
              <a:gd name="connsiteY137" fmla="*/ 4709739 h 7094230"/>
              <a:gd name="connsiteX138" fmla="*/ 4864579 w 11183158"/>
              <a:gd name="connsiteY138" fmla="*/ 4726568 h 7094230"/>
              <a:gd name="connsiteX139" fmla="*/ 4339968 w 11183158"/>
              <a:gd name="connsiteY139" fmla="*/ 4726568 h 7094230"/>
              <a:gd name="connsiteX140" fmla="*/ 4277605 w 11183158"/>
              <a:gd name="connsiteY140" fmla="*/ 4709739 h 7094230"/>
              <a:gd name="connsiteX141" fmla="*/ 4256285 w 11183158"/>
              <a:gd name="connsiteY141" fmla="*/ 4688206 h 7094230"/>
              <a:gd name="connsiteX142" fmla="*/ 4268018 w 11183158"/>
              <a:gd name="connsiteY142" fmla="*/ 4730931 h 7094230"/>
              <a:gd name="connsiteX143" fmla="*/ 4249453 w 11183158"/>
              <a:gd name="connsiteY143" fmla="*/ 4797282 h 7094230"/>
              <a:gd name="connsiteX144" fmla="*/ 3987623 w 11183158"/>
              <a:gd name="connsiteY144" fmla="*/ 5255970 h 7094230"/>
              <a:gd name="connsiteX145" fmla="*/ 3941922 w 11183158"/>
              <a:gd name="connsiteY145" fmla="*/ 5301647 h 7094230"/>
              <a:gd name="connsiteX146" fmla="*/ 3876703 w 11183158"/>
              <a:gd name="connsiteY146" fmla="*/ 5318475 h 7094230"/>
              <a:gd name="connsiteX147" fmla="*/ 3352092 w 11183158"/>
              <a:gd name="connsiteY147" fmla="*/ 5318475 h 7094230"/>
              <a:gd name="connsiteX148" fmla="*/ 3289729 w 11183158"/>
              <a:gd name="connsiteY148" fmla="*/ 5301647 h 7094230"/>
              <a:gd name="connsiteX149" fmla="*/ 3268408 w 11183158"/>
              <a:gd name="connsiteY149" fmla="*/ 5280114 h 7094230"/>
              <a:gd name="connsiteX150" fmla="*/ 3280141 w 11183158"/>
              <a:gd name="connsiteY150" fmla="*/ 5322839 h 7094230"/>
              <a:gd name="connsiteX151" fmla="*/ 3261575 w 11183158"/>
              <a:gd name="connsiteY151" fmla="*/ 5389190 h 7094230"/>
              <a:gd name="connsiteX152" fmla="*/ 2999746 w 11183158"/>
              <a:gd name="connsiteY152" fmla="*/ 5847878 h 7094230"/>
              <a:gd name="connsiteX153" fmla="*/ 2954045 w 11183158"/>
              <a:gd name="connsiteY153" fmla="*/ 5893555 h 7094230"/>
              <a:gd name="connsiteX154" fmla="*/ 2888826 w 11183158"/>
              <a:gd name="connsiteY154" fmla="*/ 5910383 h 7094230"/>
              <a:gd name="connsiteX155" fmla="*/ 2364214 w 11183158"/>
              <a:gd name="connsiteY155" fmla="*/ 5910383 h 7094230"/>
              <a:gd name="connsiteX156" fmla="*/ 2301851 w 11183158"/>
              <a:gd name="connsiteY156" fmla="*/ 5893555 h 7094230"/>
              <a:gd name="connsiteX157" fmla="*/ 2280531 w 11183158"/>
              <a:gd name="connsiteY157" fmla="*/ 5872022 h 7094230"/>
              <a:gd name="connsiteX158" fmla="*/ 2292264 w 11183158"/>
              <a:gd name="connsiteY158" fmla="*/ 5914747 h 7094230"/>
              <a:gd name="connsiteX159" fmla="*/ 2273698 w 11183158"/>
              <a:gd name="connsiteY159" fmla="*/ 5981098 h 7094230"/>
              <a:gd name="connsiteX160" fmla="*/ 2011869 w 11183158"/>
              <a:gd name="connsiteY160" fmla="*/ 6439787 h 7094230"/>
              <a:gd name="connsiteX161" fmla="*/ 1966167 w 11183158"/>
              <a:gd name="connsiteY161" fmla="*/ 6485463 h 7094230"/>
              <a:gd name="connsiteX162" fmla="*/ 1900948 w 11183158"/>
              <a:gd name="connsiteY162" fmla="*/ 6502292 h 7094230"/>
              <a:gd name="connsiteX163" fmla="*/ 1376337 w 11183158"/>
              <a:gd name="connsiteY163" fmla="*/ 6502292 h 7094230"/>
              <a:gd name="connsiteX164" fmla="*/ 1313974 w 11183158"/>
              <a:gd name="connsiteY164" fmla="*/ 6485463 h 7094230"/>
              <a:gd name="connsiteX165" fmla="*/ 1292654 w 11183158"/>
              <a:gd name="connsiteY165" fmla="*/ 6463930 h 7094230"/>
              <a:gd name="connsiteX166" fmla="*/ 1304387 w 11183158"/>
              <a:gd name="connsiteY166" fmla="*/ 6506655 h 7094230"/>
              <a:gd name="connsiteX167" fmla="*/ 1285821 w 11183158"/>
              <a:gd name="connsiteY167" fmla="*/ 6573006 h 7094230"/>
              <a:gd name="connsiteX168" fmla="*/ 1023991 w 11183158"/>
              <a:gd name="connsiteY168" fmla="*/ 7031695 h 7094230"/>
              <a:gd name="connsiteX169" fmla="*/ 978290 w 11183158"/>
              <a:gd name="connsiteY169" fmla="*/ 7077371 h 7094230"/>
              <a:gd name="connsiteX170" fmla="*/ 913071 w 11183158"/>
              <a:gd name="connsiteY170" fmla="*/ 7094200 h 7094230"/>
              <a:gd name="connsiteX171" fmla="*/ 388460 w 11183158"/>
              <a:gd name="connsiteY171" fmla="*/ 7094200 h 7094230"/>
              <a:gd name="connsiteX172" fmla="*/ 326097 w 11183158"/>
              <a:gd name="connsiteY172" fmla="*/ 7077371 h 7094230"/>
              <a:gd name="connsiteX173" fmla="*/ 280396 w 11183158"/>
              <a:gd name="connsiteY173" fmla="*/ 7031214 h 7094230"/>
              <a:gd name="connsiteX174" fmla="*/ 17138 w 11183158"/>
              <a:gd name="connsiteY174" fmla="*/ 6570602 h 7094230"/>
              <a:gd name="connsiteX175" fmla="*/ 0 w 11183158"/>
              <a:gd name="connsiteY175" fmla="*/ 6506655 h 7094230"/>
              <a:gd name="connsiteX176" fmla="*/ 17138 w 11183158"/>
              <a:gd name="connsiteY176" fmla="*/ 6442227 h 7094230"/>
              <a:gd name="connsiteX177" fmla="*/ 279444 w 11183158"/>
              <a:gd name="connsiteY177" fmla="*/ 5983538 h 7094230"/>
              <a:gd name="connsiteX178" fmla="*/ 326097 w 11183158"/>
              <a:gd name="connsiteY178" fmla="*/ 5936420 h 709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11183158" h="7094230">
                <a:moveTo>
                  <a:pt x="326097" y="5936420"/>
                </a:moveTo>
                <a:cubicBezTo>
                  <a:pt x="344663" y="5925361"/>
                  <a:pt x="365133" y="5919591"/>
                  <a:pt x="385604" y="5919110"/>
                </a:cubicBezTo>
                <a:lnTo>
                  <a:pt x="912119" y="5919110"/>
                </a:lnTo>
                <a:cubicBezTo>
                  <a:pt x="934493" y="5918629"/>
                  <a:pt x="957344" y="5923918"/>
                  <a:pt x="978291" y="5936420"/>
                </a:cubicBezTo>
                <a:lnTo>
                  <a:pt x="999318" y="5957436"/>
                </a:lnTo>
                <a:lnTo>
                  <a:pt x="987877" y="5914747"/>
                </a:lnTo>
                <a:cubicBezTo>
                  <a:pt x="987877" y="5891187"/>
                  <a:pt x="994066" y="5869551"/>
                  <a:pt x="1005015" y="5850319"/>
                </a:cubicBezTo>
                <a:lnTo>
                  <a:pt x="1267321" y="5391630"/>
                </a:lnTo>
                <a:cubicBezTo>
                  <a:pt x="1278270" y="5372879"/>
                  <a:pt x="1293980" y="5356051"/>
                  <a:pt x="1313974" y="5344511"/>
                </a:cubicBezTo>
                <a:cubicBezTo>
                  <a:pt x="1332540" y="5333452"/>
                  <a:pt x="1353011" y="5327683"/>
                  <a:pt x="1373481" y="5327202"/>
                </a:cubicBezTo>
                <a:lnTo>
                  <a:pt x="1899996" y="5327202"/>
                </a:lnTo>
                <a:cubicBezTo>
                  <a:pt x="1922371" y="5326721"/>
                  <a:pt x="1945221" y="5332010"/>
                  <a:pt x="1966168" y="5344511"/>
                </a:cubicBezTo>
                <a:lnTo>
                  <a:pt x="1987195" y="5365527"/>
                </a:lnTo>
                <a:lnTo>
                  <a:pt x="1975755" y="5322839"/>
                </a:lnTo>
                <a:cubicBezTo>
                  <a:pt x="1975755" y="5299279"/>
                  <a:pt x="1981943" y="5277643"/>
                  <a:pt x="1992892" y="5258411"/>
                </a:cubicBezTo>
                <a:lnTo>
                  <a:pt x="2255198" y="4799722"/>
                </a:lnTo>
                <a:cubicBezTo>
                  <a:pt x="2266147" y="4780970"/>
                  <a:pt x="2281857" y="4764143"/>
                  <a:pt x="2301852" y="4752603"/>
                </a:cubicBezTo>
                <a:cubicBezTo>
                  <a:pt x="2320417" y="4741544"/>
                  <a:pt x="2340888" y="4735775"/>
                  <a:pt x="2361358" y="4735294"/>
                </a:cubicBezTo>
                <a:lnTo>
                  <a:pt x="2887873" y="4735294"/>
                </a:lnTo>
                <a:cubicBezTo>
                  <a:pt x="2910248" y="4734813"/>
                  <a:pt x="2933098" y="4740102"/>
                  <a:pt x="2954045" y="4752603"/>
                </a:cubicBezTo>
                <a:lnTo>
                  <a:pt x="2975072" y="4773619"/>
                </a:lnTo>
                <a:lnTo>
                  <a:pt x="2963631" y="4730931"/>
                </a:lnTo>
                <a:cubicBezTo>
                  <a:pt x="2963632" y="4707371"/>
                  <a:pt x="2969821" y="4685735"/>
                  <a:pt x="2980770" y="4666502"/>
                </a:cubicBezTo>
                <a:lnTo>
                  <a:pt x="3243075" y="4207814"/>
                </a:lnTo>
                <a:cubicBezTo>
                  <a:pt x="3254024" y="4189062"/>
                  <a:pt x="3269735" y="4172234"/>
                  <a:pt x="3289729" y="4160695"/>
                </a:cubicBezTo>
                <a:cubicBezTo>
                  <a:pt x="3308295" y="4149636"/>
                  <a:pt x="3328765" y="4143867"/>
                  <a:pt x="3349235" y="4143386"/>
                </a:cubicBezTo>
                <a:lnTo>
                  <a:pt x="3875750" y="4143386"/>
                </a:lnTo>
                <a:cubicBezTo>
                  <a:pt x="3898125" y="4142905"/>
                  <a:pt x="3920975" y="4148194"/>
                  <a:pt x="3941921" y="4160695"/>
                </a:cubicBezTo>
                <a:lnTo>
                  <a:pt x="3962949" y="4181711"/>
                </a:lnTo>
                <a:lnTo>
                  <a:pt x="3951508" y="4139023"/>
                </a:lnTo>
                <a:cubicBezTo>
                  <a:pt x="3951509" y="4115463"/>
                  <a:pt x="3957697" y="4093827"/>
                  <a:pt x="3968646" y="4074595"/>
                </a:cubicBezTo>
                <a:lnTo>
                  <a:pt x="4230951" y="3615906"/>
                </a:lnTo>
                <a:cubicBezTo>
                  <a:pt x="4241901" y="3597154"/>
                  <a:pt x="4257611" y="3580326"/>
                  <a:pt x="4277605" y="3568787"/>
                </a:cubicBezTo>
                <a:cubicBezTo>
                  <a:pt x="4296171" y="3557728"/>
                  <a:pt x="4316641" y="3551959"/>
                  <a:pt x="4337112" y="3551478"/>
                </a:cubicBezTo>
                <a:lnTo>
                  <a:pt x="4863627" y="3551478"/>
                </a:lnTo>
                <a:cubicBezTo>
                  <a:pt x="4886002" y="3550997"/>
                  <a:pt x="4908852" y="3556286"/>
                  <a:pt x="4929798" y="3568787"/>
                </a:cubicBezTo>
                <a:lnTo>
                  <a:pt x="4950826" y="3589803"/>
                </a:lnTo>
                <a:lnTo>
                  <a:pt x="4939386" y="3547114"/>
                </a:lnTo>
                <a:cubicBezTo>
                  <a:pt x="4939385" y="3523555"/>
                  <a:pt x="4945574" y="3501919"/>
                  <a:pt x="4956523" y="3482687"/>
                </a:cubicBezTo>
                <a:lnTo>
                  <a:pt x="5218829" y="3023998"/>
                </a:lnTo>
                <a:cubicBezTo>
                  <a:pt x="5229778" y="3005246"/>
                  <a:pt x="5245488" y="2988419"/>
                  <a:pt x="5265482" y="2976879"/>
                </a:cubicBezTo>
                <a:cubicBezTo>
                  <a:pt x="5284048" y="2965820"/>
                  <a:pt x="5304518" y="2960051"/>
                  <a:pt x="5324989" y="2959570"/>
                </a:cubicBezTo>
                <a:lnTo>
                  <a:pt x="5851504" y="2959570"/>
                </a:lnTo>
                <a:cubicBezTo>
                  <a:pt x="5873879" y="2959089"/>
                  <a:pt x="5896729" y="2964378"/>
                  <a:pt x="5917676" y="2976879"/>
                </a:cubicBezTo>
                <a:lnTo>
                  <a:pt x="5938703" y="2997895"/>
                </a:lnTo>
                <a:lnTo>
                  <a:pt x="5927263" y="2955207"/>
                </a:lnTo>
                <a:cubicBezTo>
                  <a:pt x="5927263" y="2931647"/>
                  <a:pt x="5933451" y="2910011"/>
                  <a:pt x="5944400" y="2890779"/>
                </a:cubicBezTo>
                <a:lnTo>
                  <a:pt x="6206706" y="2432090"/>
                </a:lnTo>
                <a:cubicBezTo>
                  <a:pt x="6217655" y="2413338"/>
                  <a:pt x="6233365" y="2396511"/>
                  <a:pt x="6253359" y="2384971"/>
                </a:cubicBezTo>
                <a:cubicBezTo>
                  <a:pt x="6271925" y="2373912"/>
                  <a:pt x="6292396" y="2368143"/>
                  <a:pt x="6312866" y="2367662"/>
                </a:cubicBezTo>
                <a:lnTo>
                  <a:pt x="6839381" y="2367662"/>
                </a:lnTo>
                <a:cubicBezTo>
                  <a:pt x="6861756" y="2367181"/>
                  <a:pt x="6884606" y="2372470"/>
                  <a:pt x="6905553" y="2384971"/>
                </a:cubicBezTo>
                <a:lnTo>
                  <a:pt x="6926580" y="2405987"/>
                </a:lnTo>
                <a:lnTo>
                  <a:pt x="6915140" y="2363299"/>
                </a:lnTo>
                <a:cubicBezTo>
                  <a:pt x="6915140" y="2339739"/>
                  <a:pt x="6921328" y="2318103"/>
                  <a:pt x="6932277" y="2298871"/>
                </a:cubicBezTo>
                <a:lnTo>
                  <a:pt x="7194583" y="1840182"/>
                </a:lnTo>
                <a:cubicBezTo>
                  <a:pt x="7205532" y="1821430"/>
                  <a:pt x="7221242" y="1804603"/>
                  <a:pt x="7241237" y="1793063"/>
                </a:cubicBezTo>
                <a:cubicBezTo>
                  <a:pt x="7259802" y="1782005"/>
                  <a:pt x="7280272" y="1776235"/>
                  <a:pt x="7300743" y="1775754"/>
                </a:cubicBezTo>
                <a:lnTo>
                  <a:pt x="7827258" y="1775754"/>
                </a:lnTo>
                <a:cubicBezTo>
                  <a:pt x="7849633" y="1775273"/>
                  <a:pt x="7872483" y="1780562"/>
                  <a:pt x="7893430" y="1793063"/>
                </a:cubicBezTo>
                <a:lnTo>
                  <a:pt x="7914458" y="1814080"/>
                </a:lnTo>
                <a:lnTo>
                  <a:pt x="7903017" y="1771391"/>
                </a:lnTo>
                <a:cubicBezTo>
                  <a:pt x="7903017" y="1747831"/>
                  <a:pt x="7909205" y="1726195"/>
                  <a:pt x="7920154" y="1706963"/>
                </a:cubicBezTo>
                <a:lnTo>
                  <a:pt x="8182460" y="1248274"/>
                </a:lnTo>
                <a:cubicBezTo>
                  <a:pt x="8193409" y="1229522"/>
                  <a:pt x="8209119" y="1212695"/>
                  <a:pt x="8229114" y="1201155"/>
                </a:cubicBezTo>
                <a:cubicBezTo>
                  <a:pt x="8247679" y="1190097"/>
                  <a:pt x="8268149" y="1184327"/>
                  <a:pt x="8288620" y="1183846"/>
                </a:cubicBezTo>
                <a:lnTo>
                  <a:pt x="8815135" y="1183846"/>
                </a:lnTo>
                <a:cubicBezTo>
                  <a:pt x="8837510" y="1183365"/>
                  <a:pt x="8860360" y="1188654"/>
                  <a:pt x="8881307" y="1201155"/>
                </a:cubicBezTo>
                <a:lnTo>
                  <a:pt x="8902335" y="1222172"/>
                </a:lnTo>
                <a:lnTo>
                  <a:pt x="8890894" y="1179483"/>
                </a:lnTo>
                <a:cubicBezTo>
                  <a:pt x="8890894" y="1155923"/>
                  <a:pt x="8897083" y="1134287"/>
                  <a:pt x="8908032" y="1115055"/>
                </a:cubicBezTo>
                <a:lnTo>
                  <a:pt x="9170337" y="656366"/>
                </a:lnTo>
                <a:cubicBezTo>
                  <a:pt x="9181286" y="637614"/>
                  <a:pt x="9196996" y="620787"/>
                  <a:pt x="9216991" y="609247"/>
                </a:cubicBezTo>
                <a:cubicBezTo>
                  <a:pt x="9235556" y="598188"/>
                  <a:pt x="9256027" y="592419"/>
                  <a:pt x="9276497" y="591938"/>
                </a:cubicBezTo>
                <a:lnTo>
                  <a:pt x="9803012" y="591938"/>
                </a:lnTo>
                <a:cubicBezTo>
                  <a:pt x="9825387" y="591457"/>
                  <a:pt x="9848237" y="596746"/>
                  <a:pt x="9869184" y="609247"/>
                </a:cubicBezTo>
                <a:lnTo>
                  <a:pt x="9890212" y="630264"/>
                </a:lnTo>
                <a:lnTo>
                  <a:pt x="9878771" y="587574"/>
                </a:lnTo>
                <a:cubicBezTo>
                  <a:pt x="9878771" y="564015"/>
                  <a:pt x="9884960" y="542379"/>
                  <a:pt x="9895909" y="523146"/>
                </a:cubicBezTo>
                <a:lnTo>
                  <a:pt x="10158214" y="64458"/>
                </a:lnTo>
                <a:cubicBezTo>
                  <a:pt x="10169163" y="45706"/>
                  <a:pt x="10184873" y="28879"/>
                  <a:pt x="10204868" y="17339"/>
                </a:cubicBezTo>
                <a:cubicBezTo>
                  <a:pt x="10223433" y="6280"/>
                  <a:pt x="10243904" y="511"/>
                  <a:pt x="10264374" y="30"/>
                </a:cubicBezTo>
                <a:lnTo>
                  <a:pt x="10790889" y="30"/>
                </a:lnTo>
                <a:cubicBezTo>
                  <a:pt x="10813264" y="-451"/>
                  <a:pt x="10836115" y="4838"/>
                  <a:pt x="10857061" y="17339"/>
                </a:cubicBezTo>
                <a:cubicBezTo>
                  <a:pt x="10876579" y="28397"/>
                  <a:pt x="10892289" y="44264"/>
                  <a:pt x="10902762" y="63016"/>
                </a:cubicBezTo>
                <a:lnTo>
                  <a:pt x="11165068" y="521704"/>
                </a:lnTo>
                <a:cubicBezTo>
                  <a:pt x="11176493" y="540936"/>
                  <a:pt x="11183158" y="563534"/>
                  <a:pt x="11183158" y="587575"/>
                </a:cubicBezTo>
                <a:cubicBezTo>
                  <a:pt x="11183158" y="612096"/>
                  <a:pt x="11176493" y="634694"/>
                  <a:pt x="11164592" y="653926"/>
                </a:cubicBezTo>
                <a:lnTo>
                  <a:pt x="10902763" y="1112614"/>
                </a:lnTo>
                <a:cubicBezTo>
                  <a:pt x="10891813" y="1130885"/>
                  <a:pt x="10876579" y="1146752"/>
                  <a:pt x="10857061" y="1158291"/>
                </a:cubicBezTo>
                <a:cubicBezTo>
                  <a:pt x="10836591" y="1170311"/>
                  <a:pt x="10814216" y="1175600"/>
                  <a:pt x="10791842" y="1175120"/>
                </a:cubicBezTo>
                <a:lnTo>
                  <a:pt x="10267231" y="1175119"/>
                </a:lnTo>
                <a:cubicBezTo>
                  <a:pt x="10246284" y="1175119"/>
                  <a:pt x="10224386" y="1169830"/>
                  <a:pt x="10204868" y="1158291"/>
                </a:cubicBezTo>
                <a:lnTo>
                  <a:pt x="10183548" y="1136757"/>
                </a:lnTo>
                <a:lnTo>
                  <a:pt x="10195281" y="1179483"/>
                </a:lnTo>
                <a:cubicBezTo>
                  <a:pt x="10195281" y="1204004"/>
                  <a:pt x="10188616" y="1226602"/>
                  <a:pt x="10176715" y="1245834"/>
                </a:cubicBezTo>
                <a:lnTo>
                  <a:pt x="9914886" y="1704522"/>
                </a:lnTo>
                <a:cubicBezTo>
                  <a:pt x="9903936" y="1722793"/>
                  <a:pt x="9888702" y="1738660"/>
                  <a:pt x="9869184" y="1750199"/>
                </a:cubicBezTo>
                <a:cubicBezTo>
                  <a:pt x="9848714" y="1762219"/>
                  <a:pt x="9826339" y="1767508"/>
                  <a:pt x="9803964" y="1767028"/>
                </a:cubicBezTo>
                <a:lnTo>
                  <a:pt x="9279354" y="1767027"/>
                </a:lnTo>
                <a:cubicBezTo>
                  <a:pt x="9258407" y="1767027"/>
                  <a:pt x="9236509" y="1761738"/>
                  <a:pt x="9216991" y="1750199"/>
                </a:cubicBezTo>
                <a:lnTo>
                  <a:pt x="9195670" y="1728665"/>
                </a:lnTo>
                <a:lnTo>
                  <a:pt x="9207404" y="1771391"/>
                </a:lnTo>
                <a:cubicBezTo>
                  <a:pt x="9207404" y="1795912"/>
                  <a:pt x="9200739" y="1818510"/>
                  <a:pt x="9188837" y="1837742"/>
                </a:cubicBezTo>
                <a:lnTo>
                  <a:pt x="8927008" y="2296430"/>
                </a:lnTo>
                <a:cubicBezTo>
                  <a:pt x="8916059" y="2314701"/>
                  <a:pt x="8900825" y="2330568"/>
                  <a:pt x="8881307" y="2342107"/>
                </a:cubicBezTo>
                <a:cubicBezTo>
                  <a:pt x="8860837" y="2354127"/>
                  <a:pt x="8838462" y="2359417"/>
                  <a:pt x="8816087" y="2358936"/>
                </a:cubicBezTo>
                <a:lnTo>
                  <a:pt x="8291477" y="2358935"/>
                </a:lnTo>
                <a:cubicBezTo>
                  <a:pt x="8270530" y="2358935"/>
                  <a:pt x="8248632" y="2353646"/>
                  <a:pt x="8229114" y="2342107"/>
                </a:cubicBezTo>
                <a:lnTo>
                  <a:pt x="8207793" y="2320573"/>
                </a:lnTo>
                <a:lnTo>
                  <a:pt x="8219527" y="2363299"/>
                </a:lnTo>
                <a:cubicBezTo>
                  <a:pt x="8219527" y="2387820"/>
                  <a:pt x="8212862" y="2410418"/>
                  <a:pt x="8200960" y="2429650"/>
                </a:cubicBezTo>
                <a:lnTo>
                  <a:pt x="7939131" y="2888338"/>
                </a:lnTo>
                <a:cubicBezTo>
                  <a:pt x="7928182" y="2906609"/>
                  <a:pt x="7912948" y="2922476"/>
                  <a:pt x="7893430" y="2934015"/>
                </a:cubicBezTo>
                <a:cubicBezTo>
                  <a:pt x="7872960" y="2946035"/>
                  <a:pt x="7850585" y="2951325"/>
                  <a:pt x="7828210" y="2950844"/>
                </a:cubicBezTo>
                <a:lnTo>
                  <a:pt x="7303600" y="2950843"/>
                </a:lnTo>
                <a:cubicBezTo>
                  <a:pt x="7282653" y="2950843"/>
                  <a:pt x="7260754" y="2945555"/>
                  <a:pt x="7241236" y="2934015"/>
                </a:cubicBezTo>
                <a:lnTo>
                  <a:pt x="7219916" y="2912482"/>
                </a:lnTo>
                <a:lnTo>
                  <a:pt x="7231649" y="2955207"/>
                </a:lnTo>
                <a:cubicBezTo>
                  <a:pt x="7231650" y="2979728"/>
                  <a:pt x="7224985" y="3002326"/>
                  <a:pt x="7213084" y="3021558"/>
                </a:cubicBezTo>
                <a:lnTo>
                  <a:pt x="6951254" y="3480247"/>
                </a:lnTo>
                <a:cubicBezTo>
                  <a:pt x="6940304" y="3498517"/>
                  <a:pt x="6925071" y="3514384"/>
                  <a:pt x="6905553" y="3525923"/>
                </a:cubicBezTo>
                <a:cubicBezTo>
                  <a:pt x="6885082" y="3537944"/>
                  <a:pt x="6862708" y="3543232"/>
                  <a:pt x="6840333" y="3542751"/>
                </a:cubicBezTo>
                <a:lnTo>
                  <a:pt x="6315723" y="3542751"/>
                </a:lnTo>
                <a:cubicBezTo>
                  <a:pt x="6294776" y="3542751"/>
                  <a:pt x="6272877" y="3537463"/>
                  <a:pt x="6253359" y="3525923"/>
                </a:cubicBezTo>
                <a:lnTo>
                  <a:pt x="6232039" y="3504390"/>
                </a:lnTo>
                <a:lnTo>
                  <a:pt x="6243772" y="3547115"/>
                </a:lnTo>
                <a:cubicBezTo>
                  <a:pt x="6243773" y="3571636"/>
                  <a:pt x="6237108" y="3594234"/>
                  <a:pt x="6225207" y="3613466"/>
                </a:cubicBezTo>
                <a:lnTo>
                  <a:pt x="5963377" y="4072155"/>
                </a:lnTo>
                <a:cubicBezTo>
                  <a:pt x="5952427" y="4090425"/>
                  <a:pt x="5937194" y="4106292"/>
                  <a:pt x="5917676" y="4117831"/>
                </a:cubicBezTo>
                <a:cubicBezTo>
                  <a:pt x="5897205" y="4129852"/>
                  <a:pt x="5874831" y="4135140"/>
                  <a:pt x="5852457" y="4134659"/>
                </a:cubicBezTo>
                <a:lnTo>
                  <a:pt x="5327845" y="4134659"/>
                </a:lnTo>
                <a:cubicBezTo>
                  <a:pt x="5306899" y="4134659"/>
                  <a:pt x="5285001" y="4129370"/>
                  <a:pt x="5265482" y="4117831"/>
                </a:cubicBezTo>
                <a:lnTo>
                  <a:pt x="5244162" y="4096298"/>
                </a:lnTo>
                <a:lnTo>
                  <a:pt x="5255895" y="4139023"/>
                </a:lnTo>
                <a:cubicBezTo>
                  <a:pt x="5255896" y="4163544"/>
                  <a:pt x="5249231" y="4186142"/>
                  <a:pt x="5237329" y="4205374"/>
                </a:cubicBezTo>
                <a:lnTo>
                  <a:pt x="4975500" y="4664063"/>
                </a:lnTo>
                <a:cubicBezTo>
                  <a:pt x="4964550" y="4682333"/>
                  <a:pt x="4949317" y="4698200"/>
                  <a:pt x="4929799" y="4709739"/>
                </a:cubicBezTo>
                <a:cubicBezTo>
                  <a:pt x="4909328" y="4721760"/>
                  <a:pt x="4886954" y="4727049"/>
                  <a:pt x="4864579" y="4726568"/>
                </a:cubicBezTo>
                <a:lnTo>
                  <a:pt x="4339968" y="4726568"/>
                </a:lnTo>
                <a:cubicBezTo>
                  <a:pt x="4319022" y="4726567"/>
                  <a:pt x="4297123" y="4721279"/>
                  <a:pt x="4277605" y="4709739"/>
                </a:cubicBezTo>
                <a:lnTo>
                  <a:pt x="4256285" y="4688206"/>
                </a:lnTo>
                <a:lnTo>
                  <a:pt x="4268018" y="4730931"/>
                </a:lnTo>
                <a:cubicBezTo>
                  <a:pt x="4268018" y="4755452"/>
                  <a:pt x="4261353" y="4778050"/>
                  <a:pt x="4249453" y="4797282"/>
                </a:cubicBezTo>
                <a:lnTo>
                  <a:pt x="3987623" y="5255970"/>
                </a:lnTo>
                <a:cubicBezTo>
                  <a:pt x="3976674" y="5274241"/>
                  <a:pt x="3961440" y="5290108"/>
                  <a:pt x="3941922" y="5301647"/>
                </a:cubicBezTo>
                <a:cubicBezTo>
                  <a:pt x="3921452" y="5313667"/>
                  <a:pt x="3899077" y="5318956"/>
                  <a:pt x="3876703" y="5318475"/>
                </a:cubicBezTo>
                <a:lnTo>
                  <a:pt x="3352092" y="5318475"/>
                </a:lnTo>
                <a:cubicBezTo>
                  <a:pt x="3331145" y="5318475"/>
                  <a:pt x="3309246" y="5313187"/>
                  <a:pt x="3289729" y="5301647"/>
                </a:cubicBezTo>
                <a:lnTo>
                  <a:pt x="3268408" y="5280114"/>
                </a:lnTo>
                <a:lnTo>
                  <a:pt x="3280141" y="5322839"/>
                </a:lnTo>
                <a:cubicBezTo>
                  <a:pt x="3280142" y="5347360"/>
                  <a:pt x="3273477" y="5369958"/>
                  <a:pt x="3261575" y="5389190"/>
                </a:cubicBezTo>
                <a:lnTo>
                  <a:pt x="2999746" y="5847878"/>
                </a:lnTo>
                <a:cubicBezTo>
                  <a:pt x="2988797" y="5866149"/>
                  <a:pt x="2973563" y="5882016"/>
                  <a:pt x="2954045" y="5893555"/>
                </a:cubicBezTo>
                <a:cubicBezTo>
                  <a:pt x="2933574" y="5905576"/>
                  <a:pt x="2911200" y="5910864"/>
                  <a:pt x="2888826" y="5910383"/>
                </a:cubicBezTo>
                <a:lnTo>
                  <a:pt x="2364214" y="5910383"/>
                </a:lnTo>
                <a:cubicBezTo>
                  <a:pt x="2343268" y="5910383"/>
                  <a:pt x="2321370" y="5905095"/>
                  <a:pt x="2301851" y="5893555"/>
                </a:cubicBezTo>
                <a:lnTo>
                  <a:pt x="2280531" y="5872022"/>
                </a:lnTo>
                <a:lnTo>
                  <a:pt x="2292264" y="5914747"/>
                </a:lnTo>
                <a:cubicBezTo>
                  <a:pt x="2292264" y="5939268"/>
                  <a:pt x="2285600" y="5961866"/>
                  <a:pt x="2273698" y="5981098"/>
                </a:cubicBezTo>
                <a:lnTo>
                  <a:pt x="2011869" y="6439787"/>
                </a:lnTo>
                <a:cubicBezTo>
                  <a:pt x="2000919" y="6458057"/>
                  <a:pt x="1985686" y="6473924"/>
                  <a:pt x="1966167" y="6485463"/>
                </a:cubicBezTo>
                <a:cubicBezTo>
                  <a:pt x="1945697" y="6497484"/>
                  <a:pt x="1923323" y="6502773"/>
                  <a:pt x="1900948" y="6502292"/>
                </a:cubicBezTo>
                <a:lnTo>
                  <a:pt x="1376337" y="6502292"/>
                </a:lnTo>
                <a:cubicBezTo>
                  <a:pt x="1355391" y="6502292"/>
                  <a:pt x="1333492" y="6497003"/>
                  <a:pt x="1313974" y="6485463"/>
                </a:cubicBezTo>
                <a:lnTo>
                  <a:pt x="1292654" y="6463930"/>
                </a:lnTo>
                <a:lnTo>
                  <a:pt x="1304387" y="6506655"/>
                </a:lnTo>
                <a:cubicBezTo>
                  <a:pt x="1304387" y="6531176"/>
                  <a:pt x="1297722" y="6553774"/>
                  <a:pt x="1285821" y="6573006"/>
                </a:cubicBezTo>
                <a:lnTo>
                  <a:pt x="1023991" y="7031695"/>
                </a:lnTo>
                <a:cubicBezTo>
                  <a:pt x="1013042" y="7049965"/>
                  <a:pt x="997809" y="7065832"/>
                  <a:pt x="978290" y="7077371"/>
                </a:cubicBezTo>
                <a:cubicBezTo>
                  <a:pt x="957820" y="7089392"/>
                  <a:pt x="935446" y="7094681"/>
                  <a:pt x="913071" y="7094200"/>
                </a:cubicBezTo>
                <a:lnTo>
                  <a:pt x="388460" y="7094200"/>
                </a:lnTo>
                <a:cubicBezTo>
                  <a:pt x="367514" y="7094200"/>
                  <a:pt x="345615" y="7088911"/>
                  <a:pt x="326097" y="7077371"/>
                </a:cubicBezTo>
                <a:cubicBezTo>
                  <a:pt x="306579" y="7065832"/>
                  <a:pt x="290869" y="7049966"/>
                  <a:pt x="280396" y="7031214"/>
                </a:cubicBezTo>
                <a:lnTo>
                  <a:pt x="17138" y="6570602"/>
                </a:lnTo>
                <a:cubicBezTo>
                  <a:pt x="6189" y="6551851"/>
                  <a:pt x="0" y="6530215"/>
                  <a:pt x="0" y="6506655"/>
                </a:cubicBezTo>
                <a:cubicBezTo>
                  <a:pt x="0" y="6483095"/>
                  <a:pt x="6189" y="6461459"/>
                  <a:pt x="17138" y="6442227"/>
                </a:cubicBezTo>
                <a:lnTo>
                  <a:pt x="279444" y="5983538"/>
                </a:lnTo>
                <a:cubicBezTo>
                  <a:pt x="290393" y="5964787"/>
                  <a:pt x="306103" y="5947959"/>
                  <a:pt x="326097" y="5936420"/>
                </a:cubicBezTo>
                <a:close/>
              </a:path>
            </a:pathLst>
          </a:custGeom>
          <a:solidFill>
            <a:srgbClr val="0067B4"/>
          </a:solidFill>
          <a:ln w="12700" cap="flat">
            <a:noFill/>
            <a:prstDash val="solid"/>
            <a:miter lim="800000"/>
            <a:headEnd/>
            <a:tailEnd/>
          </a:ln>
          <a:effectLst/>
          <a:extLst/>
        </p:spPr>
        <p:txBody>
          <a:bodyPr vert="horz" wrap="square" lIns="91406" tIns="45703" rIns="91406" bIns="45703" numCol="1" anchor="t" anchorCtr="0" compatLnSpc="1">
            <a:prstTxWarp prst="textNoShape">
              <a:avLst/>
            </a:prstTxWarp>
            <a:noAutofit/>
          </a:bodyPr>
          <a:lstStyle/>
          <a:p>
            <a:endParaRPr lang="zh-CN" altLang="en-US">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3141140356"/>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1000" fill="hold"/>
                                        <p:tgtEl>
                                          <p:spTgt spid="117"/>
                                        </p:tgtEl>
                                        <p:attrNameLst>
                                          <p:attrName>ppt_w</p:attrName>
                                        </p:attrNameLst>
                                      </p:cBhvr>
                                      <p:tavLst>
                                        <p:tav tm="0">
                                          <p:val>
                                            <p:fltVal val="0"/>
                                          </p:val>
                                        </p:tav>
                                        <p:tav tm="100000">
                                          <p:val>
                                            <p:strVal val="#ppt_w"/>
                                          </p:val>
                                        </p:tav>
                                      </p:tavLst>
                                    </p:anim>
                                    <p:anim calcmode="lin" valueType="num">
                                      <p:cBhvr>
                                        <p:cTn id="8" dur="1000" fill="hold"/>
                                        <p:tgtEl>
                                          <p:spTgt spid="117"/>
                                        </p:tgtEl>
                                        <p:attrNameLst>
                                          <p:attrName>ppt_h</p:attrName>
                                        </p:attrNameLst>
                                      </p:cBhvr>
                                      <p:tavLst>
                                        <p:tav tm="0">
                                          <p:val>
                                            <p:fltVal val="0"/>
                                          </p:val>
                                        </p:tav>
                                        <p:tav tm="100000">
                                          <p:val>
                                            <p:strVal val="#ppt_h"/>
                                          </p:val>
                                        </p:tav>
                                      </p:tavLst>
                                    </p:anim>
                                    <p:anim calcmode="lin" valueType="num">
                                      <p:cBhvr>
                                        <p:cTn id="9" dur="1000" fill="hold"/>
                                        <p:tgtEl>
                                          <p:spTgt spid="117"/>
                                        </p:tgtEl>
                                        <p:attrNameLst>
                                          <p:attrName>style.rotation</p:attrName>
                                        </p:attrNameLst>
                                      </p:cBhvr>
                                      <p:tavLst>
                                        <p:tav tm="0">
                                          <p:val>
                                            <p:fltVal val="90"/>
                                          </p:val>
                                        </p:tav>
                                        <p:tav tm="100000">
                                          <p:val>
                                            <p:fltVal val="0"/>
                                          </p:val>
                                        </p:tav>
                                      </p:tavLst>
                                    </p:anim>
                                    <p:animEffect transition="in" filter="fade">
                                      <p:cBhvr>
                                        <p:cTn id="10" dur="1000"/>
                                        <p:tgtEl>
                                          <p:spTgt spid="11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anim calcmode="lin" valueType="num">
                                      <p:cBhvr>
                                        <p:cTn id="13" dur="1000" fill="hold"/>
                                        <p:tgtEl>
                                          <p:spTgt spid="118"/>
                                        </p:tgtEl>
                                        <p:attrNameLst>
                                          <p:attrName>ppt_w</p:attrName>
                                        </p:attrNameLst>
                                      </p:cBhvr>
                                      <p:tavLst>
                                        <p:tav tm="0">
                                          <p:val>
                                            <p:fltVal val="0"/>
                                          </p:val>
                                        </p:tav>
                                        <p:tav tm="100000">
                                          <p:val>
                                            <p:strVal val="#ppt_w"/>
                                          </p:val>
                                        </p:tav>
                                      </p:tavLst>
                                    </p:anim>
                                    <p:anim calcmode="lin" valueType="num">
                                      <p:cBhvr>
                                        <p:cTn id="14" dur="1000" fill="hold"/>
                                        <p:tgtEl>
                                          <p:spTgt spid="118"/>
                                        </p:tgtEl>
                                        <p:attrNameLst>
                                          <p:attrName>ppt_h</p:attrName>
                                        </p:attrNameLst>
                                      </p:cBhvr>
                                      <p:tavLst>
                                        <p:tav tm="0">
                                          <p:val>
                                            <p:fltVal val="0"/>
                                          </p:val>
                                        </p:tav>
                                        <p:tav tm="100000">
                                          <p:val>
                                            <p:strVal val="#ppt_h"/>
                                          </p:val>
                                        </p:tav>
                                      </p:tavLst>
                                    </p:anim>
                                    <p:anim calcmode="lin" valueType="num">
                                      <p:cBhvr>
                                        <p:cTn id="15" dur="1000" fill="hold"/>
                                        <p:tgtEl>
                                          <p:spTgt spid="118"/>
                                        </p:tgtEl>
                                        <p:attrNameLst>
                                          <p:attrName>style.rotation</p:attrName>
                                        </p:attrNameLst>
                                      </p:cBhvr>
                                      <p:tavLst>
                                        <p:tav tm="0">
                                          <p:val>
                                            <p:fltVal val="90"/>
                                          </p:val>
                                        </p:tav>
                                        <p:tav tm="100000">
                                          <p:val>
                                            <p:fltVal val="0"/>
                                          </p:val>
                                        </p:tav>
                                      </p:tavLst>
                                    </p:anim>
                                    <p:animEffect transition="in" filter="fade">
                                      <p:cBhvr>
                                        <p:cTn id="16" dur="1000"/>
                                        <p:tgtEl>
                                          <p:spTgt spid="11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1000" fill="hold"/>
                                        <p:tgtEl>
                                          <p:spTgt spid="119"/>
                                        </p:tgtEl>
                                        <p:attrNameLst>
                                          <p:attrName>ppt_w</p:attrName>
                                        </p:attrNameLst>
                                      </p:cBhvr>
                                      <p:tavLst>
                                        <p:tav tm="0">
                                          <p:val>
                                            <p:fltVal val="0"/>
                                          </p:val>
                                        </p:tav>
                                        <p:tav tm="100000">
                                          <p:val>
                                            <p:strVal val="#ppt_w"/>
                                          </p:val>
                                        </p:tav>
                                      </p:tavLst>
                                    </p:anim>
                                    <p:anim calcmode="lin" valueType="num">
                                      <p:cBhvr>
                                        <p:cTn id="20" dur="1000" fill="hold"/>
                                        <p:tgtEl>
                                          <p:spTgt spid="119"/>
                                        </p:tgtEl>
                                        <p:attrNameLst>
                                          <p:attrName>ppt_h</p:attrName>
                                        </p:attrNameLst>
                                      </p:cBhvr>
                                      <p:tavLst>
                                        <p:tav tm="0">
                                          <p:val>
                                            <p:fltVal val="0"/>
                                          </p:val>
                                        </p:tav>
                                        <p:tav tm="100000">
                                          <p:val>
                                            <p:strVal val="#ppt_h"/>
                                          </p:val>
                                        </p:tav>
                                      </p:tavLst>
                                    </p:anim>
                                    <p:anim calcmode="lin" valueType="num">
                                      <p:cBhvr>
                                        <p:cTn id="21" dur="1000" fill="hold"/>
                                        <p:tgtEl>
                                          <p:spTgt spid="119"/>
                                        </p:tgtEl>
                                        <p:attrNameLst>
                                          <p:attrName>style.rotation</p:attrName>
                                        </p:attrNameLst>
                                      </p:cBhvr>
                                      <p:tavLst>
                                        <p:tav tm="0">
                                          <p:val>
                                            <p:fltVal val="90"/>
                                          </p:val>
                                        </p:tav>
                                        <p:tav tm="100000">
                                          <p:val>
                                            <p:fltVal val="0"/>
                                          </p:val>
                                        </p:tav>
                                      </p:tavLst>
                                    </p:anim>
                                    <p:animEffect transition="in" filter="fade">
                                      <p:cBhvr>
                                        <p:cTn id="22" dur="1000"/>
                                        <p:tgtEl>
                                          <p:spTgt spid="1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20"/>
                                        </p:tgtEl>
                                        <p:attrNameLst>
                                          <p:attrName>style.visibility</p:attrName>
                                        </p:attrNameLst>
                                      </p:cBhvr>
                                      <p:to>
                                        <p:strVal val="visible"/>
                                      </p:to>
                                    </p:set>
                                    <p:anim calcmode="lin" valueType="num">
                                      <p:cBhvr>
                                        <p:cTn id="25" dur="1000" fill="hold"/>
                                        <p:tgtEl>
                                          <p:spTgt spid="120"/>
                                        </p:tgtEl>
                                        <p:attrNameLst>
                                          <p:attrName>ppt_w</p:attrName>
                                        </p:attrNameLst>
                                      </p:cBhvr>
                                      <p:tavLst>
                                        <p:tav tm="0">
                                          <p:val>
                                            <p:fltVal val="0"/>
                                          </p:val>
                                        </p:tav>
                                        <p:tav tm="100000">
                                          <p:val>
                                            <p:strVal val="#ppt_w"/>
                                          </p:val>
                                        </p:tav>
                                      </p:tavLst>
                                    </p:anim>
                                    <p:anim calcmode="lin" valueType="num">
                                      <p:cBhvr>
                                        <p:cTn id="26" dur="1000" fill="hold"/>
                                        <p:tgtEl>
                                          <p:spTgt spid="120"/>
                                        </p:tgtEl>
                                        <p:attrNameLst>
                                          <p:attrName>ppt_h</p:attrName>
                                        </p:attrNameLst>
                                      </p:cBhvr>
                                      <p:tavLst>
                                        <p:tav tm="0">
                                          <p:val>
                                            <p:fltVal val="0"/>
                                          </p:val>
                                        </p:tav>
                                        <p:tav tm="100000">
                                          <p:val>
                                            <p:strVal val="#ppt_h"/>
                                          </p:val>
                                        </p:tav>
                                      </p:tavLst>
                                    </p:anim>
                                    <p:anim calcmode="lin" valueType="num">
                                      <p:cBhvr>
                                        <p:cTn id="27" dur="1000" fill="hold"/>
                                        <p:tgtEl>
                                          <p:spTgt spid="120"/>
                                        </p:tgtEl>
                                        <p:attrNameLst>
                                          <p:attrName>style.rotation</p:attrName>
                                        </p:attrNameLst>
                                      </p:cBhvr>
                                      <p:tavLst>
                                        <p:tav tm="0">
                                          <p:val>
                                            <p:fltVal val="90"/>
                                          </p:val>
                                        </p:tav>
                                        <p:tav tm="100000">
                                          <p:val>
                                            <p:fltVal val="0"/>
                                          </p:val>
                                        </p:tav>
                                      </p:tavLst>
                                    </p:anim>
                                    <p:animEffect transition="in" filter="fade">
                                      <p:cBhvr>
                                        <p:cTn id="28" dur="1000"/>
                                        <p:tgtEl>
                                          <p:spTgt spid="12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1"/>
                                        </p:tgtEl>
                                        <p:attrNameLst>
                                          <p:attrName>style.visibility</p:attrName>
                                        </p:attrNameLst>
                                      </p:cBhvr>
                                      <p:to>
                                        <p:strVal val="visible"/>
                                      </p:to>
                                    </p:set>
                                    <p:anim calcmode="lin" valueType="num">
                                      <p:cBhvr>
                                        <p:cTn id="31" dur="1000" fill="hold"/>
                                        <p:tgtEl>
                                          <p:spTgt spid="121"/>
                                        </p:tgtEl>
                                        <p:attrNameLst>
                                          <p:attrName>ppt_w</p:attrName>
                                        </p:attrNameLst>
                                      </p:cBhvr>
                                      <p:tavLst>
                                        <p:tav tm="0">
                                          <p:val>
                                            <p:fltVal val="0"/>
                                          </p:val>
                                        </p:tav>
                                        <p:tav tm="100000">
                                          <p:val>
                                            <p:strVal val="#ppt_w"/>
                                          </p:val>
                                        </p:tav>
                                      </p:tavLst>
                                    </p:anim>
                                    <p:anim calcmode="lin" valueType="num">
                                      <p:cBhvr>
                                        <p:cTn id="32" dur="1000" fill="hold"/>
                                        <p:tgtEl>
                                          <p:spTgt spid="121"/>
                                        </p:tgtEl>
                                        <p:attrNameLst>
                                          <p:attrName>ppt_h</p:attrName>
                                        </p:attrNameLst>
                                      </p:cBhvr>
                                      <p:tavLst>
                                        <p:tav tm="0">
                                          <p:val>
                                            <p:fltVal val="0"/>
                                          </p:val>
                                        </p:tav>
                                        <p:tav tm="100000">
                                          <p:val>
                                            <p:strVal val="#ppt_h"/>
                                          </p:val>
                                        </p:tav>
                                      </p:tavLst>
                                    </p:anim>
                                    <p:anim calcmode="lin" valueType="num">
                                      <p:cBhvr>
                                        <p:cTn id="33" dur="1000" fill="hold"/>
                                        <p:tgtEl>
                                          <p:spTgt spid="121"/>
                                        </p:tgtEl>
                                        <p:attrNameLst>
                                          <p:attrName>style.rotation</p:attrName>
                                        </p:attrNameLst>
                                      </p:cBhvr>
                                      <p:tavLst>
                                        <p:tav tm="0">
                                          <p:val>
                                            <p:fltVal val="90"/>
                                          </p:val>
                                        </p:tav>
                                        <p:tav tm="100000">
                                          <p:val>
                                            <p:fltVal val="0"/>
                                          </p:val>
                                        </p:tav>
                                      </p:tavLst>
                                    </p:anim>
                                    <p:animEffect transition="in" filter="fade">
                                      <p:cBhvr>
                                        <p:cTn id="34" dur="1000"/>
                                        <p:tgtEl>
                                          <p:spTgt spid="12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2"/>
                                        </p:tgtEl>
                                        <p:attrNameLst>
                                          <p:attrName>style.visibility</p:attrName>
                                        </p:attrNameLst>
                                      </p:cBhvr>
                                      <p:to>
                                        <p:strVal val="visible"/>
                                      </p:to>
                                    </p:set>
                                    <p:anim calcmode="lin" valueType="num">
                                      <p:cBhvr>
                                        <p:cTn id="37" dur="1000" fill="hold"/>
                                        <p:tgtEl>
                                          <p:spTgt spid="122"/>
                                        </p:tgtEl>
                                        <p:attrNameLst>
                                          <p:attrName>ppt_w</p:attrName>
                                        </p:attrNameLst>
                                      </p:cBhvr>
                                      <p:tavLst>
                                        <p:tav tm="0">
                                          <p:val>
                                            <p:fltVal val="0"/>
                                          </p:val>
                                        </p:tav>
                                        <p:tav tm="100000">
                                          <p:val>
                                            <p:strVal val="#ppt_w"/>
                                          </p:val>
                                        </p:tav>
                                      </p:tavLst>
                                    </p:anim>
                                    <p:anim calcmode="lin" valueType="num">
                                      <p:cBhvr>
                                        <p:cTn id="38" dur="1000" fill="hold"/>
                                        <p:tgtEl>
                                          <p:spTgt spid="122"/>
                                        </p:tgtEl>
                                        <p:attrNameLst>
                                          <p:attrName>ppt_h</p:attrName>
                                        </p:attrNameLst>
                                      </p:cBhvr>
                                      <p:tavLst>
                                        <p:tav tm="0">
                                          <p:val>
                                            <p:fltVal val="0"/>
                                          </p:val>
                                        </p:tav>
                                        <p:tav tm="100000">
                                          <p:val>
                                            <p:strVal val="#ppt_h"/>
                                          </p:val>
                                        </p:tav>
                                      </p:tavLst>
                                    </p:anim>
                                    <p:anim calcmode="lin" valueType="num">
                                      <p:cBhvr>
                                        <p:cTn id="39" dur="1000" fill="hold"/>
                                        <p:tgtEl>
                                          <p:spTgt spid="122"/>
                                        </p:tgtEl>
                                        <p:attrNameLst>
                                          <p:attrName>style.rotation</p:attrName>
                                        </p:attrNameLst>
                                      </p:cBhvr>
                                      <p:tavLst>
                                        <p:tav tm="0">
                                          <p:val>
                                            <p:fltVal val="90"/>
                                          </p:val>
                                        </p:tav>
                                        <p:tav tm="100000">
                                          <p:val>
                                            <p:fltVal val="0"/>
                                          </p:val>
                                        </p:tav>
                                      </p:tavLst>
                                    </p:anim>
                                    <p:animEffect transition="in" filter="fade">
                                      <p:cBhvr>
                                        <p:cTn id="40" dur="1000"/>
                                        <p:tgtEl>
                                          <p:spTgt spid="122"/>
                                        </p:tgtEl>
                                      </p:cBhvr>
                                    </p:animEffect>
                                  </p:childTnLst>
                                </p:cTn>
                              </p:par>
                            </p:childTnLst>
                          </p:cTn>
                        </p:par>
                        <p:par>
                          <p:cTn id="41" fill="hold">
                            <p:stCondLst>
                              <p:cond delay="1000"/>
                            </p:stCondLst>
                            <p:childTnLst>
                              <p:par>
                                <p:cTn id="42" presetID="2" presetClass="entr" presetSubtype="8" fill="hold" nodeType="afterEffect">
                                  <p:stCondLst>
                                    <p:cond delay="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750" fill="hold"/>
                                        <p:tgtEl>
                                          <p:spTgt spid="97"/>
                                        </p:tgtEl>
                                        <p:attrNameLst>
                                          <p:attrName>ppt_x</p:attrName>
                                        </p:attrNameLst>
                                      </p:cBhvr>
                                      <p:tavLst>
                                        <p:tav tm="0">
                                          <p:val>
                                            <p:strVal val="0-#ppt_w/2"/>
                                          </p:val>
                                        </p:tav>
                                        <p:tav tm="100000">
                                          <p:val>
                                            <p:strVal val="#ppt_x"/>
                                          </p:val>
                                        </p:tav>
                                      </p:tavLst>
                                    </p:anim>
                                    <p:anim calcmode="lin" valueType="num">
                                      <p:cBhvr additive="base">
                                        <p:cTn id="45" dur="750" fill="hold"/>
                                        <p:tgtEl>
                                          <p:spTgt spid="9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cBhvr additive="base">
                                        <p:cTn id="48" dur="750" fill="hold"/>
                                        <p:tgtEl>
                                          <p:spTgt spid="100"/>
                                        </p:tgtEl>
                                        <p:attrNameLst>
                                          <p:attrName>ppt_x</p:attrName>
                                        </p:attrNameLst>
                                      </p:cBhvr>
                                      <p:tavLst>
                                        <p:tav tm="0">
                                          <p:val>
                                            <p:strVal val="0-#ppt_w/2"/>
                                          </p:val>
                                        </p:tav>
                                        <p:tav tm="100000">
                                          <p:val>
                                            <p:strVal val="#ppt_x"/>
                                          </p:val>
                                        </p:tav>
                                      </p:tavLst>
                                    </p:anim>
                                    <p:anim calcmode="lin" valueType="num">
                                      <p:cBhvr additive="base">
                                        <p:cTn id="49" dur="750" fill="hold"/>
                                        <p:tgtEl>
                                          <p:spTgt spid="100"/>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02"/>
                                        </p:tgtEl>
                                        <p:attrNameLst>
                                          <p:attrName>style.visibility</p:attrName>
                                        </p:attrNameLst>
                                      </p:cBhvr>
                                      <p:to>
                                        <p:strVal val="visible"/>
                                      </p:to>
                                    </p:set>
                                    <p:anim calcmode="lin" valueType="num">
                                      <p:cBhvr additive="base">
                                        <p:cTn id="52" dur="750" fill="hold"/>
                                        <p:tgtEl>
                                          <p:spTgt spid="102"/>
                                        </p:tgtEl>
                                        <p:attrNameLst>
                                          <p:attrName>ppt_x</p:attrName>
                                        </p:attrNameLst>
                                      </p:cBhvr>
                                      <p:tavLst>
                                        <p:tav tm="0">
                                          <p:val>
                                            <p:strVal val="0-#ppt_w/2"/>
                                          </p:val>
                                        </p:tav>
                                        <p:tav tm="100000">
                                          <p:val>
                                            <p:strVal val="#ppt_x"/>
                                          </p:val>
                                        </p:tav>
                                      </p:tavLst>
                                    </p:anim>
                                    <p:anim calcmode="lin" valueType="num">
                                      <p:cBhvr additive="base">
                                        <p:cTn id="53" dur="750" fill="hold"/>
                                        <p:tgtEl>
                                          <p:spTgt spid="10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750" fill="hold"/>
                                        <p:tgtEl>
                                          <p:spTgt spid="105"/>
                                        </p:tgtEl>
                                        <p:attrNameLst>
                                          <p:attrName>ppt_x</p:attrName>
                                        </p:attrNameLst>
                                      </p:cBhvr>
                                      <p:tavLst>
                                        <p:tav tm="0">
                                          <p:val>
                                            <p:strVal val="0-#ppt_w/2"/>
                                          </p:val>
                                        </p:tav>
                                        <p:tav tm="100000">
                                          <p:val>
                                            <p:strVal val="#ppt_x"/>
                                          </p:val>
                                        </p:tav>
                                      </p:tavLst>
                                    </p:anim>
                                    <p:anim calcmode="lin" valueType="num">
                                      <p:cBhvr additive="base">
                                        <p:cTn id="57" dur="750" fill="hold"/>
                                        <p:tgtEl>
                                          <p:spTgt spid="105"/>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107"/>
                                        </p:tgtEl>
                                        <p:attrNameLst>
                                          <p:attrName>style.visibility</p:attrName>
                                        </p:attrNameLst>
                                      </p:cBhvr>
                                      <p:to>
                                        <p:strVal val="visible"/>
                                      </p:to>
                                    </p:set>
                                    <p:anim calcmode="lin" valueType="num">
                                      <p:cBhvr additive="base">
                                        <p:cTn id="60" dur="750" fill="hold"/>
                                        <p:tgtEl>
                                          <p:spTgt spid="107"/>
                                        </p:tgtEl>
                                        <p:attrNameLst>
                                          <p:attrName>ppt_x</p:attrName>
                                        </p:attrNameLst>
                                      </p:cBhvr>
                                      <p:tavLst>
                                        <p:tav tm="0">
                                          <p:val>
                                            <p:strVal val="0-#ppt_w/2"/>
                                          </p:val>
                                        </p:tav>
                                        <p:tav tm="100000">
                                          <p:val>
                                            <p:strVal val="#ppt_x"/>
                                          </p:val>
                                        </p:tav>
                                      </p:tavLst>
                                    </p:anim>
                                    <p:anim calcmode="lin" valueType="num">
                                      <p:cBhvr additive="base">
                                        <p:cTn id="61" dur="750" fill="hold"/>
                                        <p:tgtEl>
                                          <p:spTgt spid="107"/>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10"/>
                                        </p:tgtEl>
                                        <p:attrNameLst>
                                          <p:attrName>style.visibility</p:attrName>
                                        </p:attrNameLst>
                                      </p:cBhvr>
                                      <p:to>
                                        <p:strVal val="visible"/>
                                      </p:to>
                                    </p:set>
                                    <p:anim calcmode="lin" valueType="num">
                                      <p:cBhvr additive="base">
                                        <p:cTn id="64" dur="750" fill="hold"/>
                                        <p:tgtEl>
                                          <p:spTgt spid="110"/>
                                        </p:tgtEl>
                                        <p:attrNameLst>
                                          <p:attrName>ppt_x</p:attrName>
                                        </p:attrNameLst>
                                      </p:cBhvr>
                                      <p:tavLst>
                                        <p:tav tm="0">
                                          <p:val>
                                            <p:strVal val="0-#ppt_w/2"/>
                                          </p:val>
                                        </p:tav>
                                        <p:tav tm="100000">
                                          <p:val>
                                            <p:strVal val="#ppt_x"/>
                                          </p:val>
                                        </p:tav>
                                      </p:tavLst>
                                    </p:anim>
                                    <p:anim calcmode="lin" valueType="num">
                                      <p:cBhvr additive="base">
                                        <p:cTn id="65" dur="750" fill="hold"/>
                                        <p:tgtEl>
                                          <p:spTgt spid="110"/>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112"/>
                                        </p:tgtEl>
                                        <p:attrNameLst>
                                          <p:attrName>style.visibility</p:attrName>
                                        </p:attrNameLst>
                                      </p:cBhvr>
                                      <p:to>
                                        <p:strVal val="visible"/>
                                      </p:to>
                                    </p:set>
                                    <p:anim calcmode="lin" valueType="num">
                                      <p:cBhvr additive="base">
                                        <p:cTn id="68" dur="750" fill="hold"/>
                                        <p:tgtEl>
                                          <p:spTgt spid="112"/>
                                        </p:tgtEl>
                                        <p:attrNameLst>
                                          <p:attrName>ppt_x</p:attrName>
                                        </p:attrNameLst>
                                      </p:cBhvr>
                                      <p:tavLst>
                                        <p:tav tm="0">
                                          <p:val>
                                            <p:strVal val="0-#ppt_w/2"/>
                                          </p:val>
                                        </p:tav>
                                        <p:tav tm="100000">
                                          <p:val>
                                            <p:strVal val="#ppt_x"/>
                                          </p:val>
                                        </p:tav>
                                      </p:tavLst>
                                    </p:anim>
                                    <p:anim calcmode="lin" valueType="num">
                                      <p:cBhvr additive="base">
                                        <p:cTn id="69" dur="750" fill="hold"/>
                                        <p:tgtEl>
                                          <p:spTgt spid="112"/>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cBhvr additive="base">
                                        <p:cTn id="72" dur="750" fill="hold"/>
                                        <p:tgtEl>
                                          <p:spTgt spid="115"/>
                                        </p:tgtEl>
                                        <p:attrNameLst>
                                          <p:attrName>ppt_x</p:attrName>
                                        </p:attrNameLst>
                                      </p:cBhvr>
                                      <p:tavLst>
                                        <p:tav tm="0">
                                          <p:val>
                                            <p:strVal val="0-#ppt_w/2"/>
                                          </p:val>
                                        </p:tav>
                                        <p:tav tm="100000">
                                          <p:val>
                                            <p:strVal val="#ppt_x"/>
                                          </p:val>
                                        </p:tav>
                                      </p:tavLst>
                                    </p:anim>
                                    <p:anim calcmode="lin" valueType="num">
                                      <p:cBhvr additive="base">
                                        <p:cTn id="73" dur="75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1750"/>
                            </p:stCondLst>
                            <p:childTnLst>
                              <p:par>
                                <p:cTn id="75" presetID="42" presetClass="entr" presetSubtype="0" fill="hold" grpId="0" nodeType="after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fade">
                                      <p:cBhvr>
                                        <p:cTn id="77" dur="1250"/>
                                        <p:tgtEl>
                                          <p:spTgt spid="101"/>
                                        </p:tgtEl>
                                      </p:cBhvr>
                                    </p:animEffect>
                                    <p:anim calcmode="lin" valueType="num">
                                      <p:cBhvr>
                                        <p:cTn id="78" dur="1250" fill="hold"/>
                                        <p:tgtEl>
                                          <p:spTgt spid="101"/>
                                        </p:tgtEl>
                                        <p:attrNameLst>
                                          <p:attrName>ppt_x</p:attrName>
                                        </p:attrNameLst>
                                      </p:cBhvr>
                                      <p:tavLst>
                                        <p:tav tm="0">
                                          <p:val>
                                            <p:strVal val="#ppt_x"/>
                                          </p:val>
                                        </p:tav>
                                        <p:tav tm="100000">
                                          <p:val>
                                            <p:strVal val="#ppt_x"/>
                                          </p:val>
                                        </p:tav>
                                      </p:tavLst>
                                    </p:anim>
                                    <p:anim calcmode="lin" valueType="num">
                                      <p:cBhvr>
                                        <p:cTn id="79" dur="1250" fill="hold"/>
                                        <p:tgtEl>
                                          <p:spTgt spid="10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250"/>
                                        <p:tgtEl>
                                          <p:spTgt spid="106"/>
                                        </p:tgtEl>
                                      </p:cBhvr>
                                    </p:animEffect>
                                    <p:anim calcmode="lin" valueType="num">
                                      <p:cBhvr>
                                        <p:cTn id="83" dur="1250" fill="hold"/>
                                        <p:tgtEl>
                                          <p:spTgt spid="106"/>
                                        </p:tgtEl>
                                        <p:attrNameLst>
                                          <p:attrName>ppt_x</p:attrName>
                                        </p:attrNameLst>
                                      </p:cBhvr>
                                      <p:tavLst>
                                        <p:tav tm="0">
                                          <p:val>
                                            <p:strVal val="#ppt_x"/>
                                          </p:val>
                                        </p:tav>
                                        <p:tav tm="100000">
                                          <p:val>
                                            <p:strVal val="#ppt_x"/>
                                          </p:val>
                                        </p:tav>
                                      </p:tavLst>
                                    </p:anim>
                                    <p:anim calcmode="lin" valueType="num">
                                      <p:cBhvr>
                                        <p:cTn id="84" dur="1250" fill="hold"/>
                                        <p:tgtEl>
                                          <p:spTgt spid="10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250"/>
                                        <p:tgtEl>
                                          <p:spTgt spid="111"/>
                                        </p:tgtEl>
                                      </p:cBhvr>
                                    </p:animEffect>
                                    <p:anim calcmode="lin" valueType="num">
                                      <p:cBhvr>
                                        <p:cTn id="88" dur="1250" fill="hold"/>
                                        <p:tgtEl>
                                          <p:spTgt spid="111"/>
                                        </p:tgtEl>
                                        <p:attrNameLst>
                                          <p:attrName>ppt_x</p:attrName>
                                        </p:attrNameLst>
                                      </p:cBhvr>
                                      <p:tavLst>
                                        <p:tav tm="0">
                                          <p:val>
                                            <p:strVal val="#ppt_x"/>
                                          </p:val>
                                        </p:tav>
                                        <p:tav tm="100000">
                                          <p:val>
                                            <p:strVal val="#ppt_x"/>
                                          </p:val>
                                        </p:tav>
                                      </p:tavLst>
                                    </p:anim>
                                    <p:anim calcmode="lin" valueType="num">
                                      <p:cBhvr>
                                        <p:cTn id="89" dur="125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1250"/>
                                        <p:tgtEl>
                                          <p:spTgt spid="116"/>
                                        </p:tgtEl>
                                      </p:cBhvr>
                                    </p:animEffect>
                                    <p:anim calcmode="lin" valueType="num">
                                      <p:cBhvr>
                                        <p:cTn id="93" dur="1250" fill="hold"/>
                                        <p:tgtEl>
                                          <p:spTgt spid="116"/>
                                        </p:tgtEl>
                                        <p:attrNameLst>
                                          <p:attrName>ppt_x</p:attrName>
                                        </p:attrNameLst>
                                      </p:cBhvr>
                                      <p:tavLst>
                                        <p:tav tm="0">
                                          <p:val>
                                            <p:strVal val="#ppt_x"/>
                                          </p:val>
                                        </p:tav>
                                        <p:tav tm="100000">
                                          <p:val>
                                            <p:strVal val="#ppt_x"/>
                                          </p:val>
                                        </p:tav>
                                      </p:tavLst>
                                    </p:anim>
                                    <p:anim calcmode="lin" valueType="num">
                                      <p:cBhvr>
                                        <p:cTn id="94" dur="1250" fill="hold"/>
                                        <p:tgtEl>
                                          <p:spTgt spid="116"/>
                                        </p:tgtEl>
                                        <p:attrNameLst>
                                          <p:attrName>ppt_y</p:attrName>
                                        </p:attrNameLst>
                                      </p:cBhvr>
                                      <p:tavLst>
                                        <p:tav tm="0">
                                          <p:val>
                                            <p:strVal val="#ppt_y+.1"/>
                                          </p:val>
                                        </p:tav>
                                        <p:tav tm="100000">
                                          <p:val>
                                            <p:strVal val="#ppt_y"/>
                                          </p:val>
                                        </p:tav>
                                      </p:tavLst>
                                    </p:anim>
                                  </p:childTnLst>
                                </p:cTn>
                              </p:par>
                            </p:childTnLst>
                          </p:cTn>
                        </p:par>
                        <p:par>
                          <p:cTn id="95" fill="hold">
                            <p:stCondLst>
                              <p:cond delay="3000"/>
                            </p:stCondLst>
                            <p:childTnLst>
                              <p:par>
                                <p:cTn id="96" presetID="10" presetClass="entr" presetSubtype="0" fill="hold" grpId="0" nodeType="afterEffect">
                                  <p:stCondLst>
                                    <p:cond delay="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par>
                                <p:cTn id="99" presetID="22" presetClass="entr" presetSubtype="8" fill="hold" grpId="0" nodeType="withEffect">
                                  <p:stCondLst>
                                    <p:cond delay="500"/>
                                  </p:stCondLst>
                                  <p:childTnLst>
                                    <p:set>
                                      <p:cBhvr>
                                        <p:cTn id="100" dur="1" fill="hold">
                                          <p:stCondLst>
                                            <p:cond delay="0"/>
                                          </p:stCondLst>
                                        </p:cTn>
                                        <p:tgtEl>
                                          <p:spTgt spid="82"/>
                                        </p:tgtEl>
                                        <p:attrNameLst>
                                          <p:attrName>style.visibility</p:attrName>
                                        </p:attrNameLst>
                                      </p:cBhvr>
                                      <p:to>
                                        <p:strVal val="visible"/>
                                      </p:to>
                                    </p:set>
                                    <p:animEffect transition="in" filter="wipe(left)">
                                      <p:cBhvr>
                                        <p:cTn id="101" dur="1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p:bldP spid="100" grpId="0" animBg="1"/>
      <p:bldP spid="101" grpId="0"/>
      <p:bldP spid="105" grpId="0" animBg="1"/>
      <p:bldP spid="106" grpId="0"/>
      <p:bldP spid="110" grpId="0" animBg="1"/>
      <p:bldP spid="111" grpId="0"/>
      <p:bldP spid="115" grpId="0" animBg="1"/>
      <p:bldP spid="116" grpId="0"/>
      <p:bldP spid="117" grpId="0" animBg="1"/>
      <p:bldP spid="118" grpId="0" animBg="1"/>
      <p:bldP spid="119" grpId="0" animBg="1"/>
      <p:bldP spid="120" grpId="0" animBg="1"/>
      <p:bldP spid="121" grpId="0" animBg="1"/>
      <p:bldP spid="1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6936" y="3282696"/>
            <a:ext cx="5035353"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90744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我图网上传\重新整理\PPT\变色龙\我图网下载素材\新建文件夹6\111素材\图片\其他\图片1.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bwMode="auto">
          <a:xfrm>
            <a:off x="1" y="1"/>
            <a:ext cx="12190412"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Shape 1424"/>
          <p:cNvSpPr/>
          <p:nvPr/>
        </p:nvSpPr>
        <p:spPr>
          <a:xfrm>
            <a:off x="793" y="1988457"/>
            <a:ext cx="12190414" cy="2955246"/>
          </a:xfrm>
          <a:prstGeom prst="rect">
            <a:avLst/>
          </a:prstGeom>
          <a:solidFill>
            <a:srgbClr val="0067B4">
              <a:alpha val="92000"/>
            </a:srgbClr>
          </a:solidFill>
          <a:ln w="12700">
            <a:miter lim="400000"/>
          </a:ln>
        </p:spPr>
        <p:txBody>
          <a:bodyPr lIns="0" tIns="0" rIns="0" bIns="0" anchor="ctr"/>
          <a:lstStyle/>
          <a:p>
            <a:pPr lvl="0" algn="ctr"/>
            <a:endParaRPr dirty="0">
              <a:latin typeface="微软雅黑" pitchFamily="34" charset="-122"/>
              <a:ea typeface="微软雅黑" pitchFamily="34" charset="-122"/>
            </a:endParaRPr>
          </a:p>
        </p:txBody>
      </p:sp>
      <p:sp>
        <p:nvSpPr>
          <p:cNvPr id="4" name="TextBox 42"/>
          <p:cNvSpPr txBox="1"/>
          <p:nvPr/>
        </p:nvSpPr>
        <p:spPr>
          <a:xfrm>
            <a:off x="5116824" y="2734730"/>
            <a:ext cx="4948236" cy="1015663"/>
          </a:xfrm>
          <a:prstGeom prst="rect">
            <a:avLst/>
          </a:prstGeom>
          <a:noFill/>
        </p:spPr>
        <p:txBody>
          <a:bodyPr wrap="square" rtlCol="0">
            <a:spAutoFit/>
          </a:bodyPr>
          <a:lstStyle/>
          <a:p>
            <a:pPr algn="ctr"/>
            <a:r>
              <a:rPr lang="zh-CN" altLang="en-US" sz="6000" b="1" dirty="0" smtClean="0">
                <a:solidFill>
                  <a:schemeClr val="bg1"/>
                </a:solidFill>
                <a:latin typeface="微软雅黑" pitchFamily="34" charset="-122"/>
                <a:ea typeface="微软雅黑" pitchFamily="34" charset="-122"/>
              </a:rPr>
              <a:t>加入你的标题</a:t>
            </a:r>
            <a:endParaRPr lang="zh-CN" altLang="en-US" sz="6000" b="1" dirty="0">
              <a:solidFill>
                <a:schemeClr val="bg1"/>
              </a:solidFill>
              <a:latin typeface="微软雅黑" pitchFamily="34" charset="-122"/>
              <a:ea typeface="微软雅黑" pitchFamily="34" charset="-122"/>
            </a:endParaRPr>
          </a:p>
        </p:txBody>
      </p:sp>
      <p:sp>
        <p:nvSpPr>
          <p:cNvPr id="5" name="TextBox 42"/>
          <p:cNvSpPr txBox="1"/>
          <p:nvPr/>
        </p:nvSpPr>
        <p:spPr>
          <a:xfrm>
            <a:off x="5786912" y="3790632"/>
            <a:ext cx="3608060"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a:t>
            </a:r>
            <a:r>
              <a:rPr lang="zh-CN" altLang="en-US" sz="2400" dirty="0" smtClean="0">
                <a:solidFill>
                  <a:schemeClr val="bg1"/>
                </a:solidFill>
                <a:latin typeface="微软雅黑" pitchFamily="34" charset="-122"/>
                <a:ea typeface="微软雅黑" pitchFamily="34" charset="-122"/>
              </a:rPr>
              <a:t>点击补充</a:t>
            </a:r>
            <a:r>
              <a:rPr lang="zh-CN" altLang="en-US" sz="2400" dirty="0">
                <a:solidFill>
                  <a:schemeClr val="bg1"/>
                </a:solidFill>
                <a:latin typeface="微软雅黑" pitchFamily="34" charset="-122"/>
                <a:ea typeface="微软雅黑" pitchFamily="34" charset="-122"/>
              </a:rPr>
              <a:t>添加</a:t>
            </a:r>
            <a:r>
              <a:rPr lang="zh-CN" altLang="en-US" sz="2400" dirty="0" smtClean="0">
                <a:solidFill>
                  <a:schemeClr val="bg1"/>
                </a:solidFill>
                <a:latin typeface="微软雅黑" pitchFamily="34" charset="-122"/>
                <a:ea typeface="微软雅黑" pitchFamily="34" charset="-122"/>
              </a:rPr>
              <a:t>内容</a:t>
            </a:r>
            <a:r>
              <a:rPr lang="en-US" altLang="zh-CN" sz="2800" dirty="0" smtClean="0">
                <a:solidFill>
                  <a:schemeClr val="bg1"/>
                </a:solidFill>
                <a:latin typeface="微软雅黑" pitchFamily="34" charset="-122"/>
                <a:ea typeface="微软雅黑" pitchFamily="34" charset="-122"/>
              </a:rPr>
              <a:t>】</a:t>
            </a:r>
            <a:endParaRPr lang="zh-CN" altLang="en-US" sz="3800" dirty="0">
              <a:solidFill>
                <a:schemeClr val="bg1"/>
              </a:solidFill>
              <a:latin typeface="微软雅黑" pitchFamily="34" charset="-122"/>
              <a:ea typeface="微软雅黑" pitchFamily="34" charset="-122"/>
            </a:endParaRPr>
          </a:p>
        </p:txBody>
      </p:sp>
      <p:sp>
        <p:nvSpPr>
          <p:cNvPr id="10" name="TextBox 9"/>
          <p:cNvSpPr txBox="1"/>
          <p:nvPr/>
        </p:nvSpPr>
        <p:spPr>
          <a:xfrm>
            <a:off x="2627049" y="3051710"/>
            <a:ext cx="1045066" cy="923322"/>
          </a:xfrm>
          <a:prstGeom prst="rect">
            <a:avLst/>
          </a:prstGeom>
          <a:solidFill>
            <a:schemeClr val="bg1"/>
          </a:solidFill>
          <a:ln w="76200">
            <a:solidFill>
              <a:schemeClr val="bg1"/>
            </a:solidFill>
          </a:ln>
        </p:spPr>
        <p:txBody>
          <a:bodyPr wrap="square" lIns="91433" tIns="45716" rIns="91433" bIns="45716" rtlCol="0">
            <a:spAutoFit/>
          </a:bodyPr>
          <a:lstStyle/>
          <a:p>
            <a:pPr algn="ctr"/>
            <a:r>
              <a:rPr lang="en-US" altLang="zh-CN" sz="5400" b="1" dirty="0" smtClean="0">
                <a:solidFill>
                  <a:srgbClr val="0067B4"/>
                </a:solidFill>
                <a:latin typeface="微软雅黑" pitchFamily="34" charset="-122"/>
                <a:ea typeface="微软雅黑" pitchFamily="34" charset="-122"/>
              </a:rPr>
              <a:t>1</a:t>
            </a:r>
            <a:endParaRPr lang="zh-CN" altLang="en-US" sz="5400" b="1" dirty="0">
              <a:solidFill>
                <a:srgbClr val="0067B4"/>
              </a:solidFill>
              <a:latin typeface="微软雅黑" pitchFamily="34" charset="-122"/>
              <a:ea typeface="微软雅黑" pitchFamily="34" charset="-122"/>
            </a:endParaRPr>
          </a:p>
        </p:txBody>
      </p:sp>
    </p:spTree>
    <p:extLst>
      <p:ext uri="{BB962C8B-B14F-4D97-AF65-F5344CB8AC3E}">
        <p14:creationId xmlns:p14="http://schemas.microsoft.com/office/powerpoint/2010/main" val="3518821097"/>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750"/>
                                        <p:tgtEl>
                                          <p:spTgt spid="102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anim calcmode="lin" valueType="num">
                                      <p:cBhvr>
                                        <p:cTn id="15" dur="750" fill="hold"/>
                                        <p:tgtEl>
                                          <p:spTgt spid="10"/>
                                        </p:tgtEl>
                                        <p:attrNameLst>
                                          <p:attrName>ppt_x</p:attrName>
                                        </p:attrNameLst>
                                      </p:cBhvr>
                                      <p:tavLst>
                                        <p:tav tm="0">
                                          <p:val>
                                            <p:strVal val="#ppt_x"/>
                                          </p:val>
                                        </p:tav>
                                        <p:tav tm="100000">
                                          <p:val>
                                            <p:strVal val="#ppt_x"/>
                                          </p:val>
                                        </p:tav>
                                      </p:tavLst>
                                    </p:anim>
                                    <p:anim calcmode="lin" valueType="num">
                                      <p:cBhvr>
                                        <p:cTn id="16" dur="75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250" autoRev="1" fill="hold">
                                          <p:stCondLst>
                                            <p:cond delay="0"/>
                                          </p:stCondLst>
                                        </p:cTn>
                                        <p:tgtEl>
                                          <p:spTgt spid="4"/>
                                        </p:tgtEl>
                                        <p:attrNameLst>
                                          <p:attrName>ppt_w</p:attrName>
                                        </p:attrNameLst>
                                      </p:cBhvr>
                                    </p:anim>
                                    <p:anim by="(#ppt_w*0.50)" calcmode="lin" valueType="num">
                                      <p:cBhvr>
                                        <p:cTn id="21" dur="250" decel="50000" autoRev="1" fill="hold">
                                          <p:stCondLst>
                                            <p:cond delay="0"/>
                                          </p:stCondLst>
                                        </p:cTn>
                                        <p:tgtEl>
                                          <p:spTgt spid="4"/>
                                        </p:tgtEl>
                                        <p:attrNameLst>
                                          <p:attrName>ppt_x</p:attrName>
                                        </p:attrNameLst>
                                      </p:cBhvr>
                                    </p:anim>
                                    <p:anim from="(-#ppt_h/2)" to="(#ppt_y)" calcmode="lin" valueType="num">
                                      <p:cBhvr>
                                        <p:cTn id="22" dur="500" fill="hold">
                                          <p:stCondLst>
                                            <p:cond delay="0"/>
                                          </p:stCondLst>
                                        </p:cTn>
                                        <p:tgtEl>
                                          <p:spTgt spid="4"/>
                                        </p:tgtEl>
                                        <p:attrNameLst>
                                          <p:attrName>ppt_y</p:attrName>
                                        </p:attrNameLst>
                                      </p:cBhvr>
                                    </p:anim>
                                    <p:animRot by="21600000">
                                      <p:cBhvr>
                                        <p:cTn id="23" dur="500" fill="hold">
                                          <p:stCondLst>
                                            <p:cond delay="0"/>
                                          </p:stCondLst>
                                        </p:cTn>
                                        <p:tgtEl>
                                          <p:spTgt spid="4"/>
                                        </p:tgtEl>
                                        <p:attrNameLst>
                                          <p:attrName>r</p:attrName>
                                        </p:attrNameLst>
                                      </p:cBhvr>
                                    </p:animRot>
                                  </p:childTnLst>
                                </p:cTn>
                              </p:par>
                            </p:childTnLst>
                          </p:cTn>
                        </p:par>
                        <p:par>
                          <p:cTn id="24" fill="hold">
                            <p:stCondLst>
                              <p:cond delay="22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250" autoRev="1" fill="hold">
                                          <p:stCondLst>
                                            <p:cond delay="0"/>
                                          </p:stCondLst>
                                        </p:cTn>
                                        <p:tgtEl>
                                          <p:spTgt spid="5"/>
                                        </p:tgtEl>
                                        <p:attrNameLst>
                                          <p:attrName>ppt_w</p:attrName>
                                        </p:attrNameLst>
                                      </p:cBhvr>
                                    </p:anim>
                                    <p:anim by="(#ppt_w*0.50)" calcmode="lin" valueType="num">
                                      <p:cBhvr>
                                        <p:cTn id="28" dur="250" decel="50000" autoRev="1" fill="hold">
                                          <p:stCondLst>
                                            <p:cond delay="0"/>
                                          </p:stCondLst>
                                        </p:cTn>
                                        <p:tgtEl>
                                          <p:spTgt spid="5"/>
                                        </p:tgtEl>
                                        <p:attrNameLst>
                                          <p:attrName>ppt_x</p:attrName>
                                        </p:attrNameLst>
                                      </p:cBhvr>
                                    </p:anim>
                                    <p:anim from="(-#ppt_h/2)" to="(#ppt_y)" calcmode="lin" valueType="num">
                                      <p:cBhvr>
                                        <p:cTn id="29" dur="500" fill="hold">
                                          <p:stCondLst>
                                            <p:cond delay="0"/>
                                          </p:stCondLst>
                                        </p:cTn>
                                        <p:tgtEl>
                                          <p:spTgt spid="5"/>
                                        </p:tgtEl>
                                        <p:attrNameLst>
                                          <p:attrName>ppt_y</p:attrName>
                                        </p:attrNameLst>
                                      </p:cBhvr>
                                    </p:anim>
                                    <p:animRot by="21600000">
                                      <p:cBhvr>
                                        <p:cTn id="30"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20" name="矩形 19"/>
          <p:cNvSpPr/>
          <p:nvPr/>
        </p:nvSpPr>
        <p:spPr>
          <a:xfrm>
            <a:off x="5500688" y="1797050"/>
            <a:ext cx="2952750" cy="2043113"/>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pic>
        <p:nvPicPr>
          <p:cNvPr id="21" name="组合 13"/>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10"/>
          <p:cNvSpPr txBox="1">
            <a:spLocks noChangeArrowheads="1"/>
          </p:cNvSpPr>
          <p:nvPr/>
        </p:nvSpPr>
        <p:spPr bwMode="auto">
          <a:xfrm>
            <a:off x="5735638" y="2687638"/>
            <a:ext cx="24844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31" name="文本框 11"/>
          <p:cNvSpPr txBox="1">
            <a:spLocks noChangeArrowheads="1"/>
          </p:cNvSpPr>
          <p:nvPr/>
        </p:nvSpPr>
        <p:spPr bwMode="auto">
          <a:xfrm>
            <a:off x="6359525" y="2112963"/>
            <a:ext cx="1895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33" name="矩形 32"/>
          <p:cNvSpPr/>
          <p:nvPr/>
        </p:nvSpPr>
        <p:spPr>
          <a:xfrm>
            <a:off x="5500688" y="3954463"/>
            <a:ext cx="2952750" cy="2044700"/>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4" name="文本框 23"/>
          <p:cNvSpPr txBox="1">
            <a:spLocks noChangeArrowheads="1"/>
          </p:cNvSpPr>
          <p:nvPr/>
        </p:nvSpPr>
        <p:spPr bwMode="auto">
          <a:xfrm>
            <a:off x="5735638" y="4845050"/>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35" name="文本框 24"/>
          <p:cNvSpPr txBox="1">
            <a:spLocks noChangeArrowheads="1"/>
          </p:cNvSpPr>
          <p:nvPr/>
        </p:nvSpPr>
        <p:spPr bwMode="auto">
          <a:xfrm>
            <a:off x="6359525" y="4270375"/>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36" name="Freeform 5"/>
          <p:cNvSpPr>
            <a:spLocks/>
          </p:cNvSpPr>
          <p:nvPr/>
        </p:nvSpPr>
        <p:spPr bwMode="auto">
          <a:xfrm rot="19556407">
            <a:off x="5784850" y="4214813"/>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矩形 36"/>
          <p:cNvSpPr/>
          <p:nvPr/>
        </p:nvSpPr>
        <p:spPr>
          <a:xfrm>
            <a:off x="8572500" y="1776413"/>
            <a:ext cx="2952750" cy="2044700"/>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8" name="文本框 28"/>
          <p:cNvSpPr txBox="1">
            <a:spLocks noChangeArrowheads="1"/>
          </p:cNvSpPr>
          <p:nvPr/>
        </p:nvSpPr>
        <p:spPr bwMode="auto">
          <a:xfrm>
            <a:off x="8805863" y="2667000"/>
            <a:ext cx="2484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39" name="文本框 29"/>
          <p:cNvSpPr txBox="1">
            <a:spLocks noChangeArrowheads="1"/>
          </p:cNvSpPr>
          <p:nvPr/>
        </p:nvSpPr>
        <p:spPr bwMode="auto">
          <a:xfrm>
            <a:off x="9440863" y="2124075"/>
            <a:ext cx="189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pic>
        <p:nvPicPr>
          <p:cNvPr id="41" name="组合 3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41"/>
          <p:cNvSpPr/>
          <p:nvPr/>
        </p:nvSpPr>
        <p:spPr>
          <a:xfrm>
            <a:off x="8572500" y="3954463"/>
            <a:ext cx="2952750" cy="2044700"/>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文本框 36"/>
          <p:cNvSpPr txBox="1">
            <a:spLocks noChangeArrowheads="1"/>
          </p:cNvSpPr>
          <p:nvPr/>
        </p:nvSpPr>
        <p:spPr bwMode="auto">
          <a:xfrm>
            <a:off x="8805863" y="4845050"/>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rgbClr val="FFFFFF"/>
                </a:solidFill>
                <a:latin typeface="微软雅黑" pitchFamily="34" charset="-122"/>
                <a:ea typeface="微软雅黑" pitchFamily="34" charset="-122"/>
              </a:rPr>
              <a:t>春种一粒粟</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秋收万颗籽，点滴进步，成就价值是我们的一贯的追求。</a:t>
            </a:r>
          </a:p>
        </p:txBody>
      </p:sp>
      <p:sp>
        <p:nvSpPr>
          <p:cNvPr id="44" name="文本框 37"/>
          <p:cNvSpPr txBox="1">
            <a:spLocks noChangeArrowheads="1"/>
          </p:cNvSpPr>
          <p:nvPr/>
        </p:nvSpPr>
        <p:spPr bwMode="auto">
          <a:xfrm>
            <a:off x="9378950" y="4270375"/>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微软雅黑" pitchFamily="34" charset="-122"/>
                <a:ea typeface="微软雅黑" pitchFamily="34" charset="-122"/>
              </a:rPr>
              <a:t>单击此处添加标题</a:t>
            </a:r>
          </a:p>
        </p:txBody>
      </p:sp>
      <p:sp>
        <p:nvSpPr>
          <p:cNvPr id="45" name="Freeform 110"/>
          <p:cNvSpPr>
            <a:spLocks noEditPoints="1"/>
          </p:cNvSpPr>
          <p:nvPr/>
        </p:nvSpPr>
        <p:spPr bwMode="auto">
          <a:xfrm>
            <a:off x="9023350" y="4240213"/>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6" name="图片 39"/>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15950" y="1808163"/>
            <a:ext cx="4776788"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684389"/>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250"/>
                                        <p:tgtEl>
                                          <p:spTgt spid="20"/>
                                        </p:tgtEl>
                                      </p:cBhvr>
                                    </p:animEffect>
                                    <p:anim calcmode="lin" valueType="num">
                                      <p:cBhvr>
                                        <p:cTn id="12" dur="250" fill="hold"/>
                                        <p:tgtEl>
                                          <p:spTgt spid="20"/>
                                        </p:tgtEl>
                                        <p:attrNameLst>
                                          <p:attrName>ppt_x</p:attrName>
                                        </p:attrNameLst>
                                      </p:cBhvr>
                                      <p:tavLst>
                                        <p:tav tm="0">
                                          <p:val>
                                            <p:strVal val="#ppt_x"/>
                                          </p:val>
                                        </p:tav>
                                        <p:tav tm="100000">
                                          <p:val>
                                            <p:strVal val="#ppt_x"/>
                                          </p:val>
                                        </p:tav>
                                      </p:tavLst>
                                    </p:anim>
                                    <p:anim calcmode="lin" valueType="num">
                                      <p:cBhvr>
                                        <p:cTn id="13" dur="25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250"/>
                                        <p:tgtEl>
                                          <p:spTgt spid="22"/>
                                        </p:tgtEl>
                                      </p:cBhvr>
                                    </p:animEffect>
                                    <p:anim calcmode="lin" valueType="num">
                                      <p:cBhvr>
                                        <p:cTn id="24" dur="250" fill="hold"/>
                                        <p:tgtEl>
                                          <p:spTgt spid="22"/>
                                        </p:tgtEl>
                                        <p:attrNameLst>
                                          <p:attrName>ppt_x</p:attrName>
                                        </p:attrNameLst>
                                      </p:cBhvr>
                                      <p:tavLst>
                                        <p:tav tm="0">
                                          <p:val>
                                            <p:strVal val="#ppt_x"/>
                                          </p:val>
                                        </p:tav>
                                        <p:tav tm="100000">
                                          <p:val>
                                            <p:strVal val="#ppt_x"/>
                                          </p:val>
                                        </p:tav>
                                      </p:tavLst>
                                    </p:anim>
                                    <p:anim calcmode="lin" valueType="num">
                                      <p:cBhvr>
                                        <p:cTn id="25" dur="25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anim calcmode="lin" valueType="num">
                                      <p:cBhvr>
                                        <p:cTn id="30" dur="250" fill="hold"/>
                                        <p:tgtEl>
                                          <p:spTgt spid="31"/>
                                        </p:tgtEl>
                                        <p:attrNameLst>
                                          <p:attrName>ppt_x</p:attrName>
                                        </p:attrNameLst>
                                      </p:cBhvr>
                                      <p:tavLst>
                                        <p:tav tm="0">
                                          <p:val>
                                            <p:strVal val="#ppt_x"/>
                                          </p:val>
                                        </p:tav>
                                        <p:tav tm="100000">
                                          <p:val>
                                            <p:strVal val="#ppt_x"/>
                                          </p:val>
                                        </p:tav>
                                      </p:tavLst>
                                    </p:anim>
                                    <p:anim calcmode="lin" valueType="num">
                                      <p:cBhvr>
                                        <p:cTn id="31" dur="25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250"/>
                                        <p:tgtEl>
                                          <p:spTgt spid="33"/>
                                        </p:tgtEl>
                                      </p:cBhvr>
                                    </p:animEffect>
                                    <p:anim calcmode="lin" valueType="num">
                                      <p:cBhvr>
                                        <p:cTn id="36" dur="250" fill="hold"/>
                                        <p:tgtEl>
                                          <p:spTgt spid="33"/>
                                        </p:tgtEl>
                                        <p:attrNameLst>
                                          <p:attrName>ppt_x</p:attrName>
                                        </p:attrNameLst>
                                      </p:cBhvr>
                                      <p:tavLst>
                                        <p:tav tm="0">
                                          <p:val>
                                            <p:strVal val="#ppt_x"/>
                                          </p:val>
                                        </p:tav>
                                        <p:tav tm="100000">
                                          <p:val>
                                            <p:strVal val="#ppt_x"/>
                                          </p:val>
                                        </p:tav>
                                      </p:tavLst>
                                    </p:anim>
                                    <p:anim calcmode="lin" valueType="num">
                                      <p:cBhvr>
                                        <p:cTn id="37" dur="250" fill="hold"/>
                                        <p:tgtEl>
                                          <p:spTgt spid="3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250"/>
                                        <p:tgtEl>
                                          <p:spTgt spid="34"/>
                                        </p:tgtEl>
                                      </p:cBhvr>
                                    </p:animEffect>
                                    <p:anim calcmode="lin" valueType="num">
                                      <p:cBhvr>
                                        <p:cTn id="42" dur="250" fill="hold"/>
                                        <p:tgtEl>
                                          <p:spTgt spid="34"/>
                                        </p:tgtEl>
                                        <p:attrNameLst>
                                          <p:attrName>ppt_x</p:attrName>
                                        </p:attrNameLst>
                                      </p:cBhvr>
                                      <p:tavLst>
                                        <p:tav tm="0">
                                          <p:val>
                                            <p:strVal val="#ppt_x"/>
                                          </p:val>
                                        </p:tav>
                                        <p:tav tm="100000">
                                          <p:val>
                                            <p:strVal val="#ppt_x"/>
                                          </p:val>
                                        </p:tav>
                                      </p:tavLst>
                                    </p:anim>
                                    <p:anim calcmode="lin" valueType="num">
                                      <p:cBhvr>
                                        <p:cTn id="43" dur="25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250"/>
                                        <p:tgtEl>
                                          <p:spTgt spid="35"/>
                                        </p:tgtEl>
                                      </p:cBhvr>
                                    </p:animEffect>
                                    <p:anim calcmode="lin" valueType="num">
                                      <p:cBhvr>
                                        <p:cTn id="48" dur="250" fill="hold"/>
                                        <p:tgtEl>
                                          <p:spTgt spid="35"/>
                                        </p:tgtEl>
                                        <p:attrNameLst>
                                          <p:attrName>ppt_x</p:attrName>
                                        </p:attrNameLst>
                                      </p:cBhvr>
                                      <p:tavLst>
                                        <p:tav tm="0">
                                          <p:val>
                                            <p:strVal val="#ppt_x"/>
                                          </p:val>
                                        </p:tav>
                                        <p:tav tm="100000">
                                          <p:val>
                                            <p:strVal val="#ppt_x"/>
                                          </p:val>
                                        </p:tav>
                                      </p:tavLst>
                                    </p:anim>
                                    <p:anim calcmode="lin" valueType="num">
                                      <p:cBhvr>
                                        <p:cTn id="49" dur="25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250"/>
                                        <p:tgtEl>
                                          <p:spTgt spid="36"/>
                                        </p:tgtEl>
                                      </p:cBhvr>
                                    </p:animEffect>
                                    <p:anim calcmode="lin" valueType="num">
                                      <p:cBhvr>
                                        <p:cTn id="54" dur="250" fill="hold"/>
                                        <p:tgtEl>
                                          <p:spTgt spid="36"/>
                                        </p:tgtEl>
                                        <p:attrNameLst>
                                          <p:attrName>ppt_x</p:attrName>
                                        </p:attrNameLst>
                                      </p:cBhvr>
                                      <p:tavLst>
                                        <p:tav tm="0">
                                          <p:val>
                                            <p:strVal val="#ppt_x"/>
                                          </p:val>
                                        </p:tav>
                                        <p:tav tm="100000">
                                          <p:val>
                                            <p:strVal val="#ppt_x"/>
                                          </p:val>
                                        </p:tav>
                                      </p:tavLst>
                                    </p:anim>
                                    <p:anim calcmode="lin" valueType="num">
                                      <p:cBhvr>
                                        <p:cTn id="55" dur="25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250"/>
                                        <p:tgtEl>
                                          <p:spTgt spid="37"/>
                                        </p:tgtEl>
                                      </p:cBhvr>
                                    </p:animEffect>
                                    <p:anim calcmode="lin" valueType="num">
                                      <p:cBhvr>
                                        <p:cTn id="60" dur="250" fill="hold"/>
                                        <p:tgtEl>
                                          <p:spTgt spid="37"/>
                                        </p:tgtEl>
                                        <p:attrNameLst>
                                          <p:attrName>ppt_x</p:attrName>
                                        </p:attrNameLst>
                                      </p:cBhvr>
                                      <p:tavLst>
                                        <p:tav tm="0">
                                          <p:val>
                                            <p:strVal val="#ppt_x"/>
                                          </p:val>
                                        </p:tav>
                                        <p:tav tm="100000">
                                          <p:val>
                                            <p:strVal val="#ppt_x"/>
                                          </p:val>
                                        </p:tav>
                                      </p:tavLst>
                                    </p:anim>
                                    <p:anim calcmode="lin" valueType="num">
                                      <p:cBhvr>
                                        <p:cTn id="61" dur="250" fill="hold"/>
                                        <p:tgtEl>
                                          <p:spTgt spid="3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250"/>
                                        <p:tgtEl>
                                          <p:spTgt spid="38"/>
                                        </p:tgtEl>
                                      </p:cBhvr>
                                    </p:animEffect>
                                    <p:anim calcmode="lin" valueType="num">
                                      <p:cBhvr>
                                        <p:cTn id="66" dur="250" fill="hold"/>
                                        <p:tgtEl>
                                          <p:spTgt spid="38"/>
                                        </p:tgtEl>
                                        <p:attrNameLst>
                                          <p:attrName>ppt_x</p:attrName>
                                        </p:attrNameLst>
                                      </p:cBhvr>
                                      <p:tavLst>
                                        <p:tav tm="0">
                                          <p:val>
                                            <p:strVal val="#ppt_x"/>
                                          </p:val>
                                        </p:tav>
                                        <p:tav tm="100000">
                                          <p:val>
                                            <p:strVal val="#ppt_x"/>
                                          </p:val>
                                        </p:tav>
                                      </p:tavLst>
                                    </p:anim>
                                    <p:anim calcmode="lin" valueType="num">
                                      <p:cBhvr>
                                        <p:cTn id="67" dur="250" fill="hold"/>
                                        <p:tgtEl>
                                          <p:spTgt spid="3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250"/>
                                        <p:tgtEl>
                                          <p:spTgt spid="39"/>
                                        </p:tgtEl>
                                      </p:cBhvr>
                                    </p:animEffect>
                                    <p:anim calcmode="lin" valueType="num">
                                      <p:cBhvr>
                                        <p:cTn id="72" dur="250" fill="hold"/>
                                        <p:tgtEl>
                                          <p:spTgt spid="39"/>
                                        </p:tgtEl>
                                        <p:attrNameLst>
                                          <p:attrName>ppt_x</p:attrName>
                                        </p:attrNameLst>
                                      </p:cBhvr>
                                      <p:tavLst>
                                        <p:tav tm="0">
                                          <p:val>
                                            <p:strVal val="#ppt_x"/>
                                          </p:val>
                                        </p:tav>
                                        <p:tav tm="100000">
                                          <p:val>
                                            <p:strVal val="#ppt_x"/>
                                          </p:val>
                                        </p:tav>
                                      </p:tavLst>
                                    </p:anim>
                                    <p:anim calcmode="lin" valueType="num">
                                      <p:cBhvr>
                                        <p:cTn id="73" dur="250" fill="hold"/>
                                        <p:tgtEl>
                                          <p:spTgt spid="3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50"/>
                                        <p:tgtEl>
                                          <p:spTgt spid="41"/>
                                        </p:tgtEl>
                                      </p:cBhvr>
                                    </p:animEffect>
                                    <p:anim calcmode="lin" valueType="num">
                                      <p:cBhvr>
                                        <p:cTn id="78" dur="250" fill="hold"/>
                                        <p:tgtEl>
                                          <p:spTgt spid="41"/>
                                        </p:tgtEl>
                                        <p:attrNameLst>
                                          <p:attrName>ppt_x</p:attrName>
                                        </p:attrNameLst>
                                      </p:cBhvr>
                                      <p:tavLst>
                                        <p:tav tm="0">
                                          <p:val>
                                            <p:strVal val="#ppt_x"/>
                                          </p:val>
                                        </p:tav>
                                        <p:tav tm="100000">
                                          <p:val>
                                            <p:strVal val="#ppt_x"/>
                                          </p:val>
                                        </p:tav>
                                      </p:tavLst>
                                    </p:anim>
                                    <p:anim calcmode="lin" valueType="num">
                                      <p:cBhvr>
                                        <p:cTn id="79" dur="250" fill="hold"/>
                                        <p:tgtEl>
                                          <p:spTgt spid="4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250"/>
                                        <p:tgtEl>
                                          <p:spTgt spid="42"/>
                                        </p:tgtEl>
                                      </p:cBhvr>
                                    </p:animEffect>
                                    <p:anim calcmode="lin" valueType="num">
                                      <p:cBhvr>
                                        <p:cTn id="84" dur="250" fill="hold"/>
                                        <p:tgtEl>
                                          <p:spTgt spid="42"/>
                                        </p:tgtEl>
                                        <p:attrNameLst>
                                          <p:attrName>ppt_x</p:attrName>
                                        </p:attrNameLst>
                                      </p:cBhvr>
                                      <p:tavLst>
                                        <p:tav tm="0">
                                          <p:val>
                                            <p:strVal val="#ppt_x"/>
                                          </p:val>
                                        </p:tav>
                                        <p:tav tm="100000">
                                          <p:val>
                                            <p:strVal val="#ppt_x"/>
                                          </p:val>
                                        </p:tav>
                                      </p:tavLst>
                                    </p:anim>
                                    <p:anim calcmode="lin" valueType="num">
                                      <p:cBhvr>
                                        <p:cTn id="85" dur="25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250"/>
                                        <p:tgtEl>
                                          <p:spTgt spid="43"/>
                                        </p:tgtEl>
                                      </p:cBhvr>
                                    </p:animEffect>
                                    <p:anim calcmode="lin" valueType="num">
                                      <p:cBhvr>
                                        <p:cTn id="90" dur="250" fill="hold"/>
                                        <p:tgtEl>
                                          <p:spTgt spid="43"/>
                                        </p:tgtEl>
                                        <p:attrNameLst>
                                          <p:attrName>ppt_x</p:attrName>
                                        </p:attrNameLst>
                                      </p:cBhvr>
                                      <p:tavLst>
                                        <p:tav tm="0">
                                          <p:val>
                                            <p:strVal val="#ppt_x"/>
                                          </p:val>
                                        </p:tav>
                                        <p:tav tm="100000">
                                          <p:val>
                                            <p:strVal val="#ppt_x"/>
                                          </p:val>
                                        </p:tav>
                                      </p:tavLst>
                                    </p:anim>
                                    <p:anim calcmode="lin" valueType="num">
                                      <p:cBhvr>
                                        <p:cTn id="91" dur="250" fill="hold"/>
                                        <p:tgtEl>
                                          <p:spTgt spid="4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250"/>
                                        <p:tgtEl>
                                          <p:spTgt spid="44"/>
                                        </p:tgtEl>
                                      </p:cBhvr>
                                    </p:animEffect>
                                    <p:anim calcmode="lin" valueType="num">
                                      <p:cBhvr>
                                        <p:cTn id="96" dur="250" fill="hold"/>
                                        <p:tgtEl>
                                          <p:spTgt spid="44"/>
                                        </p:tgtEl>
                                        <p:attrNameLst>
                                          <p:attrName>ppt_x</p:attrName>
                                        </p:attrNameLst>
                                      </p:cBhvr>
                                      <p:tavLst>
                                        <p:tav tm="0">
                                          <p:val>
                                            <p:strVal val="#ppt_x"/>
                                          </p:val>
                                        </p:tav>
                                        <p:tav tm="100000">
                                          <p:val>
                                            <p:strVal val="#ppt_x"/>
                                          </p:val>
                                        </p:tav>
                                      </p:tavLst>
                                    </p:anim>
                                    <p:anim calcmode="lin" valueType="num">
                                      <p:cBhvr>
                                        <p:cTn id="97" dur="250" fill="hold"/>
                                        <p:tgtEl>
                                          <p:spTgt spid="4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fade">
                                      <p:cBhvr>
                                        <p:cTn id="101" dur="250"/>
                                        <p:tgtEl>
                                          <p:spTgt spid="45"/>
                                        </p:tgtEl>
                                      </p:cBhvr>
                                    </p:animEffect>
                                    <p:anim calcmode="lin" valueType="num">
                                      <p:cBhvr>
                                        <p:cTn id="102" dur="250" fill="hold"/>
                                        <p:tgtEl>
                                          <p:spTgt spid="45"/>
                                        </p:tgtEl>
                                        <p:attrNameLst>
                                          <p:attrName>ppt_x</p:attrName>
                                        </p:attrNameLst>
                                      </p:cBhvr>
                                      <p:tavLst>
                                        <p:tav tm="0">
                                          <p:val>
                                            <p:strVal val="#ppt_x"/>
                                          </p:val>
                                        </p:tav>
                                        <p:tav tm="100000">
                                          <p:val>
                                            <p:strVal val="#ppt_x"/>
                                          </p:val>
                                        </p:tav>
                                      </p:tavLst>
                                    </p:anim>
                                    <p:anim calcmode="lin" valueType="num">
                                      <p:cBhvr>
                                        <p:cTn id="103" dur="250" fill="hold"/>
                                        <p:tgtEl>
                                          <p:spTgt spid="4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250"/>
                                        <p:tgtEl>
                                          <p:spTgt spid="46"/>
                                        </p:tgtEl>
                                      </p:cBhvr>
                                    </p:animEffect>
                                    <p:anim calcmode="lin" valueType="num">
                                      <p:cBhvr>
                                        <p:cTn id="108" dur="250" fill="hold"/>
                                        <p:tgtEl>
                                          <p:spTgt spid="46"/>
                                        </p:tgtEl>
                                        <p:attrNameLst>
                                          <p:attrName>ppt_x</p:attrName>
                                        </p:attrNameLst>
                                      </p:cBhvr>
                                      <p:tavLst>
                                        <p:tav tm="0">
                                          <p:val>
                                            <p:strVal val="#ppt_x"/>
                                          </p:val>
                                        </p:tav>
                                        <p:tav tm="100000">
                                          <p:val>
                                            <p:strVal val="#ppt_x"/>
                                          </p:val>
                                        </p:tav>
                                      </p:tavLst>
                                    </p:anim>
                                    <p:anim calcmode="lin" valueType="num">
                                      <p:cBhvr>
                                        <p:cTn id="109" dur="2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31" grpId="0"/>
      <p:bldP spid="33" grpId="0" animBg="1"/>
      <p:bldP spid="34" grpId="0"/>
      <p:bldP spid="35" grpId="0"/>
      <p:bldP spid="36" grpId="0" animBg="1"/>
      <p:bldP spid="37" grpId="0" animBg="1"/>
      <p:bldP spid="38" grpId="0"/>
      <p:bldP spid="39" grpId="0"/>
      <p:bldP spid="42" grpId="0" animBg="1"/>
      <p:bldP spid="43" grpId="0"/>
      <p:bldP spid="44" grpId="0"/>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sp>
        <p:nvSpPr>
          <p:cNvPr id="7" name="Oval 4"/>
          <p:cNvSpPr>
            <a:spLocks noChangeArrowheads="1"/>
          </p:cNvSpPr>
          <p:nvPr/>
        </p:nvSpPr>
        <p:spPr bwMode="gray">
          <a:xfrm>
            <a:off x="3963540" y="1740246"/>
            <a:ext cx="3956050" cy="388143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8" name="Oval 5"/>
          <p:cNvSpPr>
            <a:spLocks noChangeArrowheads="1"/>
          </p:cNvSpPr>
          <p:nvPr/>
        </p:nvSpPr>
        <p:spPr bwMode="gray">
          <a:xfrm>
            <a:off x="4181027" y="1946621"/>
            <a:ext cx="3490913" cy="3490912"/>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9" name="Oval 6"/>
          <p:cNvSpPr>
            <a:spLocks noChangeArrowheads="1"/>
          </p:cNvSpPr>
          <p:nvPr/>
        </p:nvSpPr>
        <p:spPr bwMode="gray">
          <a:xfrm>
            <a:off x="4396927" y="2273646"/>
            <a:ext cx="2973388" cy="297338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0" name="AutoShape 7"/>
          <p:cNvSpPr>
            <a:spLocks noChangeArrowheads="1"/>
          </p:cNvSpPr>
          <p:nvPr/>
        </p:nvSpPr>
        <p:spPr bwMode="gray">
          <a:xfrm rot="9044363">
            <a:off x="3639690" y="3572221"/>
            <a:ext cx="1871662" cy="1855787"/>
          </a:xfrm>
          <a:prstGeom prst="chevron">
            <a:avLst>
              <a:gd name="adj" fmla="val 28655"/>
            </a:avLst>
          </a:prstGeom>
          <a:solidFill>
            <a:srgbClr val="0067B4"/>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2" name="AutoShape 8"/>
          <p:cNvSpPr>
            <a:spLocks noChangeArrowheads="1"/>
          </p:cNvSpPr>
          <p:nvPr/>
        </p:nvSpPr>
        <p:spPr bwMode="gray">
          <a:xfrm rot="16200000">
            <a:off x="4917627" y="1378296"/>
            <a:ext cx="1871663" cy="1855787"/>
          </a:xfrm>
          <a:prstGeom prst="chevron">
            <a:avLst>
              <a:gd name="adj" fmla="val 28655"/>
            </a:avLst>
          </a:prstGeom>
          <a:solidFill>
            <a:srgbClr val="0067B4"/>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AutoShape 9"/>
          <p:cNvSpPr>
            <a:spLocks noChangeArrowheads="1"/>
          </p:cNvSpPr>
          <p:nvPr/>
        </p:nvSpPr>
        <p:spPr bwMode="gray">
          <a:xfrm rot="1788254">
            <a:off x="6186040" y="3584921"/>
            <a:ext cx="1871662" cy="1855787"/>
          </a:xfrm>
          <a:prstGeom prst="chevron">
            <a:avLst>
              <a:gd name="adj" fmla="val 28655"/>
            </a:avLst>
          </a:prstGeom>
          <a:solidFill>
            <a:srgbClr val="0067B4"/>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6" name="Text Box 10"/>
          <p:cNvSpPr txBox="1">
            <a:spLocks noChangeArrowheads="1"/>
          </p:cNvSpPr>
          <p:nvPr/>
        </p:nvSpPr>
        <p:spPr bwMode="gray">
          <a:xfrm>
            <a:off x="4918866" y="3674614"/>
            <a:ext cx="18557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rPr>
              <a:t>添加标题</a:t>
            </a:r>
            <a:endParaRPr kumimoji="0" lang="en-US" altLang="zh-CN" sz="2000" b="1"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7" name="Rectangle 11"/>
          <p:cNvSpPr>
            <a:spLocks noChangeArrowheads="1"/>
          </p:cNvSpPr>
          <p:nvPr/>
        </p:nvSpPr>
        <p:spPr bwMode="gray">
          <a:xfrm>
            <a:off x="4828727" y="2121246"/>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Rectangle 12"/>
          <p:cNvSpPr>
            <a:spLocks noChangeArrowheads="1"/>
          </p:cNvSpPr>
          <p:nvPr/>
        </p:nvSpPr>
        <p:spPr bwMode="gray">
          <a:xfrm>
            <a:off x="3838746" y="4445494"/>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Rectangle 13"/>
          <p:cNvSpPr>
            <a:spLocks noChangeArrowheads="1"/>
          </p:cNvSpPr>
          <p:nvPr/>
        </p:nvSpPr>
        <p:spPr bwMode="gray">
          <a:xfrm>
            <a:off x="6735958" y="441158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0" name="Content Placeholder 2"/>
          <p:cNvSpPr txBox="1">
            <a:spLocks/>
          </p:cNvSpPr>
          <p:nvPr/>
        </p:nvSpPr>
        <p:spPr>
          <a:xfrm>
            <a:off x="7815007" y="2449489"/>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21" name="Title 13"/>
          <p:cNvSpPr txBox="1">
            <a:spLocks/>
          </p:cNvSpPr>
          <p:nvPr/>
        </p:nvSpPr>
        <p:spPr>
          <a:xfrm>
            <a:off x="7802115" y="203460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endParaRPr>
          </a:p>
        </p:txBody>
      </p:sp>
      <p:sp>
        <p:nvSpPr>
          <p:cNvPr id="22" name="Content Placeholder 2"/>
          <p:cNvSpPr txBox="1">
            <a:spLocks/>
          </p:cNvSpPr>
          <p:nvPr/>
        </p:nvSpPr>
        <p:spPr>
          <a:xfrm>
            <a:off x="4800156" y="5976798"/>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23" name="Title 13"/>
          <p:cNvSpPr txBox="1">
            <a:spLocks/>
          </p:cNvSpPr>
          <p:nvPr/>
        </p:nvSpPr>
        <p:spPr>
          <a:xfrm>
            <a:off x="4787264" y="5561915"/>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endParaRPr>
          </a:p>
        </p:txBody>
      </p:sp>
      <p:sp>
        <p:nvSpPr>
          <p:cNvPr id="24" name="Content Placeholder 2"/>
          <p:cNvSpPr txBox="1">
            <a:spLocks/>
          </p:cNvSpPr>
          <p:nvPr/>
        </p:nvSpPr>
        <p:spPr>
          <a:xfrm>
            <a:off x="785286" y="2509763"/>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25" name="Title 13"/>
          <p:cNvSpPr txBox="1">
            <a:spLocks/>
          </p:cNvSpPr>
          <p:nvPr/>
        </p:nvSpPr>
        <p:spPr>
          <a:xfrm>
            <a:off x="772394" y="209488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chemeClr val="bg1">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2180708411"/>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50"/>
                                        <p:tgtEl>
                                          <p:spTgt spid="21"/>
                                        </p:tgtEl>
                                      </p:cBhvr>
                                    </p:animEffect>
                                    <p:anim calcmode="lin" valueType="num">
                                      <p:cBhvr>
                                        <p:cTn id="12" dur="250" fill="hold"/>
                                        <p:tgtEl>
                                          <p:spTgt spid="21"/>
                                        </p:tgtEl>
                                        <p:attrNameLst>
                                          <p:attrName>ppt_x</p:attrName>
                                        </p:attrNameLst>
                                      </p:cBhvr>
                                      <p:tavLst>
                                        <p:tav tm="0">
                                          <p:val>
                                            <p:strVal val="#ppt_x"/>
                                          </p:val>
                                        </p:tav>
                                        <p:tav tm="100000">
                                          <p:val>
                                            <p:strVal val="#ppt_x"/>
                                          </p:val>
                                        </p:tav>
                                      </p:tavLst>
                                    </p:anim>
                                    <p:anim calcmode="lin" valueType="num">
                                      <p:cBhvr>
                                        <p:cTn id="13" dur="2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250"/>
                                        <p:tgtEl>
                                          <p:spTgt spid="23"/>
                                        </p:tgtEl>
                                      </p:cBhvr>
                                    </p:animEffect>
                                    <p:anim calcmode="lin" valueType="num">
                                      <p:cBhvr>
                                        <p:cTn id="24" dur="250" fill="hold"/>
                                        <p:tgtEl>
                                          <p:spTgt spid="23"/>
                                        </p:tgtEl>
                                        <p:attrNameLst>
                                          <p:attrName>ppt_x</p:attrName>
                                        </p:attrNameLst>
                                      </p:cBhvr>
                                      <p:tavLst>
                                        <p:tav tm="0">
                                          <p:val>
                                            <p:strVal val="#ppt_x"/>
                                          </p:val>
                                        </p:tav>
                                        <p:tav tm="100000">
                                          <p:val>
                                            <p:strVal val="#ppt_x"/>
                                          </p:val>
                                        </p:tav>
                                      </p:tavLst>
                                    </p:anim>
                                    <p:anim calcmode="lin" valueType="num">
                                      <p:cBhvr>
                                        <p:cTn id="25" dur="2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250"/>
                                        <p:tgtEl>
                                          <p:spTgt spid="22"/>
                                        </p:tgtEl>
                                      </p:cBhvr>
                                    </p:animEffect>
                                    <p:anim calcmode="lin" valueType="num">
                                      <p:cBhvr>
                                        <p:cTn id="30" dur="250" fill="hold"/>
                                        <p:tgtEl>
                                          <p:spTgt spid="22"/>
                                        </p:tgtEl>
                                        <p:attrNameLst>
                                          <p:attrName>ppt_x</p:attrName>
                                        </p:attrNameLst>
                                      </p:cBhvr>
                                      <p:tavLst>
                                        <p:tav tm="0">
                                          <p:val>
                                            <p:strVal val="#ppt_x"/>
                                          </p:val>
                                        </p:tav>
                                        <p:tav tm="100000">
                                          <p:val>
                                            <p:strVal val="#ppt_x"/>
                                          </p:val>
                                        </p:tav>
                                      </p:tavLst>
                                    </p:anim>
                                    <p:anim calcmode="lin" valueType="num">
                                      <p:cBhvr>
                                        <p:cTn id="31" dur="25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anim calcmode="lin" valueType="num">
                                      <p:cBhvr>
                                        <p:cTn id="36" dur="250" fill="hold"/>
                                        <p:tgtEl>
                                          <p:spTgt spid="25"/>
                                        </p:tgtEl>
                                        <p:attrNameLst>
                                          <p:attrName>ppt_x</p:attrName>
                                        </p:attrNameLst>
                                      </p:cBhvr>
                                      <p:tavLst>
                                        <p:tav tm="0">
                                          <p:val>
                                            <p:strVal val="#ppt_x"/>
                                          </p:val>
                                        </p:tav>
                                        <p:tav tm="100000">
                                          <p:val>
                                            <p:strVal val="#ppt_x"/>
                                          </p:val>
                                        </p:tav>
                                      </p:tavLst>
                                    </p:anim>
                                    <p:anim calcmode="lin" valueType="num">
                                      <p:cBhvr>
                                        <p:cTn id="37" dur="25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250"/>
                                        <p:tgtEl>
                                          <p:spTgt spid="24"/>
                                        </p:tgtEl>
                                      </p:cBhvr>
                                    </p:animEffect>
                                    <p:anim calcmode="lin" valueType="num">
                                      <p:cBhvr>
                                        <p:cTn id="42" dur="250" fill="hold"/>
                                        <p:tgtEl>
                                          <p:spTgt spid="24"/>
                                        </p:tgtEl>
                                        <p:attrNameLst>
                                          <p:attrName>ppt_x</p:attrName>
                                        </p:attrNameLst>
                                      </p:cBhvr>
                                      <p:tavLst>
                                        <p:tav tm="0">
                                          <p:val>
                                            <p:strVal val="#ppt_x"/>
                                          </p:val>
                                        </p:tav>
                                        <p:tav tm="100000">
                                          <p:val>
                                            <p:strVal val="#ppt_x"/>
                                          </p:val>
                                        </p:tav>
                                      </p:tavLst>
                                    </p:anim>
                                    <p:anim calcmode="lin" valueType="num">
                                      <p:cBhvr>
                                        <p:cTn id="43" dur="25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250"/>
                                        <p:tgtEl>
                                          <p:spTgt spid="7"/>
                                        </p:tgtEl>
                                      </p:cBhvr>
                                    </p:animEffect>
                                    <p:anim calcmode="lin" valueType="num">
                                      <p:cBhvr>
                                        <p:cTn id="48" dur="250" fill="hold"/>
                                        <p:tgtEl>
                                          <p:spTgt spid="7"/>
                                        </p:tgtEl>
                                        <p:attrNameLst>
                                          <p:attrName>ppt_x</p:attrName>
                                        </p:attrNameLst>
                                      </p:cBhvr>
                                      <p:tavLst>
                                        <p:tav tm="0">
                                          <p:val>
                                            <p:strVal val="#ppt_x"/>
                                          </p:val>
                                        </p:tav>
                                        <p:tav tm="100000">
                                          <p:val>
                                            <p:strVal val="#ppt_x"/>
                                          </p:val>
                                        </p:tav>
                                      </p:tavLst>
                                    </p:anim>
                                    <p:anim calcmode="lin" valueType="num">
                                      <p:cBhvr>
                                        <p:cTn id="49" dur="25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250"/>
                                        <p:tgtEl>
                                          <p:spTgt spid="8"/>
                                        </p:tgtEl>
                                      </p:cBhvr>
                                    </p:animEffect>
                                    <p:anim calcmode="lin" valueType="num">
                                      <p:cBhvr>
                                        <p:cTn id="54" dur="250" fill="hold"/>
                                        <p:tgtEl>
                                          <p:spTgt spid="8"/>
                                        </p:tgtEl>
                                        <p:attrNameLst>
                                          <p:attrName>ppt_x</p:attrName>
                                        </p:attrNameLst>
                                      </p:cBhvr>
                                      <p:tavLst>
                                        <p:tav tm="0">
                                          <p:val>
                                            <p:strVal val="#ppt_x"/>
                                          </p:val>
                                        </p:tav>
                                        <p:tav tm="100000">
                                          <p:val>
                                            <p:strVal val="#ppt_x"/>
                                          </p:val>
                                        </p:tav>
                                      </p:tavLst>
                                    </p:anim>
                                    <p:anim calcmode="lin" valueType="num">
                                      <p:cBhvr>
                                        <p:cTn id="55" dur="250" fill="hold"/>
                                        <p:tgtEl>
                                          <p:spTgt spid="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250"/>
                                        <p:tgtEl>
                                          <p:spTgt spid="9"/>
                                        </p:tgtEl>
                                      </p:cBhvr>
                                    </p:animEffect>
                                    <p:anim calcmode="lin" valueType="num">
                                      <p:cBhvr>
                                        <p:cTn id="60" dur="250" fill="hold"/>
                                        <p:tgtEl>
                                          <p:spTgt spid="9"/>
                                        </p:tgtEl>
                                        <p:attrNameLst>
                                          <p:attrName>ppt_x</p:attrName>
                                        </p:attrNameLst>
                                      </p:cBhvr>
                                      <p:tavLst>
                                        <p:tav tm="0">
                                          <p:val>
                                            <p:strVal val="#ppt_x"/>
                                          </p:val>
                                        </p:tav>
                                        <p:tav tm="100000">
                                          <p:val>
                                            <p:strVal val="#ppt_x"/>
                                          </p:val>
                                        </p:tav>
                                      </p:tavLst>
                                    </p:anim>
                                    <p:anim calcmode="lin" valueType="num">
                                      <p:cBhvr>
                                        <p:cTn id="61" dur="25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250"/>
                                        <p:tgtEl>
                                          <p:spTgt spid="10"/>
                                        </p:tgtEl>
                                      </p:cBhvr>
                                    </p:animEffect>
                                    <p:anim calcmode="lin" valueType="num">
                                      <p:cBhvr>
                                        <p:cTn id="66" dur="250" fill="hold"/>
                                        <p:tgtEl>
                                          <p:spTgt spid="10"/>
                                        </p:tgtEl>
                                        <p:attrNameLst>
                                          <p:attrName>ppt_x</p:attrName>
                                        </p:attrNameLst>
                                      </p:cBhvr>
                                      <p:tavLst>
                                        <p:tav tm="0">
                                          <p:val>
                                            <p:strVal val="#ppt_x"/>
                                          </p:val>
                                        </p:tav>
                                        <p:tav tm="100000">
                                          <p:val>
                                            <p:strVal val="#ppt_x"/>
                                          </p:val>
                                        </p:tav>
                                      </p:tavLst>
                                    </p:anim>
                                    <p:anim calcmode="lin" valueType="num">
                                      <p:cBhvr>
                                        <p:cTn id="67" dur="250" fill="hold"/>
                                        <p:tgtEl>
                                          <p:spTgt spid="1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250"/>
                                        <p:tgtEl>
                                          <p:spTgt spid="12"/>
                                        </p:tgtEl>
                                      </p:cBhvr>
                                    </p:animEffect>
                                    <p:anim calcmode="lin" valueType="num">
                                      <p:cBhvr>
                                        <p:cTn id="72" dur="250" fill="hold"/>
                                        <p:tgtEl>
                                          <p:spTgt spid="12"/>
                                        </p:tgtEl>
                                        <p:attrNameLst>
                                          <p:attrName>ppt_x</p:attrName>
                                        </p:attrNameLst>
                                      </p:cBhvr>
                                      <p:tavLst>
                                        <p:tav tm="0">
                                          <p:val>
                                            <p:strVal val="#ppt_x"/>
                                          </p:val>
                                        </p:tav>
                                        <p:tav tm="100000">
                                          <p:val>
                                            <p:strVal val="#ppt_x"/>
                                          </p:val>
                                        </p:tav>
                                      </p:tavLst>
                                    </p:anim>
                                    <p:anim calcmode="lin" valueType="num">
                                      <p:cBhvr>
                                        <p:cTn id="73" dur="250" fill="hold"/>
                                        <p:tgtEl>
                                          <p:spTgt spid="1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anim calcmode="lin" valueType="num">
                                      <p:cBhvr>
                                        <p:cTn id="78" dur="250" fill="hold"/>
                                        <p:tgtEl>
                                          <p:spTgt spid="15"/>
                                        </p:tgtEl>
                                        <p:attrNameLst>
                                          <p:attrName>ppt_x</p:attrName>
                                        </p:attrNameLst>
                                      </p:cBhvr>
                                      <p:tavLst>
                                        <p:tav tm="0">
                                          <p:val>
                                            <p:strVal val="#ppt_x"/>
                                          </p:val>
                                        </p:tav>
                                        <p:tav tm="100000">
                                          <p:val>
                                            <p:strVal val="#ppt_x"/>
                                          </p:val>
                                        </p:tav>
                                      </p:tavLst>
                                    </p:anim>
                                    <p:anim calcmode="lin" valueType="num">
                                      <p:cBhvr>
                                        <p:cTn id="79" dur="2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250"/>
                                        <p:tgtEl>
                                          <p:spTgt spid="16"/>
                                        </p:tgtEl>
                                      </p:cBhvr>
                                    </p:animEffect>
                                    <p:anim calcmode="lin" valueType="num">
                                      <p:cBhvr>
                                        <p:cTn id="84" dur="250" fill="hold"/>
                                        <p:tgtEl>
                                          <p:spTgt spid="16"/>
                                        </p:tgtEl>
                                        <p:attrNameLst>
                                          <p:attrName>ppt_x</p:attrName>
                                        </p:attrNameLst>
                                      </p:cBhvr>
                                      <p:tavLst>
                                        <p:tav tm="0">
                                          <p:val>
                                            <p:strVal val="#ppt_x"/>
                                          </p:val>
                                        </p:tav>
                                        <p:tav tm="100000">
                                          <p:val>
                                            <p:strVal val="#ppt_x"/>
                                          </p:val>
                                        </p:tav>
                                      </p:tavLst>
                                    </p:anim>
                                    <p:anim calcmode="lin" valueType="num">
                                      <p:cBhvr>
                                        <p:cTn id="85" dur="250" fill="hold"/>
                                        <p:tgtEl>
                                          <p:spTgt spid="16"/>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250"/>
                                        <p:tgtEl>
                                          <p:spTgt spid="17"/>
                                        </p:tgtEl>
                                      </p:cBhvr>
                                    </p:animEffect>
                                    <p:anim calcmode="lin" valueType="num">
                                      <p:cBhvr>
                                        <p:cTn id="90" dur="250" fill="hold"/>
                                        <p:tgtEl>
                                          <p:spTgt spid="17"/>
                                        </p:tgtEl>
                                        <p:attrNameLst>
                                          <p:attrName>ppt_x</p:attrName>
                                        </p:attrNameLst>
                                      </p:cBhvr>
                                      <p:tavLst>
                                        <p:tav tm="0">
                                          <p:val>
                                            <p:strVal val="#ppt_x"/>
                                          </p:val>
                                        </p:tav>
                                        <p:tav tm="100000">
                                          <p:val>
                                            <p:strVal val="#ppt_x"/>
                                          </p:val>
                                        </p:tav>
                                      </p:tavLst>
                                    </p:anim>
                                    <p:anim calcmode="lin" valueType="num">
                                      <p:cBhvr>
                                        <p:cTn id="91" dur="250" fill="hold"/>
                                        <p:tgtEl>
                                          <p:spTgt spid="17"/>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250"/>
                                        <p:tgtEl>
                                          <p:spTgt spid="19"/>
                                        </p:tgtEl>
                                      </p:cBhvr>
                                    </p:animEffect>
                                    <p:anim calcmode="lin" valueType="num">
                                      <p:cBhvr>
                                        <p:cTn id="102" dur="250" fill="hold"/>
                                        <p:tgtEl>
                                          <p:spTgt spid="19"/>
                                        </p:tgtEl>
                                        <p:attrNameLst>
                                          <p:attrName>ppt_x</p:attrName>
                                        </p:attrNameLst>
                                      </p:cBhvr>
                                      <p:tavLst>
                                        <p:tav tm="0">
                                          <p:val>
                                            <p:strVal val="#ppt_x"/>
                                          </p:val>
                                        </p:tav>
                                        <p:tav tm="100000">
                                          <p:val>
                                            <p:strVal val="#ppt_x"/>
                                          </p:val>
                                        </p:tav>
                                      </p:tavLst>
                                    </p:anim>
                                    <p:anim calcmode="lin" valueType="num">
                                      <p:cBhvr>
                                        <p:cTn id="103"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7" name="组合 6"/>
          <p:cNvGrpSpPr/>
          <p:nvPr/>
        </p:nvGrpSpPr>
        <p:grpSpPr>
          <a:xfrm>
            <a:off x="6382119" y="2108667"/>
            <a:ext cx="1993925" cy="2035756"/>
            <a:chOff x="12412274" y="4315557"/>
            <a:chExt cx="3515860" cy="3515861"/>
          </a:xfrm>
          <a:solidFill>
            <a:schemeClr val="tx2">
              <a:lumMod val="50000"/>
            </a:schemeClr>
          </a:solidFill>
        </p:grpSpPr>
        <p:sp>
          <p:nvSpPr>
            <p:cNvPr id="8"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7B4"/>
            </a:solidFill>
            <a:ln w="57150" cap="rnd">
              <a:solidFill>
                <a:srgbClr val="0067B4"/>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0067B4"/>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1320855" y="2108667"/>
            <a:ext cx="1993925" cy="2035756"/>
            <a:chOff x="3487813" y="4315557"/>
            <a:chExt cx="3515861" cy="3515861"/>
          </a:xfrm>
          <a:solidFill>
            <a:schemeClr val="tx2">
              <a:lumMod val="50000"/>
            </a:schemeClr>
          </a:solidFill>
        </p:grpSpPr>
        <p:sp>
          <p:nvSpPr>
            <p:cNvPr id="1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7B4"/>
            </a:solidFill>
            <a:ln w="57150" cap="rnd">
              <a:solidFill>
                <a:srgbClr val="0067B4"/>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0067B4"/>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3851488" y="2108667"/>
            <a:ext cx="1993925" cy="2035756"/>
            <a:chOff x="7950043" y="4315557"/>
            <a:chExt cx="3515861" cy="3515861"/>
          </a:xfrm>
          <a:solidFill>
            <a:schemeClr val="tx2">
              <a:lumMod val="50000"/>
            </a:schemeClr>
          </a:solidFill>
        </p:grpSpPr>
        <p:sp>
          <p:nvSpPr>
            <p:cNvPr id="19"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7B4"/>
            </a:solidFill>
            <a:ln w="57150" cap="rnd">
              <a:solidFill>
                <a:srgbClr val="0067B4"/>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0067B4"/>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8912755" y="2108667"/>
            <a:ext cx="1993925" cy="2035756"/>
            <a:chOff x="16874504" y="4315557"/>
            <a:chExt cx="3515861" cy="3515861"/>
          </a:xfrm>
          <a:solidFill>
            <a:schemeClr val="tx2">
              <a:lumMod val="50000"/>
            </a:schemeClr>
          </a:solidFill>
        </p:grpSpPr>
        <p:sp>
          <p:nvSpPr>
            <p:cNvPr id="23"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7B4"/>
            </a:solidFill>
            <a:ln w="57150" cap="rnd">
              <a:solidFill>
                <a:srgbClr val="0067B4"/>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0067B4"/>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1455535" y="4444645"/>
            <a:ext cx="9432107" cy="1568643"/>
            <a:chOff x="3622923" y="8299783"/>
            <a:chExt cx="16631503" cy="2709131"/>
          </a:xfrm>
        </p:grpSpPr>
        <p:sp>
          <p:nvSpPr>
            <p:cNvPr id="27" name="矩形 26"/>
            <p:cNvSpPr/>
            <p:nvPr/>
          </p:nvSpPr>
          <p:spPr>
            <a:xfrm>
              <a:off x="4084761" y="8299783"/>
              <a:ext cx="2315512" cy="744165"/>
            </a:xfrm>
            <a:prstGeom prst="rect">
              <a:avLst/>
            </a:prstGeom>
          </p:spPr>
          <p:txBody>
            <a:bodyPr wrap="none">
              <a:spAutoFit/>
            </a:bodyPr>
            <a:lstStyle/>
            <a:p>
              <a:r>
                <a:rPr lang="zh-CN" altLang="en-US" sz="2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28" name="矩形 27"/>
            <p:cNvSpPr/>
            <p:nvPr/>
          </p:nvSpPr>
          <p:spPr>
            <a:xfrm>
              <a:off x="8586083" y="8325756"/>
              <a:ext cx="2315512" cy="744165"/>
            </a:xfrm>
            <a:prstGeom prst="rect">
              <a:avLst/>
            </a:prstGeom>
          </p:spPr>
          <p:txBody>
            <a:bodyPr wrap="none">
              <a:spAutoFit/>
            </a:bodyPr>
            <a:lstStyle/>
            <a:p>
              <a:r>
                <a:rPr lang="zh-CN" altLang="en-US" sz="2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29" name="矩形 28"/>
            <p:cNvSpPr/>
            <p:nvPr/>
          </p:nvSpPr>
          <p:spPr>
            <a:xfrm>
              <a:off x="12958008" y="8325756"/>
              <a:ext cx="2315512" cy="744165"/>
            </a:xfrm>
            <a:prstGeom prst="rect">
              <a:avLst/>
            </a:prstGeom>
          </p:spPr>
          <p:txBody>
            <a:bodyPr wrap="none">
              <a:spAutoFit/>
            </a:bodyPr>
            <a:lstStyle/>
            <a:p>
              <a:r>
                <a:rPr lang="zh-CN" altLang="en-US" sz="2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30" name="矩形 29"/>
            <p:cNvSpPr/>
            <p:nvPr/>
          </p:nvSpPr>
          <p:spPr>
            <a:xfrm>
              <a:off x="17329937" y="8299783"/>
              <a:ext cx="2315512" cy="744165"/>
            </a:xfrm>
            <a:prstGeom prst="rect">
              <a:avLst/>
            </a:prstGeom>
          </p:spPr>
          <p:txBody>
            <a:bodyPr wrap="none">
              <a:spAutoFit/>
            </a:bodyPr>
            <a:lstStyle/>
            <a:p>
              <a:r>
                <a:rPr lang="zh-CN" altLang="en-US" sz="2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31" name="TextBox 30"/>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32" name="TextBox 31"/>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33" name="TextBox 32"/>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34" name="TextBox 33"/>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a:t>
              </a:r>
            </a:p>
          </p:txBody>
        </p:sp>
      </p:grpSp>
    </p:spTree>
    <p:extLst>
      <p:ext uri="{BB962C8B-B14F-4D97-AF65-F5344CB8AC3E}">
        <p14:creationId xmlns:p14="http://schemas.microsoft.com/office/powerpoint/2010/main" val="2180708411"/>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ppt_w</p:attrName>
                                        </p:attrNameLst>
                                      </p:cBhvr>
                                      <p:tavLst>
                                        <p:tav tm="0" fmla="#ppt_w*sin(2.5*pi*$)">
                                          <p:val>
                                            <p:fltVal val="0"/>
                                          </p:val>
                                        </p:tav>
                                        <p:tav tm="100000">
                                          <p:val>
                                            <p:fltVal val="1"/>
                                          </p:val>
                                        </p:tav>
                                      </p:tavLst>
                                    </p:anim>
                                    <p:anim calcmode="lin" valueType="num">
                                      <p:cBhvr>
                                        <p:cTn id="13" dur="500" fill="hold"/>
                                        <p:tgtEl>
                                          <p:spTgt spid="12"/>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anim calcmode="lin" valueType="num">
                                      <p:cBhvr>
                                        <p:cTn id="18" dur="500" fill="hold"/>
                                        <p:tgtEl>
                                          <p:spTgt spid="18"/>
                                        </p:tgtEl>
                                        <p:attrNameLst>
                                          <p:attrName>ppt_w</p:attrName>
                                        </p:attrNameLst>
                                      </p:cBhvr>
                                      <p:tavLst>
                                        <p:tav tm="0" fmla="#ppt_w*sin(2.5*pi*$)">
                                          <p:val>
                                            <p:fltVal val="0"/>
                                          </p:val>
                                        </p:tav>
                                        <p:tav tm="100000">
                                          <p:val>
                                            <p:fltVal val="1"/>
                                          </p:val>
                                        </p:tav>
                                      </p:tavLst>
                                    </p:anim>
                                    <p:anim calcmode="lin" valueType="num">
                                      <p:cBhvr>
                                        <p:cTn id="19" dur="500" fill="hold"/>
                                        <p:tgtEl>
                                          <p:spTgt spid="18"/>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ppt_w</p:attrName>
                                        </p:attrNameLst>
                                      </p:cBhvr>
                                      <p:tavLst>
                                        <p:tav tm="0" fmla="#ppt_w*sin(2.5*pi*$)">
                                          <p:val>
                                            <p:fltVal val="0"/>
                                          </p:val>
                                        </p:tav>
                                        <p:tav tm="100000">
                                          <p:val>
                                            <p:fltVal val="1"/>
                                          </p:val>
                                        </p:tav>
                                      </p:tavLst>
                                    </p:anim>
                                    <p:anim calcmode="lin" valueType="num">
                                      <p:cBhvr>
                                        <p:cTn id="25" dur="500" fill="hold"/>
                                        <p:tgtEl>
                                          <p:spTgt spid="7"/>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ppt_w</p:attrName>
                                        </p:attrNameLst>
                                      </p:cBhvr>
                                      <p:tavLst>
                                        <p:tav tm="0" fmla="#ppt_w*sin(2.5*pi*$)">
                                          <p:val>
                                            <p:fltVal val="0"/>
                                          </p:val>
                                        </p:tav>
                                        <p:tav tm="100000">
                                          <p:val>
                                            <p:fltVal val="1"/>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33" name="组合 32"/>
          <p:cNvGrpSpPr/>
          <p:nvPr/>
        </p:nvGrpSpPr>
        <p:grpSpPr>
          <a:xfrm>
            <a:off x="1050304" y="1989635"/>
            <a:ext cx="4900886" cy="1816713"/>
            <a:chOff x="1484733" y="2332367"/>
            <a:chExt cx="4900886" cy="1816713"/>
          </a:xfrm>
        </p:grpSpPr>
        <p:sp>
          <p:nvSpPr>
            <p:cNvPr id="34" name="矩形 33"/>
            <p:cNvSpPr/>
            <p:nvPr/>
          </p:nvSpPr>
          <p:spPr>
            <a:xfrm>
              <a:off x="1484733" y="2332367"/>
              <a:ext cx="4900886" cy="1816713"/>
            </a:xfrm>
            <a:prstGeom prst="rect">
              <a:avLst/>
            </a:prstGeom>
            <a:noFill/>
            <a:ln w="15875" cap="flat" cmpd="sng" algn="ctr">
              <a:solidFill>
                <a:srgbClr val="0067B4"/>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5" name="TextBox 34"/>
            <p:cNvSpPr txBox="1">
              <a:spLocks noChangeArrowheads="1"/>
            </p:cNvSpPr>
            <p:nvPr/>
          </p:nvSpPr>
          <p:spPr bwMode="auto">
            <a:xfrm>
              <a:off x="1484733" y="2503236"/>
              <a:ext cx="3244702" cy="369332"/>
            </a:xfrm>
            <a:prstGeom prst="rect">
              <a:avLst/>
            </a:prstGeom>
            <a:solidFill>
              <a:srgbClr val="0067B4"/>
            </a:solidFill>
            <a:ln w="9525">
              <a:noFill/>
              <a:miter lim="800000"/>
              <a:headEnd/>
              <a:tailEnd/>
            </a:ln>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① 点击添加标题内容</a:t>
              </a:r>
            </a:p>
          </p:txBody>
        </p:sp>
        <p:sp>
          <p:nvSpPr>
            <p:cNvPr id="37" name="矩形 3"/>
            <p:cNvSpPr>
              <a:spLocks noChangeArrowheads="1"/>
            </p:cNvSpPr>
            <p:nvPr/>
          </p:nvSpPr>
          <p:spPr bwMode="auto">
            <a:xfrm>
              <a:off x="1705099" y="2996952"/>
              <a:ext cx="4428492" cy="1045286"/>
            </a:xfrm>
            <a:prstGeom prst="rect">
              <a:avLst/>
            </a:prstGeom>
            <a:noFill/>
            <a:ln w="9525">
              <a:noFill/>
              <a:prstDash val="dash"/>
              <a:miter lim="800000"/>
              <a:headEnd/>
              <a:tailEnd/>
            </a:ln>
          </p:spPr>
          <p:txBody>
            <a:bodyPr wrap="square">
              <a:spAutoFit/>
            </a:bodyPr>
            <a:lstStyle/>
            <a:p>
              <a:pPr marL="0" marR="0" lvl="0" indent="457200" defTabSz="914400" eaLnBrk="1" fontAlgn="auto" latinLnBrk="0" hangingPunct="1">
                <a:lnSpc>
                  <a:spcPct val="129000"/>
                </a:lnSpc>
                <a:spcBef>
                  <a:spcPts val="0"/>
                </a:spcBef>
                <a:spcAft>
                  <a:spcPts val="60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点击输入简要文字内容，文字内容需要概括精炼，不用多余的文字修饰，言简意赅的说明分项内容。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38" name="组合 37"/>
          <p:cNvGrpSpPr/>
          <p:nvPr/>
        </p:nvGrpSpPr>
        <p:grpSpPr>
          <a:xfrm>
            <a:off x="1050304" y="4039947"/>
            <a:ext cx="4900886" cy="1816713"/>
            <a:chOff x="1484733" y="4382679"/>
            <a:chExt cx="4900886" cy="1816713"/>
          </a:xfrm>
        </p:grpSpPr>
        <p:sp>
          <p:nvSpPr>
            <p:cNvPr id="39" name="矩形 38"/>
            <p:cNvSpPr/>
            <p:nvPr/>
          </p:nvSpPr>
          <p:spPr>
            <a:xfrm>
              <a:off x="1484733" y="4382679"/>
              <a:ext cx="4900886" cy="1816713"/>
            </a:xfrm>
            <a:prstGeom prst="rect">
              <a:avLst/>
            </a:prstGeom>
            <a:noFill/>
            <a:ln w="15875" cap="flat" cmpd="sng" algn="ctr">
              <a:solidFill>
                <a:srgbClr val="0067B4"/>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40" name="TextBox 6"/>
            <p:cNvSpPr txBox="1">
              <a:spLocks noChangeArrowheads="1"/>
            </p:cNvSpPr>
            <p:nvPr/>
          </p:nvSpPr>
          <p:spPr bwMode="auto">
            <a:xfrm>
              <a:off x="1484733" y="4591468"/>
              <a:ext cx="2740646" cy="369332"/>
            </a:xfrm>
            <a:prstGeom prst="rect">
              <a:avLst/>
            </a:prstGeom>
            <a:solidFill>
              <a:srgbClr val="0067B4"/>
            </a:solidFill>
            <a:ln w="9525">
              <a:noFill/>
              <a:miter lim="800000"/>
              <a:headEnd/>
              <a:tailEnd/>
            </a:ln>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②</a:t>
              </a:r>
              <a:r>
                <a:rPr kumimoji="0" lang="zh-CN" altLang="en-US" sz="1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点击添加标题内容</a:t>
              </a:r>
            </a:p>
          </p:txBody>
        </p:sp>
        <p:sp>
          <p:nvSpPr>
            <p:cNvPr id="42" name="矩形 3"/>
            <p:cNvSpPr>
              <a:spLocks noChangeArrowheads="1"/>
            </p:cNvSpPr>
            <p:nvPr/>
          </p:nvSpPr>
          <p:spPr bwMode="auto">
            <a:xfrm>
              <a:off x="1705099" y="5120018"/>
              <a:ext cx="4428492" cy="1045286"/>
            </a:xfrm>
            <a:prstGeom prst="rect">
              <a:avLst/>
            </a:prstGeom>
            <a:noFill/>
            <a:ln w="9525">
              <a:noFill/>
              <a:prstDash val="dash"/>
              <a:miter lim="800000"/>
              <a:headEnd/>
              <a:tailEnd/>
            </a:ln>
          </p:spPr>
          <p:txBody>
            <a:bodyPr wrap="square">
              <a:spAutoFit/>
            </a:bodyPr>
            <a:lstStyle/>
            <a:p>
              <a:pPr marL="0" marR="0" lvl="0" indent="457200" defTabSz="914400" eaLnBrk="1" fontAlgn="auto" latinLnBrk="0" hangingPunct="1">
                <a:lnSpc>
                  <a:spcPct val="129000"/>
                </a:lnSpc>
                <a:spcBef>
                  <a:spcPts val="0"/>
                </a:spcBef>
                <a:spcAft>
                  <a:spcPts val="60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点击输入简要文字内容，文字内容需要概括精炼，不用多余的文字修饰，言简意赅的说明分项内容。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3" name="组合 42"/>
          <p:cNvGrpSpPr/>
          <p:nvPr/>
        </p:nvGrpSpPr>
        <p:grpSpPr>
          <a:xfrm>
            <a:off x="6167214" y="1989634"/>
            <a:ext cx="4926696" cy="1816713"/>
            <a:chOff x="6601643" y="2332366"/>
            <a:chExt cx="4926696" cy="1816713"/>
          </a:xfrm>
        </p:grpSpPr>
        <p:sp>
          <p:nvSpPr>
            <p:cNvPr id="44" name="矩形 43"/>
            <p:cNvSpPr/>
            <p:nvPr/>
          </p:nvSpPr>
          <p:spPr>
            <a:xfrm>
              <a:off x="6601643" y="2332366"/>
              <a:ext cx="4900886" cy="1816713"/>
            </a:xfrm>
            <a:prstGeom prst="rect">
              <a:avLst/>
            </a:prstGeom>
            <a:noFill/>
            <a:ln w="15875" cap="flat" cmpd="sng" algn="ctr">
              <a:solidFill>
                <a:srgbClr val="0067B4"/>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45" name="TextBox 6"/>
            <p:cNvSpPr txBox="1">
              <a:spLocks noChangeArrowheads="1"/>
            </p:cNvSpPr>
            <p:nvPr/>
          </p:nvSpPr>
          <p:spPr bwMode="auto">
            <a:xfrm>
              <a:off x="8715685" y="2492896"/>
              <a:ext cx="2812654" cy="369332"/>
            </a:xfrm>
            <a:prstGeom prst="rect">
              <a:avLst/>
            </a:prstGeom>
            <a:solidFill>
              <a:srgbClr val="0067B4"/>
            </a:solidFill>
            <a:ln w="9525">
              <a:noFill/>
              <a:miter lim="800000"/>
              <a:headEnd/>
              <a:tailEnd/>
            </a:ln>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③</a:t>
              </a:r>
              <a:r>
                <a:rPr kumimoji="0" lang="zh-CN" altLang="en-US" sz="1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点击添加标题内容</a:t>
              </a:r>
            </a:p>
          </p:txBody>
        </p:sp>
        <p:sp>
          <p:nvSpPr>
            <p:cNvPr id="47" name="矩形 3"/>
            <p:cNvSpPr>
              <a:spLocks noChangeArrowheads="1"/>
            </p:cNvSpPr>
            <p:nvPr/>
          </p:nvSpPr>
          <p:spPr bwMode="auto">
            <a:xfrm>
              <a:off x="6997687" y="2986612"/>
              <a:ext cx="4428492" cy="1045286"/>
            </a:xfrm>
            <a:prstGeom prst="rect">
              <a:avLst/>
            </a:prstGeom>
            <a:noFill/>
            <a:ln w="9525">
              <a:noFill/>
              <a:prstDash val="dash"/>
              <a:miter lim="800000"/>
              <a:headEnd/>
              <a:tailEnd/>
            </a:ln>
          </p:spPr>
          <p:txBody>
            <a:bodyPr wrap="square">
              <a:spAutoFit/>
            </a:bodyPr>
            <a:lstStyle/>
            <a:p>
              <a:pPr marL="0" marR="0" lvl="0" indent="457200" defTabSz="914400" eaLnBrk="1" fontAlgn="auto" latinLnBrk="0" hangingPunct="1">
                <a:lnSpc>
                  <a:spcPct val="129000"/>
                </a:lnSpc>
                <a:spcBef>
                  <a:spcPts val="0"/>
                </a:spcBef>
                <a:spcAft>
                  <a:spcPts val="60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点击输入简要文字内容，文字内容需要概括精炼，不用多余的文字修饰，言简意赅的说明分项内容。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8" name="组合 47"/>
          <p:cNvGrpSpPr/>
          <p:nvPr/>
        </p:nvGrpSpPr>
        <p:grpSpPr>
          <a:xfrm>
            <a:off x="6167214" y="4039948"/>
            <a:ext cx="4921147" cy="1816713"/>
            <a:chOff x="6601643" y="4382680"/>
            <a:chExt cx="4921147" cy="1816713"/>
          </a:xfrm>
        </p:grpSpPr>
        <p:sp>
          <p:nvSpPr>
            <p:cNvPr id="49" name="矩形 48"/>
            <p:cNvSpPr/>
            <p:nvPr/>
          </p:nvSpPr>
          <p:spPr>
            <a:xfrm>
              <a:off x="6601643" y="4382680"/>
              <a:ext cx="4900886" cy="1816713"/>
            </a:xfrm>
            <a:prstGeom prst="rect">
              <a:avLst/>
            </a:prstGeom>
            <a:noFill/>
            <a:ln w="15875" cap="flat" cmpd="sng" algn="ctr">
              <a:solidFill>
                <a:srgbClr val="0067B4"/>
              </a:solidFill>
              <a:prstDash val="sys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0" name="TextBox 6"/>
            <p:cNvSpPr txBox="1">
              <a:spLocks noChangeArrowheads="1"/>
            </p:cNvSpPr>
            <p:nvPr/>
          </p:nvSpPr>
          <p:spPr bwMode="auto">
            <a:xfrm>
              <a:off x="8854152" y="4581128"/>
              <a:ext cx="2668638" cy="369332"/>
            </a:xfrm>
            <a:prstGeom prst="rect">
              <a:avLst/>
            </a:prstGeom>
            <a:solidFill>
              <a:srgbClr val="0067B4"/>
            </a:solidFill>
            <a:ln w="9525">
              <a:noFill/>
              <a:miter lim="800000"/>
              <a:headEnd/>
              <a:tailEnd/>
            </a:ln>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④</a:t>
              </a:r>
              <a:r>
                <a:rPr kumimoji="0" lang="zh-CN" altLang="en-US" sz="1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点击添加标题内容</a:t>
              </a:r>
            </a:p>
          </p:txBody>
        </p:sp>
        <p:sp>
          <p:nvSpPr>
            <p:cNvPr id="52" name="矩形 3"/>
            <p:cNvSpPr>
              <a:spLocks noChangeArrowheads="1"/>
            </p:cNvSpPr>
            <p:nvPr/>
          </p:nvSpPr>
          <p:spPr bwMode="auto">
            <a:xfrm>
              <a:off x="6997687" y="5109678"/>
              <a:ext cx="4428492" cy="1045286"/>
            </a:xfrm>
            <a:prstGeom prst="rect">
              <a:avLst/>
            </a:prstGeom>
            <a:noFill/>
            <a:ln w="9525">
              <a:noFill/>
              <a:prstDash val="dash"/>
              <a:miter lim="800000"/>
              <a:headEnd/>
              <a:tailEnd/>
            </a:ln>
          </p:spPr>
          <p:txBody>
            <a:bodyPr wrap="square">
              <a:spAutoFit/>
            </a:bodyPr>
            <a:lstStyle/>
            <a:p>
              <a:pPr marL="0" marR="0" lvl="0" indent="457200" defTabSz="914400" eaLnBrk="1" fontAlgn="auto" latinLnBrk="0" hangingPunct="1">
                <a:lnSpc>
                  <a:spcPct val="129000"/>
                </a:lnSpc>
                <a:spcBef>
                  <a:spcPts val="0"/>
                </a:spcBef>
                <a:spcAft>
                  <a:spcPts val="60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点击输入简要文字内容，文字内容需要概括精炼，不用多余的文字修饰，言简意赅的说明分项内容。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53" name="组合 52"/>
          <p:cNvGrpSpPr/>
          <p:nvPr/>
        </p:nvGrpSpPr>
        <p:grpSpPr>
          <a:xfrm>
            <a:off x="5303118" y="3167063"/>
            <a:ext cx="1512168" cy="1512168"/>
            <a:chOff x="5737547" y="3509795"/>
            <a:chExt cx="1512168" cy="1512168"/>
          </a:xfrm>
        </p:grpSpPr>
        <p:sp>
          <p:nvSpPr>
            <p:cNvPr id="54" name="椭圆 53"/>
            <p:cNvSpPr/>
            <p:nvPr/>
          </p:nvSpPr>
          <p:spPr>
            <a:xfrm>
              <a:off x="5737547" y="3509795"/>
              <a:ext cx="1512168" cy="1512168"/>
            </a:xfrm>
            <a:prstGeom prst="ellipse">
              <a:avLst/>
            </a:prstGeom>
            <a:solidFill>
              <a:sysClr val="window" lastClr="FFFFFF"/>
            </a:solidFill>
            <a:ln w="15875" cap="flat" cmpd="sng" algn="ctr">
              <a:solidFill>
                <a:srgbClr val="0067B4"/>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cs typeface="+mn-cs"/>
              </a:endParaRPr>
            </a:p>
          </p:txBody>
        </p:sp>
        <p:sp>
          <p:nvSpPr>
            <p:cNvPr id="55" name="矩形 54"/>
            <p:cNvSpPr/>
            <p:nvPr/>
          </p:nvSpPr>
          <p:spPr>
            <a:xfrm>
              <a:off x="6007577" y="3753354"/>
              <a:ext cx="1008112" cy="1083374"/>
            </a:xfrm>
            <a:prstGeom prst="rect">
              <a:avLst/>
            </a:prstGeom>
          </p:spPr>
          <p:txBody>
            <a:bodyPr wrap="square">
              <a:spAutoFit/>
            </a:bodyPr>
            <a:lstStyle/>
            <a:p>
              <a:pPr marL="0" marR="0" lvl="0" indent="0" algn="just" defTabSz="914400" eaLnBrk="1" fontAlgn="auto" latinLnBrk="0" hangingPunct="1">
                <a:lnSpc>
                  <a:spcPct val="115000"/>
                </a:lnSpc>
                <a:spcBef>
                  <a:spcPts val="0"/>
                </a:spcBef>
                <a:spcAft>
                  <a:spcPts val="0"/>
                </a:spcAft>
                <a:buClrTx/>
                <a:buSzTx/>
                <a:buFontTx/>
                <a:buNone/>
                <a:tabLst/>
                <a:defRPr/>
              </a:pPr>
              <a:r>
                <a:rPr kumimoji="0" lang="zh-CN" altLang="en-US" sz="2800" b="1" i="0" u="none" strike="noStrike" kern="1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zh-CN" altLang="zh-CN" sz="2800" b="1" i="0" u="none" strike="noStrike" kern="1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0708411"/>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strVal val="(6*min(max(#ppt_w*#ppt_h,.3),1)-7.4)/-.7*#ppt_w"/>
                                          </p:val>
                                        </p:tav>
                                        <p:tav tm="100000">
                                          <p:val>
                                            <p:strVal val="#ppt_w"/>
                                          </p:val>
                                        </p:tav>
                                      </p:tavLst>
                                    </p:anim>
                                    <p:anim calcmode="lin" valueType="num">
                                      <p:cBhvr>
                                        <p:cTn id="12" dur="500" fill="hold"/>
                                        <p:tgtEl>
                                          <p:spTgt spid="53"/>
                                        </p:tgtEl>
                                        <p:attrNameLst>
                                          <p:attrName>ppt_h</p:attrName>
                                        </p:attrNameLst>
                                      </p:cBhvr>
                                      <p:tavLst>
                                        <p:tav tm="0">
                                          <p:val>
                                            <p:strVal val="(6*min(max(#ppt_w*#ppt_h,.3),1)-7.4)/-.7*#ppt_h"/>
                                          </p:val>
                                        </p:tav>
                                        <p:tav tm="100000">
                                          <p:val>
                                            <p:strVal val="#ppt_h"/>
                                          </p:val>
                                        </p:tav>
                                      </p:tavLst>
                                    </p:anim>
                                    <p:anim calcmode="lin" valueType="num">
                                      <p:cBhvr>
                                        <p:cTn id="13" dur="500" fill="hold"/>
                                        <p:tgtEl>
                                          <p:spTgt spid="53"/>
                                        </p:tgtEl>
                                        <p:attrNameLst>
                                          <p:attrName>ppt_x</p:attrName>
                                        </p:attrNameLst>
                                      </p:cBhvr>
                                      <p:tavLst>
                                        <p:tav tm="0">
                                          <p:val>
                                            <p:fltVal val="0.5"/>
                                          </p:val>
                                        </p:tav>
                                        <p:tav tm="100000">
                                          <p:val>
                                            <p:strVal val="#ppt_x"/>
                                          </p:val>
                                        </p:tav>
                                      </p:tavLst>
                                    </p:anim>
                                    <p:anim calcmode="lin" valueType="num">
                                      <p:cBhvr>
                                        <p:cTn id="14" dur="500" fill="hold"/>
                                        <p:tgtEl>
                                          <p:spTgt spid="53"/>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 calcmode="lin" valueType="num">
                                      <p:cBhvr>
                                        <p:cTn id="20" dur="500" fill="hold"/>
                                        <p:tgtEl>
                                          <p:spTgt spid="33"/>
                                        </p:tgtEl>
                                        <p:attrNameLst>
                                          <p:attrName>ppt_x</p:attrName>
                                        </p:attrNameLst>
                                      </p:cBhvr>
                                      <p:tavLst>
                                        <p:tav tm="0">
                                          <p:val>
                                            <p:fltVal val="0.5"/>
                                          </p:val>
                                        </p:tav>
                                        <p:tav tm="100000">
                                          <p:val>
                                            <p:strVal val="#ppt_x"/>
                                          </p:val>
                                        </p:tav>
                                      </p:tavLst>
                                    </p:anim>
                                    <p:anim calcmode="lin" valueType="num">
                                      <p:cBhvr>
                                        <p:cTn id="21" dur="500" fill="hold"/>
                                        <p:tgtEl>
                                          <p:spTgt spid="3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23" presetClass="entr" presetSubtype="52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 calcmode="lin" valueType="num">
                                      <p:cBhvr>
                                        <p:cTn id="34" dur="500" fill="hold"/>
                                        <p:tgtEl>
                                          <p:spTgt spid="38"/>
                                        </p:tgtEl>
                                        <p:attrNameLst>
                                          <p:attrName>ppt_x</p:attrName>
                                        </p:attrNameLst>
                                      </p:cBhvr>
                                      <p:tavLst>
                                        <p:tav tm="0">
                                          <p:val>
                                            <p:fltVal val="0.5"/>
                                          </p:val>
                                        </p:tav>
                                        <p:tav tm="100000">
                                          <p:val>
                                            <p:strVal val="#ppt_x"/>
                                          </p:val>
                                        </p:tav>
                                      </p:tavLst>
                                    </p:anim>
                                    <p:anim calcmode="lin" valueType="num">
                                      <p:cBhvr>
                                        <p:cTn id="35" dur="500" fill="hold"/>
                                        <p:tgtEl>
                                          <p:spTgt spid="38"/>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23" presetClass="entr" presetSubtype="528"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 calcmode="lin" valueType="num">
                                      <p:cBhvr>
                                        <p:cTn id="41" dur="500" fill="hold"/>
                                        <p:tgtEl>
                                          <p:spTgt spid="48"/>
                                        </p:tgtEl>
                                        <p:attrNameLst>
                                          <p:attrName>ppt_x</p:attrName>
                                        </p:attrNameLst>
                                      </p:cBhvr>
                                      <p:tavLst>
                                        <p:tav tm="0">
                                          <p:val>
                                            <p:fltVal val="0.5"/>
                                          </p:val>
                                        </p:tav>
                                        <p:tav tm="100000">
                                          <p:val>
                                            <p:strVal val="#ppt_x"/>
                                          </p:val>
                                        </p:tav>
                                      </p:tavLst>
                                    </p:anim>
                                    <p:anim calcmode="lin" valueType="num">
                                      <p:cBhvr>
                                        <p:cTn id="42" dur="500" fill="hold"/>
                                        <p:tgtEl>
                                          <p:spTgt spid="4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42906"/>
            <a:ext cx="12190413" cy="577204"/>
            <a:chOff x="0" y="2679707"/>
            <a:chExt cx="12190413" cy="577204"/>
          </a:xfrm>
        </p:grpSpPr>
        <p:grpSp>
          <p:nvGrpSpPr>
            <p:cNvPr id="2" name="组合 1"/>
            <p:cNvGrpSpPr/>
            <p:nvPr/>
          </p:nvGrpSpPr>
          <p:grpSpPr>
            <a:xfrm>
              <a:off x="0" y="2679707"/>
              <a:ext cx="12190413" cy="577204"/>
              <a:chOff x="0" y="2618060"/>
              <a:chExt cx="12190413" cy="1339114"/>
            </a:xfrm>
          </p:grpSpPr>
          <p:sp>
            <p:nvSpPr>
              <p:cNvPr id="11" name="矩形 7"/>
              <p:cNvSpPr>
                <a:spLocks noChangeArrowheads="1"/>
              </p:cNvSpPr>
              <p:nvPr/>
            </p:nvSpPr>
            <p:spPr bwMode="auto">
              <a:xfrm>
                <a:off x="177800" y="2903019"/>
                <a:ext cx="12012613" cy="762909"/>
              </a:xfrm>
              <a:prstGeom prst="rect">
                <a:avLst/>
              </a:prstGeom>
              <a:solidFill>
                <a:srgbClr val="0067B4"/>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圆角矩形 12"/>
              <p:cNvSpPr/>
              <p:nvPr/>
            </p:nvSpPr>
            <p:spPr bwMode="auto">
              <a:xfrm>
                <a:off x="0" y="2618060"/>
                <a:ext cx="3817257" cy="1339114"/>
              </a:xfrm>
              <a:prstGeom prst="roundRect">
                <a:avLst>
                  <a:gd name="adj" fmla="val 6712"/>
                </a:avLst>
              </a:prstGeom>
              <a:solidFill>
                <a:srgbClr val="0067B4"/>
              </a:solidFill>
              <a:ln w="9525" cap="flat" cmpd="sng" algn="ctr">
                <a:noFill/>
                <a:prstDash val="solid"/>
                <a:round/>
                <a:headEnd type="none" w="med" len="med"/>
                <a:tailEnd type="none" w="med" len="med"/>
              </a:ln>
              <a:effectLst/>
            </p:spPr>
            <p:txBody>
              <a:bodyPr vert="horz" wrap="square" lIns="79200" tIns="39600" rIns="79200" bIns="39600" numCol="1" rtlCol="0" anchor="ctr" anchorCtr="0" compatLnSpc="1">
                <a:prstTxWarp prst="textNoShape">
                  <a:avLst/>
                </a:prstTxWarp>
                <a:noAutofit/>
              </a:bodyPr>
              <a:lstStyle/>
              <a:p>
                <a:pPr marL="0" marR="0" indent="0" algn="ctr" defTabSz="801688"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bg1"/>
                  </a:solidFill>
                  <a:effectLst/>
                  <a:latin typeface="+mj-ea"/>
                  <a:ea typeface="+mj-ea"/>
                </a:endParaRPr>
              </a:p>
            </p:txBody>
          </p:sp>
        </p:grpSp>
        <p:sp>
          <p:nvSpPr>
            <p:cNvPr id="14" name="文本框 5"/>
            <p:cNvSpPr txBox="1"/>
            <p:nvPr/>
          </p:nvSpPr>
          <p:spPr>
            <a:xfrm>
              <a:off x="305376" y="2708735"/>
              <a:ext cx="3366407" cy="492443"/>
            </a:xfrm>
            <a:prstGeom prst="rect">
              <a:avLst/>
            </a:prstGeom>
            <a:noFill/>
            <a:ln>
              <a:noFill/>
            </a:ln>
            <a:effectLst/>
          </p:spPr>
          <p:txBody>
            <a:bodyPr wrap="square" rtlCol="0">
              <a:spAutoFit/>
            </a:bodyPr>
            <a:lstStyle/>
            <a:p>
              <a:r>
                <a:rPr lang="zh-CN" altLang="en-US" sz="2600" dirty="0">
                  <a:solidFill>
                    <a:schemeClr val="bg1"/>
                  </a:solidFill>
                  <a:latin typeface="微软雅黑" pitchFamily="34" charset="-122"/>
                  <a:ea typeface="微软雅黑" pitchFamily="34" charset="-122"/>
                </a:rPr>
                <a:t>点击</a:t>
              </a:r>
              <a:r>
                <a:rPr lang="zh-CN" altLang="en-US" sz="2600" dirty="0" smtClean="0">
                  <a:solidFill>
                    <a:schemeClr val="bg1"/>
                  </a:solidFill>
                  <a:latin typeface="微软雅黑" pitchFamily="34" charset="-122"/>
                  <a:ea typeface="微软雅黑" pitchFamily="34" charset="-122"/>
                </a:rPr>
                <a:t>添加你的标题</a:t>
              </a:r>
              <a:endParaRPr lang="zh-CN" altLang="en-US" sz="2600" dirty="0">
                <a:solidFill>
                  <a:schemeClr val="bg1"/>
                </a:solidFill>
                <a:latin typeface="微软雅黑" pitchFamily="34" charset="-122"/>
                <a:ea typeface="微软雅黑" pitchFamily="34" charset="-122"/>
              </a:endParaRPr>
            </a:p>
          </p:txBody>
        </p:sp>
      </p:grpSp>
      <p:grpSp>
        <p:nvGrpSpPr>
          <p:cNvPr id="7" name="组合 6"/>
          <p:cNvGrpSpPr/>
          <p:nvPr/>
        </p:nvGrpSpPr>
        <p:grpSpPr>
          <a:xfrm>
            <a:off x="3388353" y="1698244"/>
            <a:ext cx="2383936" cy="2433950"/>
            <a:chOff x="7680681" y="3384153"/>
            <a:chExt cx="4203562" cy="4203562"/>
          </a:xfrm>
        </p:grpSpPr>
        <p:sp>
          <p:nvSpPr>
            <p:cNvPr id="8" name="Oval 167"/>
            <p:cNvSpPr/>
            <p:nvPr/>
          </p:nvSpPr>
          <p:spPr>
            <a:xfrm>
              <a:off x="7680681" y="3384153"/>
              <a:ext cx="4203562" cy="4203562"/>
            </a:xfrm>
            <a:prstGeom prst="ellipse">
              <a:avLst/>
            </a:prstGeom>
            <a:solidFill>
              <a:schemeClr val="bg1"/>
            </a:solidFill>
            <a:ln w="57150">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9" name="03_Our Portfolio Round.psd"/>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7895593" y="3567790"/>
              <a:ext cx="3827057" cy="3827057"/>
            </a:xfrm>
            <a:prstGeom prst="rect">
              <a:avLst/>
            </a:prstGeom>
            <a:ln w="12700">
              <a:noFill/>
              <a:miter lim="400000"/>
            </a:ln>
          </p:spPr>
        </p:pic>
      </p:grpSp>
      <p:grpSp>
        <p:nvGrpSpPr>
          <p:cNvPr id="10" name="组合 9"/>
          <p:cNvGrpSpPr/>
          <p:nvPr/>
        </p:nvGrpSpPr>
        <p:grpSpPr>
          <a:xfrm>
            <a:off x="6206133" y="1698244"/>
            <a:ext cx="2383936" cy="2433950"/>
            <a:chOff x="12649233" y="3384153"/>
            <a:chExt cx="4203562" cy="4203562"/>
          </a:xfrm>
        </p:grpSpPr>
        <p:sp>
          <p:nvSpPr>
            <p:cNvPr id="12" name="Oval 180"/>
            <p:cNvSpPr/>
            <p:nvPr/>
          </p:nvSpPr>
          <p:spPr>
            <a:xfrm>
              <a:off x="12649233" y="3384153"/>
              <a:ext cx="4203562" cy="4203562"/>
            </a:xfrm>
            <a:prstGeom prst="ellipse">
              <a:avLst/>
            </a:prstGeom>
            <a:solidFill>
              <a:schemeClr val="bg1"/>
            </a:solidFill>
            <a:ln w="57150">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15" name="03_Our Portfolio Round.psd"/>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p:blipFill>
          <p:spPr>
            <a:xfrm>
              <a:off x="12840211" y="3567790"/>
              <a:ext cx="3827057" cy="3827057"/>
            </a:xfrm>
            <a:prstGeom prst="rect">
              <a:avLst/>
            </a:prstGeom>
            <a:ln w="12700">
              <a:noFill/>
              <a:miter lim="400000"/>
            </a:ln>
          </p:spPr>
        </p:pic>
      </p:grpSp>
      <p:grpSp>
        <p:nvGrpSpPr>
          <p:cNvPr id="16" name="组合 15"/>
          <p:cNvGrpSpPr/>
          <p:nvPr/>
        </p:nvGrpSpPr>
        <p:grpSpPr>
          <a:xfrm>
            <a:off x="9105588" y="1698244"/>
            <a:ext cx="2383936" cy="2433950"/>
            <a:chOff x="17761801" y="3384153"/>
            <a:chExt cx="4203562" cy="4203562"/>
          </a:xfrm>
        </p:grpSpPr>
        <p:sp>
          <p:nvSpPr>
            <p:cNvPr id="17" name="Oval 193"/>
            <p:cNvSpPr/>
            <p:nvPr/>
          </p:nvSpPr>
          <p:spPr>
            <a:xfrm>
              <a:off x="17761801" y="3384153"/>
              <a:ext cx="4203562" cy="4203562"/>
            </a:xfrm>
            <a:prstGeom prst="ellipse">
              <a:avLst/>
            </a:prstGeom>
            <a:solidFill>
              <a:schemeClr val="bg1"/>
            </a:solidFill>
            <a:ln w="57150">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18" name="03_Our Portfolio Round.psd"/>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a:ext>
              </a:extLst>
            </a:blip>
            <a:stretch>
              <a:fillRect/>
            </a:stretch>
          </p:blipFill>
          <p:spPr>
            <a:xfrm>
              <a:off x="17965868" y="3567790"/>
              <a:ext cx="3827057" cy="3827057"/>
            </a:xfrm>
            <a:prstGeom prst="rect">
              <a:avLst/>
            </a:prstGeom>
            <a:ln w="12700">
              <a:noFill/>
              <a:miter lim="400000"/>
            </a:ln>
          </p:spPr>
        </p:pic>
      </p:grpSp>
      <p:grpSp>
        <p:nvGrpSpPr>
          <p:cNvPr id="19" name="组合 18"/>
          <p:cNvGrpSpPr/>
          <p:nvPr/>
        </p:nvGrpSpPr>
        <p:grpSpPr>
          <a:xfrm>
            <a:off x="616383" y="1711088"/>
            <a:ext cx="2383936" cy="2433950"/>
            <a:chOff x="2792903" y="3406338"/>
            <a:chExt cx="4203562" cy="4203562"/>
          </a:xfrm>
        </p:grpSpPr>
        <p:sp>
          <p:nvSpPr>
            <p:cNvPr id="20" name="Oval 18"/>
            <p:cNvSpPr/>
            <p:nvPr/>
          </p:nvSpPr>
          <p:spPr>
            <a:xfrm>
              <a:off x="2792903" y="3406338"/>
              <a:ext cx="4203562" cy="4203562"/>
            </a:xfrm>
            <a:prstGeom prst="ellipse">
              <a:avLst/>
            </a:prstGeom>
            <a:solidFill>
              <a:schemeClr val="bg1"/>
            </a:solidFill>
            <a:ln w="57150">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21" name="03_Our Portfolio Round.psd"/>
            <p:cNvPicPr/>
            <p:nvPr/>
          </p:nvPicPr>
          <p:blipFill>
            <a:blip r:embed="rId9" cstate="print">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a:ext>
              </a:extLst>
            </a:blip>
            <a:stretch>
              <a:fillRect/>
            </a:stretch>
          </p:blipFill>
          <p:spPr>
            <a:xfrm>
              <a:off x="3008606" y="3604085"/>
              <a:ext cx="3827057" cy="3827057"/>
            </a:xfrm>
            <a:prstGeom prst="rect">
              <a:avLst/>
            </a:prstGeom>
            <a:ln w="12700">
              <a:noFill/>
              <a:miter lim="400000"/>
            </a:ln>
          </p:spPr>
        </p:pic>
      </p:grpSp>
      <p:grpSp>
        <p:nvGrpSpPr>
          <p:cNvPr id="22" name="组合 21"/>
          <p:cNvGrpSpPr/>
          <p:nvPr/>
        </p:nvGrpSpPr>
        <p:grpSpPr>
          <a:xfrm>
            <a:off x="1004555" y="4389605"/>
            <a:ext cx="1437329" cy="353944"/>
            <a:chOff x="3477359" y="8032286"/>
            <a:chExt cx="2534423" cy="611280"/>
          </a:xfrm>
        </p:grpSpPr>
        <p:sp>
          <p:nvSpPr>
            <p:cNvPr id="23" name="流程图: 可选过程 22"/>
            <p:cNvSpPr/>
            <p:nvPr/>
          </p:nvSpPr>
          <p:spPr>
            <a:xfrm>
              <a:off x="3477359" y="8032286"/>
              <a:ext cx="2534423" cy="584775"/>
            </a:xfrm>
            <a:prstGeom prst="flowChartAlternateProcess">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25" name="组合 24"/>
          <p:cNvGrpSpPr/>
          <p:nvPr/>
        </p:nvGrpSpPr>
        <p:grpSpPr>
          <a:xfrm>
            <a:off x="3861658" y="4389605"/>
            <a:ext cx="1437329" cy="353944"/>
            <a:chOff x="8515249" y="8032286"/>
            <a:chExt cx="2534423" cy="611280"/>
          </a:xfrm>
        </p:grpSpPr>
        <p:sp>
          <p:nvSpPr>
            <p:cNvPr id="26" name="流程图: 可选过程 25"/>
            <p:cNvSpPr/>
            <p:nvPr/>
          </p:nvSpPr>
          <p:spPr>
            <a:xfrm>
              <a:off x="8515249" y="8032286"/>
              <a:ext cx="2534423" cy="584775"/>
            </a:xfrm>
            <a:prstGeom prst="flowChartAlternateProcess">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28" name="组合 27"/>
          <p:cNvGrpSpPr/>
          <p:nvPr/>
        </p:nvGrpSpPr>
        <p:grpSpPr>
          <a:xfrm>
            <a:off x="6680984" y="4389605"/>
            <a:ext cx="1437329" cy="353944"/>
            <a:chOff x="13486526" y="8032286"/>
            <a:chExt cx="2534423" cy="611280"/>
          </a:xfrm>
        </p:grpSpPr>
        <p:sp>
          <p:nvSpPr>
            <p:cNvPr id="29" name="流程图: 可选过程 28"/>
            <p:cNvSpPr/>
            <p:nvPr/>
          </p:nvSpPr>
          <p:spPr>
            <a:xfrm>
              <a:off x="13486526" y="8032286"/>
              <a:ext cx="2534423" cy="584775"/>
            </a:xfrm>
            <a:prstGeom prst="flowChartAlternateProcess">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31" name="组合 30"/>
          <p:cNvGrpSpPr/>
          <p:nvPr/>
        </p:nvGrpSpPr>
        <p:grpSpPr>
          <a:xfrm>
            <a:off x="9661086" y="4389605"/>
            <a:ext cx="1437329" cy="353944"/>
            <a:chOff x="18741300" y="8032286"/>
            <a:chExt cx="2534423" cy="611280"/>
          </a:xfrm>
        </p:grpSpPr>
        <p:sp>
          <p:nvSpPr>
            <p:cNvPr id="32" name="流程图: 可选过程 31"/>
            <p:cNvSpPr/>
            <p:nvPr/>
          </p:nvSpPr>
          <p:spPr>
            <a:xfrm>
              <a:off x="18741300" y="8032286"/>
              <a:ext cx="2534423" cy="584775"/>
            </a:xfrm>
            <a:prstGeom prst="flowChartAlternateProcess">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34" name="组合 33"/>
          <p:cNvGrpSpPr/>
          <p:nvPr/>
        </p:nvGrpSpPr>
        <p:grpSpPr>
          <a:xfrm>
            <a:off x="738715" y="4924008"/>
            <a:ext cx="10683003" cy="1720151"/>
            <a:chOff x="3008606" y="8955232"/>
            <a:chExt cx="18837192" cy="2970794"/>
          </a:xfrm>
        </p:grpSpPr>
        <p:sp>
          <p:nvSpPr>
            <p:cNvPr id="35" name="矩形 34"/>
            <p:cNvSpPr/>
            <p:nvPr/>
          </p:nvSpPr>
          <p:spPr>
            <a:xfrm>
              <a:off x="7880562" y="8955232"/>
              <a:ext cx="3674572" cy="2970794"/>
            </a:xfrm>
            <a:prstGeom prst="rect">
              <a:avLst/>
            </a:prstGeom>
          </p:spPr>
          <p:txBody>
            <a:bodyPr wrap="square">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200" dirty="0">
                <a:solidFill>
                  <a:schemeClr val="bg1">
                    <a:lumMod val="50000"/>
                  </a:schemeClr>
                </a:solidFill>
                <a:latin typeface="Lato" pitchFamily="34" charset="0"/>
              </a:endParaRPr>
            </a:p>
            <a:p>
              <a:pPr algn="ctr">
                <a:lnSpc>
                  <a:spcPct val="150000"/>
                </a:lnSpc>
              </a:pPr>
              <a:endParaRPr lang="id-ID" altLang="zh-CN" sz="1200" dirty="0">
                <a:solidFill>
                  <a:schemeClr val="bg1">
                    <a:lumMod val="50000"/>
                  </a:schemeClr>
                </a:solidFill>
                <a:latin typeface="Lato" pitchFamily="34" charset="0"/>
              </a:endParaRPr>
            </a:p>
          </p:txBody>
        </p:sp>
        <p:sp>
          <p:nvSpPr>
            <p:cNvPr id="36" name="矩形 35"/>
            <p:cNvSpPr/>
            <p:nvPr/>
          </p:nvSpPr>
          <p:spPr>
            <a:xfrm>
              <a:off x="3008606" y="8955232"/>
              <a:ext cx="3674572" cy="2970794"/>
            </a:xfrm>
            <a:prstGeom prst="rect">
              <a:avLst/>
            </a:prstGeom>
          </p:spPr>
          <p:txBody>
            <a:bodyPr wrap="square">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200" dirty="0">
                <a:solidFill>
                  <a:schemeClr val="bg1">
                    <a:lumMod val="50000"/>
                  </a:schemeClr>
                </a:solidFill>
                <a:latin typeface="Lato" pitchFamily="34" charset="0"/>
              </a:endParaRPr>
            </a:p>
            <a:p>
              <a:pPr algn="ctr">
                <a:lnSpc>
                  <a:spcPct val="150000"/>
                </a:lnSpc>
              </a:pPr>
              <a:endParaRPr lang="id-ID" altLang="zh-CN" sz="1200" dirty="0">
                <a:solidFill>
                  <a:schemeClr val="bg1">
                    <a:lumMod val="50000"/>
                  </a:schemeClr>
                </a:solidFill>
                <a:latin typeface="Lato" pitchFamily="34" charset="0"/>
              </a:endParaRPr>
            </a:p>
          </p:txBody>
        </p:sp>
        <p:sp>
          <p:nvSpPr>
            <p:cNvPr id="37" name="矩形 36"/>
            <p:cNvSpPr/>
            <p:nvPr/>
          </p:nvSpPr>
          <p:spPr>
            <a:xfrm>
              <a:off x="12916453" y="8955232"/>
              <a:ext cx="3674572" cy="2970794"/>
            </a:xfrm>
            <a:prstGeom prst="rect">
              <a:avLst/>
            </a:prstGeom>
          </p:spPr>
          <p:txBody>
            <a:bodyPr wrap="square">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200" dirty="0">
                <a:solidFill>
                  <a:schemeClr val="bg1">
                    <a:lumMod val="50000"/>
                  </a:schemeClr>
                </a:solidFill>
                <a:latin typeface="Lato" pitchFamily="34" charset="0"/>
              </a:endParaRPr>
            </a:p>
            <a:p>
              <a:pPr algn="ctr">
                <a:lnSpc>
                  <a:spcPct val="150000"/>
                </a:lnSpc>
              </a:pPr>
              <a:endParaRPr lang="id-ID" altLang="zh-CN" sz="1200" dirty="0">
                <a:solidFill>
                  <a:schemeClr val="bg1">
                    <a:lumMod val="50000"/>
                  </a:schemeClr>
                </a:solidFill>
                <a:latin typeface="Lato" pitchFamily="34" charset="0"/>
              </a:endParaRPr>
            </a:p>
          </p:txBody>
        </p:sp>
        <p:sp>
          <p:nvSpPr>
            <p:cNvPr id="38" name="矩形 37"/>
            <p:cNvSpPr/>
            <p:nvPr/>
          </p:nvSpPr>
          <p:spPr>
            <a:xfrm>
              <a:off x="18171226" y="8955232"/>
              <a:ext cx="3674572" cy="2970794"/>
            </a:xfrm>
            <a:prstGeom prst="rect">
              <a:avLst/>
            </a:prstGeom>
          </p:spPr>
          <p:txBody>
            <a:bodyPr wrap="square">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200" dirty="0">
                <a:solidFill>
                  <a:schemeClr val="bg1">
                    <a:lumMod val="50000"/>
                  </a:schemeClr>
                </a:solidFill>
                <a:latin typeface="Lato" pitchFamily="34" charset="0"/>
              </a:endParaRPr>
            </a:p>
            <a:p>
              <a:pPr algn="ctr">
                <a:lnSpc>
                  <a:spcPct val="150000"/>
                </a:lnSpc>
              </a:pPr>
              <a:endParaRPr lang="id-ID" altLang="zh-CN" sz="1200" dirty="0">
                <a:solidFill>
                  <a:schemeClr val="bg1">
                    <a:lumMod val="50000"/>
                  </a:schemeClr>
                </a:solidFill>
                <a:latin typeface="Lato" pitchFamily="34" charset="0"/>
              </a:endParaRPr>
            </a:p>
          </p:txBody>
        </p:sp>
      </p:grpSp>
    </p:spTree>
    <p:extLst>
      <p:ext uri="{BB962C8B-B14F-4D97-AF65-F5344CB8AC3E}">
        <p14:creationId xmlns:p14="http://schemas.microsoft.com/office/powerpoint/2010/main" val="2963873503"/>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
                                        <p:tgtEl>
                                          <p:spTgt spid="19"/>
                                        </p:tgtEl>
                                      </p:cBhvr>
                                    </p:animEffect>
                                    <p:anim calcmode="lin" valueType="num">
                                      <p:cBhvr>
                                        <p:cTn id="12" dur="300" fill="hold"/>
                                        <p:tgtEl>
                                          <p:spTgt spid="19"/>
                                        </p:tgtEl>
                                        <p:attrNameLst>
                                          <p:attrName>ppt_x</p:attrName>
                                        </p:attrNameLst>
                                      </p:cBhvr>
                                      <p:tavLst>
                                        <p:tav tm="0">
                                          <p:val>
                                            <p:strVal val="#ppt_x"/>
                                          </p:val>
                                        </p:tav>
                                        <p:tav tm="100000">
                                          <p:val>
                                            <p:strVal val="#ppt_x"/>
                                          </p:val>
                                        </p:tav>
                                      </p:tavLst>
                                    </p:anim>
                                    <p:anim calcmode="lin" valueType="num">
                                      <p:cBhvr>
                                        <p:cTn id="13" dur="3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8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anim calcmode="lin" valueType="num">
                                      <p:cBhvr>
                                        <p:cTn id="18" dur="300" fill="hold"/>
                                        <p:tgtEl>
                                          <p:spTgt spid="7"/>
                                        </p:tgtEl>
                                        <p:attrNameLst>
                                          <p:attrName>ppt_x</p:attrName>
                                        </p:attrNameLst>
                                      </p:cBhvr>
                                      <p:tavLst>
                                        <p:tav tm="0">
                                          <p:val>
                                            <p:strVal val="#ppt_x"/>
                                          </p:val>
                                        </p:tav>
                                        <p:tav tm="100000">
                                          <p:val>
                                            <p:strVal val="#ppt_x"/>
                                          </p:val>
                                        </p:tav>
                                      </p:tavLst>
                                    </p:anim>
                                    <p:anim calcmode="lin" valueType="num">
                                      <p:cBhvr>
                                        <p:cTn id="19" dur="3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1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00"/>
                                        <p:tgtEl>
                                          <p:spTgt spid="10"/>
                                        </p:tgtEl>
                                      </p:cBhvr>
                                    </p:animEffect>
                                    <p:anim calcmode="lin" valueType="num">
                                      <p:cBhvr>
                                        <p:cTn id="24" dur="300" fill="hold"/>
                                        <p:tgtEl>
                                          <p:spTgt spid="10"/>
                                        </p:tgtEl>
                                        <p:attrNameLst>
                                          <p:attrName>ppt_x</p:attrName>
                                        </p:attrNameLst>
                                      </p:cBhvr>
                                      <p:tavLst>
                                        <p:tav tm="0">
                                          <p:val>
                                            <p:strVal val="#ppt_x"/>
                                          </p:val>
                                        </p:tav>
                                        <p:tav tm="100000">
                                          <p:val>
                                            <p:strVal val="#ppt_x"/>
                                          </p:val>
                                        </p:tav>
                                      </p:tavLst>
                                    </p:anim>
                                    <p:anim calcmode="lin" valueType="num">
                                      <p:cBhvr>
                                        <p:cTn id="25" dur="3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4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300"/>
                                        <p:tgtEl>
                                          <p:spTgt spid="16"/>
                                        </p:tgtEl>
                                      </p:cBhvr>
                                    </p:animEffect>
                                    <p:anim calcmode="lin" valueType="num">
                                      <p:cBhvr>
                                        <p:cTn id="30" dur="300" fill="hold"/>
                                        <p:tgtEl>
                                          <p:spTgt spid="16"/>
                                        </p:tgtEl>
                                        <p:attrNameLst>
                                          <p:attrName>ppt_x</p:attrName>
                                        </p:attrNameLst>
                                      </p:cBhvr>
                                      <p:tavLst>
                                        <p:tav tm="0">
                                          <p:val>
                                            <p:strVal val="#ppt_x"/>
                                          </p:val>
                                        </p:tav>
                                        <p:tav tm="100000">
                                          <p:val>
                                            <p:strVal val="#ppt_x"/>
                                          </p:val>
                                        </p:tav>
                                      </p:tavLst>
                                    </p:anim>
                                    <p:anim calcmode="lin" valueType="num">
                                      <p:cBhvr>
                                        <p:cTn id="31" dur="3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1700"/>
                            </p:stCondLst>
                            <p:childTnLst>
                              <p:par>
                                <p:cTn id="33" presetID="47"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anim calcmode="lin" valueType="num">
                                      <p:cBhvr>
                                        <p:cTn id="46" dur="500" fill="hold"/>
                                        <p:tgtEl>
                                          <p:spTgt spid="28"/>
                                        </p:tgtEl>
                                        <p:attrNameLst>
                                          <p:attrName>ppt_x</p:attrName>
                                        </p:attrNameLst>
                                      </p:cBhvr>
                                      <p:tavLst>
                                        <p:tav tm="0">
                                          <p:val>
                                            <p:strVal val="#ppt_x"/>
                                          </p:val>
                                        </p:tav>
                                        <p:tav tm="100000">
                                          <p:val>
                                            <p:strVal val="#ppt_x"/>
                                          </p:val>
                                        </p:tav>
                                      </p:tavLst>
                                    </p:anim>
                                    <p:anim calcmode="lin" valueType="num">
                                      <p:cBhvr>
                                        <p:cTn id="47" dur="500" fill="hold"/>
                                        <p:tgtEl>
                                          <p:spTgt spid="28"/>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2200"/>
                            </p:stCondLst>
                            <p:childTnLst>
                              <p:par>
                                <p:cTn id="54" presetID="22" presetClass="entr" presetSubtype="4"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我图网上传\重新整理\PPT\变色龙\我图网下载素材\新建文件夹6\111素材\图片\其他\图片1.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bwMode="auto">
          <a:xfrm>
            <a:off x="1" y="1"/>
            <a:ext cx="12190412"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Shape 1424"/>
          <p:cNvSpPr/>
          <p:nvPr/>
        </p:nvSpPr>
        <p:spPr>
          <a:xfrm>
            <a:off x="793" y="1988457"/>
            <a:ext cx="12190414" cy="2955246"/>
          </a:xfrm>
          <a:prstGeom prst="rect">
            <a:avLst/>
          </a:prstGeom>
          <a:solidFill>
            <a:srgbClr val="0067B4">
              <a:alpha val="92000"/>
            </a:srgbClr>
          </a:solidFill>
          <a:ln w="12700">
            <a:miter lim="400000"/>
          </a:ln>
        </p:spPr>
        <p:txBody>
          <a:bodyPr lIns="0" tIns="0" rIns="0" bIns="0" anchor="ctr"/>
          <a:lstStyle/>
          <a:p>
            <a:pPr lvl="0" algn="ctr"/>
            <a:endParaRPr dirty="0">
              <a:latin typeface="微软雅黑" pitchFamily="34" charset="-122"/>
              <a:ea typeface="微软雅黑" pitchFamily="34" charset="-122"/>
            </a:endParaRPr>
          </a:p>
        </p:txBody>
      </p:sp>
      <p:sp>
        <p:nvSpPr>
          <p:cNvPr id="4" name="TextBox 42"/>
          <p:cNvSpPr txBox="1"/>
          <p:nvPr/>
        </p:nvSpPr>
        <p:spPr>
          <a:xfrm>
            <a:off x="5116824" y="2734730"/>
            <a:ext cx="4948236" cy="1015663"/>
          </a:xfrm>
          <a:prstGeom prst="rect">
            <a:avLst/>
          </a:prstGeom>
          <a:noFill/>
        </p:spPr>
        <p:txBody>
          <a:bodyPr wrap="square" rtlCol="0">
            <a:spAutoFit/>
          </a:bodyPr>
          <a:lstStyle/>
          <a:p>
            <a:pPr algn="ctr"/>
            <a:r>
              <a:rPr lang="zh-CN" altLang="en-US" sz="6000" b="1" dirty="0" smtClean="0">
                <a:solidFill>
                  <a:schemeClr val="bg1"/>
                </a:solidFill>
                <a:latin typeface="微软雅黑" pitchFamily="34" charset="-122"/>
                <a:ea typeface="微软雅黑" pitchFamily="34" charset="-122"/>
              </a:rPr>
              <a:t>加入你的标题</a:t>
            </a:r>
            <a:endParaRPr lang="zh-CN" altLang="en-US" sz="6000" b="1" dirty="0">
              <a:solidFill>
                <a:schemeClr val="bg1"/>
              </a:solidFill>
              <a:latin typeface="微软雅黑" pitchFamily="34" charset="-122"/>
              <a:ea typeface="微软雅黑" pitchFamily="34" charset="-122"/>
            </a:endParaRPr>
          </a:p>
        </p:txBody>
      </p:sp>
      <p:sp>
        <p:nvSpPr>
          <p:cNvPr id="5" name="TextBox 42"/>
          <p:cNvSpPr txBox="1"/>
          <p:nvPr/>
        </p:nvSpPr>
        <p:spPr>
          <a:xfrm>
            <a:off x="5786912" y="3790632"/>
            <a:ext cx="3608060"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a:t>
            </a:r>
            <a:r>
              <a:rPr lang="zh-CN" altLang="en-US" sz="2400" dirty="0" smtClean="0">
                <a:solidFill>
                  <a:schemeClr val="bg1"/>
                </a:solidFill>
                <a:latin typeface="微软雅黑" pitchFamily="34" charset="-122"/>
                <a:ea typeface="微软雅黑" pitchFamily="34" charset="-122"/>
              </a:rPr>
              <a:t>点击补充</a:t>
            </a:r>
            <a:r>
              <a:rPr lang="zh-CN" altLang="en-US" sz="2400" dirty="0">
                <a:solidFill>
                  <a:schemeClr val="bg1"/>
                </a:solidFill>
                <a:latin typeface="微软雅黑" pitchFamily="34" charset="-122"/>
                <a:ea typeface="微软雅黑" pitchFamily="34" charset="-122"/>
              </a:rPr>
              <a:t>添加</a:t>
            </a:r>
            <a:r>
              <a:rPr lang="zh-CN" altLang="en-US" sz="2400" dirty="0" smtClean="0">
                <a:solidFill>
                  <a:schemeClr val="bg1"/>
                </a:solidFill>
                <a:latin typeface="微软雅黑" pitchFamily="34" charset="-122"/>
                <a:ea typeface="微软雅黑" pitchFamily="34" charset="-122"/>
              </a:rPr>
              <a:t>内容</a:t>
            </a:r>
            <a:r>
              <a:rPr lang="en-US" altLang="zh-CN" sz="2800" dirty="0" smtClean="0">
                <a:solidFill>
                  <a:schemeClr val="bg1"/>
                </a:solidFill>
                <a:latin typeface="微软雅黑" pitchFamily="34" charset="-122"/>
                <a:ea typeface="微软雅黑" pitchFamily="34" charset="-122"/>
              </a:rPr>
              <a:t>】</a:t>
            </a:r>
            <a:endParaRPr lang="zh-CN" altLang="en-US" sz="3800" dirty="0">
              <a:solidFill>
                <a:schemeClr val="bg1"/>
              </a:solidFill>
              <a:latin typeface="微软雅黑" pitchFamily="34" charset="-122"/>
              <a:ea typeface="微软雅黑" pitchFamily="34" charset="-122"/>
            </a:endParaRPr>
          </a:p>
        </p:txBody>
      </p:sp>
      <p:sp>
        <p:nvSpPr>
          <p:cNvPr id="10" name="TextBox 9"/>
          <p:cNvSpPr txBox="1"/>
          <p:nvPr/>
        </p:nvSpPr>
        <p:spPr>
          <a:xfrm>
            <a:off x="2627049" y="3051710"/>
            <a:ext cx="1045066" cy="923322"/>
          </a:xfrm>
          <a:prstGeom prst="rect">
            <a:avLst/>
          </a:prstGeom>
          <a:solidFill>
            <a:schemeClr val="bg1"/>
          </a:solidFill>
          <a:ln w="76200">
            <a:solidFill>
              <a:schemeClr val="bg1"/>
            </a:solidFill>
          </a:ln>
        </p:spPr>
        <p:txBody>
          <a:bodyPr wrap="square" lIns="91433" tIns="45716" rIns="91433" bIns="45716" rtlCol="0">
            <a:spAutoFit/>
          </a:bodyPr>
          <a:lstStyle/>
          <a:p>
            <a:pPr algn="ctr"/>
            <a:r>
              <a:rPr lang="en-US" altLang="zh-CN" sz="5400" b="1" dirty="0" smtClean="0">
                <a:solidFill>
                  <a:srgbClr val="0067B4"/>
                </a:solidFill>
                <a:latin typeface="微软雅黑" pitchFamily="34" charset="-122"/>
                <a:ea typeface="微软雅黑" pitchFamily="34" charset="-122"/>
              </a:rPr>
              <a:t>2</a:t>
            </a:r>
            <a:endParaRPr lang="zh-CN" altLang="en-US" sz="5400" b="1" dirty="0">
              <a:solidFill>
                <a:srgbClr val="0067B4"/>
              </a:solidFill>
              <a:latin typeface="微软雅黑" pitchFamily="34" charset="-122"/>
              <a:ea typeface="微软雅黑" pitchFamily="34" charset="-122"/>
            </a:endParaRPr>
          </a:p>
        </p:txBody>
      </p:sp>
    </p:spTree>
    <p:extLst>
      <p:ext uri="{BB962C8B-B14F-4D97-AF65-F5344CB8AC3E}">
        <p14:creationId xmlns:p14="http://schemas.microsoft.com/office/powerpoint/2010/main" val="2875345180"/>
      </p:ext>
    </p:extLst>
  </p:cSld>
  <p:clrMapOvr>
    <a:masterClrMapping/>
  </p:clrMapOvr>
  <mc:AlternateContent xmlns:mc="http://schemas.openxmlformats.org/markup-compatibility/2006" xmlns:p14="http://schemas.microsoft.com/office/powerpoint/2010/main">
    <mc:Choice Requires="p14">
      <p:transition spd="slow" p14:dur="1250" advClick="0" advTm="1000">
        <p14:vortex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750"/>
                                        <p:tgtEl>
                                          <p:spTgt spid="102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anim calcmode="lin" valueType="num">
                                      <p:cBhvr>
                                        <p:cTn id="15" dur="750" fill="hold"/>
                                        <p:tgtEl>
                                          <p:spTgt spid="10"/>
                                        </p:tgtEl>
                                        <p:attrNameLst>
                                          <p:attrName>ppt_x</p:attrName>
                                        </p:attrNameLst>
                                      </p:cBhvr>
                                      <p:tavLst>
                                        <p:tav tm="0">
                                          <p:val>
                                            <p:strVal val="#ppt_x"/>
                                          </p:val>
                                        </p:tav>
                                        <p:tav tm="100000">
                                          <p:val>
                                            <p:strVal val="#ppt_x"/>
                                          </p:val>
                                        </p:tav>
                                      </p:tavLst>
                                    </p:anim>
                                    <p:anim calcmode="lin" valueType="num">
                                      <p:cBhvr>
                                        <p:cTn id="16" dur="75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250" autoRev="1" fill="hold">
                                          <p:stCondLst>
                                            <p:cond delay="0"/>
                                          </p:stCondLst>
                                        </p:cTn>
                                        <p:tgtEl>
                                          <p:spTgt spid="4"/>
                                        </p:tgtEl>
                                        <p:attrNameLst>
                                          <p:attrName>ppt_w</p:attrName>
                                        </p:attrNameLst>
                                      </p:cBhvr>
                                    </p:anim>
                                    <p:anim by="(#ppt_w*0.50)" calcmode="lin" valueType="num">
                                      <p:cBhvr>
                                        <p:cTn id="21" dur="250" decel="50000" autoRev="1" fill="hold">
                                          <p:stCondLst>
                                            <p:cond delay="0"/>
                                          </p:stCondLst>
                                        </p:cTn>
                                        <p:tgtEl>
                                          <p:spTgt spid="4"/>
                                        </p:tgtEl>
                                        <p:attrNameLst>
                                          <p:attrName>ppt_x</p:attrName>
                                        </p:attrNameLst>
                                      </p:cBhvr>
                                    </p:anim>
                                    <p:anim from="(-#ppt_h/2)" to="(#ppt_y)" calcmode="lin" valueType="num">
                                      <p:cBhvr>
                                        <p:cTn id="22" dur="500" fill="hold">
                                          <p:stCondLst>
                                            <p:cond delay="0"/>
                                          </p:stCondLst>
                                        </p:cTn>
                                        <p:tgtEl>
                                          <p:spTgt spid="4"/>
                                        </p:tgtEl>
                                        <p:attrNameLst>
                                          <p:attrName>ppt_y</p:attrName>
                                        </p:attrNameLst>
                                      </p:cBhvr>
                                    </p:anim>
                                    <p:animRot by="21600000">
                                      <p:cBhvr>
                                        <p:cTn id="23" dur="500" fill="hold">
                                          <p:stCondLst>
                                            <p:cond delay="0"/>
                                          </p:stCondLst>
                                        </p:cTn>
                                        <p:tgtEl>
                                          <p:spTgt spid="4"/>
                                        </p:tgtEl>
                                        <p:attrNameLst>
                                          <p:attrName>r</p:attrName>
                                        </p:attrNameLst>
                                      </p:cBhvr>
                                    </p:animRot>
                                  </p:childTnLst>
                                </p:cTn>
                              </p:par>
                            </p:childTnLst>
                          </p:cTn>
                        </p:par>
                        <p:par>
                          <p:cTn id="24" fill="hold">
                            <p:stCondLst>
                              <p:cond delay="22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250" autoRev="1" fill="hold">
                                          <p:stCondLst>
                                            <p:cond delay="0"/>
                                          </p:stCondLst>
                                        </p:cTn>
                                        <p:tgtEl>
                                          <p:spTgt spid="5"/>
                                        </p:tgtEl>
                                        <p:attrNameLst>
                                          <p:attrName>ppt_w</p:attrName>
                                        </p:attrNameLst>
                                      </p:cBhvr>
                                    </p:anim>
                                    <p:anim by="(#ppt_w*0.50)" calcmode="lin" valueType="num">
                                      <p:cBhvr>
                                        <p:cTn id="28" dur="250" decel="50000" autoRev="1" fill="hold">
                                          <p:stCondLst>
                                            <p:cond delay="0"/>
                                          </p:stCondLst>
                                        </p:cTn>
                                        <p:tgtEl>
                                          <p:spTgt spid="5"/>
                                        </p:tgtEl>
                                        <p:attrNameLst>
                                          <p:attrName>ppt_x</p:attrName>
                                        </p:attrNameLst>
                                      </p:cBhvr>
                                    </p:anim>
                                    <p:anim from="(-#ppt_h/2)" to="(#ppt_y)" calcmode="lin" valueType="num">
                                      <p:cBhvr>
                                        <p:cTn id="29" dur="500" fill="hold">
                                          <p:stCondLst>
                                            <p:cond delay="0"/>
                                          </p:stCondLst>
                                        </p:cTn>
                                        <p:tgtEl>
                                          <p:spTgt spid="5"/>
                                        </p:tgtEl>
                                        <p:attrNameLst>
                                          <p:attrName>ppt_y</p:attrName>
                                        </p:attrNameLst>
                                      </p:cBhvr>
                                    </p:anim>
                                    <p:animRot by="21600000">
                                      <p:cBhvr>
                                        <p:cTn id="30"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1168</TotalTime>
  <Words>4558</Words>
  <Application>Microsoft Office PowerPoint</Application>
  <PresentationFormat>自定义</PresentationFormat>
  <Paragraphs>287</Paragraphs>
  <Slides>28</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Gill Sans</vt:lpstr>
      <vt:lpstr>Lato</vt:lpstr>
      <vt:lpstr>等线</vt:lpstr>
      <vt:lpstr>等线 Light</vt:lpstr>
      <vt:lpstr>方正兰亭黑简体</vt:lpstr>
      <vt:lpstr>思源黑体 CN Light</vt:lpstr>
      <vt:lpstr>思源黑体 CN Medium</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东方之P</dc:creator>
  <cp:keywords>51PPT模板网</cp:keywords>
  <cp:lastModifiedBy>阳光 男孩</cp:lastModifiedBy>
  <cp:revision>833</cp:revision>
  <dcterms:created xsi:type="dcterms:W3CDTF">2015-12-01T09:06:39Z</dcterms:created>
  <dcterms:modified xsi:type="dcterms:W3CDTF">2019-06-24T14:57:12Z</dcterms:modified>
</cp:coreProperties>
</file>