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drawings/drawing1.xml" ContentType="application/vnd.openxmlformats-officedocument.drawingml.chartshapes+xml"/>
  <Override PartName="/ppt/charts/chart6.xml" ContentType="application/vnd.openxmlformats-officedocument.drawingml.chart+xml"/>
  <Override PartName="/ppt/drawings/drawing2.xml" ContentType="application/vnd.openxmlformats-officedocument.drawingml.chartshapes+xml"/>
  <Override PartName="/ppt/charts/chart7.xml" ContentType="application/vnd.openxmlformats-officedocument.drawingml.chart+xml"/>
  <Override PartName="/ppt/drawings/drawing3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8.xml" ContentType="application/vnd.openxmlformats-officedocument.drawingml.chart+xml"/>
  <Override PartName="/ppt/drawings/drawing4.xml" ContentType="application/vnd.openxmlformats-officedocument.drawingml.chartshapes+xml"/>
  <Override PartName="/ppt/charts/chart9.xml" ContentType="application/vnd.openxmlformats-officedocument.drawingml.chart+xml"/>
  <Override PartName="/ppt/drawings/drawing5.xml" ContentType="application/vnd.openxmlformats-officedocument.drawingml.chartshapes+xml"/>
  <Override PartName="/ppt/charts/chart10.xml" ContentType="application/vnd.openxmlformats-officedocument.drawingml.chart+xml"/>
  <Override PartName="/ppt/drawings/drawing6.xml" ContentType="application/vnd.openxmlformats-officedocument.drawingml.chartshapes+xml"/>
  <Override PartName="/ppt/charts/chart11.xml" ContentType="application/vnd.openxmlformats-officedocument.drawingml.chart+xml"/>
  <Override PartName="/ppt/drawings/drawing7.xml" ContentType="application/vnd.openxmlformats-officedocument.drawingml.chartshapes+xml"/>
  <Override PartName="/ppt/charts/chart12.xml" ContentType="application/vnd.openxmlformats-officedocument.drawingml.chart+xml"/>
  <Override PartName="/ppt/drawings/drawing8.xml" ContentType="application/vnd.openxmlformats-officedocument.drawingml.chartshapes+xml"/>
  <Override PartName="/ppt/charts/chart13.xml" ContentType="application/vnd.openxmlformats-officedocument.drawingml.chart+xml"/>
  <Override PartName="/ppt/drawings/drawing9.xml" ContentType="application/vnd.openxmlformats-officedocument.drawingml.chartshapes+xml"/>
  <Override PartName="/ppt/charts/chart14.xml" ContentType="application/vnd.openxmlformats-officedocument.drawingml.chart+xml"/>
  <Override PartName="/ppt/drawings/drawing10.xml" ContentType="application/vnd.openxmlformats-officedocument.drawingml.chartshapes+xml"/>
  <Override PartName="/ppt/charts/chart15.xml" ContentType="application/vnd.openxmlformats-officedocument.drawingml.chart+xml"/>
  <Override PartName="/ppt/drawings/drawing11.xml" ContentType="application/vnd.openxmlformats-officedocument.drawingml.chartshapes+xml"/>
  <Override PartName="/ppt/charts/chart16.xml" ContentType="application/vnd.openxmlformats-officedocument.drawingml.chart+xml"/>
  <Override PartName="/ppt/drawings/drawing12.xml" ContentType="application/vnd.openxmlformats-officedocument.drawingml.chartshapes+xml"/>
  <Override PartName="/ppt/charts/chart17.xml" ContentType="application/vnd.openxmlformats-officedocument.drawingml.chart+xml"/>
  <Override PartName="/ppt/drawings/drawing13.xml" ContentType="application/vnd.openxmlformats-officedocument.drawingml.chartshapes+xml"/>
  <Override PartName="/ppt/charts/chart18.xml" ContentType="application/vnd.openxmlformats-officedocument.drawingml.chart+xml"/>
  <Override PartName="/ppt/drawings/drawing14.xml" ContentType="application/vnd.openxmlformats-officedocument.drawingml.chartshapes+xml"/>
  <Override PartName="/ppt/charts/chart19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20.xml" ContentType="application/vnd.openxmlformats-officedocument.drawingml.chart+xml"/>
  <Override PartName="/ppt/notesSlides/notesSlide3.xml" ContentType="application/vnd.openxmlformats-officedocument.presentationml.notesSlide+xml"/>
  <Override PartName="/ppt/charts/chart21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notesSlides/notesSlide4.xml" ContentType="application/vnd.openxmlformats-officedocument.presentationml.notesSlide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276" r:id="rId3"/>
    <p:sldId id="258" r:id="rId4"/>
    <p:sldId id="259" r:id="rId5"/>
    <p:sldId id="283" r:id="rId6"/>
    <p:sldId id="277" r:id="rId7"/>
    <p:sldId id="278" r:id="rId8"/>
    <p:sldId id="282" r:id="rId9"/>
    <p:sldId id="297" r:id="rId10"/>
    <p:sldId id="284" r:id="rId11"/>
    <p:sldId id="269" r:id="rId12"/>
    <p:sldId id="271" r:id="rId13"/>
    <p:sldId id="272" r:id="rId14"/>
    <p:sldId id="260" r:id="rId15"/>
    <p:sldId id="261" r:id="rId16"/>
    <p:sldId id="292" r:id="rId17"/>
    <p:sldId id="293" r:id="rId18"/>
    <p:sldId id="263" r:id="rId19"/>
    <p:sldId id="270" r:id="rId20"/>
    <p:sldId id="280" r:id="rId21"/>
    <p:sldId id="286" r:id="rId22"/>
    <p:sldId id="287" r:id="rId23"/>
    <p:sldId id="288" r:id="rId24"/>
    <p:sldId id="285" r:id="rId25"/>
    <p:sldId id="289" r:id="rId26"/>
    <p:sldId id="273" r:id="rId27"/>
    <p:sldId id="274" r:id="rId28"/>
    <p:sldId id="281" r:id="rId29"/>
    <p:sldId id="275" r:id="rId30"/>
    <p:sldId id="264" r:id="rId31"/>
    <p:sldId id="265" r:id="rId32"/>
    <p:sldId id="266" r:id="rId33"/>
    <p:sldId id="267" r:id="rId34"/>
    <p:sldId id="268" r:id="rId35"/>
    <p:sldId id="279" r:id="rId36"/>
    <p:sldId id="295" r:id="rId37"/>
    <p:sldId id="296" r:id="rId38"/>
    <p:sldId id="290" r:id="rId39"/>
    <p:sldId id="291" r:id="rId40"/>
    <p:sldId id="294" r:id="rId4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9803"/>
    <a:srgbClr val="277977"/>
    <a:srgbClr val="D12125"/>
    <a:srgbClr val="713153"/>
    <a:srgbClr val="329797"/>
    <a:srgbClr val="9B4371"/>
    <a:srgbClr val="EC4A02"/>
    <a:srgbClr val="E45356"/>
    <a:srgbClr val="5E97C6"/>
    <a:srgbClr val="2C58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35" autoAdjust="0"/>
    <p:restoredTop sz="94434" autoAdjust="0"/>
  </p:normalViewPr>
  <p:slideViewPr>
    <p:cSldViewPr snapToGrid="0">
      <p:cViewPr>
        <p:scale>
          <a:sx n="125" d="100"/>
          <a:sy n="125" d="100"/>
        </p:scale>
        <p:origin x="1620" y="9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Microsoft_Excel____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Microsoft_Excel____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Microsoft_Excel____12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Microsoft_Excel____13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package" Target="../embeddings/Microsoft_Excel____14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1.xml"/><Relationship Id="rId1" Type="http://schemas.openxmlformats.org/officeDocument/2006/relationships/package" Target="../embeddings/Microsoft_Excel____15.xlsx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2.xml"/><Relationship Id="rId1" Type="http://schemas.openxmlformats.org/officeDocument/2006/relationships/package" Target="../embeddings/Microsoft_Excel____16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3.xml"/><Relationship Id="rId1" Type="http://schemas.openxmlformats.org/officeDocument/2006/relationships/package" Target="../embeddings/Microsoft_Excel____17.xlsx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4.xml"/><Relationship Id="rId1" Type="http://schemas.openxmlformats.org/officeDocument/2006/relationships/package" Target="../embeddings/Microsoft_Excel____18.xlsx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9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0.xlsx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1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___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___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Microsoft_Excel____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4495747266099638E-2"/>
          <c:y val="2.5839793281653745E-2"/>
          <c:w val="0.89626984051051939"/>
          <c:h val="0.79479704571812249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2C587C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D12125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EB9803"/>
              </a:solidFill>
              <a:ln>
                <a:noFill/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376D9B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E45356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880743408"/>
        <c:axId val="1880751568"/>
      </c:barChart>
      <c:catAx>
        <c:axId val="18807434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880751568"/>
        <c:crosses val="autoZero"/>
        <c:auto val="1"/>
        <c:lblAlgn val="ctr"/>
        <c:lblOffset val="100"/>
        <c:noMultiLvlLbl val="0"/>
      </c:catAx>
      <c:valAx>
        <c:axId val="188075156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807434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9B4371"/>
              </a:solidFill>
            </c:spPr>
          </c:dPt>
          <c:dPt>
            <c:idx val="1"/>
            <c:bubble3D val="0"/>
            <c:spPr>
              <a:solidFill>
                <a:schemeClr val="bg1">
                  <a:alpha val="11000"/>
                </a:schemeClr>
              </a:solidFill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</c:plotArea>
    <c:plotVisOnly val="1"/>
    <c:dispBlanksAs val="gap"/>
    <c:showDLblsOverMax val="0"/>
  </c:chart>
  <c:spPr>
    <a:effectLst>
      <a:softEdge rad="0"/>
    </a:effectLst>
  </c:spPr>
  <c:txPr>
    <a:bodyPr/>
    <a:lstStyle/>
    <a:p>
      <a:pPr>
        <a:defRPr sz="1800"/>
      </a:pPr>
      <a:endParaRPr lang="zh-CN"/>
    </a:p>
  </c:txPr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  <a:ln w="85725"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chemeClr val="bg1">
                  <a:alpha val="11000"/>
                </a:schemeClr>
              </a:solidFill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7.5</c:v>
                </c:pt>
                <c:pt idx="1">
                  <c:v>6.8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7"/>
        <c:holeSize val="90"/>
      </c:doughnutChart>
    </c:plotArea>
    <c:plotVisOnly val="1"/>
    <c:dispBlanksAs val="gap"/>
    <c:showDLblsOverMax val="0"/>
  </c:chart>
  <c:spPr>
    <a:effectLst>
      <a:softEdge rad="0"/>
    </a:effectLst>
  </c:spPr>
  <c:txPr>
    <a:bodyPr/>
    <a:lstStyle/>
    <a:p>
      <a:pPr>
        <a:defRPr sz="1800"/>
      </a:pPr>
      <a:endParaRPr lang="zh-CN"/>
    </a:p>
  </c:txPr>
  <c:externalData r:id="rId1">
    <c:autoUpdate val="0"/>
  </c:externalData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  <a:ln w="85725"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chemeClr val="bg1">
                  <a:alpha val="11000"/>
                </a:schemeClr>
              </a:solidFill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</c:v>
                </c:pt>
                <c:pt idx="1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7"/>
        <c:holeSize val="90"/>
      </c:doughnutChart>
    </c:plotArea>
    <c:plotVisOnly val="1"/>
    <c:dispBlanksAs val="gap"/>
    <c:showDLblsOverMax val="0"/>
  </c:chart>
  <c:spPr>
    <a:effectLst>
      <a:softEdge rad="0"/>
    </a:effectLst>
  </c:spPr>
  <c:txPr>
    <a:bodyPr/>
    <a:lstStyle/>
    <a:p>
      <a:pPr>
        <a:defRPr sz="1800"/>
      </a:pPr>
      <a:endParaRPr lang="zh-CN"/>
    </a:p>
  </c:txPr>
  <c:externalData r:id="rId1">
    <c:autoUpdate val="0"/>
  </c:externalData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  <a:ln w="85725"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chemeClr val="bg1">
                  <a:alpha val="11000"/>
                </a:schemeClr>
              </a:solidFill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7"/>
        <c:holeSize val="90"/>
      </c:doughnutChart>
    </c:plotArea>
    <c:plotVisOnly val="1"/>
    <c:dispBlanksAs val="gap"/>
    <c:showDLblsOverMax val="0"/>
  </c:chart>
  <c:spPr>
    <a:effectLst>
      <a:softEdge rad="0"/>
    </a:effectLst>
  </c:spPr>
  <c:txPr>
    <a:bodyPr/>
    <a:lstStyle/>
    <a:p>
      <a:pPr>
        <a:defRPr sz="1800"/>
      </a:pPr>
      <a:endParaRPr lang="zh-CN"/>
    </a:p>
  </c:txPr>
  <c:externalData r:id="rId1">
    <c:autoUpdate val="0"/>
  </c:externalData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  <a:ln w="85725"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chemeClr val="bg1">
                  <a:alpha val="11000"/>
                </a:schemeClr>
              </a:solidFill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7"/>
        <c:holeSize val="90"/>
      </c:doughnutChart>
    </c:plotArea>
    <c:plotVisOnly val="1"/>
    <c:dispBlanksAs val="gap"/>
    <c:showDLblsOverMax val="0"/>
  </c:chart>
  <c:spPr>
    <a:effectLst>
      <a:softEdge rad="0"/>
    </a:effectLst>
  </c:spPr>
  <c:txPr>
    <a:bodyPr/>
    <a:lstStyle/>
    <a:p>
      <a:pPr>
        <a:defRPr sz="1800"/>
      </a:pPr>
      <a:endParaRPr lang="zh-CN"/>
    </a:p>
  </c:txPr>
  <c:externalData r:id="rId1">
    <c:autoUpdate val="0"/>
  </c:externalData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713153"/>
              </a:solidFill>
              <a:ln w="85725">
                <a:solidFill>
                  <a:srgbClr val="376D9B"/>
                </a:solidFill>
              </a:ln>
            </c:spPr>
          </c:dPt>
          <c:dPt>
            <c:idx val="1"/>
            <c:bubble3D val="0"/>
            <c:spPr>
              <a:solidFill>
                <a:srgbClr val="5E97C6">
                  <a:alpha val="21000"/>
                </a:srgbClr>
              </a:solidFill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7.5</c:v>
                </c:pt>
                <c:pt idx="1">
                  <c:v>6.8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7"/>
        <c:holeSize val="90"/>
      </c:doughnutChart>
    </c:plotArea>
    <c:plotVisOnly val="1"/>
    <c:dispBlanksAs val="gap"/>
    <c:showDLblsOverMax val="0"/>
  </c:chart>
  <c:spPr>
    <a:effectLst>
      <a:softEdge rad="0"/>
    </a:effectLst>
  </c:spPr>
  <c:txPr>
    <a:bodyPr/>
    <a:lstStyle/>
    <a:p>
      <a:pPr>
        <a:defRPr sz="1800"/>
      </a:pPr>
      <a:endParaRPr lang="zh-CN"/>
    </a:p>
  </c:txPr>
  <c:externalData r:id="rId1">
    <c:autoUpdate val="0"/>
  </c:externalData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EB9803"/>
              </a:solidFill>
              <a:ln w="85725">
                <a:solidFill>
                  <a:srgbClr val="EB9803"/>
                </a:solidFill>
              </a:ln>
            </c:spPr>
          </c:dPt>
          <c:dPt>
            <c:idx val="1"/>
            <c:bubble3D val="0"/>
            <c:spPr>
              <a:solidFill>
                <a:srgbClr val="EB9803">
                  <a:alpha val="11000"/>
                </a:srgbClr>
              </a:solidFill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</c:v>
                </c:pt>
                <c:pt idx="1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7"/>
        <c:holeSize val="90"/>
      </c:doughnutChart>
    </c:plotArea>
    <c:plotVisOnly val="1"/>
    <c:dispBlanksAs val="gap"/>
    <c:showDLblsOverMax val="0"/>
  </c:chart>
  <c:spPr>
    <a:effectLst>
      <a:softEdge rad="0"/>
    </a:effectLst>
  </c:spPr>
  <c:txPr>
    <a:bodyPr/>
    <a:lstStyle/>
    <a:p>
      <a:pPr>
        <a:defRPr sz="1800"/>
      </a:pPr>
      <a:endParaRPr lang="zh-CN"/>
    </a:p>
  </c:txPr>
  <c:externalData r:id="rId1">
    <c:autoUpdate val="0"/>
  </c:externalData>
  <c:userShapes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D12125"/>
              </a:solidFill>
              <a:ln w="85725">
                <a:solidFill>
                  <a:srgbClr val="D12125"/>
                </a:solidFill>
              </a:ln>
            </c:spPr>
          </c:dPt>
          <c:dPt>
            <c:idx val="1"/>
            <c:bubble3D val="0"/>
            <c:spPr>
              <a:solidFill>
                <a:srgbClr val="9B4371">
                  <a:alpha val="11000"/>
                </a:srgbClr>
              </a:solidFill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7"/>
        <c:holeSize val="90"/>
      </c:doughnutChart>
    </c:plotArea>
    <c:plotVisOnly val="1"/>
    <c:dispBlanksAs val="gap"/>
    <c:showDLblsOverMax val="0"/>
  </c:chart>
  <c:spPr>
    <a:effectLst>
      <a:softEdge rad="0"/>
    </a:effectLst>
  </c:spPr>
  <c:txPr>
    <a:bodyPr/>
    <a:lstStyle/>
    <a:p>
      <a:pPr>
        <a:defRPr sz="1800"/>
      </a:pPr>
      <a:endParaRPr lang="zh-CN"/>
    </a:p>
  </c:txPr>
  <c:externalData r:id="rId1">
    <c:autoUpdate val="0"/>
  </c:externalData>
  <c:userShapes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  <a:ln w="85725">
                <a:solidFill>
                  <a:srgbClr val="329797"/>
                </a:solidFill>
              </a:ln>
            </c:spPr>
          </c:dPt>
          <c:dPt>
            <c:idx val="1"/>
            <c:bubble3D val="0"/>
            <c:spPr>
              <a:solidFill>
                <a:srgbClr val="329797">
                  <a:alpha val="11000"/>
                </a:srgbClr>
              </a:solidFill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7"/>
        <c:holeSize val="90"/>
      </c:doughnutChart>
    </c:plotArea>
    <c:plotVisOnly val="1"/>
    <c:dispBlanksAs val="gap"/>
    <c:showDLblsOverMax val="0"/>
  </c:chart>
  <c:spPr>
    <a:effectLst>
      <a:softEdge rad="0"/>
    </a:effectLst>
  </c:spPr>
  <c:txPr>
    <a:bodyPr/>
    <a:lstStyle/>
    <a:p>
      <a:pPr>
        <a:defRPr sz="1800"/>
      </a:pPr>
      <a:endParaRPr lang="zh-CN"/>
    </a:p>
  </c:txPr>
  <c:externalData r:id="rId1">
    <c:autoUpdate val="0"/>
  </c:externalData>
  <c:userShapes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ofPieChart>
        <c:ofPieType val="bar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329797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EB980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9B437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2C587C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bg1"/>
                    </a:solidFill>
                    <a:latin typeface="Source Sans Pro Light" panose="020B0403030403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4495747266099638E-2"/>
          <c:y val="2.5839793281653745E-2"/>
          <c:w val="0.89626984051051939"/>
          <c:h val="0.79479704571812249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2C587C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277977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EB9803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713153"/>
              </a:solidFill>
              <a:ln>
                <a:noFill/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3.2</c:v>
                </c:pt>
                <c:pt idx="1">
                  <c:v>2.5</c:v>
                </c:pt>
                <c:pt idx="2">
                  <c:v>7.5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376D9B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329797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9B4371"/>
              </a:solidFill>
              <a:ln>
                <a:noFill/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7.8</c:v>
                </c:pt>
                <c:pt idx="1">
                  <c:v>2</c:v>
                </c:pt>
                <c:pt idx="2">
                  <c:v>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3</c:v>
                </c:pt>
                <c:pt idx="1">
                  <c:v>5</c:v>
                </c:pt>
                <c:pt idx="2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880747760"/>
        <c:axId val="1880734704"/>
      </c:barChart>
      <c:catAx>
        <c:axId val="18807477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880734704"/>
        <c:crosses val="autoZero"/>
        <c:auto val="1"/>
        <c:lblAlgn val="ctr"/>
        <c:lblOffset val="100"/>
        <c:noMultiLvlLbl val="0"/>
      </c:catAx>
      <c:valAx>
        <c:axId val="18807347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807477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3175">
              <a:solidFill>
                <a:schemeClr val="bg1">
                  <a:alpha val="40000"/>
                </a:schemeClr>
              </a:solidFill>
            </a:ln>
          </c:spPr>
          <c:marker>
            <c:symbol val="circle"/>
            <c:size val="8"/>
            <c:spPr>
              <a:solidFill>
                <a:schemeClr val="bg1">
                  <a:alpha val="40000"/>
                </a:schemeClr>
              </a:solidFill>
              <a:ln w="3175">
                <a:solidFill>
                  <a:schemeClr val="bg1">
                    <a:alpha val="40000"/>
                  </a:schemeClr>
                </a:solidFill>
              </a:ln>
            </c:spPr>
          </c:marker>
          <c:dPt>
            <c:idx val="3"/>
            <c:bubble3D val="0"/>
          </c:dPt>
          <c:cat>
            <c:strRef>
              <c:f>Sheet1!$A$2:$A$11</c:f>
              <c:strCache>
                <c:ptCount val="10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August</c:v>
                </c:pt>
                <c:pt idx="8">
                  <c:v>September</c:v>
                </c:pt>
                <c:pt idx="9">
                  <c:v>October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0.5</c:v>
                </c:pt>
                <c:pt idx="1">
                  <c:v>1</c:v>
                </c:pt>
                <c:pt idx="2">
                  <c:v>2.5</c:v>
                </c:pt>
                <c:pt idx="3">
                  <c:v>3</c:v>
                </c:pt>
                <c:pt idx="4">
                  <c:v>2</c:v>
                </c:pt>
                <c:pt idx="5">
                  <c:v>3.1</c:v>
                </c:pt>
                <c:pt idx="6">
                  <c:v>2.5</c:v>
                </c:pt>
                <c:pt idx="7">
                  <c:v>1</c:v>
                </c:pt>
                <c:pt idx="8">
                  <c:v>1.5</c:v>
                </c:pt>
                <c:pt idx="9">
                  <c:v>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3175">
              <a:solidFill>
                <a:schemeClr val="bg1"/>
              </a:solidFill>
            </a:ln>
          </c:spPr>
          <c:marker>
            <c:symbol val="circle"/>
            <c:size val="8"/>
            <c:spPr>
              <a:solidFill>
                <a:schemeClr val="bg1"/>
              </a:solidFill>
              <a:ln w="3175">
                <a:solidFill>
                  <a:schemeClr val="bg1"/>
                </a:solidFill>
              </a:ln>
            </c:spPr>
          </c:marker>
          <c:dPt>
            <c:idx val="6"/>
            <c:marker>
              <c:symbol val="circle"/>
              <c:size val="12"/>
            </c:marker>
            <c:bubble3D val="0"/>
          </c:dPt>
          <c:cat>
            <c:strRef>
              <c:f>Sheet1!$A$2:$A$11</c:f>
              <c:strCache>
                <c:ptCount val="10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August</c:v>
                </c:pt>
                <c:pt idx="8">
                  <c:v>September</c:v>
                </c:pt>
                <c:pt idx="9">
                  <c:v>October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2</c:v>
                </c:pt>
                <c:pt idx="1">
                  <c:v>1.5</c:v>
                </c:pt>
                <c:pt idx="2">
                  <c:v>0.3</c:v>
                </c:pt>
                <c:pt idx="3">
                  <c:v>2</c:v>
                </c:pt>
                <c:pt idx="4">
                  <c:v>3</c:v>
                </c:pt>
                <c:pt idx="5">
                  <c:v>1.5</c:v>
                </c:pt>
                <c:pt idx="6">
                  <c:v>3.4</c:v>
                </c:pt>
                <c:pt idx="7">
                  <c:v>2.5</c:v>
                </c:pt>
                <c:pt idx="8">
                  <c:v>3</c:v>
                </c:pt>
                <c:pt idx="9">
                  <c:v>3.3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80745040"/>
        <c:axId val="1880752112"/>
      </c:lineChart>
      <c:catAx>
        <c:axId val="18807450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100" b="0">
                <a:solidFill>
                  <a:schemeClr val="bg1"/>
                </a:solidFill>
                <a:latin typeface="Source Sans Pro" panose="020B0503030403020204" pitchFamily="34" charset="0"/>
              </a:defRPr>
            </a:pPr>
            <a:endParaRPr lang="zh-CN"/>
          </a:p>
        </c:txPr>
        <c:crossAx val="1880752112"/>
        <c:crosses val="autoZero"/>
        <c:auto val="1"/>
        <c:lblAlgn val="ctr"/>
        <c:lblOffset val="100"/>
        <c:noMultiLvlLbl val="0"/>
      </c:catAx>
      <c:valAx>
        <c:axId val="1880752112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alpha val="10000"/>
                </a:schemeClr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>
                <a:solidFill>
                  <a:schemeClr val="bg1"/>
                </a:solidFill>
              </a:defRPr>
            </a:pPr>
            <a:endParaRPr lang="zh-CN"/>
          </a:p>
        </c:txPr>
        <c:crossAx val="18807450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D1212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EB980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277977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tockChart>
        <c:ser>
          <c:idx val="0"/>
          <c:order val="0"/>
          <c:tx>
            <c:strRef>
              <c:f>Sheet1!$B$1</c:f>
              <c:strCache>
                <c:ptCount val="1"/>
                <c:pt idx="0">
                  <c:v>Open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44</c:v>
                </c:pt>
                <c:pt idx="1">
                  <c:v>25</c:v>
                </c:pt>
                <c:pt idx="2">
                  <c:v>38</c:v>
                </c:pt>
                <c:pt idx="3">
                  <c:v>50</c:v>
                </c:pt>
                <c:pt idx="4">
                  <c:v>34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High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55</c:v>
                </c:pt>
                <c:pt idx="1">
                  <c:v>57</c:v>
                </c:pt>
                <c:pt idx="2">
                  <c:v>57</c:v>
                </c:pt>
                <c:pt idx="3">
                  <c:v>58</c:v>
                </c:pt>
                <c:pt idx="4">
                  <c:v>36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Low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11</c:v>
                </c:pt>
                <c:pt idx="4">
                  <c:v>5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Close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Sheet1!$E$2:$E$6</c:f>
              <c:numCache>
                <c:formatCode>General</c:formatCode>
                <c:ptCount val="5"/>
                <c:pt idx="0">
                  <c:v>25</c:v>
                </c:pt>
                <c:pt idx="1">
                  <c:v>38</c:v>
                </c:pt>
                <c:pt idx="2">
                  <c:v>50</c:v>
                </c:pt>
                <c:pt idx="3">
                  <c:v>34</c:v>
                </c:pt>
                <c:pt idx="4">
                  <c:v>18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 w="9525" cap="flat" cmpd="sng" algn="ctr">
              <a:solidFill>
                <a:schemeClr val="tx1">
                  <a:lumMod val="75000"/>
                  <a:lumOff val="25000"/>
                </a:schemeClr>
              </a:solidFill>
              <a:round/>
            </a:ln>
            <a:effectLst/>
          </c:spPr>
        </c:hiLowLines>
        <c:upDownBars>
          <c:gapWidth val="150"/>
          <c:upBars>
            <c:spPr>
              <a:solidFill>
                <a:srgbClr val="EB9803"/>
              </a:solidFill>
              <a:ln w="9525" cap="flat" cmpd="sng" algn="ctr">
                <a:noFill/>
                <a:round/>
              </a:ln>
              <a:effectLst/>
            </c:spPr>
          </c:upBars>
          <c:downBars>
            <c:spPr>
              <a:solidFill>
                <a:srgbClr val="376D9B"/>
              </a:solidFill>
              <a:ln w="9525" cap="flat" cmpd="sng" algn="ctr">
                <a:noFill/>
                <a:round/>
              </a:ln>
              <a:effectLst/>
            </c:spPr>
          </c:downBars>
        </c:upDownBars>
        <c:axId val="1880729808"/>
        <c:axId val="1880758640"/>
      </c:stockChart>
      <c:dateAx>
        <c:axId val="1880729808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1880758640"/>
        <c:crosses val="autoZero"/>
        <c:auto val="1"/>
        <c:lblOffset val="100"/>
        <c:baseTimeUnit val="days"/>
      </c:dateAx>
      <c:valAx>
        <c:axId val="1880758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807298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58528748881969"/>
          <c:y val="6.5089595344424142E-2"/>
          <c:w val="0.85414712511180313"/>
          <c:h val="0.7830610611160953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</c:numCache>
            </c:numRef>
          </c:cat>
          <c:val>
            <c:numRef>
              <c:f>Sheet1!$B$2:$B$9</c:f>
              <c:numCache>
                <c:formatCode>General</c:formatCode>
                <c:ptCount val="8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4.3</c:v>
                </c:pt>
                <c:pt idx="5">
                  <c:v>2.5</c:v>
                </c:pt>
                <c:pt idx="6">
                  <c:v>3.5</c:v>
                </c:pt>
                <c:pt idx="7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EB9803"/>
            </a:solidFill>
            <a:ln>
              <a:noFill/>
            </a:ln>
            <a:effectLst/>
          </c:spPr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</c:numCache>
            </c:numRef>
          </c:cat>
          <c:val>
            <c:numRef>
              <c:f>Sheet1!$C$2:$C$9</c:f>
              <c:numCache>
                <c:formatCode>General</c:formatCode>
                <c:ptCount val="8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329797"/>
            </a:solidFill>
            <a:ln>
              <a:noFill/>
            </a:ln>
            <a:effectLst/>
          </c:spPr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</c:numCache>
            </c:numRef>
          </c:cat>
          <c:val>
            <c:numRef>
              <c:f>Sheet1!$D$2:$D$9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2</c:v>
                </c:pt>
                <c:pt idx="5">
                  <c:v>2</c:v>
                </c:pt>
                <c:pt idx="6">
                  <c:v>3</c:v>
                </c:pt>
                <c:pt idx="7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880743952"/>
        <c:axId val="1880760816"/>
      </c:barChart>
      <c:catAx>
        <c:axId val="1880743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80760816"/>
        <c:crosses val="autoZero"/>
        <c:auto val="1"/>
        <c:lblAlgn val="ctr"/>
        <c:lblOffset val="100"/>
        <c:noMultiLvlLbl val="0"/>
      </c:catAx>
      <c:valAx>
        <c:axId val="18807608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80743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D12125"/>
              </a:solidFill>
            </c:spPr>
          </c:dPt>
          <c:dPt>
            <c:idx val="1"/>
            <c:bubble3D val="0"/>
            <c:spPr>
              <a:solidFill>
                <a:schemeClr val="bg1">
                  <a:lumMod val="85000"/>
                  <a:alpha val="11000"/>
                </a:schemeClr>
              </a:solidFill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7.5</c:v>
                </c:pt>
                <c:pt idx="1">
                  <c:v>6.8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</c:plotArea>
    <c:plotVisOnly val="1"/>
    <c:dispBlanksAs val="gap"/>
    <c:showDLblsOverMax val="0"/>
  </c:chart>
  <c:spPr>
    <a:effectLst>
      <a:softEdge rad="0"/>
    </a:effectLst>
  </c:spPr>
  <c:txPr>
    <a:bodyPr/>
    <a:lstStyle/>
    <a:p>
      <a:pPr>
        <a:defRPr sz="1800"/>
      </a:pPr>
      <a:endParaRPr lang="zh-CN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EB9803"/>
              </a:solidFill>
            </c:spPr>
          </c:dPt>
          <c:dPt>
            <c:idx val="1"/>
            <c:bubble3D val="0"/>
            <c:spPr>
              <a:solidFill>
                <a:schemeClr val="bg1">
                  <a:lumMod val="85000"/>
                  <a:alpha val="11000"/>
                </a:schemeClr>
              </a:solidFill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</c:v>
                </c:pt>
                <c:pt idx="1">
                  <c:v>6.8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</c:plotArea>
    <c:plotVisOnly val="1"/>
    <c:dispBlanksAs val="gap"/>
    <c:showDLblsOverMax val="0"/>
  </c:chart>
  <c:spPr>
    <a:effectLst>
      <a:softEdge rad="0"/>
    </a:effectLst>
  </c:spPr>
  <c:txPr>
    <a:bodyPr/>
    <a:lstStyle/>
    <a:p>
      <a:pPr>
        <a:defRPr sz="1800"/>
      </a:pPr>
      <a:endParaRPr lang="zh-CN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329797"/>
              </a:solidFill>
            </c:spPr>
          </c:dPt>
          <c:dPt>
            <c:idx val="1"/>
            <c:bubble3D val="0"/>
            <c:spPr>
              <a:solidFill>
                <a:schemeClr val="bg1">
                  <a:lumMod val="85000"/>
                  <a:alpha val="11000"/>
                </a:schemeClr>
              </a:solidFill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</c:plotArea>
    <c:plotVisOnly val="1"/>
    <c:dispBlanksAs val="gap"/>
    <c:showDLblsOverMax val="0"/>
  </c:chart>
  <c:spPr>
    <a:effectLst>
      <a:softEdge rad="0"/>
    </a:effectLst>
  </c:spPr>
  <c:txPr>
    <a:bodyPr/>
    <a:lstStyle/>
    <a:p>
      <a:pPr>
        <a:defRPr sz="1800"/>
      </a:pPr>
      <a:endParaRPr lang="zh-CN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5E97C6"/>
              </a:solidFill>
            </c:spPr>
          </c:dPt>
          <c:dPt>
            <c:idx val="1"/>
            <c:bubble3D val="0"/>
            <c:spPr>
              <a:solidFill>
                <a:schemeClr val="bg1">
                  <a:alpha val="11000"/>
                </a:schemeClr>
              </a:solidFill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4.5</c:v>
                </c:pt>
                <c:pt idx="1">
                  <c:v>6.8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</c:plotArea>
    <c:plotVisOnly val="1"/>
    <c:dispBlanksAs val="gap"/>
    <c:showDLblsOverMax val="0"/>
  </c:chart>
  <c:spPr>
    <a:effectLst>
      <a:softEdge rad="0"/>
    </a:effectLst>
  </c:spPr>
  <c:txPr>
    <a:bodyPr/>
    <a:lstStyle/>
    <a:p>
      <a:pPr>
        <a:defRPr sz="1800"/>
      </a:pPr>
      <a:endParaRPr lang="zh-CN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EB9803"/>
              </a:solidFill>
            </c:spPr>
          </c:dPt>
          <c:dPt>
            <c:idx val="1"/>
            <c:bubble3D val="0"/>
            <c:spPr>
              <a:solidFill>
                <a:schemeClr val="bg1">
                  <a:alpha val="11000"/>
                </a:schemeClr>
              </a:solidFill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7.5</c:v>
                </c:pt>
                <c:pt idx="1">
                  <c:v>6.8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</c:plotArea>
    <c:plotVisOnly val="1"/>
    <c:dispBlanksAs val="gap"/>
    <c:showDLblsOverMax val="0"/>
  </c:chart>
  <c:spPr>
    <a:effectLst>
      <a:softEdge rad="0"/>
    </a:effectLst>
  </c:spPr>
  <c:txPr>
    <a:bodyPr/>
    <a:lstStyle/>
    <a:p>
      <a:pPr>
        <a:defRPr sz="1800"/>
      </a:pPr>
      <a:endParaRPr lang="zh-CN"/>
    </a:p>
  </c:txPr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11E3B9F-4EEB-4C2D-929A-85BC8E638A4A}" type="doc">
      <dgm:prSet loTypeId="urn:microsoft.com/office/officeart/2011/layout/ThemePictureAlternatingAccen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B94AA45-897B-448F-B1BA-376B160BF57C}">
      <dgm:prSet phldrT="[Text]"/>
      <dgm:spPr/>
      <dgm:t>
        <a:bodyPr/>
        <a:lstStyle/>
        <a:p>
          <a:endParaRPr lang="en-US" dirty="0"/>
        </a:p>
      </dgm:t>
    </dgm:pt>
    <dgm:pt modelId="{62F8D14B-0009-4B3D-B2FC-D87B21B0C4CA}" type="sibTrans" cxnId="{6136F00E-3D84-4E37-8B35-3689D74A20D3}">
      <dgm:prSet/>
      <dgm:spPr/>
      <dgm:t>
        <a:bodyPr/>
        <a:lstStyle/>
        <a:p>
          <a:endParaRPr lang="en-US"/>
        </a:p>
      </dgm:t>
    </dgm:pt>
    <dgm:pt modelId="{5B044F15-6DD9-4407-9EA7-1F5439B27D7C}" type="parTrans" cxnId="{6136F00E-3D84-4E37-8B35-3689D74A20D3}">
      <dgm:prSet/>
      <dgm:spPr/>
      <dgm:t>
        <a:bodyPr/>
        <a:lstStyle/>
        <a:p>
          <a:endParaRPr lang="en-US"/>
        </a:p>
      </dgm:t>
    </dgm:pt>
    <dgm:pt modelId="{94DA54E1-0ED4-47F0-912C-8F4BC5815E21}" type="pres">
      <dgm:prSet presAssocID="{811E3B9F-4EEB-4C2D-929A-85BC8E638A4A}" presName="Name0" presStyleCnt="0">
        <dgm:presLayoutVars>
          <dgm:chMax val="9"/>
          <dgm:chPref val="9"/>
        </dgm:presLayoutVars>
      </dgm:prSet>
      <dgm:spPr/>
      <dgm:t>
        <a:bodyPr/>
        <a:lstStyle/>
        <a:p>
          <a:endParaRPr lang="en-US"/>
        </a:p>
      </dgm:t>
    </dgm:pt>
    <dgm:pt modelId="{84262F90-E6B6-4C35-B1D0-0C1F7895E0E2}" type="pres">
      <dgm:prSet presAssocID="{7B94AA45-897B-448F-B1BA-376B160BF57C}" presName="picture1" presStyleCnt="0"/>
      <dgm:spPr/>
    </dgm:pt>
    <dgm:pt modelId="{6945A5F6-A01B-499F-997B-3CBC982D696C}" type="pres">
      <dgm:prSet presAssocID="{7B94AA45-897B-448F-B1BA-376B160BF57C}" presName="picture" presStyleLbl="alignImgPlace1" presStyleIdx="0" presStyleCnt="1" custAng="0" custScaleX="243489" custScaleY="100000" custLinFactNeighborY="2958"/>
      <dgm:spPr/>
      <dgm:t>
        <a:bodyPr/>
        <a:lstStyle/>
        <a:p>
          <a:endParaRPr lang="en-US"/>
        </a:p>
      </dgm:t>
    </dgm:pt>
    <dgm:pt modelId="{47EE3406-3670-4D59-8022-61224C33A7B8}" type="pres">
      <dgm:prSet presAssocID="{7B94AA45-897B-448F-B1BA-376B160BF57C}" presName="parent1" presStyleLbl="node1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84370C5-688E-450F-8331-8D08E92A8CC1}" type="presOf" srcId="{811E3B9F-4EEB-4C2D-929A-85BC8E638A4A}" destId="{94DA54E1-0ED4-47F0-912C-8F4BC5815E21}" srcOrd="0" destOrd="0" presId="urn:microsoft.com/office/officeart/2011/layout/ThemePictureAlternatingAccent"/>
    <dgm:cxn modelId="{6136F00E-3D84-4E37-8B35-3689D74A20D3}" srcId="{811E3B9F-4EEB-4C2D-929A-85BC8E638A4A}" destId="{7B94AA45-897B-448F-B1BA-376B160BF57C}" srcOrd="0" destOrd="0" parTransId="{5B044F15-6DD9-4407-9EA7-1F5439B27D7C}" sibTransId="{62F8D14B-0009-4B3D-B2FC-D87B21B0C4CA}"/>
    <dgm:cxn modelId="{09239813-272F-4976-BD85-7D7768A80215}" type="presOf" srcId="{7B94AA45-897B-448F-B1BA-376B160BF57C}" destId="{47EE3406-3670-4D59-8022-61224C33A7B8}" srcOrd="0" destOrd="0" presId="urn:microsoft.com/office/officeart/2011/layout/ThemePictureAlternatingAccent"/>
    <dgm:cxn modelId="{2D81DACC-B3DA-470D-A17F-F83E2C0002B8}" type="presParOf" srcId="{94DA54E1-0ED4-47F0-912C-8F4BC5815E21}" destId="{84262F90-E6B6-4C35-B1D0-0C1F7895E0E2}" srcOrd="0" destOrd="0" presId="urn:microsoft.com/office/officeart/2011/layout/ThemePictureAlternatingAccent"/>
    <dgm:cxn modelId="{4B4C2C9B-058C-42A5-A789-2A4746BF198F}" type="presParOf" srcId="{84262F90-E6B6-4C35-B1D0-0C1F7895E0E2}" destId="{6945A5F6-A01B-499F-997B-3CBC982D696C}" srcOrd="0" destOrd="0" presId="urn:microsoft.com/office/officeart/2011/layout/ThemePictureAlternatingAccent"/>
    <dgm:cxn modelId="{A2C3959F-5502-4235-90F1-9806C4BCEA2F}" type="presParOf" srcId="{94DA54E1-0ED4-47F0-912C-8F4BC5815E21}" destId="{47EE3406-3670-4D59-8022-61224C33A7B8}" srcOrd="1" destOrd="0" presId="urn:microsoft.com/office/officeart/2011/layout/ThemePictureAlternatingAccen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ECF9E02-8E45-4671-97C2-FE0FCEC9EC47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6FD99567-45C7-4D2A-9030-3A1DB40DE2BE}">
      <dgm:prSet phldrT="[Text]"/>
      <dgm:spPr>
        <a:solidFill>
          <a:srgbClr val="EB9803">
            <a:alpha val="50000"/>
          </a:srgbClr>
        </a:solidFill>
        <a:ln>
          <a:noFill/>
        </a:ln>
      </dgm:spPr>
      <dgm:t>
        <a:bodyPr/>
        <a:lstStyle/>
        <a:p>
          <a:endParaRPr lang="en-US" dirty="0"/>
        </a:p>
      </dgm:t>
    </dgm:pt>
    <dgm:pt modelId="{6181C1A2-0A1B-4C0C-B11D-AEA487D837EF}" type="parTrans" cxnId="{995918B5-59EB-4D1F-95A0-43F7161655AB}">
      <dgm:prSet/>
      <dgm:spPr/>
      <dgm:t>
        <a:bodyPr/>
        <a:lstStyle/>
        <a:p>
          <a:endParaRPr lang="en-US"/>
        </a:p>
      </dgm:t>
    </dgm:pt>
    <dgm:pt modelId="{CDBB3DB7-92F3-4028-B688-4661929902E2}" type="sibTrans" cxnId="{995918B5-59EB-4D1F-95A0-43F7161655AB}">
      <dgm:prSet/>
      <dgm:spPr/>
      <dgm:t>
        <a:bodyPr/>
        <a:lstStyle/>
        <a:p>
          <a:endParaRPr lang="en-US"/>
        </a:p>
      </dgm:t>
    </dgm:pt>
    <dgm:pt modelId="{3852A2D3-4F91-428D-A81E-BCAE4E29E004}">
      <dgm:prSet phldrT="[Text]"/>
      <dgm:spPr>
        <a:solidFill>
          <a:srgbClr val="277977">
            <a:alpha val="50000"/>
          </a:srgbClr>
        </a:solidFill>
        <a:ln>
          <a:noFill/>
        </a:ln>
      </dgm:spPr>
      <dgm:t>
        <a:bodyPr/>
        <a:lstStyle/>
        <a:p>
          <a:endParaRPr lang="en-US" dirty="0"/>
        </a:p>
      </dgm:t>
    </dgm:pt>
    <dgm:pt modelId="{23716D74-670C-40DC-B686-7B50212417D1}" type="parTrans" cxnId="{EA7448AB-B648-46B4-AA1A-FB33CFF565E8}">
      <dgm:prSet/>
      <dgm:spPr/>
      <dgm:t>
        <a:bodyPr/>
        <a:lstStyle/>
        <a:p>
          <a:endParaRPr lang="en-US"/>
        </a:p>
      </dgm:t>
    </dgm:pt>
    <dgm:pt modelId="{0A90B760-1849-4408-9FB3-131BFFD05022}" type="sibTrans" cxnId="{EA7448AB-B648-46B4-AA1A-FB33CFF565E8}">
      <dgm:prSet/>
      <dgm:spPr/>
      <dgm:t>
        <a:bodyPr/>
        <a:lstStyle/>
        <a:p>
          <a:endParaRPr lang="en-US"/>
        </a:p>
      </dgm:t>
    </dgm:pt>
    <dgm:pt modelId="{B29A1611-0F34-43B7-B088-A9E85A4E02EC}">
      <dgm:prSet phldrT="[Text]"/>
      <dgm:spPr>
        <a:solidFill>
          <a:srgbClr val="376D9B">
            <a:alpha val="50000"/>
          </a:srgbClr>
        </a:solidFill>
        <a:ln>
          <a:noFill/>
        </a:ln>
      </dgm:spPr>
      <dgm:t>
        <a:bodyPr/>
        <a:lstStyle/>
        <a:p>
          <a:endParaRPr lang="en-US" dirty="0"/>
        </a:p>
      </dgm:t>
    </dgm:pt>
    <dgm:pt modelId="{35A625BC-42F6-4199-AFC0-484FF37E6934}" type="parTrans" cxnId="{EA7CE74D-358C-42B6-B1BA-FDED2F7542A1}">
      <dgm:prSet/>
      <dgm:spPr/>
      <dgm:t>
        <a:bodyPr/>
        <a:lstStyle/>
        <a:p>
          <a:endParaRPr lang="en-US"/>
        </a:p>
      </dgm:t>
    </dgm:pt>
    <dgm:pt modelId="{1EAE04E8-7354-460E-B283-606AF76FA1EC}" type="sibTrans" cxnId="{EA7CE74D-358C-42B6-B1BA-FDED2F7542A1}">
      <dgm:prSet/>
      <dgm:spPr/>
      <dgm:t>
        <a:bodyPr/>
        <a:lstStyle/>
        <a:p>
          <a:endParaRPr lang="en-US"/>
        </a:p>
      </dgm:t>
    </dgm:pt>
    <dgm:pt modelId="{457EECB2-A8D2-4829-8715-F4CD191330DA}">
      <dgm:prSet phldrT="[Text]"/>
      <dgm:spPr>
        <a:solidFill>
          <a:srgbClr val="C00000">
            <a:alpha val="50000"/>
          </a:srgbClr>
        </a:solidFill>
        <a:ln>
          <a:noFill/>
        </a:ln>
      </dgm:spPr>
      <dgm:t>
        <a:bodyPr/>
        <a:lstStyle/>
        <a:p>
          <a:endParaRPr lang="en-US"/>
        </a:p>
      </dgm:t>
    </dgm:pt>
    <dgm:pt modelId="{BFF794C6-A410-4670-9B9A-EE583D56A1AA}" type="parTrans" cxnId="{E02C38AB-8DA4-4654-AF28-FA6BB47BE90F}">
      <dgm:prSet/>
      <dgm:spPr/>
      <dgm:t>
        <a:bodyPr/>
        <a:lstStyle/>
        <a:p>
          <a:endParaRPr lang="en-US"/>
        </a:p>
      </dgm:t>
    </dgm:pt>
    <dgm:pt modelId="{50186D9B-73B4-47DA-9BB9-DC04408BA3A6}" type="sibTrans" cxnId="{E02C38AB-8DA4-4654-AF28-FA6BB47BE90F}">
      <dgm:prSet/>
      <dgm:spPr/>
      <dgm:t>
        <a:bodyPr/>
        <a:lstStyle/>
        <a:p>
          <a:endParaRPr lang="en-US"/>
        </a:p>
      </dgm:t>
    </dgm:pt>
    <dgm:pt modelId="{67379A0C-3C4A-444D-BA72-A8D65E539A6D}" type="pres">
      <dgm:prSet presAssocID="{7ECF9E02-8E45-4671-97C2-FE0FCEC9EC47}" presName="compositeShape" presStyleCnt="0">
        <dgm:presLayoutVars>
          <dgm:chMax val="7"/>
          <dgm:dir/>
          <dgm:resizeHandles val="exact"/>
        </dgm:presLayoutVars>
      </dgm:prSet>
      <dgm:spPr/>
    </dgm:pt>
    <dgm:pt modelId="{6816940C-BE2C-4133-8D6D-3231BB00903C}" type="pres">
      <dgm:prSet presAssocID="{6FD99567-45C7-4D2A-9030-3A1DB40DE2BE}" presName="circ1" presStyleLbl="vennNode1" presStyleIdx="0" presStyleCnt="4"/>
      <dgm:spPr/>
      <dgm:t>
        <a:bodyPr/>
        <a:lstStyle/>
        <a:p>
          <a:endParaRPr lang="en-US"/>
        </a:p>
      </dgm:t>
    </dgm:pt>
    <dgm:pt modelId="{8CB6FAD6-80B5-4658-A6F0-8B67E92DB6F1}" type="pres">
      <dgm:prSet presAssocID="{6FD99567-45C7-4D2A-9030-3A1DB40DE2BE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D2DB49-D928-40F1-8DCE-16462289564A}" type="pres">
      <dgm:prSet presAssocID="{3852A2D3-4F91-428D-A81E-BCAE4E29E004}" presName="circ2" presStyleLbl="vennNode1" presStyleIdx="1" presStyleCnt="4"/>
      <dgm:spPr/>
      <dgm:t>
        <a:bodyPr/>
        <a:lstStyle/>
        <a:p>
          <a:endParaRPr lang="en-US"/>
        </a:p>
      </dgm:t>
    </dgm:pt>
    <dgm:pt modelId="{18CCEE03-7546-4C54-9F4D-81D85E101129}" type="pres">
      <dgm:prSet presAssocID="{3852A2D3-4F91-428D-A81E-BCAE4E29E004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C4AF50-33FC-412F-ADCC-1BBD3050C6CE}" type="pres">
      <dgm:prSet presAssocID="{B29A1611-0F34-43B7-B088-A9E85A4E02EC}" presName="circ3" presStyleLbl="vennNode1" presStyleIdx="2" presStyleCnt="4"/>
      <dgm:spPr/>
      <dgm:t>
        <a:bodyPr/>
        <a:lstStyle/>
        <a:p>
          <a:endParaRPr lang="en-US"/>
        </a:p>
      </dgm:t>
    </dgm:pt>
    <dgm:pt modelId="{AD158728-9817-4F16-95C5-BAFF2F015E27}" type="pres">
      <dgm:prSet presAssocID="{B29A1611-0F34-43B7-B088-A9E85A4E02EC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EA9F31-D205-4D8C-81AD-95B4F6289396}" type="pres">
      <dgm:prSet presAssocID="{457EECB2-A8D2-4829-8715-F4CD191330DA}" presName="circ4" presStyleLbl="vennNode1" presStyleIdx="3" presStyleCnt="4"/>
      <dgm:spPr/>
      <dgm:t>
        <a:bodyPr/>
        <a:lstStyle/>
        <a:p>
          <a:endParaRPr lang="en-US"/>
        </a:p>
      </dgm:t>
    </dgm:pt>
    <dgm:pt modelId="{24408262-0EE2-489B-BF2B-80430A7CC9EF}" type="pres">
      <dgm:prSet presAssocID="{457EECB2-A8D2-4829-8715-F4CD191330DA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2B5434A-B030-46A7-ABE4-62FDA780788A}" type="presOf" srcId="{7ECF9E02-8E45-4671-97C2-FE0FCEC9EC47}" destId="{67379A0C-3C4A-444D-BA72-A8D65E539A6D}" srcOrd="0" destOrd="0" presId="urn:microsoft.com/office/officeart/2005/8/layout/venn1"/>
    <dgm:cxn modelId="{EA7CE74D-358C-42B6-B1BA-FDED2F7542A1}" srcId="{7ECF9E02-8E45-4671-97C2-FE0FCEC9EC47}" destId="{B29A1611-0F34-43B7-B088-A9E85A4E02EC}" srcOrd="2" destOrd="0" parTransId="{35A625BC-42F6-4199-AFC0-484FF37E6934}" sibTransId="{1EAE04E8-7354-460E-B283-606AF76FA1EC}"/>
    <dgm:cxn modelId="{86BD58B3-1A87-4EF3-A669-165EA5DC706B}" type="presOf" srcId="{3852A2D3-4F91-428D-A81E-BCAE4E29E004}" destId="{18CCEE03-7546-4C54-9F4D-81D85E101129}" srcOrd="1" destOrd="0" presId="urn:microsoft.com/office/officeart/2005/8/layout/venn1"/>
    <dgm:cxn modelId="{75A9B287-A168-40AE-8438-69C9DB59187A}" type="presOf" srcId="{457EECB2-A8D2-4829-8715-F4CD191330DA}" destId="{0CEA9F31-D205-4D8C-81AD-95B4F6289396}" srcOrd="0" destOrd="0" presId="urn:microsoft.com/office/officeart/2005/8/layout/venn1"/>
    <dgm:cxn modelId="{0E1D50AD-A69F-436D-AFF0-043B365457B9}" type="presOf" srcId="{B29A1611-0F34-43B7-B088-A9E85A4E02EC}" destId="{93C4AF50-33FC-412F-ADCC-1BBD3050C6CE}" srcOrd="0" destOrd="0" presId="urn:microsoft.com/office/officeart/2005/8/layout/venn1"/>
    <dgm:cxn modelId="{EA7448AB-B648-46B4-AA1A-FB33CFF565E8}" srcId="{7ECF9E02-8E45-4671-97C2-FE0FCEC9EC47}" destId="{3852A2D3-4F91-428D-A81E-BCAE4E29E004}" srcOrd="1" destOrd="0" parTransId="{23716D74-670C-40DC-B686-7B50212417D1}" sibTransId="{0A90B760-1849-4408-9FB3-131BFFD05022}"/>
    <dgm:cxn modelId="{1EDCDDFA-2FF9-47CE-BF68-DC7FC495873B}" type="presOf" srcId="{B29A1611-0F34-43B7-B088-A9E85A4E02EC}" destId="{AD158728-9817-4F16-95C5-BAFF2F015E27}" srcOrd="1" destOrd="0" presId="urn:microsoft.com/office/officeart/2005/8/layout/venn1"/>
    <dgm:cxn modelId="{66AAF691-F54C-4E17-9153-CE7DEE0F3252}" type="presOf" srcId="{6FD99567-45C7-4D2A-9030-3A1DB40DE2BE}" destId="{6816940C-BE2C-4133-8D6D-3231BB00903C}" srcOrd="0" destOrd="0" presId="urn:microsoft.com/office/officeart/2005/8/layout/venn1"/>
    <dgm:cxn modelId="{D115F8BF-1F49-4F41-8C73-6C33BD9D0B4E}" type="presOf" srcId="{6FD99567-45C7-4D2A-9030-3A1DB40DE2BE}" destId="{8CB6FAD6-80B5-4658-A6F0-8B67E92DB6F1}" srcOrd="1" destOrd="0" presId="urn:microsoft.com/office/officeart/2005/8/layout/venn1"/>
    <dgm:cxn modelId="{12990233-E7AF-48CE-A0EC-4DB8CD6F9D84}" type="presOf" srcId="{3852A2D3-4F91-428D-A81E-BCAE4E29E004}" destId="{41D2DB49-D928-40F1-8DCE-16462289564A}" srcOrd="0" destOrd="0" presId="urn:microsoft.com/office/officeart/2005/8/layout/venn1"/>
    <dgm:cxn modelId="{1EEA6641-4A31-4E3B-B4F8-2CD9691D1831}" type="presOf" srcId="{457EECB2-A8D2-4829-8715-F4CD191330DA}" destId="{24408262-0EE2-489B-BF2B-80430A7CC9EF}" srcOrd="1" destOrd="0" presId="urn:microsoft.com/office/officeart/2005/8/layout/venn1"/>
    <dgm:cxn modelId="{995918B5-59EB-4D1F-95A0-43F7161655AB}" srcId="{7ECF9E02-8E45-4671-97C2-FE0FCEC9EC47}" destId="{6FD99567-45C7-4D2A-9030-3A1DB40DE2BE}" srcOrd="0" destOrd="0" parTransId="{6181C1A2-0A1B-4C0C-B11D-AEA487D837EF}" sibTransId="{CDBB3DB7-92F3-4028-B688-4661929902E2}"/>
    <dgm:cxn modelId="{E02C38AB-8DA4-4654-AF28-FA6BB47BE90F}" srcId="{7ECF9E02-8E45-4671-97C2-FE0FCEC9EC47}" destId="{457EECB2-A8D2-4829-8715-F4CD191330DA}" srcOrd="3" destOrd="0" parTransId="{BFF794C6-A410-4670-9B9A-EE583D56A1AA}" sibTransId="{50186D9B-73B4-47DA-9BB9-DC04408BA3A6}"/>
    <dgm:cxn modelId="{2D4BF790-A2FA-424A-98C0-9E40433ACE2A}" type="presParOf" srcId="{67379A0C-3C4A-444D-BA72-A8D65E539A6D}" destId="{6816940C-BE2C-4133-8D6D-3231BB00903C}" srcOrd="0" destOrd="0" presId="urn:microsoft.com/office/officeart/2005/8/layout/venn1"/>
    <dgm:cxn modelId="{75A30D30-98A2-46AC-99FD-189211364087}" type="presParOf" srcId="{67379A0C-3C4A-444D-BA72-A8D65E539A6D}" destId="{8CB6FAD6-80B5-4658-A6F0-8B67E92DB6F1}" srcOrd="1" destOrd="0" presId="urn:microsoft.com/office/officeart/2005/8/layout/venn1"/>
    <dgm:cxn modelId="{FE471594-76ED-4436-AC83-8A8CB2A1EDA6}" type="presParOf" srcId="{67379A0C-3C4A-444D-BA72-A8D65E539A6D}" destId="{41D2DB49-D928-40F1-8DCE-16462289564A}" srcOrd="2" destOrd="0" presId="urn:microsoft.com/office/officeart/2005/8/layout/venn1"/>
    <dgm:cxn modelId="{5B0871D8-632E-4B4F-AEB0-27309198C501}" type="presParOf" srcId="{67379A0C-3C4A-444D-BA72-A8D65E539A6D}" destId="{18CCEE03-7546-4C54-9F4D-81D85E101129}" srcOrd="3" destOrd="0" presId="urn:microsoft.com/office/officeart/2005/8/layout/venn1"/>
    <dgm:cxn modelId="{80275103-2823-4F14-AAB5-6948037550F3}" type="presParOf" srcId="{67379A0C-3C4A-444D-BA72-A8D65E539A6D}" destId="{93C4AF50-33FC-412F-ADCC-1BBD3050C6CE}" srcOrd="4" destOrd="0" presId="urn:microsoft.com/office/officeart/2005/8/layout/venn1"/>
    <dgm:cxn modelId="{F6ADF21D-509A-4719-9357-9706E13D73CC}" type="presParOf" srcId="{67379A0C-3C4A-444D-BA72-A8D65E539A6D}" destId="{AD158728-9817-4F16-95C5-BAFF2F015E27}" srcOrd="5" destOrd="0" presId="urn:microsoft.com/office/officeart/2005/8/layout/venn1"/>
    <dgm:cxn modelId="{7495EDD1-9ABA-4BAC-8D4C-EF350D65754B}" type="presParOf" srcId="{67379A0C-3C4A-444D-BA72-A8D65E539A6D}" destId="{0CEA9F31-D205-4D8C-81AD-95B4F6289396}" srcOrd="6" destOrd="0" presId="urn:microsoft.com/office/officeart/2005/8/layout/venn1"/>
    <dgm:cxn modelId="{CBEC148C-BADD-4089-BA97-D521F0809976}" type="presParOf" srcId="{67379A0C-3C4A-444D-BA72-A8D65E539A6D}" destId="{24408262-0EE2-489B-BF2B-80430A7CC9EF}" srcOrd="7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62653995-5E89-4F61-810A-93B4C16A57F7}" type="doc">
      <dgm:prSet loTypeId="urn:microsoft.com/office/officeart/2011/layout/RadialPicture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902FA6D-2A2B-492E-82F4-06AE7C349838}">
      <dgm:prSet phldrT="[Text]" custT="1"/>
      <dgm:spPr>
        <a:solidFill>
          <a:srgbClr val="376D9B"/>
        </a:solidFill>
      </dgm:spPr>
      <dgm:t>
        <a:bodyPr/>
        <a:lstStyle/>
        <a:p>
          <a:endParaRPr lang="en-US" sz="2000" dirty="0" smtClean="0">
            <a:latin typeface="Source Sans Pro" panose="020B0503030403020204" pitchFamily="34" charset="0"/>
          </a:endParaRPr>
        </a:p>
        <a:p>
          <a:endParaRPr lang="en-US" sz="2000" dirty="0" smtClean="0">
            <a:latin typeface="Source Sans Pro" panose="020B0503030403020204" pitchFamily="34" charset="0"/>
          </a:endParaRPr>
        </a:p>
        <a:p>
          <a:r>
            <a:rPr lang="en-US" sz="2000" dirty="0" err="1" smtClean="0">
              <a:latin typeface="Source Sans Pro" panose="020B0503030403020204" pitchFamily="34" charset="0"/>
            </a:rPr>
            <a:t>Lorem</a:t>
          </a:r>
          <a:r>
            <a:rPr lang="en-US" sz="2000" dirty="0" smtClean="0">
              <a:latin typeface="Source Sans Pro" panose="020B0503030403020204" pitchFamily="34" charset="0"/>
            </a:rPr>
            <a:t> </a:t>
          </a:r>
          <a:r>
            <a:rPr lang="en-US" sz="2000" dirty="0" err="1" smtClean="0">
              <a:latin typeface="Source Sans Pro" panose="020B0503030403020204" pitchFamily="34" charset="0"/>
            </a:rPr>
            <a:t>ispum</a:t>
          </a:r>
          <a:r>
            <a:rPr lang="en-US" sz="2000" dirty="0" smtClean="0">
              <a:latin typeface="Source Sans Pro" panose="020B0503030403020204" pitchFamily="34" charset="0"/>
            </a:rPr>
            <a:t> dolor sit </a:t>
          </a:r>
          <a:r>
            <a:rPr lang="en-US" sz="2000" dirty="0" err="1" smtClean="0">
              <a:latin typeface="Source Sans Pro" panose="020B0503030403020204" pitchFamily="34" charset="0"/>
            </a:rPr>
            <a:t>amet</a:t>
          </a:r>
          <a:endParaRPr lang="en-US" sz="2000" dirty="0" smtClean="0">
            <a:latin typeface="Source Sans Pro" panose="020B0503030403020204" pitchFamily="34" charset="0"/>
          </a:endParaRPr>
        </a:p>
        <a:p>
          <a:endParaRPr lang="en-US" sz="2000" dirty="0">
            <a:latin typeface="Source Sans Pro" panose="020B0503030403020204" pitchFamily="34" charset="0"/>
          </a:endParaRPr>
        </a:p>
      </dgm:t>
    </dgm:pt>
    <dgm:pt modelId="{21F1D504-FA19-44B2-A19F-570CC4AAA6F5}" type="parTrans" cxnId="{E00D973C-D8A7-4F3C-AFF0-42EEB345D5E5}">
      <dgm:prSet/>
      <dgm:spPr/>
      <dgm:t>
        <a:bodyPr/>
        <a:lstStyle/>
        <a:p>
          <a:endParaRPr lang="en-US"/>
        </a:p>
      </dgm:t>
    </dgm:pt>
    <dgm:pt modelId="{881D0E54-DF0A-4A88-9A83-414FE612B033}" type="sibTrans" cxnId="{E00D973C-D8A7-4F3C-AFF0-42EEB345D5E5}">
      <dgm:prSet/>
      <dgm:spPr/>
      <dgm:t>
        <a:bodyPr/>
        <a:lstStyle/>
        <a:p>
          <a:endParaRPr lang="en-US"/>
        </a:p>
      </dgm:t>
    </dgm:pt>
    <dgm:pt modelId="{F9981DE9-489B-4105-99E3-38A0B0A2DC97}">
      <dgm:prSet phldrT="[Text]"/>
      <dgm:spPr/>
      <dgm:t>
        <a:bodyPr/>
        <a:lstStyle/>
        <a:p>
          <a:endParaRPr lang="en-US" dirty="0"/>
        </a:p>
      </dgm:t>
    </dgm:pt>
    <dgm:pt modelId="{559D9D63-CD8E-4F6F-8599-82DE1AFD6885}" type="parTrans" cxnId="{5E173793-6250-496F-9FEF-6E1D91CFF7B7}">
      <dgm:prSet/>
      <dgm:spPr/>
      <dgm:t>
        <a:bodyPr/>
        <a:lstStyle/>
        <a:p>
          <a:endParaRPr lang="en-US"/>
        </a:p>
      </dgm:t>
    </dgm:pt>
    <dgm:pt modelId="{5F7216F0-ECD2-40D7-8508-72DE031EF462}" type="sibTrans" cxnId="{5E173793-6250-496F-9FEF-6E1D91CFF7B7}">
      <dgm:prSet/>
      <dgm:spPr/>
      <dgm:t>
        <a:bodyPr/>
        <a:lstStyle/>
        <a:p>
          <a:endParaRPr lang="en-US"/>
        </a:p>
      </dgm:t>
    </dgm:pt>
    <dgm:pt modelId="{EAF2996E-E398-48EA-A5BD-87BDA499BF37}">
      <dgm:prSet phldrT="[Text]"/>
      <dgm:spPr/>
      <dgm:t>
        <a:bodyPr/>
        <a:lstStyle/>
        <a:p>
          <a:endParaRPr lang="en-US" dirty="0"/>
        </a:p>
      </dgm:t>
    </dgm:pt>
    <dgm:pt modelId="{BA925CD4-4427-4AF1-B73C-B13F1ACBAFF9}" type="parTrans" cxnId="{7EE2FE55-4364-4743-9E17-0D2EE0ABF615}">
      <dgm:prSet/>
      <dgm:spPr/>
      <dgm:t>
        <a:bodyPr/>
        <a:lstStyle/>
        <a:p>
          <a:endParaRPr lang="en-US"/>
        </a:p>
      </dgm:t>
    </dgm:pt>
    <dgm:pt modelId="{BC8FC86D-9381-4D46-BABF-9E9D9FB5E060}" type="sibTrans" cxnId="{7EE2FE55-4364-4743-9E17-0D2EE0ABF615}">
      <dgm:prSet/>
      <dgm:spPr/>
      <dgm:t>
        <a:bodyPr/>
        <a:lstStyle/>
        <a:p>
          <a:endParaRPr lang="en-US"/>
        </a:p>
      </dgm:t>
    </dgm:pt>
    <dgm:pt modelId="{9F12CF77-BF2D-4483-925D-1895C684DDF0}">
      <dgm:prSet phldrT="[Text]"/>
      <dgm:spPr/>
      <dgm:t>
        <a:bodyPr/>
        <a:lstStyle/>
        <a:p>
          <a:endParaRPr lang="en-US" dirty="0"/>
        </a:p>
      </dgm:t>
    </dgm:pt>
    <dgm:pt modelId="{18448736-90D0-4784-9282-15D8152FED30}" type="sibTrans" cxnId="{52A3723B-A902-4AB0-83FB-F7053D1AA60A}">
      <dgm:prSet/>
      <dgm:spPr/>
      <dgm:t>
        <a:bodyPr/>
        <a:lstStyle/>
        <a:p>
          <a:endParaRPr lang="en-US"/>
        </a:p>
      </dgm:t>
    </dgm:pt>
    <dgm:pt modelId="{10B0407D-81F4-4F91-B588-783607932DC5}" type="parTrans" cxnId="{52A3723B-A902-4AB0-83FB-F7053D1AA60A}">
      <dgm:prSet/>
      <dgm:spPr/>
      <dgm:t>
        <a:bodyPr/>
        <a:lstStyle/>
        <a:p>
          <a:endParaRPr lang="en-US"/>
        </a:p>
      </dgm:t>
    </dgm:pt>
    <dgm:pt modelId="{7AEF7FA9-038D-4E9C-AF5E-F4ABB99B86EE}" type="pres">
      <dgm:prSet presAssocID="{62653995-5E89-4F61-810A-93B4C16A57F7}" presName="Name0" presStyleCnt="0">
        <dgm:presLayoutVars>
          <dgm:chMax val="1"/>
          <dgm:chPref val="1"/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62313A2C-0953-4B74-8971-87BFAEA98B06}" type="pres">
      <dgm:prSet presAssocID="{B902FA6D-2A2B-492E-82F4-06AE7C349838}" presName="Parent" presStyleLbl="node1" presStyleIdx="0" presStyleCnt="2">
        <dgm:presLayoutVars>
          <dgm:chMax val="4"/>
          <dgm:chPref val="3"/>
        </dgm:presLayoutVars>
      </dgm:prSet>
      <dgm:spPr/>
      <dgm:t>
        <a:bodyPr/>
        <a:lstStyle/>
        <a:p>
          <a:endParaRPr lang="en-US"/>
        </a:p>
      </dgm:t>
    </dgm:pt>
    <dgm:pt modelId="{F036ECC1-69FD-4217-981B-B59C912BEB20}" type="pres">
      <dgm:prSet presAssocID="{9F12CF77-BF2D-4483-925D-1895C684DDF0}" presName="Accent" presStyleLbl="node1" presStyleIdx="1" presStyleCnt="2"/>
      <dgm:spPr>
        <a:solidFill>
          <a:schemeClr val="bg1">
            <a:lumMod val="85000"/>
          </a:schemeClr>
        </a:solidFill>
      </dgm:spPr>
    </dgm:pt>
    <dgm:pt modelId="{F3C5FADC-3FE3-474B-88DF-1D6F517D960A}" type="pres">
      <dgm:prSet presAssocID="{9F12CF77-BF2D-4483-925D-1895C684DDF0}" presName="Image1" presStyleLbl="fgImgPlace1" presStyleIdx="0" presStyleCnt="3"/>
      <dgm:spPr/>
      <dgm:t>
        <a:bodyPr/>
        <a:lstStyle/>
        <a:p>
          <a:endParaRPr lang="en-US"/>
        </a:p>
      </dgm:t>
    </dgm:pt>
    <dgm:pt modelId="{DB7B93F8-8685-45D7-9F8E-620E13C767D5}" type="pres">
      <dgm:prSet presAssocID="{9F12CF77-BF2D-4483-925D-1895C684DDF0}" presName="Child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A334BB-D5DD-42EC-A176-99D76F8C40E9}" type="pres">
      <dgm:prSet presAssocID="{F9981DE9-489B-4105-99E3-38A0B0A2DC97}" presName="Image2" presStyleCnt="0"/>
      <dgm:spPr/>
    </dgm:pt>
    <dgm:pt modelId="{0838BDCE-0152-4DB8-91C0-2F4838A106ED}" type="pres">
      <dgm:prSet presAssocID="{F9981DE9-489B-4105-99E3-38A0B0A2DC97}" presName="Image" presStyleLbl="fgImgPlace1" presStyleIdx="1" presStyleCnt="3"/>
      <dgm:spPr/>
      <dgm:t>
        <a:bodyPr/>
        <a:lstStyle/>
        <a:p>
          <a:endParaRPr lang="en-US"/>
        </a:p>
      </dgm:t>
    </dgm:pt>
    <dgm:pt modelId="{AE3DB918-CD66-4307-8142-8BF46F5FB33A}" type="pres">
      <dgm:prSet presAssocID="{F9981DE9-489B-4105-99E3-38A0B0A2DC97}" presName="Child2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E415DF-3285-42C0-84C7-5CFC83F32BAB}" type="pres">
      <dgm:prSet presAssocID="{EAF2996E-E398-48EA-A5BD-87BDA499BF37}" presName="Image3" presStyleCnt="0"/>
      <dgm:spPr/>
    </dgm:pt>
    <dgm:pt modelId="{7F3712E2-19AC-45B7-9268-EAE665C49572}" type="pres">
      <dgm:prSet presAssocID="{EAF2996E-E398-48EA-A5BD-87BDA499BF37}" presName="Image" presStyleLbl="fgImgPlace1" presStyleIdx="2" presStyleCnt="3"/>
      <dgm:spPr/>
      <dgm:t>
        <a:bodyPr/>
        <a:lstStyle/>
        <a:p>
          <a:endParaRPr lang="en-US"/>
        </a:p>
      </dgm:t>
    </dgm:pt>
    <dgm:pt modelId="{21C4553C-9C04-465E-BE35-F2FCFEC29C6B}" type="pres">
      <dgm:prSet presAssocID="{EAF2996E-E398-48EA-A5BD-87BDA499BF37}" presName="Child3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685E363-6FE7-42BC-B1D2-4D6E23B1FCBA}" type="presOf" srcId="{F9981DE9-489B-4105-99E3-38A0B0A2DC97}" destId="{AE3DB918-CD66-4307-8142-8BF46F5FB33A}" srcOrd="0" destOrd="0" presId="urn:microsoft.com/office/officeart/2011/layout/RadialPictureList"/>
    <dgm:cxn modelId="{F9E024BF-33A9-4569-BBA3-0C70DD3CB14A}" type="presOf" srcId="{62653995-5E89-4F61-810A-93B4C16A57F7}" destId="{7AEF7FA9-038D-4E9C-AF5E-F4ABB99B86EE}" srcOrd="0" destOrd="0" presId="urn:microsoft.com/office/officeart/2011/layout/RadialPictureList"/>
    <dgm:cxn modelId="{E0F9D31D-D241-4910-ADE4-CAA5AD02F301}" type="presOf" srcId="{9F12CF77-BF2D-4483-925D-1895C684DDF0}" destId="{DB7B93F8-8685-45D7-9F8E-620E13C767D5}" srcOrd="0" destOrd="0" presId="urn:microsoft.com/office/officeart/2011/layout/RadialPictureList"/>
    <dgm:cxn modelId="{6DC7AB31-99A1-46A0-B57A-7B465422B3C0}" type="presOf" srcId="{EAF2996E-E398-48EA-A5BD-87BDA499BF37}" destId="{21C4553C-9C04-465E-BE35-F2FCFEC29C6B}" srcOrd="0" destOrd="0" presId="urn:microsoft.com/office/officeart/2011/layout/RadialPictureList"/>
    <dgm:cxn modelId="{5E173793-6250-496F-9FEF-6E1D91CFF7B7}" srcId="{B902FA6D-2A2B-492E-82F4-06AE7C349838}" destId="{F9981DE9-489B-4105-99E3-38A0B0A2DC97}" srcOrd="1" destOrd="0" parTransId="{559D9D63-CD8E-4F6F-8599-82DE1AFD6885}" sibTransId="{5F7216F0-ECD2-40D7-8508-72DE031EF462}"/>
    <dgm:cxn modelId="{7EE2FE55-4364-4743-9E17-0D2EE0ABF615}" srcId="{B902FA6D-2A2B-492E-82F4-06AE7C349838}" destId="{EAF2996E-E398-48EA-A5BD-87BDA499BF37}" srcOrd="2" destOrd="0" parTransId="{BA925CD4-4427-4AF1-B73C-B13F1ACBAFF9}" sibTransId="{BC8FC86D-9381-4D46-BABF-9E9D9FB5E060}"/>
    <dgm:cxn modelId="{E00D973C-D8A7-4F3C-AFF0-42EEB345D5E5}" srcId="{62653995-5E89-4F61-810A-93B4C16A57F7}" destId="{B902FA6D-2A2B-492E-82F4-06AE7C349838}" srcOrd="0" destOrd="0" parTransId="{21F1D504-FA19-44B2-A19F-570CC4AAA6F5}" sibTransId="{881D0E54-DF0A-4A88-9A83-414FE612B033}"/>
    <dgm:cxn modelId="{52A3723B-A902-4AB0-83FB-F7053D1AA60A}" srcId="{B902FA6D-2A2B-492E-82F4-06AE7C349838}" destId="{9F12CF77-BF2D-4483-925D-1895C684DDF0}" srcOrd="0" destOrd="0" parTransId="{10B0407D-81F4-4F91-B588-783607932DC5}" sibTransId="{18448736-90D0-4784-9282-15D8152FED30}"/>
    <dgm:cxn modelId="{2C99878A-5A6B-4457-A629-A1C53054A093}" type="presOf" srcId="{B902FA6D-2A2B-492E-82F4-06AE7C349838}" destId="{62313A2C-0953-4B74-8971-87BFAEA98B06}" srcOrd="0" destOrd="0" presId="urn:microsoft.com/office/officeart/2011/layout/RadialPictureList"/>
    <dgm:cxn modelId="{446353CE-7156-4544-92E3-F25D9648C612}" type="presParOf" srcId="{7AEF7FA9-038D-4E9C-AF5E-F4ABB99B86EE}" destId="{62313A2C-0953-4B74-8971-87BFAEA98B06}" srcOrd="0" destOrd="0" presId="urn:microsoft.com/office/officeart/2011/layout/RadialPictureList"/>
    <dgm:cxn modelId="{D717C1D3-5B1E-4DDD-9E00-719E644F71BE}" type="presParOf" srcId="{7AEF7FA9-038D-4E9C-AF5E-F4ABB99B86EE}" destId="{F036ECC1-69FD-4217-981B-B59C912BEB20}" srcOrd="1" destOrd="0" presId="urn:microsoft.com/office/officeart/2011/layout/RadialPictureList"/>
    <dgm:cxn modelId="{94ADC2C9-6741-483D-ADB5-8739C3DE564B}" type="presParOf" srcId="{7AEF7FA9-038D-4E9C-AF5E-F4ABB99B86EE}" destId="{F3C5FADC-3FE3-474B-88DF-1D6F517D960A}" srcOrd="2" destOrd="0" presId="urn:microsoft.com/office/officeart/2011/layout/RadialPictureList"/>
    <dgm:cxn modelId="{06D7DA72-3E1C-4389-B49F-CB7EE66A2029}" type="presParOf" srcId="{7AEF7FA9-038D-4E9C-AF5E-F4ABB99B86EE}" destId="{DB7B93F8-8685-45D7-9F8E-620E13C767D5}" srcOrd="3" destOrd="0" presId="urn:microsoft.com/office/officeart/2011/layout/RadialPictureList"/>
    <dgm:cxn modelId="{A5E1E4AC-5667-4AA6-960D-11EE7D55A1A9}" type="presParOf" srcId="{7AEF7FA9-038D-4E9C-AF5E-F4ABB99B86EE}" destId="{25A334BB-D5DD-42EC-A176-99D76F8C40E9}" srcOrd="4" destOrd="0" presId="urn:microsoft.com/office/officeart/2011/layout/RadialPictureList"/>
    <dgm:cxn modelId="{3F2FA118-B4EB-4968-A3FC-EA48ACEB6A63}" type="presParOf" srcId="{25A334BB-D5DD-42EC-A176-99D76F8C40E9}" destId="{0838BDCE-0152-4DB8-91C0-2F4838A106ED}" srcOrd="0" destOrd="0" presId="urn:microsoft.com/office/officeart/2011/layout/RadialPictureList"/>
    <dgm:cxn modelId="{B94A876A-5A69-4471-9216-14C76C58E937}" type="presParOf" srcId="{7AEF7FA9-038D-4E9C-AF5E-F4ABB99B86EE}" destId="{AE3DB918-CD66-4307-8142-8BF46F5FB33A}" srcOrd="5" destOrd="0" presId="urn:microsoft.com/office/officeart/2011/layout/RadialPictureList"/>
    <dgm:cxn modelId="{1B37BB73-E2E0-45B6-AEA8-3D70F20F8568}" type="presParOf" srcId="{7AEF7FA9-038D-4E9C-AF5E-F4ABB99B86EE}" destId="{87E415DF-3285-42C0-84C7-5CFC83F32BAB}" srcOrd="6" destOrd="0" presId="urn:microsoft.com/office/officeart/2011/layout/RadialPictureList"/>
    <dgm:cxn modelId="{9D189265-5E20-43DC-917B-B5237EA07697}" type="presParOf" srcId="{87E415DF-3285-42C0-84C7-5CFC83F32BAB}" destId="{7F3712E2-19AC-45B7-9268-EAE665C49572}" srcOrd="0" destOrd="0" presId="urn:microsoft.com/office/officeart/2011/layout/RadialPictureList"/>
    <dgm:cxn modelId="{F911AB97-4BA3-43DB-A279-FD41CD831507}" type="presParOf" srcId="{7AEF7FA9-038D-4E9C-AF5E-F4ABB99B86EE}" destId="{21C4553C-9C04-465E-BE35-F2FCFEC29C6B}" srcOrd="7" destOrd="0" presId="urn:microsoft.com/office/officeart/2011/layout/RadialPictur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9FBAFF97-C064-416A-9EAB-A416C7F5C0CE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5653996-E50C-4CC8-A91C-831FF175FB01}">
      <dgm:prSet phldrT="[Text]"/>
      <dgm:spPr>
        <a:solidFill>
          <a:srgbClr val="172E41"/>
        </a:solidFill>
      </dgm:spPr>
      <dgm:t>
        <a:bodyPr/>
        <a:lstStyle/>
        <a:p>
          <a:endParaRPr lang="en-US" dirty="0"/>
        </a:p>
      </dgm:t>
    </dgm:pt>
    <dgm:pt modelId="{B8448872-D65A-4DBD-813F-00BE7BB3DDA8}" type="parTrans" cxnId="{9B9561B2-F095-47B8-8AEF-3B39BC8D307C}">
      <dgm:prSet/>
      <dgm:spPr/>
      <dgm:t>
        <a:bodyPr/>
        <a:lstStyle/>
        <a:p>
          <a:endParaRPr lang="en-US"/>
        </a:p>
      </dgm:t>
    </dgm:pt>
    <dgm:pt modelId="{1B5C0DD8-B1B0-407B-95B7-E2A4E2E64FEA}" type="sibTrans" cxnId="{9B9561B2-F095-47B8-8AEF-3B39BC8D307C}">
      <dgm:prSet/>
      <dgm:spPr/>
      <dgm:t>
        <a:bodyPr/>
        <a:lstStyle/>
        <a:p>
          <a:endParaRPr lang="en-US"/>
        </a:p>
      </dgm:t>
    </dgm:pt>
    <dgm:pt modelId="{DEAC0AE7-58CE-4613-8983-ADE71CEABAB8}">
      <dgm:prSet phldrT="[Text]" custT="1"/>
      <dgm:spPr>
        <a:solidFill>
          <a:srgbClr val="EB9803"/>
        </a:solidFill>
      </dgm:spPr>
      <dgm:t>
        <a:bodyPr/>
        <a:lstStyle/>
        <a:p>
          <a:r>
            <a:rPr lang="en-US" sz="1400" b="1" smtClean="0">
              <a:latin typeface="Source Sans Pro Light" panose="020B0403030403020204" pitchFamily="34" charset="0"/>
            </a:rPr>
            <a:t>Lorem Ipsum dolor sit amet</a:t>
          </a:r>
          <a:endParaRPr lang="en-US" sz="1400">
            <a:latin typeface="Source Sans Pro Light" panose="020B0403030403020204" pitchFamily="34" charset="0"/>
          </a:endParaRPr>
        </a:p>
      </dgm:t>
    </dgm:pt>
    <dgm:pt modelId="{737806E6-B7FA-45A3-86EB-4C4A54498BAC}" type="parTrans" cxnId="{94B75317-CD30-4402-AE4E-A84FDA150C63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endParaRPr lang="en-US"/>
        </a:p>
      </dgm:t>
    </dgm:pt>
    <dgm:pt modelId="{85409213-7E8D-4F9D-8C2D-C167387607F0}" type="sibTrans" cxnId="{94B75317-CD30-4402-AE4E-A84FDA150C63}">
      <dgm:prSet/>
      <dgm:spPr/>
      <dgm:t>
        <a:bodyPr/>
        <a:lstStyle/>
        <a:p>
          <a:endParaRPr lang="en-US"/>
        </a:p>
      </dgm:t>
    </dgm:pt>
    <dgm:pt modelId="{F0AD55AC-6FD8-4403-A3F7-6415D46F6D22}">
      <dgm:prSet phldrT="[Text]" custT="1"/>
      <dgm:spPr>
        <a:solidFill>
          <a:srgbClr val="D12125"/>
        </a:solidFill>
      </dgm:spPr>
      <dgm:t>
        <a:bodyPr/>
        <a:lstStyle/>
        <a:p>
          <a:r>
            <a:rPr lang="en-US" sz="1400" smtClean="0">
              <a:latin typeface="Source Sans Pro Light" panose="020B0403030403020204" pitchFamily="34" charset="0"/>
            </a:rPr>
            <a:t>Consectetur amet ultop sen</a:t>
          </a:r>
          <a:endParaRPr lang="en-US" sz="1400">
            <a:latin typeface="Source Sans Pro Light" panose="020B0403030403020204" pitchFamily="34" charset="0"/>
          </a:endParaRPr>
        </a:p>
      </dgm:t>
    </dgm:pt>
    <dgm:pt modelId="{EFE3D296-FA6F-459C-8DD1-5DF57ACE3A92}" type="parTrans" cxnId="{D6F692F3-6DEB-468D-A0FD-E9A07683204F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endParaRPr lang="en-US"/>
        </a:p>
      </dgm:t>
    </dgm:pt>
    <dgm:pt modelId="{8235499D-E92A-4F54-84BD-D4809C59614D}" type="sibTrans" cxnId="{D6F692F3-6DEB-468D-A0FD-E9A07683204F}">
      <dgm:prSet/>
      <dgm:spPr/>
      <dgm:t>
        <a:bodyPr/>
        <a:lstStyle/>
        <a:p>
          <a:endParaRPr lang="en-US"/>
        </a:p>
      </dgm:t>
    </dgm:pt>
    <dgm:pt modelId="{215E01AE-ED8D-495D-A6B5-2ECF02EA6E38}">
      <dgm:prSet phldrT="[Text]" custT="1"/>
      <dgm:spPr>
        <a:solidFill>
          <a:srgbClr val="329797"/>
        </a:solidFill>
      </dgm:spPr>
      <dgm:t>
        <a:bodyPr/>
        <a:lstStyle/>
        <a:p>
          <a:r>
            <a:rPr lang="en-US" sz="1400" b="1" smtClean="0">
              <a:latin typeface="Source Sans Pro Light" panose="020B0403030403020204" pitchFamily="34" charset="0"/>
            </a:rPr>
            <a:t>Lorem Ipsum dolor sit amet</a:t>
          </a:r>
          <a:endParaRPr lang="en-US" sz="1400"/>
        </a:p>
      </dgm:t>
    </dgm:pt>
    <dgm:pt modelId="{01DA5C42-0821-4826-83C3-C8FFA942F516}" type="parTrans" cxnId="{43E8446C-C83B-43C0-B7DB-301F0A3D0502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endParaRPr lang="en-US"/>
        </a:p>
      </dgm:t>
    </dgm:pt>
    <dgm:pt modelId="{C6241BB7-4BDA-440E-A595-28327B15FF53}" type="sibTrans" cxnId="{43E8446C-C83B-43C0-B7DB-301F0A3D0502}">
      <dgm:prSet/>
      <dgm:spPr/>
      <dgm:t>
        <a:bodyPr/>
        <a:lstStyle/>
        <a:p>
          <a:endParaRPr lang="en-US"/>
        </a:p>
      </dgm:t>
    </dgm:pt>
    <dgm:pt modelId="{57197610-5E16-4263-B815-0182271E85C2}" type="pres">
      <dgm:prSet presAssocID="{9FBAFF97-C064-416A-9EAB-A416C7F5C0CE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7B878D3-989C-4C96-9408-C18EE52C5E3B}" type="pres">
      <dgm:prSet presAssocID="{A5653996-E50C-4CC8-A91C-831FF175FB01}" presName="centerShape" presStyleLbl="node0" presStyleIdx="0" presStyleCnt="1"/>
      <dgm:spPr/>
      <dgm:t>
        <a:bodyPr/>
        <a:lstStyle/>
        <a:p>
          <a:endParaRPr lang="en-US"/>
        </a:p>
      </dgm:t>
    </dgm:pt>
    <dgm:pt modelId="{E8289917-F984-4D0C-874B-B372D797FC18}" type="pres">
      <dgm:prSet presAssocID="{737806E6-B7FA-45A3-86EB-4C4A54498BAC}" presName="parTrans" presStyleLbl="bgSibTrans2D1" presStyleIdx="0" presStyleCnt="3"/>
      <dgm:spPr/>
      <dgm:t>
        <a:bodyPr/>
        <a:lstStyle/>
        <a:p>
          <a:endParaRPr lang="en-US"/>
        </a:p>
      </dgm:t>
    </dgm:pt>
    <dgm:pt modelId="{5698C50E-94BC-424D-9A9A-DBFBFAD89D70}" type="pres">
      <dgm:prSet presAssocID="{DEAC0AE7-58CE-4613-8983-ADE71CEABAB8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59C433-302D-44B8-9DAB-E5A6D6435A00}" type="pres">
      <dgm:prSet presAssocID="{EFE3D296-FA6F-459C-8DD1-5DF57ACE3A92}" presName="parTrans" presStyleLbl="bgSibTrans2D1" presStyleIdx="1" presStyleCnt="3"/>
      <dgm:spPr/>
      <dgm:t>
        <a:bodyPr/>
        <a:lstStyle/>
        <a:p>
          <a:endParaRPr lang="en-US"/>
        </a:p>
      </dgm:t>
    </dgm:pt>
    <dgm:pt modelId="{D5D46CE8-DE5A-44C1-9F58-E3297C6EBF2E}" type="pres">
      <dgm:prSet presAssocID="{F0AD55AC-6FD8-4403-A3F7-6415D46F6D22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1D44B3-3D99-4653-8364-3BD7024CBF7B}" type="pres">
      <dgm:prSet presAssocID="{01DA5C42-0821-4826-83C3-C8FFA942F516}" presName="parTrans" presStyleLbl="bgSibTrans2D1" presStyleIdx="2" presStyleCnt="3"/>
      <dgm:spPr/>
      <dgm:t>
        <a:bodyPr/>
        <a:lstStyle/>
        <a:p>
          <a:endParaRPr lang="en-US"/>
        </a:p>
      </dgm:t>
    </dgm:pt>
    <dgm:pt modelId="{AF357A9C-3D08-47F9-B69E-B31B6CD0D1A2}" type="pres">
      <dgm:prSet presAssocID="{215E01AE-ED8D-495D-A6B5-2ECF02EA6E38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14AC231-232A-478B-92B7-F5407065847F}" type="presOf" srcId="{01DA5C42-0821-4826-83C3-C8FFA942F516}" destId="{501D44B3-3D99-4653-8364-3BD7024CBF7B}" srcOrd="0" destOrd="0" presId="urn:microsoft.com/office/officeart/2005/8/layout/radial4"/>
    <dgm:cxn modelId="{94B75317-CD30-4402-AE4E-A84FDA150C63}" srcId="{A5653996-E50C-4CC8-A91C-831FF175FB01}" destId="{DEAC0AE7-58CE-4613-8983-ADE71CEABAB8}" srcOrd="0" destOrd="0" parTransId="{737806E6-B7FA-45A3-86EB-4C4A54498BAC}" sibTransId="{85409213-7E8D-4F9D-8C2D-C167387607F0}"/>
    <dgm:cxn modelId="{30CB5DF3-13F9-4CA9-95AD-E38DADB4B1CE}" type="presOf" srcId="{EFE3D296-FA6F-459C-8DD1-5DF57ACE3A92}" destId="{E459C433-302D-44B8-9DAB-E5A6D6435A00}" srcOrd="0" destOrd="0" presId="urn:microsoft.com/office/officeart/2005/8/layout/radial4"/>
    <dgm:cxn modelId="{9B480043-647B-4232-8C6B-C8C8F285EFAE}" type="presOf" srcId="{215E01AE-ED8D-495D-A6B5-2ECF02EA6E38}" destId="{AF357A9C-3D08-47F9-B69E-B31B6CD0D1A2}" srcOrd="0" destOrd="0" presId="urn:microsoft.com/office/officeart/2005/8/layout/radial4"/>
    <dgm:cxn modelId="{43E8446C-C83B-43C0-B7DB-301F0A3D0502}" srcId="{A5653996-E50C-4CC8-A91C-831FF175FB01}" destId="{215E01AE-ED8D-495D-A6B5-2ECF02EA6E38}" srcOrd="2" destOrd="0" parTransId="{01DA5C42-0821-4826-83C3-C8FFA942F516}" sibTransId="{C6241BB7-4BDA-440E-A595-28327B15FF53}"/>
    <dgm:cxn modelId="{3954BF5D-5EAF-41BB-86D0-1EA59CE225EA}" type="presOf" srcId="{9FBAFF97-C064-416A-9EAB-A416C7F5C0CE}" destId="{57197610-5E16-4263-B815-0182271E85C2}" srcOrd="0" destOrd="0" presId="urn:microsoft.com/office/officeart/2005/8/layout/radial4"/>
    <dgm:cxn modelId="{9B9561B2-F095-47B8-8AEF-3B39BC8D307C}" srcId="{9FBAFF97-C064-416A-9EAB-A416C7F5C0CE}" destId="{A5653996-E50C-4CC8-A91C-831FF175FB01}" srcOrd="0" destOrd="0" parTransId="{B8448872-D65A-4DBD-813F-00BE7BB3DDA8}" sibTransId="{1B5C0DD8-B1B0-407B-95B7-E2A4E2E64FEA}"/>
    <dgm:cxn modelId="{C3C2B25E-F1A1-468F-8239-B0CC34347F9C}" type="presOf" srcId="{A5653996-E50C-4CC8-A91C-831FF175FB01}" destId="{07B878D3-989C-4C96-9408-C18EE52C5E3B}" srcOrd="0" destOrd="0" presId="urn:microsoft.com/office/officeart/2005/8/layout/radial4"/>
    <dgm:cxn modelId="{7EC30E1C-D3C1-4035-A69A-CE32BCCD30D3}" type="presOf" srcId="{DEAC0AE7-58CE-4613-8983-ADE71CEABAB8}" destId="{5698C50E-94BC-424D-9A9A-DBFBFAD89D70}" srcOrd="0" destOrd="0" presId="urn:microsoft.com/office/officeart/2005/8/layout/radial4"/>
    <dgm:cxn modelId="{CB4108CE-22BD-43B1-BA6D-A2BC984AA394}" type="presOf" srcId="{F0AD55AC-6FD8-4403-A3F7-6415D46F6D22}" destId="{D5D46CE8-DE5A-44C1-9F58-E3297C6EBF2E}" srcOrd="0" destOrd="0" presId="urn:microsoft.com/office/officeart/2005/8/layout/radial4"/>
    <dgm:cxn modelId="{866869DA-D0C4-420E-8949-9B488D3E46D1}" type="presOf" srcId="{737806E6-B7FA-45A3-86EB-4C4A54498BAC}" destId="{E8289917-F984-4D0C-874B-B372D797FC18}" srcOrd="0" destOrd="0" presId="urn:microsoft.com/office/officeart/2005/8/layout/radial4"/>
    <dgm:cxn modelId="{D6F692F3-6DEB-468D-A0FD-E9A07683204F}" srcId="{A5653996-E50C-4CC8-A91C-831FF175FB01}" destId="{F0AD55AC-6FD8-4403-A3F7-6415D46F6D22}" srcOrd="1" destOrd="0" parTransId="{EFE3D296-FA6F-459C-8DD1-5DF57ACE3A92}" sibTransId="{8235499D-E92A-4F54-84BD-D4809C59614D}"/>
    <dgm:cxn modelId="{3B543DF6-18D7-4B27-87A4-D324DD07E1B9}" type="presParOf" srcId="{57197610-5E16-4263-B815-0182271E85C2}" destId="{07B878D3-989C-4C96-9408-C18EE52C5E3B}" srcOrd="0" destOrd="0" presId="urn:microsoft.com/office/officeart/2005/8/layout/radial4"/>
    <dgm:cxn modelId="{CEE19A3E-62A3-4A33-9251-090D4DC286F2}" type="presParOf" srcId="{57197610-5E16-4263-B815-0182271E85C2}" destId="{E8289917-F984-4D0C-874B-B372D797FC18}" srcOrd="1" destOrd="0" presId="urn:microsoft.com/office/officeart/2005/8/layout/radial4"/>
    <dgm:cxn modelId="{8FBE0A22-7B0E-4978-9CB8-49AC133A3BFE}" type="presParOf" srcId="{57197610-5E16-4263-B815-0182271E85C2}" destId="{5698C50E-94BC-424D-9A9A-DBFBFAD89D70}" srcOrd="2" destOrd="0" presId="urn:microsoft.com/office/officeart/2005/8/layout/radial4"/>
    <dgm:cxn modelId="{87B91E28-E18E-4ACF-9FDA-573CABFE8560}" type="presParOf" srcId="{57197610-5E16-4263-B815-0182271E85C2}" destId="{E459C433-302D-44B8-9DAB-E5A6D6435A00}" srcOrd="3" destOrd="0" presId="urn:microsoft.com/office/officeart/2005/8/layout/radial4"/>
    <dgm:cxn modelId="{DD1D809E-3043-4341-A254-B710BFF5E192}" type="presParOf" srcId="{57197610-5E16-4263-B815-0182271E85C2}" destId="{D5D46CE8-DE5A-44C1-9F58-E3297C6EBF2E}" srcOrd="4" destOrd="0" presId="urn:microsoft.com/office/officeart/2005/8/layout/radial4"/>
    <dgm:cxn modelId="{3A513DE3-249C-404A-B6CF-81DEBC58C38A}" type="presParOf" srcId="{57197610-5E16-4263-B815-0182271E85C2}" destId="{501D44B3-3D99-4653-8364-3BD7024CBF7B}" srcOrd="5" destOrd="0" presId="urn:microsoft.com/office/officeart/2005/8/layout/radial4"/>
    <dgm:cxn modelId="{F48F8EE7-4B18-4D22-9A28-222E61282DE1}" type="presParOf" srcId="{57197610-5E16-4263-B815-0182271E85C2}" destId="{AF357A9C-3D08-47F9-B69E-B31B6CD0D1A2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9FBAFF97-C064-416A-9EAB-A416C7F5C0CE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5653996-E50C-4CC8-A91C-831FF175FB01}">
      <dgm:prSet phldrT="[Text]"/>
      <dgm:spPr>
        <a:solidFill>
          <a:srgbClr val="172E41"/>
        </a:solidFill>
      </dgm:spPr>
      <dgm:t>
        <a:bodyPr/>
        <a:lstStyle/>
        <a:p>
          <a:endParaRPr lang="en-US" dirty="0"/>
        </a:p>
      </dgm:t>
    </dgm:pt>
    <dgm:pt modelId="{B8448872-D65A-4DBD-813F-00BE7BB3DDA8}" type="parTrans" cxnId="{9B9561B2-F095-47B8-8AEF-3B39BC8D307C}">
      <dgm:prSet/>
      <dgm:spPr/>
      <dgm:t>
        <a:bodyPr/>
        <a:lstStyle/>
        <a:p>
          <a:endParaRPr lang="en-US"/>
        </a:p>
      </dgm:t>
    </dgm:pt>
    <dgm:pt modelId="{1B5C0DD8-B1B0-407B-95B7-E2A4E2E64FEA}" type="sibTrans" cxnId="{9B9561B2-F095-47B8-8AEF-3B39BC8D307C}">
      <dgm:prSet/>
      <dgm:spPr/>
      <dgm:t>
        <a:bodyPr/>
        <a:lstStyle/>
        <a:p>
          <a:endParaRPr lang="en-US"/>
        </a:p>
      </dgm:t>
    </dgm:pt>
    <dgm:pt modelId="{DEAC0AE7-58CE-4613-8983-ADE71CEABAB8}">
      <dgm:prSet phldrT="[Text]" custT="1"/>
      <dgm:spPr>
        <a:solidFill>
          <a:srgbClr val="329797"/>
        </a:solidFill>
      </dgm:spPr>
      <dgm:t>
        <a:bodyPr/>
        <a:lstStyle/>
        <a:p>
          <a:r>
            <a:rPr lang="en-US" sz="1400" dirty="0" err="1" smtClean="0">
              <a:latin typeface="Source Sans Pro Light" panose="020B0403030403020204" pitchFamily="34" charset="0"/>
            </a:rPr>
            <a:t>Consectetur</a:t>
          </a:r>
          <a:r>
            <a:rPr lang="en-US" sz="1400" dirty="0" smtClean="0">
              <a:latin typeface="Source Sans Pro Light" panose="020B0403030403020204" pitchFamily="34" charset="0"/>
            </a:rPr>
            <a:t> </a:t>
          </a:r>
          <a:r>
            <a:rPr lang="en-US" sz="1400" dirty="0" err="1" smtClean="0">
              <a:latin typeface="Source Sans Pro Light" panose="020B0403030403020204" pitchFamily="34" charset="0"/>
            </a:rPr>
            <a:t>amet</a:t>
          </a:r>
          <a:r>
            <a:rPr lang="en-US" sz="1400" dirty="0" smtClean="0">
              <a:latin typeface="Source Sans Pro Light" panose="020B0403030403020204" pitchFamily="34" charset="0"/>
            </a:rPr>
            <a:t> </a:t>
          </a:r>
          <a:r>
            <a:rPr lang="en-US" sz="1400" dirty="0" err="1" smtClean="0">
              <a:latin typeface="Source Sans Pro Light" panose="020B0403030403020204" pitchFamily="34" charset="0"/>
            </a:rPr>
            <a:t>ultop</a:t>
          </a:r>
          <a:r>
            <a:rPr lang="en-US" sz="1400" dirty="0" smtClean="0">
              <a:latin typeface="Source Sans Pro Light" panose="020B0403030403020204" pitchFamily="34" charset="0"/>
            </a:rPr>
            <a:t> </a:t>
          </a:r>
          <a:r>
            <a:rPr lang="en-US" sz="1400" dirty="0" err="1" smtClean="0">
              <a:latin typeface="Source Sans Pro Light" panose="020B0403030403020204" pitchFamily="34" charset="0"/>
            </a:rPr>
            <a:t>sen</a:t>
          </a:r>
          <a:endParaRPr lang="en-US" sz="1400" dirty="0"/>
        </a:p>
      </dgm:t>
    </dgm:pt>
    <dgm:pt modelId="{737806E6-B7FA-45A3-86EB-4C4A54498BAC}" type="parTrans" cxnId="{94B75317-CD30-4402-AE4E-A84FDA150C63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endParaRPr lang="en-US"/>
        </a:p>
      </dgm:t>
    </dgm:pt>
    <dgm:pt modelId="{85409213-7E8D-4F9D-8C2D-C167387607F0}" type="sibTrans" cxnId="{94B75317-CD30-4402-AE4E-A84FDA150C63}">
      <dgm:prSet/>
      <dgm:spPr/>
      <dgm:t>
        <a:bodyPr/>
        <a:lstStyle/>
        <a:p>
          <a:endParaRPr lang="en-US"/>
        </a:p>
      </dgm:t>
    </dgm:pt>
    <dgm:pt modelId="{F0AD55AC-6FD8-4403-A3F7-6415D46F6D22}">
      <dgm:prSet phldrT="[Text]" custT="1"/>
      <dgm:spPr>
        <a:solidFill>
          <a:srgbClr val="EB9803"/>
        </a:solidFill>
      </dgm:spPr>
      <dgm:t>
        <a:bodyPr/>
        <a:lstStyle/>
        <a:p>
          <a:r>
            <a:rPr lang="en-US" sz="1400" b="1" smtClean="0">
              <a:latin typeface="Source Sans Pro Light" panose="020B0403030403020204" pitchFamily="34" charset="0"/>
            </a:rPr>
            <a:t>Lorem Ipsum dolor sit amet</a:t>
          </a:r>
          <a:endParaRPr lang="en-US" sz="1400"/>
        </a:p>
      </dgm:t>
    </dgm:pt>
    <dgm:pt modelId="{EFE3D296-FA6F-459C-8DD1-5DF57ACE3A92}" type="parTrans" cxnId="{D6F692F3-6DEB-468D-A0FD-E9A07683204F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endParaRPr lang="en-US"/>
        </a:p>
      </dgm:t>
    </dgm:pt>
    <dgm:pt modelId="{8235499D-E92A-4F54-84BD-D4809C59614D}" type="sibTrans" cxnId="{D6F692F3-6DEB-468D-A0FD-E9A07683204F}">
      <dgm:prSet/>
      <dgm:spPr/>
      <dgm:t>
        <a:bodyPr/>
        <a:lstStyle/>
        <a:p>
          <a:endParaRPr lang="en-US"/>
        </a:p>
      </dgm:t>
    </dgm:pt>
    <dgm:pt modelId="{215E01AE-ED8D-495D-A6B5-2ECF02EA6E38}">
      <dgm:prSet phldrT="[Text]" custT="1"/>
      <dgm:spPr>
        <a:solidFill>
          <a:srgbClr val="9B4371"/>
        </a:solidFill>
      </dgm:spPr>
      <dgm:t>
        <a:bodyPr/>
        <a:lstStyle/>
        <a:p>
          <a:r>
            <a:rPr lang="en-US" sz="1400" smtClean="0">
              <a:latin typeface="Source Sans Pro Light" panose="020B0403030403020204" pitchFamily="34" charset="0"/>
            </a:rPr>
            <a:t>Consectetur amet ultop sen</a:t>
          </a:r>
          <a:endParaRPr lang="en-US" sz="1400"/>
        </a:p>
      </dgm:t>
    </dgm:pt>
    <dgm:pt modelId="{01DA5C42-0821-4826-83C3-C8FFA942F516}" type="parTrans" cxnId="{43E8446C-C83B-43C0-B7DB-301F0A3D0502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endParaRPr lang="en-US"/>
        </a:p>
      </dgm:t>
    </dgm:pt>
    <dgm:pt modelId="{C6241BB7-4BDA-440E-A595-28327B15FF53}" type="sibTrans" cxnId="{43E8446C-C83B-43C0-B7DB-301F0A3D0502}">
      <dgm:prSet/>
      <dgm:spPr/>
      <dgm:t>
        <a:bodyPr/>
        <a:lstStyle/>
        <a:p>
          <a:endParaRPr lang="en-US"/>
        </a:p>
      </dgm:t>
    </dgm:pt>
    <dgm:pt modelId="{57197610-5E16-4263-B815-0182271E85C2}" type="pres">
      <dgm:prSet presAssocID="{9FBAFF97-C064-416A-9EAB-A416C7F5C0CE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7B878D3-989C-4C96-9408-C18EE52C5E3B}" type="pres">
      <dgm:prSet presAssocID="{A5653996-E50C-4CC8-A91C-831FF175FB01}" presName="centerShape" presStyleLbl="node0" presStyleIdx="0" presStyleCnt="1"/>
      <dgm:spPr/>
      <dgm:t>
        <a:bodyPr/>
        <a:lstStyle/>
        <a:p>
          <a:endParaRPr lang="en-US"/>
        </a:p>
      </dgm:t>
    </dgm:pt>
    <dgm:pt modelId="{E8289917-F984-4D0C-874B-B372D797FC18}" type="pres">
      <dgm:prSet presAssocID="{737806E6-B7FA-45A3-86EB-4C4A54498BAC}" presName="parTrans" presStyleLbl="bgSibTrans2D1" presStyleIdx="0" presStyleCnt="3"/>
      <dgm:spPr/>
      <dgm:t>
        <a:bodyPr/>
        <a:lstStyle/>
        <a:p>
          <a:endParaRPr lang="en-US"/>
        </a:p>
      </dgm:t>
    </dgm:pt>
    <dgm:pt modelId="{5698C50E-94BC-424D-9A9A-DBFBFAD89D70}" type="pres">
      <dgm:prSet presAssocID="{DEAC0AE7-58CE-4613-8983-ADE71CEABAB8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59C433-302D-44B8-9DAB-E5A6D6435A00}" type="pres">
      <dgm:prSet presAssocID="{EFE3D296-FA6F-459C-8DD1-5DF57ACE3A92}" presName="parTrans" presStyleLbl="bgSibTrans2D1" presStyleIdx="1" presStyleCnt="3"/>
      <dgm:spPr/>
      <dgm:t>
        <a:bodyPr/>
        <a:lstStyle/>
        <a:p>
          <a:endParaRPr lang="en-US"/>
        </a:p>
      </dgm:t>
    </dgm:pt>
    <dgm:pt modelId="{D5D46CE8-DE5A-44C1-9F58-E3297C6EBF2E}" type="pres">
      <dgm:prSet presAssocID="{F0AD55AC-6FD8-4403-A3F7-6415D46F6D22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1D44B3-3D99-4653-8364-3BD7024CBF7B}" type="pres">
      <dgm:prSet presAssocID="{01DA5C42-0821-4826-83C3-C8FFA942F516}" presName="parTrans" presStyleLbl="bgSibTrans2D1" presStyleIdx="2" presStyleCnt="3"/>
      <dgm:spPr/>
      <dgm:t>
        <a:bodyPr/>
        <a:lstStyle/>
        <a:p>
          <a:endParaRPr lang="en-US"/>
        </a:p>
      </dgm:t>
    </dgm:pt>
    <dgm:pt modelId="{AF357A9C-3D08-47F9-B69E-B31B6CD0D1A2}" type="pres">
      <dgm:prSet presAssocID="{215E01AE-ED8D-495D-A6B5-2ECF02EA6E38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E4AF071-0BBE-4280-A859-4C0E3827FBE9}" type="presOf" srcId="{DEAC0AE7-58CE-4613-8983-ADE71CEABAB8}" destId="{5698C50E-94BC-424D-9A9A-DBFBFAD89D70}" srcOrd="0" destOrd="0" presId="urn:microsoft.com/office/officeart/2005/8/layout/radial4"/>
    <dgm:cxn modelId="{94B75317-CD30-4402-AE4E-A84FDA150C63}" srcId="{A5653996-E50C-4CC8-A91C-831FF175FB01}" destId="{DEAC0AE7-58CE-4613-8983-ADE71CEABAB8}" srcOrd="0" destOrd="0" parTransId="{737806E6-B7FA-45A3-86EB-4C4A54498BAC}" sibTransId="{85409213-7E8D-4F9D-8C2D-C167387607F0}"/>
    <dgm:cxn modelId="{CAEBE318-B6E2-4233-86EA-387DD8C105F9}" type="presOf" srcId="{01DA5C42-0821-4826-83C3-C8FFA942F516}" destId="{501D44B3-3D99-4653-8364-3BD7024CBF7B}" srcOrd="0" destOrd="0" presId="urn:microsoft.com/office/officeart/2005/8/layout/radial4"/>
    <dgm:cxn modelId="{69F9F42E-B09B-4E98-8698-8B787003C8D9}" type="presOf" srcId="{215E01AE-ED8D-495D-A6B5-2ECF02EA6E38}" destId="{AF357A9C-3D08-47F9-B69E-B31B6CD0D1A2}" srcOrd="0" destOrd="0" presId="urn:microsoft.com/office/officeart/2005/8/layout/radial4"/>
    <dgm:cxn modelId="{19D99A83-8C9D-4848-B927-E2256D9E3184}" type="presOf" srcId="{F0AD55AC-6FD8-4403-A3F7-6415D46F6D22}" destId="{D5D46CE8-DE5A-44C1-9F58-E3297C6EBF2E}" srcOrd="0" destOrd="0" presId="urn:microsoft.com/office/officeart/2005/8/layout/radial4"/>
    <dgm:cxn modelId="{FE15BE99-49D4-47B8-A605-C7969B76D25F}" type="presOf" srcId="{EFE3D296-FA6F-459C-8DD1-5DF57ACE3A92}" destId="{E459C433-302D-44B8-9DAB-E5A6D6435A00}" srcOrd="0" destOrd="0" presId="urn:microsoft.com/office/officeart/2005/8/layout/radial4"/>
    <dgm:cxn modelId="{43E8446C-C83B-43C0-B7DB-301F0A3D0502}" srcId="{A5653996-E50C-4CC8-A91C-831FF175FB01}" destId="{215E01AE-ED8D-495D-A6B5-2ECF02EA6E38}" srcOrd="2" destOrd="0" parTransId="{01DA5C42-0821-4826-83C3-C8FFA942F516}" sibTransId="{C6241BB7-4BDA-440E-A595-28327B15FF53}"/>
    <dgm:cxn modelId="{D2A7B411-D001-4F4E-8744-287BF83AB82F}" type="presOf" srcId="{A5653996-E50C-4CC8-A91C-831FF175FB01}" destId="{07B878D3-989C-4C96-9408-C18EE52C5E3B}" srcOrd="0" destOrd="0" presId="urn:microsoft.com/office/officeart/2005/8/layout/radial4"/>
    <dgm:cxn modelId="{9B9561B2-F095-47B8-8AEF-3B39BC8D307C}" srcId="{9FBAFF97-C064-416A-9EAB-A416C7F5C0CE}" destId="{A5653996-E50C-4CC8-A91C-831FF175FB01}" srcOrd="0" destOrd="0" parTransId="{B8448872-D65A-4DBD-813F-00BE7BB3DDA8}" sibTransId="{1B5C0DD8-B1B0-407B-95B7-E2A4E2E64FEA}"/>
    <dgm:cxn modelId="{95F7A690-EBDF-42B7-B81E-051FBDE236F5}" type="presOf" srcId="{9FBAFF97-C064-416A-9EAB-A416C7F5C0CE}" destId="{57197610-5E16-4263-B815-0182271E85C2}" srcOrd="0" destOrd="0" presId="urn:microsoft.com/office/officeart/2005/8/layout/radial4"/>
    <dgm:cxn modelId="{D6F692F3-6DEB-468D-A0FD-E9A07683204F}" srcId="{A5653996-E50C-4CC8-A91C-831FF175FB01}" destId="{F0AD55AC-6FD8-4403-A3F7-6415D46F6D22}" srcOrd="1" destOrd="0" parTransId="{EFE3D296-FA6F-459C-8DD1-5DF57ACE3A92}" sibTransId="{8235499D-E92A-4F54-84BD-D4809C59614D}"/>
    <dgm:cxn modelId="{5C6AF398-4C53-4830-9B2C-E05830BB6A79}" type="presOf" srcId="{737806E6-B7FA-45A3-86EB-4C4A54498BAC}" destId="{E8289917-F984-4D0C-874B-B372D797FC18}" srcOrd="0" destOrd="0" presId="urn:microsoft.com/office/officeart/2005/8/layout/radial4"/>
    <dgm:cxn modelId="{8F1E8B7F-84A9-4933-A997-22CF12DB22FC}" type="presParOf" srcId="{57197610-5E16-4263-B815-0182271E85C2}" destId="{07B878D3-989C-4C96-9408-C18EE52C5E3B}" srcOrd="0" destOrd="0" presId="urn:microsoft.com/office/officeart/2005/8/layout/radial4"/>
    <dgm:cxn modelId="{48669F1D-2162-47CB-9CC4-8F16F5EFC57E}" type="presParOf" srcId="{57197610-5E16-4263-B815-0182271E85C2}" destId="{E8289917-F984-4D0C-874B-B372D797FC18}" srcOrd="1" destOrd="0" presId="urn:microsoft.com/office/officeart/2005/8/layout/radial4"/>
    <dgm:cxn modelId="{3CFDAA62-E7C5-48B1-8711-95FDB177F4F0}" type="presParOf" srcId="{57197610-5E16-4263-B815-0182271E85C2}" destId="{5698C50E-94BC-424D-9A9A-DBFBFAD89D70}" srcOrd="2" destOrd="0" presId="urn:microsoft.com/office/officeart/2005/8/layout/radial4"/>
    <dgm:cxn modelId="{CF71ECEE-4069-4A0E-8799-A59ED18B7610}" type="presParOf" srcId="{57197610-5E16-4263-B815-0182271E85C2}" destId="{E459C433-302D-44B8-9DAB-E5A6D6435A00}" srcOrd="3" destOrd="0" presId="urn:microsoft.com/office/officeart/2005/8/layout/radial4"/>
    <dgm:cxn modelId="{462E2E01-553B-4720-BFB5-7AAA2E1A9084}" type="presParOf" srcId="{57197610-5E16-4263-B815-0182271E85C2}" destId="{D5D46CE8-DE5A-44C1-9F58-E3297C6EBF2E}" srcOrd="4" destOrd="0" presId="urn:microsoft.com/office/officeart/2005/8/layout/radial4"/>
    <dgm:cxn modelId="{7DF2694C-1396-41BA-B6C6-99C1D1C6C2A2}" type="presParOf" srcId="{57197610-5E16-4263-B815-0182271E85C2}" destId="{501D44B3-3D99-4653-8364-3BD7024CBF7B}" srcOrd="5" destOrd="0" presId="urn:microsoft.com/office/officeart/2005/8/layout/radial4"/>
    <dgm:cxn modelId="{90358761-06B0-4119-AB59-32A65605407E}" type="presParOf" srcId="{57197610-5E16-4263-B815-0182271E85C2}" destId="{AF357A9C-3D08-47F9-B69E-B31B6CD0D1A2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811E3B9F-4EEB-4C2D-929A-85BC8E638A4A}" type="doc">
      <dgm:prSet loTypeId="urn:microsoft.com/office/officeart/2011/layout/ThemePictureAlternatingAccen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B94AA45-897B-448F-B1BA-376B160BF57C}">
      <dgm:prSet phldrT="[Text]"/>
      <dgm:spPr/>
      <dgm:t>
        <a:bodyPr/>
        <a:lstStyle/>
        <a:p>
          <a:endParaRPr lang="en-US" dirty="0"/>
        </a:p>
      </dgm:t>
    </dgm:pt>
    <dgm:pt modelId="{62F8D14B-0009-4B3D-B2FC-D87B21B0C4CA}" type="sibTrans" cxnId="{6136F00E-3D84-4E37-8B35-3689D74A20D3}">
      <dgm:prSet/>
      <dgm:spPr/>
      <dgm:t>
        <a:bodyPr/>
        <a:lstStyle/>
        <a:p>
          <a:endParaRPr lang="en-US"/>
        </a:p>
      </dgm:t>
    </dgm:pt>
    <dgm:pt modelId="{5B044F15-6DD9-4407-9EA7-1F5439B27D7C}" type="parTrans" cxnId="{6136F00E-3D84-4E37-8B35-3689D74A20D3}">
      <dgm:prSet/>
      <dgm:spPr/>
      <dgm:t>
        <a:bodyPr/>
        <a:lstStyle/>
        <a:p>
          <a:endParaRPr lang="en-US"/>
        </a:p>
      </dgm:t>
    </dgm:pt>
    <dgm:pt modelId="{94DA54E1-0ED4-47F0-912C-8F4BC5815E21}" type="pres">
      <dgm:prSet presAssocID="{811E3B9F-4EEB-4C2D-929A-85BC8E638A4A}" presName="Name0" presStyleCnt="0">
        <dgm:presLayoutVars>
          <dgm:chMax val="9"/>
          <dgm:chPref val="9"/>
        </dgm:presLayoutVars>
      </dgm:prSet>
      <dgm:spPr/>
      <dgm:t>
        <a:bodyPr/>
        <a:lstStyle/>
        <a:p>
          <a:endParaRPr lang="en-US"/>
        </a:p>
      </dgm:t>
    </dgm:pt>
    <dgm:pt modelId="{84262F90-E6B6-4C35-B1D0-0C1F7895E0E2}" type="pres">
      <dgm:prSet presAssocID="{7B94AA45-897B-448F-B1BA-376B160BF57C}" presName="picture1" presStyleCnt="0"/>
      <dgm:spPr/>
    </dgm:pt>
    <dgm:pt modelId="{6945A5F6-A01B-499F-997B-3CBC982D696C}" type="pres">
      <dgm:prSet presAssocID="{7B94AA45-897B-448F-B1BA-376B160BF57C}" presName="picture" presStyleLbl="alignImgPlace1" presStyleIdx="0" presStyleCnt="1" custAng="0" custScaleX="100000" custScaleY="310447" custLinFactNeighborX="8311" custLinFactNeighborY="-35229"/>
      <dgm:spPr/>
      <dgm:t>
        <a:bodyPr/>
        <a:lstStyle/>
        <a:p>
          <a:endParaRPr lang="en-US"/>
        </a:p>
      </dgm:t>
    </dgm:pt>
    <dgm:pt modelId="{47EE3406-3670-4D59-8022-61224C33A7B8}" type="pres">
      <dgm:prSet presAssocID="{7B94AA45-897B-448F-B1BA-376B160BF57C}" presName="parent1" presStyleLbl="node1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7BD4ADA-1BC6-4090-BA88-C4630E492021}" type="presOf" srcId="{811E3B9F-4EEB-4C2D-929A-85BC8E638A4A}" destId="{94DA54E1-0ED4-47F0-912C-8F4BC5815E21}" srcOrd="0" destOrd="0" presId="urn:microsoft.com/office/officeart/2011/layout/ThemePictureAlternatingAccent"/>
    <dgm:cxn modelId="{E22D5184-B673-45CC-908D-F16E1584B177}" type="presOf" srcId="{7B94AA45-897B-448F-B1BA-376B160BF57C}" destId="{47EE3406-3670-4D59-8022-61224C33A7B8}" srcOrd="0" destOrd="0" presId="urn:microsoft.com/office/officeart/2011/layout/ThemePictureAlternatingAccent"/>
    <dgm:cxn modelId="{6136F00E-3D84-4E37-8B35-3689D74A20D3}" srcId="{811E3B9F-4EEB-4C2D-929A-85BC8E638A4A}" destId="{7B94AA45-897B-448F-B1BA-376B160BF57C}" srcOrd="0" destOrd="0" parTransId="{5B044F15-6DD9-4407-9EA7-1F5439B27D7C}" sibTransId="{62F8D14B-0009-4B3D-B2FC-D87B21B0C4CA}"/>
    <dgm:cxn modelId="{A9187BDF-7330-4328-B058-83440D58CDD4}" type="presParOf" srcId="{94DA54E1-0ED4-47F0-912C-8F4BC5815E21}" destId="{84262F90-E6B6-4C35-B1D0-0C1F7895E0E2}" srcOrd="0" destOrd="0" presId="urn:microsoft.com/office/officeart/2011/layout/ThemePictureAlternatingAccent"/>
    <dgm:cxn modelId="{0E200E0C-8178-4E8F-A972-8470CB461CD5}" type="presParOf" srcId="{84262F90-E6B6-4C35-B1D0-0C1F7895E0E2}" destId="{6945A5F6-A01B-499F-997B-3CBC982D696C}" srcOrd="0" destOrd="0" presId="urn:microsoft.com/office/officeart/2011/layout/ThemePictureAlternatingAccent"/>
    <dgm:cxn modelId="{C824E49B-14C7-4AD8-9FFF-B755688C26E9}" type="presParOf" srcId="{94DA54E1-0ED4-47F0-912C-8F4BC5815E21}" destId="{47EE3406-3670-4D59-8022-61224C33A7B8}" srcOrd="1" destOrd="0" presId="urn:microsoft.com/office/officeart/2011/layout/ThemePictureAlternatingAccen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811E3B9F-4EEB-4C2D-929A-85BC8E638A4A}" type="doc">
      <dgm:prSet loTypeId="urn:microsoft.com/office/officeart/2011/layout/ThemePictureAlternatingAccen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B94AA45-897B-448F-B1BA-376B160BF57C}">
      <dgm:prSet phldrT="[Text]"/>
      <dgm:spPr/>
      <dgm:t>
        <a:bodyPr/>
        <a:lstStyle/>
        <a:p>
          <a:endParaRPr lang="en-US" dirty="0"/>
        </a:p>
      </dgm:t>
    </dgm:pt>
    <dgm:pt modelId="{62F8D14B-0009-4B3D-B2FC-D87B21B0C4CA}" type="sibTrans" cxnId="{6136F00E-3D84-4E37-8B35-3689D74A20D3}">
      <dgm:prSet/>
      <dgm:spPr/>
      <dgm:t>
        <a:bodyPr/>
        <a:lstStyle/>
        <a:p>
          <a:endParaRPr lang="en-US"/>
        </a:p>
      </dgm:t>
    </dgm:pt>
    <dgm:pt modelId="{5B044F15-6DD9-4407-9EA7-1F5439B27D7C}" type="parTrans" cxnId="{6136F00E-3D84-4E37-8B35-3689D74A20D3}">
      <dgm:prSet/>
      <dgm:spPr/>
      <dgm:t>
        <a:bodyPr/>
        <a:lstStyle/>
        <a:p>
          <a:endParaRPr lang="en-US"/>
        </a:p>
      </dgm:t>
    </dgm:pt>
    <dgm:pt modelId="{94DA54E1-0ED4-47F0-912C-8F4BC5815E21}" type="pres">
      <dgm:prSet presAssocID="{811E3B9F-4EEB-4C2D-929A-85BC8E638A4A}" presName="Name0" presStyleCnt="0">
        <dgm:presLayoutVars>
          <dgm:chMax val="9"/>
          <dgm:chPref val="9"/>
        </dgm:presLayoutVars>
      </dgm:prSet>
      <dgm:spPr/>
      <dgm:t>
        <a:bodyPr/>
        <a:lstStyle/>
        <a:p>
          <a:endParaRPr lang="en-US"/>
        </a:p>
      </dgm:t>
    </dgm:pt>
    <dgm:pt modelId="{84262F90-E6B6-4C35-B1D0-0C1F7895E0E2}" type="pres">
      <dgm:prSet presAssocID="{7B94AA45-897B-448F-B1BA-376B160BF57C}" presName="picture1" presStyleCnt="0"/>
      <dgm:spPr/>
    </dgm:pt>
    <dgm:pt modelId="{6945A5F6-A01B-499F-997B-3CBC982D696C}" type="pres">
      <dgm:prSet presAssocID="{7B94AA45-897B-448F-B1BA-376B160BF57C}" presName="picture" presStyleLbl="alignImgPlace1" presStyleIdx="0" presStyleCnt="1" custAng="0" custScaleX="108715" custScaleY="100000" custLinFactX="7865" custLinFactNeighborX="100000" custLinFactNeighborY="-8954"/>
      <dgm:spPr/>
      <dgm:t>
        <a:bodyPr/>
        <a:lstStyle/>
        <a:p>
          <a:endParaRPr lang="en-US"/>
        </a:p>
      </dgm:t>
    </dgm:pt>
    <dgm:pt modelId="{47EE3406-3670-4D59-8022-61224C33A7B8}" type="pres">
      <dgm:prSet presAssocID="{7B94AA45-897B-448F-B1BA-376B160BF57C}" presName="parent1" presStyleLbl="node1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3CECB07-255F-4277-9721-55B96421FB3E}" type="presOf" srcId="{7B94AA45-897B-448F-B1BA-376B160BF57C}" destId="{47EE3406-3670-4D59-8022-61224C33A7B8}" srcOrd="0" destOrd="0" presId="urn:microsoft.com/office/officeart/2011/layout/ThemePictureAlternatingAccent"/>
    <dgm:cxn modelId="{6136F00E-3D84-4E37-8B35-3689D74A20D3}" srcId="{811E3B9F-4EEB-4C2D-929A-85BC8E638A4A}" destId="{7B94AA45-897B-448F-B1BA-376B160BF57C}" srcOrd="0" destOrd="0" parTransId="{5B044F15-6DD9-4407-9EA7-1F5439B27D7C}" sibTransId="{62F8D14B-0009-4B3D-B2FC-D87B21B0C4CA}"/>
    <dgm:cxn modelId="{B1114381-F7F2-4A68-83A4-2FE5D177AE3E}" type="presOf" srcId="{811E3B9F-4EEB-4C2D-929A-85BC8E638A4A}" destId="{94DA54E1-0ED4-47F0-912C-8F4BC5815E21}" srcOrd="0" destOrd="0" presId="urn:microsoft.com/office/officeart/2011/layout/ThemePictureAlternatingAccent"/>
    <dgm:cxn modelId="{0BE22775-645B-485E-87B7-EFE1875948F0}" type="presParOf" srcId="{94DA54E1-0ED4-47F0-912C-8F4BC5815E21}" destId="{84262F90-E6B6-4C35-B1D0-0C1F7895E0E2}" srcOrd="0" destOrd="0" presId="urn:microsoft.com/office/officeart/2011/layout/ThemePictureAlternatingAccent"/>
    <dgm:cxn modelId="{10358062-B2C4-4171-BE36-037CDA0AFDDB}" type="presParOf" srcId="{84262F90-E6B6-4C35-B1D0-0C1F7895E0E2}" destId="{6945A5F6-A01B-499F-997B-3CBC982D696C}" srcOrd="0" destOrd="0" presId="urn:microsoft.com/office/officeart/2011/layout/ThemePictureAlternatingAccent"/>
    <dgm:cxn modelId="{C55A53C0-9E85-465A-B16B-D61A62A9E136}" type="presParOf" srcId="{94DA54E1-0ED4-47F0-912C-8F4BC5815E21}" destId="{47EE3406-3670-4D59-8022-61224C33A7B8}" srcOrd="1" destOrd="0" presId="urn:microsoft.com/office/officeart/2011/layout/ThemePictureAlternatingAccen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811E3B9F-4EEB-4C2D-929A-85BC8E638A4A}" type="doc">
      <dgm:prSet loTypeId="urn:microsoft.com/office/officeart/2011/layout/ThemePictureAlternatingAccen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B94AA45-897B-448F-B1BA-376B160BF57C}">
      <dgm:prSet phldrT="[Text]"/>
      <dgm:spPr/>
      <dgm:t>
        <a:bodyPr/>
        <a:lstStyle/>
        <a:p>
          <a:endParaRPr lang="en-US" dirty="0"/>
        </a:p>
      </dgm:t>
    </dgm:pt>
    <dgm:pt modelId="{62F8D14B-0009-4B3D-B2FC-D87B21B0C4CA}" type="sibTrans" cxnId="{6136F00E-3D84-4E37-8B35-3689D74A20D3}">
      <dgm:prSet/>
      <dgm:spPr/>
      <dgm:t>
        <a:bodyPr/>
        <a:lstStyle/>
        <a:p>
          <a:endParaRPr lang="en-US"/>
        </a:p>
      </dgm:t>
    </dgm:pt>
    <dgm:pt modelId="{5B044F15-6DD9-4407-9EA7-1F5439B27D7C}" type="parTrans" cxnId="{6136F00E-3D84-4E37-8B35-3689D74A20D3}">
      <dgm:prSet/>
      <dgm:spPr/>
      <dgm:t>
        <a:bodyPr/>
        <a:lstStyle/>
        <a:p>
          <a:endParaRPr lang="en-US"/>
        </a:p>
      </dgm:t>
    </dgm:pt>
    <dgm:pt modelId="{94DA54E1-0ED4-47F0-912C-8F4BC5815E21}" type="pres">
      <dgm:prSet presAssocID="{811E3B9F-4EEB-4C2D-929A-85BC8E638A4A}" presName="Name0" presStyleCnt="0">
        <dgm:presLayoutVars>
          <dgm:chMax val="9"/>
          <dgm:chPref val="9"/>
        </dgm:presLayoutVars>
      </dgm:prSet>
      <dgm:spPr/>
      <dgm:t>
        <a:bodyPr/>
        <a:lstStyle/>
        <a:p>
          <a:endParaRPr lang="en-US"/>
        </a:p>
      </dgm:t>
    </dgm:pt>
    <dgm:pt modelId="{84262F90-E6B6-4C35-B1D0-0C1F7895E0E2}" type="pres">
      <dgm:prSet presAssocID="{7B94AA45-897B-448F-B1BA-376B160BF57C}" presName="picture1" presStyleCnt="0"/>
      <dgm:spPr/>
    </dgm:pt>
    <dgm:pt modelId="{6945A5F6-A01B-499F-997B-3CBC982D696C}" type="pres">
      <dgm:prSet presAssocID="{7B94AA45-897B-448F-B1BA-376B160BF57C}" presName="picture" presStyleLbl="alignImgPlace1" presStyleIdx="0" presStyleCnt="1" custAng="0" custScaleX="100000" custScaleY="162609" custLinFactNeighborX="-115"/>
      <dgm:spPr>
        <a:ln>
          <a:noFill/>
        </a:ln>
      </dgm:spPr>
      <dgm:t>
        <a:bodyPr/>
        <a:lstStyle/>
        <a:p>
          <a:endParaRPr lang="en-US"/>
        </a:p>
      </dgm:t>
    </dgm:pt>
    <dgm:pt modelId="{47EE3406-3670-4D59-8022-61224C33A7B8}" type="pres">
      <dgm:prSet presAssocID="{7B94AA45-897B-448F-B1BA-376B160BF57C}" presName="parent1" presStyleLbl="node1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233F03B-8947-4E89-A188-3FBD9C117424}" type="presOf" srcId="{7B94AA45-897B-448F-B1BA-376B160BF57C}" destId="{47EE3406-3670-4D59-8022-61224C33A7B8}" srcOrd="0" destOrd="0" presId="urn:microsoft.com/office/officeart/2011/layout/ThemePictureAlternatingAccent"/>
    <dgm:cxn modelId="{F6CF7FC5-68B9-4C6C-A85D-C8F95DF34A56}" type="presOf" srcId="{811E3B9F-4EEB-4C2D-929A-85BC8E638A4A}" destId="{94DA54E1-0ED4-47F0-912C-8F4BC5815E21}" srcOrd="0" destOrd="0" presId="urn:microsoft.com/office/officeart/2011/layout/ThemePictureAlternatingAccent"/>
    <dgm:cxn modelId="{6136F00E-3D84-4E37-8B35-3689D74A20D3}" srcId="{811E3B9F-4EEB-4C2D-929A-85BC8E638A4A}" destId="{7B94AA45-897B-448F-B1BA-376B160BF57C}" srcOrd="0" destOrd="0" parTransId="{5B044F15-6DD9-4407-9EA7-1F5439B27D7C}" sibTransId="{62F8D14B-0009-4B3D-B2FC-D87B21B0C4CA}"/>
    <dgm:cxn modelId="{9BD3BA76-6B50-42A8-9E35-F2E96B5D700A}" type="presParOf" srcId="{94DA54E1-0ED4-47F0-912C-8F4BC5815E21}" destId="{84262F90-E6B6-4C35-B1D0-0C1F7895E0E2}" srcOrd="0" destOrd="0" presId="urn:microsoft.com/office/officeart/2011/layout/ThemePictureAlternatingAccent"/>
    <dgm:cxn modelId="{68257008-4C82-4C7A-998A-F0E16D5B940D}" type="presParOf" srcId="{84262F90-E6B6-4C35-B1D0-0C1F7895E0E2}" destId="{6945A5F6-A01B-499F-997B-3CBC982D696C}" srcOrd="0" destOrd="0" presId="urn:microsoft.com/office/officeart/2011/layout/ThemePictureAlternatingAccent"/>
    <dgm:cxn modelId="{5EC61336-DFA3-4625-AB93-0ACCEE48EC3B}" type="presParOf" srcId="{94DA54E1-0ED4-47F0-912C-8F4BC5815E21}" destId="{47EE3406-3670-4D59-8022-61224C33A7B8}" srcOrd="1" destOrd="0" presId="urn:microsoft.com/office/officeart/2011/layout/ThemePictureAlternatingAccen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811E3B9F-4EEB-4C2D-929A-85BC8E638A4A}" type="doc">
      <dgm:prSet loTypeId="urn:microsoft.com/office/officeart/2011/layout/ThemePictureAlternatingAccen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B94AA45-897B-448F-B1BA-376B160BF57C}">
      <dgm:prSet phldrT="[Text]"/>
      <dgm:spPr/>
      <dgm:t>
        <a:bodyPr/>
        <a:lstStyle/>
        <a:p>
          <a:endParaRPr lang="en-US" dirty="0"/>
        </a:p>
      </dgm:t>
    </dgm:pt>
    <dgm:pt modelId="{62F8D14B-0009-4B3D-B2FC-D87B21B0C4CA}" type="sibTrans" cxnId="{6136F00E-3D84-4E37-8B35-3689D74A20D3}">
      <dgm:prSet/>
      <dgm:spPr/>
      <dgm:t>
        <a:bodyPr/>
        <a:lstStyle/>
        <a:p>
          <a:endParaRPr lang="en-US"/>
        </a:p>
      </dgm:t>
    </dgm:pt>
    <dgm:pt modelId="{5B044F15-6DD9-4407-9EA7-1F5439B27D7C}" type="parTrans" cxnId="{6136F00E-3D84-4E37-8B35-3689D74A20D3}">
      <dgm:prSet/>
      <dgm:spPr/>
      <dgm:t>
        <a:bodyPr/>
        <a:lstStyle/>
        <a:p>
          <a:endParaRPr lang="en-US"/>
        </a:p>
      </dgm:t>
    </dgm:pt>
    <dgm:pt modelId="{94DA54E1-0ED4-47F0-912C-8F4BC5815E21}" type="pres">
      <dgm:prSet presAssocID="{811E3B9F-4EEB-4C2D-929A-85BC8E638A4A}" presName="Name0" presStyleCnt="0">
        <dgm:presLayoutVars>
          <dgm:chMax val="9"/>
          <dgm:chPref val="9"/>
        </dgm:presLayoutVars>
      </dgm:prSet>
      <dgm:spPr/>
      <dgm:t>
        <a:bodyPr/>
        <a:lstStyle/>
        <a:p>
          <a:endParaRPr lang="en-US"/>
        </a:p>
      </dgm:t>
    </dgm:pt>
    <dgm:pt modelId="{84262F90-E6B6-4C35-B1D0-0C1F7895E0E2}" type="pres">
      <dgm:prSet presAssocID="{7B94AA45-897B-448F-B1BA-376B160BF57C}" presName="picture1" presStyleCnt="0"/>
      <dgm:spPr/>
    </dgm:pt>
    <dgm:pt modelId="{6945A5F6-A01B-499F-997B-3CBC982D696C}" type="pres">
      <dgm:prSet presAssocID="{7B94AA45-897B-448F-B1BA-376B160BF57C}" presName="picture" presStyleLbl="alignImgPlace1" presStyleIdx="0" presStyleCnt="1" custAng="0" custScaleX="100000" custScaleY="162609" custLinFactNeighborX="-86"/>
      <dgm:spPr>
        <a:ln>
          <a:noFill/>
        </a:ln>
      </dgm:spPr>
      <dgm:t>
        <a:bodyPr/>
        <a:lstStyle/>
        <a:p>
          <a:endParaRPr lang="en-US"/>
        </a:p>
      </dgm:t>
    </dgm:pt>
    <dgm:pt modelId="{47EE3406-3670-4D59-8022-61224C33A7B8}" type="pres">
      <dgm:prSet presAssocID="{7B94AA45-897B-448F-B1BA-376B160BF57C}" presName="parent1" presStyleLbl="node1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232AC8E-F73E-4B27-9040-694ED5670AD8}" type="presOf" srcId="{7B94AA45-897B-448F-B1BA-376B160BF57C}" destId="{47EE3406-3670-4D59-8022-61224C33A7B8}" srcOrd="0" destOrd="0" presId="urn:microsoft.com/office/officeart/2011/layout/ThemePictureAlternatingAccent"/>
    <dgm:cxn modelId="{6136F00E-3D84-4E37-8B35-3689D74A20D3}" srcId="{811E3B9F-4EEB-4C2D-929A-85BC8E638A4A}" destId="{7B94AA45-897B-448F-B1BA-376B160BF57C}" srcOrd="0" destOrd="0" parTransId="{5B044F15-6DD9-4407-9EA7-1F5439B27D7C}" sibTransId="{62F8D14B-0009-4B3D-B2FC-D87B21B0C4CA}"/>
    <dgm:cxn modelId="{1D4D43A4-4449-4282-A31A-38483EBB8CD7}" type="presOf" srcId="{811E3B9F-4EEB-4C2D-929A-85BC8E638A4A}" destId="{94DA54E1-0ED4-47F0-912C-8F4BC5815E21}" srcOrd="0" destOrd="0" presId="urn:microsoft.com/office/officeart/2011/layout/ThemePictureAlternatingAccent"/>
    <dgm:cxn modelId="{26EBCAC4-63DA-4E1A-B9BD-BE15CFEF8B74}" type="presParOf" srcId="{94DA54E1-0ED4-47F0-912C-8F4BC5815E21}" destId="{84262F90-E6B6-4C35-B1D0-0C1F7895E0E2}" srcOrd="0" destOrd="0" presId="urn:microsoft.com/office/officeart/2011/layout/ThemePictureAlternatingAccent"/>
    <dgm:cxn modelId="{748E39C1-CC0B-428F-A3D3-1D60102FC6ED}" type="presParOf" srcId="{84262F90-E6B6-4C35-B1D0-0C1F7895E0E2}" destId="{6945A5F6-A01B-499F-997B-3CBC982D696C}" srcOrd="0" destOrd="0" presId="urn:microsoft.com/office/officeart/2011/layout/ThemePictureAlternatingAccent"/>
    <dgm:cxn modelId="{8B754B5D-8571-4F9E-AA40-A6E701F1477B}" type="presParOf" srcId="{94DA54E1-0ED4-47F0-912C-8F4BC5815E21}" destId="{47EE3406-3670-4D59-8022-61224C33A7B8}" srcOrd="1" destOrd="0" presId="urn:microsoft.com/office/officeart/2011/layout/ThemePictureAlternatingAccen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811E3B9F-4EEB-4C2D-929A-85BC8E638A4A}" type="doc">
      <dgm:prSet loTypeId="urn:microsoft.com/office/officeart/2011/layout/ThemePictureAlternatingAccen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B94AA45-897B-448F-B1BA-376B160BF57C}">
      <dgm:prSet phldrT="[Text]"/>
      <dgm:spPr/>
      <dgm:t>
        <a:bodyPr/>
        <a:lstStyle/>
        <a:p>
          <a:endParaRPr lang="en-US" dirty="0"/>
        </a:p>
      </dgm:t>
    </dgm:pt>
    <dgm:pt modelId="{62F8D14B-0009-4B3D-B2FC-D87B21B0C4CA}" type="sibTrans" cxnId="{6136F00E-3D84-4E37-8B35-3689D74A20D3}">
      <dgm:prSet/>
      <dgm:spPr/>
      <dgm:t>
        <a:bodyPr/>
        <a:lstStyle/>
        <a:p>
          <a:endParaRPr lang="en-US"/>
        </a:p>
      </dgm:t>
    </dgm:pt>
    <dgm:pt modelId="{5B044F15-6DD9-4407-9EA7-1F5439B27D7C}" type="parTrans" cxnId="{6136F00E-3D84-4E37-8B35-3689D74A20D3}">
      <dgm:prSet/>
      <dgm:spPr/>
      <dgm:t>
        <a:bodyPr/>
        <a:lstStyle/>
        <a:p>
          <a:endParaRPr lang="en-US"/>
        </a:p>
      </dgm:t>
    </dgm:pt>
    <dgm:pt modelId="{94DA54E1-0ED4-47F0-912C-8F4BC5815E21}" type="pres">
      <dgm:prSet presAssocID="{811E3B9F-4EEB-4C2D-929A-85BC8E638A4A}" presName="Name0" presStyleCnt="0">
        <dgm:presLayoutVars>
          <dgm:chMax val="9"/>
          <dgm:chPref val="9"/>
        </dgm:presLayoutVars>
      </dgm:prSet>
      <dgm:spPr/>
      <dgm:t>
        <a:bodyPr/>
        <a:lstStyle/>
        <a:p>
          <a:endParaRPr lang="en-US"/>
        </a:p>
      </dgm:t>
    </dgm:pt>
    <dgm:pt modelId="{84262F90-E6B6-4C35-B1D0-0C1F7895E0E2}" type="pres">
      <dgm:prSet presAssocID="{7B94AA45-897B-448F-B1BA-376B160BF57C}" presName="picture1" presStyleCnt="0"/>
      <dgm:spPr/>
    </dgm:pt>
    <dgm:pt modelId="{6945A5F6-A01B-499F-997B-3CBC982D696C}" type="pres">
      <dgm:prSet presAssocID="{7B94AA45-897B-448F-B1BA-376B160BF57C}" presName="picture" presStyleLbl="alignImgPlace1" presStyleIdx="0" presStyleCnt="1" custAng="0" custScaleX="100000" custScaleY="162609" custLinFactNeighborX="-115"/>
      <dgm:spPr>
        <a:ln>
          <a:noFill/>
        </a:ln>
      </dgm:spPr>
      <dgm:t>
        <a:bodyPr/>
        <a:lstStyle/>
        <a:p>
          <a:endParaRPr lang="en-US"/>
        </a:p>
      </dgm:t>
    </dgm:pt>
    <dgm:pt modelId="{47EE3406-3670-4D59-8022-61224C33A7B8}" type="pres">
      <dgm:prSet presAssocID="{7B94AA45-897B-448F-B1BA-376B160BF57C}" presName="parent1" presStyleLbl="node1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6E30A47-C97D-403D-9F60-9B50A849BFE6}" type="presOf" srcId="{7B94AA45-897B-448F-B1BA-376B160BF57C}" destId="{47EE3406-3670-4D59-8022-61224C33A7B8}" srcOrd="0" destOrd="0" presId="urn:microsoft.com/office/officeart/2011/layout/ThemePictureAlternatingAccent"/>
    <dgm:cxn modelId="{6136F00E-3D84-4E37-8B35-3689D74A20D3}" srcId="{811E3B9F-4EEB-4C2D-929A-85BC8E638A4A}" destId="{7B94AA45-897B-448F-B1BA-376B160BF57C}" srcOrd="0" destOrd="0" parTransId="{5B044F15-6DD9-4407-9EA7-1F5439B27D7C}" sibTransId="{62F8D14B-0009-4B3D-B2FC-D87B21B0C4CA}"/>
    <dgm:cxn modelId="{493F5D93-F4BB-4F92-A4CD-49B1CDFF40D1}" type="presOf" srcId="{811E3B9F-4EEB-4C2D-929A-85BC8E638A4A}" destId="{94DA54E1-0ED4-47F0-912C-8F4BC5815E21}" srcOrd="0" destOrd="0" presId="urn:microsoft.com/office/officeart/2011/layout/ThemePictureAlternatingAccent"/>
    <dgm:cxn modelId="{4B9F89E0-C390-411F-ABD8-0210E8690348}" type="presParOf" srcId="{94DA54E1-0ED4-47F0-912C-8F4BC5815E21}" destId="{84262F90-E6B6-4C35-B1D0-0C1F7895E0E2}" srcOrd="0" destOrd="0" presId="urn:microsoft.com/office/officeart/2011/layout/ThemePictureAlternatingAccent"/>
    <dgm:cxn modelId="{78423F03-6093-41EB-8D06-41724045E5BC}" type="presParOf" srcId="{84262F90-E6B6-4C35-B1D0-0C1F7895E0E2}" destId="{6945A5F6-A01B-499F-997B-3CBC982D696C}" srcOrd="0" destOrd="0" presId="urn:microsoft.com/office/officeart/2011/layout/ThemePictureAlternatingAccent"/>
    <dgm:cxn modelId="{A75AAB62-006E-493E-B862-1F8E56112FC6}" type="presParOf" srcId="{94DA54E1-0ED4-47F0-912C-8F4BC5815E21}" destId="{47EE3406-3670-4D59-8022-61224C33A7B8}" srcOrd="1" destOrd="0" presId="urn:microsoft.com/office/officeart/2011/layout/ThemePictureAlternatingAccent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811E3B9F-4EEB-4C2D-929A-85BC8E638A4A}" type="doc">
      <dgm:prSet loTypeId="urn:microsoft.com/office/officeart/2011/layout/ThemePictureAlternatingAccen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B94AA45-897B-448F-B1BA-376B160BF57C}">
      <dgm:prSet phldrT="[Text]"/>
      <dgm:spPr/>
      <dgm:t>
        <a:bodyPr/>
        <a:lstStyle/>
        <a:p>
          <a:endParaRPr lang="en-US" dirty="0"/>
        </a:p>
      </dgm:t>
    </dgm:pt>
    <dgm:pt modelId="{62F8D14B-0009-4B3D-B2FC-D87B21B0C4CA}" type="sibTrans" cxnId="{6136F00E-3D84-4E37-8B35-3689D74A20D3}">
      <dgm:prSet/>
      <dgm:spPr/>
      <dgm:t>
        <a:bodyPr/>
        <a:lstStyle/>
        <a:p>
          <a:endParaRPr lang="en-US"/>
        </a:p>
      </dgm:t>
    </dgm:pt>
    <dgm:pt modelId="{5B044F15-6DD9-4407-9EA7-1F5439B27D7C}" type="parTrans" cxnId="{6136F00E-3D84-4E37-8B35-3689D74A20D3}">
      <dgm:prSet/>
      <dgm:spPr/>
      <dgm:t>
        <a:bodyPr/>
        <a:lstStyle/>
        <a:p>
          <a:endParaRPr lang="en-US"/>
        </a:p>
      </dgm:t>
    </dgm:pt>
    <dgm:pt modelId="{94DA54E1-0ED4-47F0-912C-8F4BC5815E21}" type="pres">
      <dgm:prSet presAssocID="{811E3B9F-4EEB-4C2D-929A-85BC8E638A4A}" presName="Name0" presStyleCnt="0">
        <dgm:presLayoutVars>
          <dgm:chMax val="9"/>
          <dgm:chPref val="9"/>
        </dgm:presLayoutVars>
      </dgm:prSet>
      <dgm:spPr/>
      <dgm:t>
        <a:bodyPr/>
        <a:lstStyle/>
        <a:p>
          <a:endParaRPr lang="en-US"/>
        </a:p>
      </dgm:t>
    </dgm:pt>
    <dgm:pt modelId="{84262F90-E6B6-4C35-B1D0-0C1F7895E0E2}" type="pres">
      <dgm:prSet presAssocID="{7B94AA45-897B-448F-B1BA-376B160BF57C}" presName="picture1" presStyleCnt="0"/>
      <dgm:spPr/>
    </dgm:pt>
    <dgm:pt modelId="{6945A5F6-A01B-499F-997B-3CBC982D696C}" type="pres">
      <dgm:prSet presAssocID="{7B94AA45-897B-448F-B1BA-376B160BF57C}" presName="picture" presStyleLbl="alignImgPlace1" presStyleIdx="0" presStyleCnt="1" custAng="0" custScaleX="100000" custScaleY="162609" custLinFactNeighborX="-115"/>
      <dgm:spPr>
        <a:ln>
          <a:noFill/>
        </a:ln>
      </dgm:spPr>
      <dgm:t>
        <a:bodyPr/>
        <a:lstStyle/>
        <a:p>
          <a:endParaRPr lang="en-US"/>
        </a:p>
      </dgm:t>
    </dgm:pt>
    <dgm:pt modelId="{47EE3406-3670-4D59-8022-61224C33A7B8}" type="pres">
      <dgm:prSet presAssocID="{7B94AA45-897B-448F-B1BA-376B160BF57C}" presName="parent1" presStyleLbl="node1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94D6A3E-15AD-444F-9B20-9EDDFBD5565D}" type="presOf" srcId="{811E3B9F-4EEB-4C2D-929A-85BC8E638A4A}" destId="{94DA54E1-0ED4-47F0-912C-8F4BC5815E21}" srcOrd="0" destOrd="0" presId="urn:microsoft.com/office/officeart/2011/layout/ThemePictureAlternatingAccent"/>
    <dgm:cxn modelId="{18889609-F572-4157-8AED-9E0ECEC327E3}" type="presOf" srcId="{7B94AA45-897B-448F-B1BA-376B160BF57C}" destId="{47EE3406-3670-4D59-8022-61224C33A7B8}" srcOrd="0" destOrd="0" presId="urn:microsoft.com/office/officeart/2011/layout/ThemePictureAlternatingAccent"/>
    <dgm:cxn modelId="{6136F00E-3D84-4E37-8B35-3689D74A20D3}" srcId="{811E3B9F-4EEB-4C2D-929A-85BC8E638A4A}" destId="{7B94AA45-897B-448F-B1BA-376B160BF57C}" srcOrd="0" destOrd="0" parTransId="{5B044F15-6DD9-4407-9EA7-1F5439B27D7C}" sibTransId="{62F8D14B-0009-4B3D-B2FC-D87B21B0C4CA}"/>
    <dgm:cxn modelId="{DA092E06-4D2D-446E-9314-873601FC84F6}" type="presParOf" srcId="{94DA54E1-0ED4-47F0-912C-8F4BC5815E21}" destId="{84262F90-E6B6-4C35-B1D0-0C1F7895E0E2}" srcOrd="0" destOrd="0" presId="urn:microsoft.com/office/officeart/2011/layout/ThemePictureAlternatingAccent"/>
    <dgm:cxn modelId="{FB8B492A-5235-4795-9AFF-C49E427ED797}" type="presParOf" srcId="{84262F90-E6B6-4C35-B1D0-0C1F7895E0E2}" destId="{6945A5F6-A01B-499F-997B-3CBC982D696C}" srcOrd="0" destOrd="0" presId="urn:microsoft.com/office/officeart/2011/layout/ThemePictureAlternatingAccent"/>
    <dgm:cxn modelId="{DC73CEED-90A2-40ED-B7D7-A4B324DF5DD6}" type="presParOf" srcId="{94DA54E1-0ED4-47F0-912C-8F4BC5815E21}" destId="{47EE3406-3670-4D59-8022-61224C33A7B8}" srcOrd="1" destOrd="0" presId="urn:microsoft.com/office/officeart/2011/layout/ThemePictureAlternatingAccent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11E3B9F-4EEB-4C2D-929A-85BC8E638A4A}" type="doc">
      <dgm:prSet loTypeId="urn:microsoft.com/office/officeart/2011/layout/ThemePictureAlternatingAccen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B94AA45-897B-448F-B1BA-376B160BF57C}">
      <dgm:prSet phldrT="[Text]"/>
      <dgm:spPr/>
      <dgm:t>
        <a:bodyPr/>
        <a:lstStyle/>
        <a:p>
          <a:endParaRPr lang="en-US" dirty="0"/>
        </a:p>
      </dgm:t>
    </dgm:pt>
    <dgm:pt modelId="{62F8D14B-0009-4B3D-B2FC-D87B21B0C4CA}" type="sibTrans" cxnId="{6136F00E-3D84-4E37-8B35-3689D74A20D3}">
      <dgm:prSet/>
      <dgm:spPr/>
      <dgm:t>
        <a:bodyPr/>
        <a:lstStyle/>
        <a:p>
          <a:endParaRPr lang="en-US"/>
        </a:p>
      </dgm:t>
    </dgm:pt>
    <dgm:pt modelId="{5B044F15-6DD9-4407-9EA7-1F5439B27D7C}" type="parTrans" cxnId="{6136F00E-3D84-4E37-8B35-3689D74A20D3}">
      <dgm:prSet/>
      <dgm:spPr/>
      <dgm:t>
        <a:bodyPr/>
        <a:lstStyle/>
        <a:p>
          <a:endParaRPr lang="en-US"/>
        </a:p>
      </dgm:t>
    </dgm:pt>
    <dgm:pt modelId="{94DA54E1-0ED4-47F0-912C-8F4BC5815E21}" type="pres">
      <dgm:prSet presAssocID="{811E3B9F-4EEB-4C2D-929A-85BC8E638A4A}" presName="Name0" presStyleCnt="0">
        <dgm:presLayoutVars>
          <dgm:chMax val="9"/>
          <dgm:chPref val="9"/>
        </dgm:presLayoutVars>
      </dgm:prSet>
      <dgm:spPr/>
      <dgm:t>
        <a:bodyPr/>
        <a:lstStyle/>
        <a:p>
          <a:endParaRPr lang="en-US"/>
        </a:p>
      </dgm:t>
    </dgm:pt>
    <dgm:pt modelId="{84262F90-E6B6-4C35-B1D0-0C1F7895E0E2}" type="pres">
      <dgm:prSet presAssocID="{7B94AA45-897B-448F-B1BA-376B160BF57C}" presName="picture1" presStyleCnt="0"/>
      <dgm:spPr/>
    </dgm:pt>
    <dgm:pt modelId="{6945A5F6-A01B-499F-997B-3CBC982D696C}" type="pres">
      <dgm:prSet presAssocID="{7B94AA45-897B-448F-B1BA-376B160BF57C}" presName="picture" presStyleLbl="alignImgPlace1" presStyleIdx="0" presStyleCnt="1" custAng="0" custScaleX="100000" custScaleY="154654" custLinFactX="-100000" custLinFactNeighborX="-101461" custLinFactNeighborY="23109"/>
      <dgm:spPr/>
      <dgm:t>
        <a:bodyPr/>
        <a:lstStyle/>
        <a:p>
          <a:endParaRPr lang="en-US"/>
        </a:p>
      </dgm:t>
    </dgm:pt>
    <dgm:pt modelId="{47EE3406-3670-4D59-8022-61224C33A7B8}" type="pres">
      <dgm:prSet presAssocID="{7B94AA45-897B-448F-B1BA-376B160BF57C}" presName="parent1" presStyleLbl="node1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61E6BC8-C8D8-404C-A84B-705016F87B60}" type="presOf" srcId="{7B94AA45-897B-448F-B1BA-376B160BF57C}" destId="{47EE3406-3670-4D59-8022-61224C33A7B8}" srcOrd="0" destOrd="0" presId="urn:microsoft.com/office/officeart/2011/layout/ThemePictureAlternatingAccent"/>
    <dgm:cxn modelId="{6136F00E-3D84-4E37-8B35-3689D74A20D3}" srcId="{811E3B9F-4EEB-4C2D-929A-85BC8E638A4A}" destId="{7B94AA45-897B-448F-B1BA-376B160BF57C}" srcOrd="0" destOrd="0" parTransId="{5B044F15-6DD9-4407-9EA7-1F5439B27D7C}" sibTransId="{62F8D14B-0009-4B3D-B2FC-D87B21B0C4CA}"/>
    <dgm:cxn modelId="{A7E1FA35-1A31-4B75-8A93-E12601C546E7}" type="presOf" srcId="{811E3B9F-4EEB-4C2D-929A-85BC8E638A4A}" destId="{94DA54E1-0ED4-47F0-912C-8F4BC5815E21}" srcOrd="0" destOrd="0" presId="urn:microsoft.com/office/officeart/2011/layout/ThemePictureAlternatingAccent"/>
    <dgm:cxn modelId="{648D79A8-4512-45F1-86FC-06C606D7E02D}" type="presParOf" srcId="{94DA54E1-0ED4-47F0-912C-8F4BC5815E21}" destId="{84262F90-E6B6-4C35-B1D0-0C1F7895E0E2}" srcOrd="0" destOrd="0" presId="urn:microsoft.com/office/officeart/2011/layout/ThemePictureAlternatingAccent"/>
    <dgm:cxn modelId="{472E93D3-EBA3-4964-9D4E-94D533FB84F5}" type="presParOf" srcId="{84262F90-E6B6-4C35-B1D0-0C1F7895E0E2}" destId="{6945A5F6-A01B-499F-997B-3CBC982D696C}" srcOrd="0" destOrd="0" presId="urn:microsoft.com/office/officeart/2011/layout/ThemePictureAlternatingAccent"/>
    <dgm:cxn modelId="{AD2ED1D6-56E7-4096-A3F7-21E74F840871}" type="presParOf" srcId="{94DA54E1-0ED4-47F0-912C-8F4BC5815E21}" destId="{47EE3406-3670-4D59-8022-61224C33A7B8}" srcOrd="1" destOrd="0" presId="urn:microsoft.com/office/officeart/2011/layout/ThemePictureAlternatingAccent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811E3B9F-4EEB-4C2D-929A-85BC8E638A4A}" type="doc">
      <dgm:prSet loTypeId="urn:microsoft.com/office/officeart/2011/layout/ThemePictureAlternatingAccen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B94AA45-897B-448F-B1BA-376B160BF57C}">
      <dgm:prSet phldrT="[Text]"/>
      <dgm:spPr/>
      <dgm:t>
        <a:bodyPr/>
        <a:lstStyle/>
        <a:p>
          <a:endParaRPr lang="en-US" dirty="0"/>
        </a:p>
      </dgm:t>
    </dgm:pt>
    <dgm:pt modelId="{62F8D14B-0009-4B3D-B2FC-D87B21B0C4CA}" type="sibTrans" cxnId="{6136F00E-3D84-4E37-8B35-3689D74A20D3}">
      <dgm:prSet/>
      <dgm:spPr/>
      <dgm:t>
        <a:bodyPr/>
        <a:lstStyle/>
        <a:p>
          <a:endParaRPr lang="en-US"/>
        </a:p>
      </dgm:t>
    </dgm:pt>
    <dgm:pt modelId="{5B044F15-6DD9-4407-9EA7-1F5439B27D7C}" type="parTrans" cxnId="{6136F00E-3D84-4E37-8B35-3689D74A20D3}">
      <dgm:prSet/>
      <dgm:spPr/>
      <dgm:t>
        <a:bodyPr/>
        <a:lstStyle/>
        <a:p>
          <a:endParaRPr lang="en-US"/>
        </a:p>
      </dgm:t>
    </dgm:pt>
    <dgm:pt modelId="{94DA54E1-0ED4-47F0-912C-8F4BC5815E21}" type="pres">
      <dgm:prSet presAssocID="{811E3B9F-4EEB-4C2D-929A-85BC8E638A4A}" presName="Name0" presStyleCnt="0">
        <dgm:presLayoutVars>
          <dgm:chMax val="9"/>
          <dgm:chPref val="9"/>
        </dgm:presLayoutVars>
      </dgm:prSet>
      <dgm:spPr/>
      <dgm:t>
        <a:bodyPr/>
        <a:lstStyle/>
        <a:p>
          <a:endParaRPr lang="en-US"/>
        </a:p>
      </dgm:t>
    </dgm:pt>
    <dgm:pt modelId="{84262F90-E6B6-4C35-B1D0-0C1F7895E0E2}" type="pres">
      <dgm:prSet presAssocID="{7B94AA45-897B-448F-B1BA-376B160BF57C}" presName="picture1" presStyleCnt="0"/>
      <dgm:spPr/>
    </dgm:pt>
    <dgm:pt modelId="{6945A5F6-A01B-499F-997B-3CBC982D696C}" type="pres">
      <dgm:prSet presAssocID="{7B94AA45-897B-448F-B1BA-376B160BF57C}" presName="picture" presStyleLbl="alignImgPlace1" presStyleIdx="0" presStyleCnt="1" custAng="0" custScaleX="100000" custScaleY="162609" custLinFactNeighborX="3071" custLinFactNeighborY="-20664"/>
      <dgm:spPr>
        <a:ln>
          <a:noFill/>
        </a:ln>
      </dgm:spPr>
      <dgm:t>
        <a:bodyPr/>
        <a:lstStyle/>
        <a:p>
          <a:endParaRPr lang="en-US"/>
        </a:p>
      </dgm:t>
    </dgm:pt>
    <dgm:pt modelId="{47EE3406-3670-4D59-8022-61224C33A7B8}" type="pres">
      <dgm:prSet presAssocID="{7B94AA45-897B-448F-B1BA-376B160BF57C}" presName="parent1" presStyleLbl="node1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B41763F-88A8-4CE4-B2E4-D0BC76F5BF8A}" type="presOf" srcId="{7B94AA45-897B-448F-B1BA-376B160BF57C}" destId="{47EE3406-3670-4D59-8022-61224C33A7B8}" srcOrd="0" destOrd="0" presId="urn:microsoft.com/office/officeart/2011/layout/ThemePictureAlternatingAccent"/>
    <dgm:cxn modelId="{5678D18E-4F4B-435E-AB07-CBB13E1FB8A9}" type="presOf" srcId="{811E3B9F-4EEB-4C2D-929A-85BC8E638A4A}" destId="{94DA54E1-0ED4-47F0-912C-8F4BC5815E21}" srcOrd="0" destOrd="0" presId="urn:microsoft.com/office/officeart/2011/layout/ThemePictureAlternatingAccent"/>
    <dgm:cxn modelId="{6136F00E-3D84-4E37-8B35-3689D74A20D3}" srcId="{811E3B9F-4EEB-4C2D-929A-85BC8E638A4A}" destId="{7B94AA45-897B-448F-B1BA-376B160BF57C}" srcOrd="0" destOrd="0" parTransId="{5B044F15-6DD9-4407-9EA7-1F5439B27D7C}" sibTransId="{62F8D14B-0009-4B3D-B2FC-D87B21B0C4CA}"/>
    <dgm:cxn modelId="{2E5BB719-3E10-4315-B0DC-EFE6CA3A3CA8}" type="presParOf" srcId="{94DA54E1-0ED4-47F0-912C-8F4BC5815E21}" destId="{84262F90-E6B6-4C35-B1D0-0C1F7895E0E2}" srcOrd="0" destOrd="0" presId="urn:microsoft.com/office/officeart/2011/layout/ThemePictureAlternatingAccent"/>
    <dgm:cxn modelId="{17D25FC2-144B-4662-9FAC-1AEB6AFF17F7}" type="presParOf" srcId="{84262F90-E6B6-4C35-B1D0-0C1F7895E0E2}" destId="{6945A5F6-A01B-499F-997B-3CBC982D696C}" srcOrd="0" destOrd="0" presId="urn:microsoft.com/office/officeart/2011/layout/ThemePictureAlternatingAccent"/>
    <dgm:cxn modelId="{9D4A7B3A-33C0-4A9B-A716-9A956B11482D}" type="presParOf" srcId="{94DA54E1-0ED4-47F0-912C-8F4BC5815E21}" destId="{47EE3406-3670-4D59-8022-61224C33A7B8}" srcOrd="1" destOrd="0" presId="urn:microsoft.com/office/officeart/2011/layout/ThemePictureAlternatingAccent"/>
  </dgm:cxnLst>
  <dgm:bg/>
  <dgm:whole/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811E3B9F-4EEB-4C2D-929A-85BC8E638A4A}" type="doc">
      <dgm:prSet loTypeId="urn:microsoft.com/office/officeart/2011/layout/ThemePictureAlternatingAccen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B94AA45-897B-448F-B1BA-376B160BF57C}">
      <dgm:prSet phldrT="[Text]"/>
      <dgm:spPr/>
      <dgm:t>
        <a:bodyPr/>
        <a:lstStyle/>
        <a:p>
          <a:endParaRPr lang="en-US" dirty="0"/>
        </a:p>
      </dgm:t>
    </dgm:pt>
    <dgm:pt modelId="{62F8D14B-0009-4B3D-B2FC-D87B21B0C4CA}" type="sibTrans" cxnId="{6136F00E-3D84-4E37-8B35-3689D74A20D3}">
      <dgm:prSet/>
      <dgm:spPr/>
      <dgm:t>
        <a:bodyPr/>
        <a:lstStyle/>
        <a:p>
          <a:endParaRPr lang="en-US"/>
        </a:p>
      </dgm:t>
    </dgm:pt>
    <dgm:pt modelId="{5B044F15-6DD9-4407-9EA7-1F5439B27D7C}" type="parTrans" cxnId="{6136F00E-3D84-4E37-8B35-3689D74A20D3}">
      <dgm:prSet/>
      <dgm:spPr/>
      <dgm:t>
        <a:bodyPr/>
        <a:lstStyle/>
        <a:p>
          <a:endParaRPr lang="en-US"/>
        </a:p>
      </dgm:t>
    </dgm:pt>
    <dgm:pt modelId="{94DA54E1-0ED4-47F0-912C-8F4BC5815E21}" type="pres">
      <dgm:prSet presAssocID="{811E3B9F-4EEB-4C2D-929A-85BC8E638A4A}" presName="Name0" presStyleCnt="0">
        <dgm:presLayoutVars>
          <dgm:chMax val="9"/>
          <dgm:chPref val="9"/>
        </dgm:presLayoutVars>
      </dgm:prSet>
      <dgm:spPr/>
      <dgm:t>
        <a:bodyPr/>
        <a:lstStyle/>
        <a:p>
          <a:endParaRPr lang="en-US"/>
        </a:p>
      </dgm:t>
    </dgm:pt>
    <dgm:pt modelId="{84262F90-E6B6-4C35-B1D0-0C1F7895E0E2}" type="pres">
      <dgm:prSet presAssocID="{7B94AA45-897B-448F-B1BA-376B160BF57C}" presName="picture1" presStyleCnt="0"/>
      <dgm:spPr/>
    </dgm:pt>
    <dgm:pt modelId="{6945A5F6-A01B-499F-997B-3CBC982D696C}" type="pres">
      <dgm:prSet presAssocID="{7B94AA45-897B-448F-B1BA-376B160BF57C}" presName="picture" presStyleLbl="alignImgPlace1" presStyleIdx="0" presStyleCnt="1" custAng="0" custScaleX="100000" custScaleY="100000" custLinFactNeighborX="-3188" custLinFactNeighborY="-10356"/>
      <dgm:spPr>
        <a:ln>
          <a:noFill/>
        </a:ln>
      </dgm:spPr>
      <dgm:t>
        <a:bodyPr/>
        <a:lstStyle/>
        <a:p>
          <a:endParaRPr lang="en-US"/>
        </a:p>
      </dgm:t>
    </dgm:pt>
    <dgm:pt modelId="{47EE3406-3670-4D59-8022-61224C33A7B8}" type="pres">
      <dgm:prSet presAssocID="{7B94AA45-897B-448F-B1BA-376B160BF57C}" presName="parent1" presStyleLbl="node1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AFC7F69-FAEA-4EC1-A263-988A8A963444}" type="presOf" srcId="{811E3B9F-4EEB-4C2D-929A-85BC8E638A4A}" destId="{94DA54E1-0ED4-47F0-912C-8F4BC5815E21}" srcOrd="0" destOrd="0" presId="urn:microsoft.com/office/officeart/2011/layout/ThemePictureAlternatingAccent"/>
    <dgm:cxn modelId="{6136F00E-3D84-4E37-8B35-3689D74A20D3}" srcId="{811E3B9F-4EEB-4C2D-929A-85BC8E638A4A}" destId="{7B94AA45-897B-448F-B1BA-376B160BF57C}" srcOrd="0" destOrd="0" parTransId="{5B044F15-6DD9-4407-9EA7-1F5439B27D7C}" sibTransId="{62F8D14B-0009-4B3D-B2FC-D87B21B0C4CA}"/>
    <dgm:cxn modelId="{9600DFC3-D053-413D-A321-B724A9ACE368}" type="presOf" srcId="{7B94AA45-897B-448F-B1BA-376B160BF57C}" destId="{47EE3406-3670-4D59-8022-61224C33A7B8}" srcOrd="0" destOrd="0" presId="urn:microsoft.com/office/officeart/2011/layout/ThemePictureAlternatingAccent"/>
    <dgm:cxn modelId="{509E9B62-E201-4DC6-BEA7-CFC898D0E830}" type="presParOf" srcId="{94DA54E1-0ED4-47F0-912C-8F4BC5815E21}" destId="{84262F90-E6B6-4C35-B1D0-0C1F7895E0E2}" srcOrd="0" destOrd="0" presId="urn:microsoft.com/office/officeart/2011/layout/ThemePictureAlternatingAccent"/>
    <dgm:cxn modelId="{4EFA2361-1A29-4A9E-BD0E-2DE96BCBC18F}" type="presParOf" srcId="{84262F90-E6B6-4C35-B1D0-0C1F7895E0E2}" destId="{6945A5F6-A01B-499F-997B-3CBC982D696C}" srcOrd="0" destOrd="0" presId="urn:microsoft.com/office/officeart/2011/layout/ThemePictureAlternatingAccent"/>
    <dgm:cxn modelId="{5C47437B-A1A4-4B9F-82CC-CF8ADD1467D7}" type="presParOf" srcId="{94DA54E1-0ED4-47F0-912C-8F4BC5815E21}" destId="{47EE3406-3670-4D59-8022-61224C33A7B8}" srcOrd="1" destOrd="0" presId="urn:microsoft.com/office/officeart/2011/layout/ThemePictureAlternatingAccen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11E3B9F-4EEB-4C2D-929A-85BC8E638A4A}" type="doc">
      <dgm:prSet loTypeId="urn:microsoft.com/office/officeart/2011/layout/ThemePictureAlternatingAccen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B94AA45-897B-448F-B1BA-376B160BF57C}">
      <dgm:prSet phldrT="[Text]"/>
      <dgm:spPr/>
      <dgm:t>
        <a:bodyPr/>
        <a:lstStyle/>
        <a:p>
          <a:endParaRPr lang="en-US" dirty="0"/>
        </a:p>
      </dgm:t>
    </dgm:pt>
    <dgm:pt modelId="{62F8D14B-0009-4B3D-B2FC-D87B21B0C4CA}" type="sibTrans" cxnId="{6136F00E-3D84-4E37-8B35-3689D74A20D3}">
      <dgm:prSet/>
      <dgm:spPr/>
      <dgm:t>
        <a:bodyPr/>
        <a:lstStyle/>
        <a:p>
          <a:endParaRPr lang="en-US"/>
        </a:p>
      </dgm:t>
    </dgm:pt>
    <dgm:pt modelId="{5B044F15-6DD9-4407-9EA7-1F5439B27D7C}" type="parTrans" cxnId="{6136F00E-3D84-4E37-8B35-3689D74A20D3}">
      <dgm:prSet/>
      <dgm:spPr/>
      <dgm:t>
        <a:bodyPr/>
        <a:lstStyle/>
        <a:p>
          <a:endParaRPr lang="en-US"/>
        </a:p>
      </dgm:t>
    </dgm:pt>
    <dgm:pt modelId="{94DA54E1-0ED4-47F0-912C-8F4BC5815E21}" type="pres">
      <dgm:prSet presAssocID="{811E3B9F-4EEB-4C2D-929A-85BC8E638A4A}" presName="Name0" presStyleCnt="0">
        <dgm:presLayoutVars>
          <dgm:chMax val="9"/>
          <dgm:chPref val="9"/>
        </dgm:presLayoutVars>
      </dgm:prSet>
      <dgm:spPr/>
      <dgm:t>
        <a:bodyPr/>
        <a:lstStyle/>
        <a:p>
          <a:endParaRPr lang="en-US"/>
        </a:p>
      </dgm:t>
    </dgm:pt>
    <dgm:pt modelId="{84262F90-E6B6-4C35-B1D0-0C1F7895E0E2}" type="pres">
      <dgm:prSet presAssocID="{7B94AA45-897B-448F-B1BA-376B160BF57C}" presName="picture1" presStyleCnt="0"/>
      <dgm:spPr/>
    </dgm:pt>
    <dgm:pt modelId="{6945A5F6-A01B-499F-997B-3CBC982D696C}" type="pres">
      <dgm:prSet presAssocID="{7B94AA45-897B-448F-B1BA-376B160BF57C}" presName="picture" presStyleLbl="alignImgPlace1" presStyleIdx="0" presStyleCnt="1" custAng="0" custScaleX="100000" custScaleY="154654" custLinFactNeighborX="-53863"/>
      <dgm:spPr/>
      <dgm:t>
        <a:bodyPr/>
        <a:lstStyle/>
        <a:p>
          <a:endParaRPr lang="en-US"/>
        </a:p>
      </dgm:t>
    </dgm:pt>
    <dgm:pt modelId="{47EE3406-3670-4D59-8022-61224C33A7B8}" type="pres">
      <dgm:prSet presAssocID="{7B94AA45-897B-448F-B1BA-376B160BF57C}" presName="parent1" presStyleLbl="node1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9359632-C5F3-4191-98D4-FEFBC19595B9}" type="presOf" srcId="{7B94AA45-897B-448F-B1BA-376B160BF57C}" destId="{47EE3406-3670-4D59-8022-61224C33A7B8}" srcOrd="0" destOrd="0" presId="urn:microsoft.com/office/officeart/2011/layout/ThemePictureAlternatingAccent"/>
    <dgm:cxn modelId="{6136F00E-3D84-4E37-8B35-3689D74A20D3}" srcId="{811E3B9F-4EEB-4C2D-929A-85BC8E638A4A}" destId="{7B94AA45-897B-448F-B1BA-376B160BF57C}" srcOrd="0" destOrd="0" parTransId="{5B044F15-6DD9-4407-9EA7-1F5439B27D7C}" sibTransId="{62F8D14B-0009-4B3D-B2FC-D87B21B0C4CA}"/>
    <dgm:cxn modelId="{72E91F02-DF94-4FF6-8166-D872CA244AAF}" type="presOf" srcId="{811E3B9F-4EEB-4C2D-929A-85BC8E638A4A}" destId="{94DA54E1-0ED4-47F0-912C-8F4BC5815E21}" srcOrd="0" destOrd="0" presId="urn:microsoft.com/office/officeart/2011/layout/ThemePictureAlternatingAccent"/>
    <dgm:cxn modelId="{3B9ED36B-BBE3-4D15-9AD7-C5ACA4E33954}" type="presParOf" srcId="{94DA54E1-0ED4-47F0-912C-8F4BC5815E21}" destId="{84262F90-E6B6-4C35-B1D0-0C1F7895E0E2}" srcOrd="0" destOrd="0" presId="urn:microsoft.com/office/officeart/2011/layout/ThemePictureAlternatingAccent"/>
    <dgm:cxn modelId="{EB4247B1-E6A4-42C1-B862-066D7BDE09D6}" type="presParOf" srcId="{84262F90-E6B6-4C35-B1D0-0C1F7895E0E2}" destId="{6945A5F6-A01B-499F-997B-3CBC982D696C}" srcOrd="0" destOrd="0" presId="urn:microsoft.com/office/officeart/2011/layout/ThemePictureAlternatingAccent"/>
    <dgm:cxn modelId="{59C29009-1FB2-465C-A412-B74D7BFB664E}" type="presParOf" srcId="{94DA54E1-0ED4-47F0-912C-8F4BC5815E21}" destId="{47EE3406-3670-4D59-8022-61224C33A7B8}" srcOrd="1" destOrd="0" presId="urn:microsoft.com/office/officeart/2011/layout/ThemePictureAlternatingAccent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11E3B9F-4EEB-4C2D-929A-85BC8E638A4A}" type="doc">
      <dgm:prSet loTypeId="urn:microsoft.com/office/officeart/2011/layout/ThemePictureAlternatingAccen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B94AA45-897B-448F-B1BA-376B160BF57C}">
      <dgm:prSet phldrT="[Text]"/>
      <dgm:spPr/>
      <dgm:t>
        <a:bodyPr/>
        <a:lstStyle/>
        <a:p>
          <a:endParaRPr lang="en-US" dirty="0"/>
        </a:p>
      </dgm:t>
    </dgm:pt>
    <dgm:pt modelId="{62F8D14B-0009-4B3D-B2FC-D87B21B0C4CA}" type="sibTrans" cxnId="{6136F00E-3D84-4E37-8B35-3689D74A20D3}">
      <dgm:prSet/>
      <dgm:spPr/>
      <dgm:t>
        <a:bodyPr/>
        <a:lstStyle/>
        <a:p>
          <a:endParaRPr lang="en-US"/>
        </a:p>
      </dgm:t>
    </dgm:pt>
    <dgm:pt modelId="{5B044F15-6DD9-4407-9EA7-1F5439B27D7C}" type="parTrans" cxnId="{6136F00E-3D84-4E37-8B35-3689D74A20D3}">
      <dgm:prSet/>
      <dgm:spPr/>
      <dgm:t>
        <a:bodyPr/>
        <a:lstStyle/>
        <a:p>
          <a:endParaRPr lang="en-US"/>
        </a:p>
      </dgm:t>
    </dgm:pt>
    <dgm:pt modelId="{94DA54E1-0ED4-47F0-912C-8F4BC5815E21}" type="pres">
      <dgm:prSet presAssocID="{811E3B9F-4EEB-4C2D-929A-85BC8E638A4A}" presName="Name0" presStyleCnt="0">
        <dgm:presLayoutVars>
          <dgm:chMax val="9"/>
          <dgm:chPref val="9"/>
        </dgm:presLayoutVars>
      </dgm:prSet>
      <dgm:spPr/>
      <dgm:t>
        <a:bodyPr/>
        <a:lstStyle/>
        <a:p>
          <a:endParaRPr lang="en-US"/>
        </a:p>
      </dgm:t>
    </dgm:pt>
    <dgm:pt modelId="{84262F90-E6B6-4C35-B1D0-0C1F7895E0E2}" type="pres">
      <dgm:prSet presAssocID="{7B94AA45-897B-448F-B1BA-376B160BF57C}" presName="picture1" presStyleCnt="0"/>
      <dgm:spPr/>
    </dgm:pt>
    <dgm:pt modelId="{6945A5F6-A01B-499F-997B-3CBC982D696C}" type="pres">
      <dgm:prSet presAssocID="{7B94AA45-897B-448F-B1BA-376B160BF57C}" presName="picture" presStyleLbl="alignImgPlace1" presStyleIdx="0" presStyleCnt="1" custAng="0" custScaleX="100000" custScaleY="154654" custLinFactX="-100000" custLinFactNeighborX="-101461" custLinFactNeighborY="23109"/>
      <dgm:spPr/>
      <dgm:t>
        <a:bodyPr/>
        <a:lstStyle/>
        <a:p>
          <a:endParaRPr lang="en-US"/>
        </a:p>
      </dgm:t>
    </dgm:pt>
    <dgm:pt modelId="{47EE3406-3670-4D59-8022-61224C33A7B8}" type="pres">
      <dgm:prSet presAssocID="{7B94AA45-897B-448F-B1BA-376B160BF57C}" presName="parent1" presStyleLbl="node1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E4E9874-9911-4F1D-8503-F04DBF2F6416}" type="presOf" srcId="{811E3B9F-4EEB-4C2D-929A-85BC8E638A4A}" destId="{94DA54E1-0ED4-47F0-912C-8F4BC5815E21}" srcOrd="0" destOrd="0" presId="urn:microsoft.com/office/officeart/2011/layout/ThemePictureAlternatingAccent"/>
    <dgm:cxn modelId="{6136F00E-3D84-4E37-8B35-3689D74A20D3}" srcId="{811E3B9F-4EEB-4C2D-929A-85BC8E638A4A}" destId="{7B94AA45-897B-448F-B1BA-376B160BF57C}" srcOrd="0" destOrd="0" parTransId="{5B044F15-6DD9-4407-9EA7-1F5439B27D7C}" sibTransId="{62F8D14B-0009-4B3D-B2FC-D87B21B0C4CA}"/>
    <dgm:cxn modelId="{89DE01B0-9A9E-4A4F-BF84-DA8DAA91A809}" type="presOf" srcId="{7B94AA45-897B-448F-B1BA-376B160BF57C}" destId="{47EE3406-3670-4D59-8022-61224C33A7B8}" srcOrd="0" destOrd="0" presId="urn:microsoft.com/office/officeart/2011/layout/ThemePictureAlternatingAccent"/>
    <dgm:cxn modelId="{1F300286-A986-4343-8B81-F4B431A7F290}" type="presParOf" srcId="{94DA54E1-0ED4-47F0-912C-8F4BC5815E21}" destId="{84262F90-E6B6-4C35-B1D0-0C1F7895E0E2}" srcOrd="0" destOrd="0" presId="urn:microsoft.com/office/officeart/2011/layout/ThemePictureAlternatingAccent"/>
    <dgm:cxn modelId="{73981017-BEC2-41AD-BAF5-D9CCD7610918}" type="presParOf" srcId="{84262F90-E6B6-4C35-B1D0-0C1F7895E0E2}" destId="{6945A5F6-A01B-499F-997B-3CBC982D696C}" srcOrd="0" destOrd="0" presId="urn:microsoft.com/office/officeart/2011/layout/ThemePictureAlternatingAccent"/>
    <dgm:cxn modelId="{B510CAAF-5B99-46D8-A80B-8A8EE121E369}" type="presParOf" srcId="{94DA54E1-0ED4-47F0-912C-8F4BC5815E21}" destId="{47EE3406-3670-4D59-8022-61224C33A7B8}" srcOrd="1" destOrd="0" presId="urn:microsoft.com/office/officeart/2011/layout/ThemePictureAlternatingAccent"/>
  </dgm:cxnLst>
  <dgm:bg/>
  <dgm:whole/>
  <dgm:extLst>
    <a:ext uri="http://schemas.microsoft.com/office/drawing/2008/diagram">
      <dsp:dataModelExt xmlns:dsp="http://schemas.microsoft.com/office/drawing/2008/diagram" relId="rId23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11E3B9F-4EEB-4C2D-929A-85BC8E638A4A}" type="doc">
      <dgm:prSet loTypeId="urn:microsoft.com/office/officeart/2011/layout/ThemePictureAlternatingAccen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B94AA45-897B-448F-B1BA-376B160BF57C}">
      <dgm:prSet phldrT="[Text]"/>
      <dgm:spPr/>
      <dgm:t>
        <a:bodyPr/>
        <a:lstStyle/>
        <a:p>
          <a:endParaRPr lang="en-US" dirty="0"/>
        </a:p>
      </dgm:t>
    </dgm:pt>
    <dgm:pt modelId="{62F8D14B-0009-4B3D-B2FC-D87B21B0C4CA}" type="sibTrans" cxnId="{6136F00E-3D84-4E37-8B35-3689D74A20D3}">
      <dgm:prSet/>
      <dgm:spPr/>
      <dgm:t>
        <a:bodyPr/>
        <a:lstStyle/>
        <a:p>
          <a:endParaRPr lang="en-US"/>
        </a:p>
      </dgm:t>
    </dgm:pt>
    <dgm:pt modelId="{5B044F15-6DD9-4407-9EA7-1F5439B27D7C}" type="parTrans" cxnId="{6136F00E-3D84-4E37-8B35-3689D74A20D3}">
      <dgm:prSet/>
      <dgm:spPr/>
      <dgm:t>
        <a:bodyPr/>
        <a:lstStyle/>
        <a:p>
          <a:endParaRPr lang="en-US"/>
        </a:p>
      </dgm:t>
    </dgm:pt>
    <dgm:pt modelId="{94DA54E1-0ED4-47F0-912C-8F4BC5815E21}" type="pres">
      <dgm:prSet presAssocID="{811E3B9F-4EEB-4C2D-929A-85BC8E638A4A}" presName="Name0" presStyleCnt="0">
        <dgm:presLayoutVars>
          <dgm:chMax val="9"/>
          <dgm:chPref val="9"/>
        </dgm:presLayoutVars>
      </dgm:prSet>
      <dgm:spPr/>
      <dgm:t>
        <a:bodyPr/>
        <a:lstStyle/>
        <a:p>
          <a:endParaRPr lang="en-US"/>
        </a:p>
      </dgm:t>
    </dgm:pt>
    <dgm:pt modelId="{84262F90-E6B6-4C35-B1D0-0C1F7895E0E2}" type="pres">
      <dgm:prSet presAssocID="{7B94AA45-897B-448F-B1BA-376B160BF57C}" presName="picture1" presStyleCnt="0"/>
      <dgm:spPr/>
    </dgm:pt>
    <dgm:pt modelId="{6945A5F6-A01B-499F-997B-3CBC982D696C}" type="pres">
      <dgm:prSet presAssocID="{7B94AA45-897B-448F-B1BA-376B160BF57C}" presName="picture" presStyleLbl="alignImgPlace1" presStyleIdx="0" presStyleCnt="1" custAng="0" custScaleX="100000" custScaleY="154654" custLinFactNeighborX="-53863"/>
      <dgm:spPr/>
      <dgm:t>
        <a:bodyPr/>
        <a:lstStyle/>
        <a:p>
          <a:endParaRPr lang="en-US"/>
        </a:p>
      </dgm:t>
    </dgm:pt>
    <dgm:pt modelId="{47EE3406-3670-4D59-8022-61224C33A7B8}" type="pres">
      <dgm:prSet presAssocID="{7B94AA45-897B-448F-B1BA-376B160BF57C}" presName="parent1" presStyleLbl="node1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48D10E3-86EF-4EEC-BFDC-89DACC8CF0AD}" type="presOf" srcId="{811E3B9F-4EEB-4C2D-929A-85BC8E638A4A}" destId="{94DA54E1-0ED4-47F0-912C-8F4BC5815E21}" srcOrd="0" destOrd="0" presId="urn:microsoft.com/office/officeart/2011/layout/ThemePictureAlternatingAccent"/>
    <dgm:cxn modelId="{6136F00E-3D84-4E37-8B35-3689D74A20D3}" srcId="{811E3B9F-4EEB-4C2D-929A-85BC8E638A4A}" destId="{7B94AA45-897B-448F-B1BA-376B160BF57C}" srcOrd="0" destOrd="0" parTransId="{5B044F15-6DD9-4407-9EA7-1F5439B27D7C}" sibTransId="{62F8D14B-0009-4B3D-B2FC-D87B21B0C4CA}"/>
    <dgm:cxn modelId="{D6EE2759-58EB-41B6-8E32-2DF4715ED7B7}" type="presOf" srcId="{7B94AA45-897B-448F-B1BA-376B160BF57C}" destId="{47EE3406-3670-4D59-8022-61224C33A7B8}" srcOrd="0" destOrd="0" presId="urn:microsoft.com/office/officeart/2011/layout/ThemePictureAlternatingAccent"/>
    <dgm:cxn modelId="{8102F573-AFDC-48BC-8D38-BFE1F6690608}" type="presParOf" srcId="{94DA54E1-0ED4-47F0-912C-8F4BC5815E21}" destId="{84262F90-E6B6-4C35-B1D0-0C1F7895E0E2}" srcOrd="0" destOrd="0" presId="urn:microsoft.com/office/officeart/2011/layout/ThemePictureAlternatingAccent"/>
    <dgm:cxn modelId="{58BA3D27-BE5C-4642-BC11-0DE860316655}" type="presParOf" srcId="{84262F90-E6B6-4C35-B1D0-0C1F7895E0E2}" destId="{6945A5F6-A01B-499F-997B-3CBC982D696C}" srcOrd="0" destOrd="0" presId="urn:microsoft.com/office/officeart/2011/layout/ThemePictureAlternatingAccent"/>
    <dgm:cxn modelId="{30C57A7D-11F6-4C32-A8D1-229A4ABA75B3}" type="presParOf" srcId="{94DA54E1-0ED4-47F0-912C-8F4BC5815E21}" destId="{47EE3406-3670-4D59-8022-61224C33A7B8}" srcOrd="1" destOrd="0" presId="urn:microsoft.com/office/officeart/2011/layout/ThemePictureAlternatingAccent"/>
  </dgm:cxnLst>
  <dgm:bg/>
  <dgm:whole/>
  <dgm:extLst>
    <a:ext uri="http://schemas.microsoft.com/office/drawing/2008/diagram">
      <dsp:dataModelExt xmlns:dsp="http://schemas.microsoft.com/office/drawing/2008/diagram" relId="rId2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11E3B9F-4EEB-4C2D-929A-85BC8E638A4A}" type="doc">
      <dgm:prSet loTypeId="urn:microsoft.com/office/officeart/2011/layout/ThemePictureAlternatingAccen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B94AA45-897B-448F-B1BA-376B160BF57C}">
      <dgm:prSet phldrT="[Text]"/>
      <dgm:spPr/>
      <dgm:t>
        <a:bodyPr/>
        <a:lstStyle/>
        <a:p>
          <a:endParaRPr lang="en-US" dirty="0"/>
        </a:p>
      </dgm:t>
    </dgm:pt>
    <dgm:pt modelId="{62F8D14B-0009-4B3D-B2FC-D87B21B0C4CA}" type="sibTrans" cxnId="{6136F00E-3D84-4E37-8B35-3689D74A20D3}">
      <dgm:prSet/>
      <dgm:spPr/>
      <dgm:t>
        <a:bodyPr/>
        <a:lstStyle/>
        <a:p>
          <a:endParaRPr lang="en-US"/>
        </a:p>
      </dgm:t>
    </dgm:pt>
    <dgm:pt modelId="{5B044F15-6DD9-4407-9EA7-1F5439B27D7C}" type="parTrans" cxnId="{6136F00E-3D84-4E37-8B35-3689D74A20D3}">
      <dgm:prSet/>
      <dgm:spPr/>
      <dgm:t>
        <a:bodyPr/>
        <a:lstStyle/>
        <a:p>
          <a:endParaRPr lang="en-US"/>
        </a:p>
      </dgm:t>
    </dgm:pt>
    <dgm:pt modelId="{94DA54E1-0ED4-47F0-912C-8F4BC5815E21}" type="pres">
      <dgm:prSet presAssocID="{811E3B9F-4EEB-4C2D-929A-85BC8E638A4A}" presName="Name0" presStyleCnt="0">
        <dgm:presLayoutVars>
          <dgm:chMax val="9"/>
          <dgm:chPref val="9"/>
        </dgm:presLayoutVars>
      </dgm:prSet>
      <dgm:spPr/>
      <dgm:t>
        <a:bodyPr/>
        <a:lstStyle/>
        <a:p>
          <a:endParaRPr lang="en-US"/>
        </a:p>
      </dgm:t>
    </dgm:pt>
    <dgm:pt modelId="{84262F90-E6B6-4C35-B1D0-0C1F7895E0E2}" type="pres">
      <dgm:prSet presAssocID="{7B94AA45-897B-448F-B1BA-376B160BF57C}" presName="picture1" presStyleCnt="0"/>
      <dgm:spPr/>
    </dgm:pt>
    <dgm:pt modelId="{6945A5F6-A01B-499F-997B-3CBC982D696C}" type="pres">
      <dgm:prSet presAssocID="{7B94AA45-897B-448F-B1BA-376B160BF57C}" presName="picture" presStyleLbl="alignImgPlace1" presStyleIdx="0" presStyleCnt="1" custAng="0" custScaleX="100000" custScaleY="154654" custLinFactNeighborY="65146"/>
      <dgm:spPr/>
      <dgm:t>
        <a:bodyPr/>
        <a:lstStyle/>
        <a:p>
          <a:endParaRPr lang="en-US"/>
        </a:p>
      </dgm:t>
    </dgm:pt>
    <dgm:pt modelId="{47EE3406-3670-4D59-8022-61224C33A7B8}" type="pres">
      <dgm:prSet presAssocID="{7B94AA45-897B-448F-B1BA-376B160BF57C}" presName="parent1" presStyleLbl="node1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46FAFCB-97B0-41D9-B9E8-69990F1824D6}" type="presOf" srcId="{7B94AA45-897B-448F-B1BA-376B160BF57C}" destId="{47EE3406-3670-4D59-8022-61224C33A7B8}" srcOrd="0" destOrd="0" presId="urn:microsoft.com/office/officeart/2011/layout/ThemePictureAlternatingAccent"/>
    <dgm:cxn modelId="{6136F00E-3D84-4E37-8B35-3689D74A20D3}" srcId="{811E3B9F-4EEB-4C2D-929A-85BC8E638A4A}" destId="{7B94AA45-897B-448F-B1BA-376B160BF57C}" srcOrd="0" destOrd="0" parTransId="{5B044F15-6DD9-4407-9EA7-1F5439B27D7C}" sibTransId="{62F8D14B-0009-4B3D-B2FC-D87B21B0C4CA}"/>
    <dgm:cxn modelId="{CF8085F3-C42B-41DA-8F94-F74459A3A468}" type="presOf" srcId="{811E3B9F-4EEB-4C2D-929A-85BC8E638A4A}" destId="{94DA54E1-0ED4-47F0-912C-8F4BC5815E21}" srcOrd="0" destOrd="0" presId="urn:microsoft.com/office/officeart/2011/layout/ThemePictureAlternatingAccent"/>
    <dgm:cxn modelId="{1B054ADA-765A-4AB3-8873-B6D433CD1F63}" type="presParOf" srcId="{94DA54E1-0ED4-47F0-912C-8F4BC5815E21}" destId="{84262F90-E6B6-4C35-B1D0-0C1F7895E0E2}" srcOrd="0" destOrd="0" presId="urn:microsoft.com/office/officeart/2011/layout/ThemePictureAlternatingAccent"/>
    <dgm:cxn modelId="{64494959-FAB0-43B9-B942-496934075A66}" type="presParOf" srcId="{84262F90-E6B6-4C35-B1D0-0C1F7895E0E2}" destId="{6945A5F6-A01B-499F-997B-3CBC982D696C}" srcOrd="0" destOrd="0" presId="urn:microsoft.com/office/officeart/2011/layout/ThemePictureAlternatingAccent"/>
    <dgm:cxn modelId="{5BBFA088-6A08-412F-916C-B4E143756FC6}" type="presParOf" srcId="{94DA54E1-0ED4-47F0-912C-8F4BC5815E21}" destId="{47EE3406-3670-4D59-8022-61224C33A7B8}" srcOrd="1" destOrd="0" presId="urn:microsoft.com/office/officeart/2011/layout/ThemePictureAlternatingAccen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11E3B9F-4EEB-4C2D-929A-85BC8E638A4A}" type="doc">
      <dgm:prSet loTypeId="urn:microsoft.com/office/officeart/2011/layout/ThemePictureAlternatingAccen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B94AA45-897B-448F-B1BA-376B160BF57C}">
      <dgm:prSet phldrT="[Text]"/>
      <dgm:spPr/>
      <dgm:t>
        <a:bodyPr/>
        <a:lstStyle/>
        <a:p>
          <a:endParaRPr lang="en-US" dirty="0"/>
        </a:p>
      </dgm:t>
    </dgm:pt>
    <dgm:pt modelId="{62F8D14B-0009-4B3D-B2FC-D87B21B0C4CA}" type="sibTrans" cxnId="{6136F00E-3D84-4E37-8B35-3689D74A20D3}">
      <dgm:prSet/>
      <dgm:spPr/>
      <dgm:t>
        <a:bodyPr/>
        <a:lstStyle/>
        <a:p>
          <a:endParaRPr lang="en-US"/>
        </a:p>
      </dgm:t>
    </dgm:pt>
    <dgm:pt modelId="{5B044F15-6DD9-4407-9EA7-1F5439B27D7C}" type="parTrans" cxnId="{6136F00E-3D84-4E37-8B35-3689D74A20D3}">
      <dgm:prSet/>
      <dgm:spPr/>
      <dgm:t>
        <a:bodyPr/>
        <a:lstStyle/>
        <a:p>
          <a:endParaRPr lang="en-US"/>
        </a:p>
      </dgm:t>
    </dgm:pt>
    <dgm:pt modelId="{94DA54E1-0ED4-47F0-912C-8F4BC5815E21}" type="pres">
      <dgm:prSet presAssocID="{811E3B9F-4EEB-4C2D-929A-85BC8E638A4A}" presName="Name0" presStyleCnt="0">
        <dgm:presLayoutVars>
          <dgm:chMax val="9"/>
          <dgm:chPref val="9"/>
        </dgm:presLayoutVars>
      </dgm:prSet>
      <dgm:spPr/>
      <dgm:t>
        <a:bodyPr/>
        <a:lstStyle/>
        <a:p>
          <a:endParaRPr lang="en-US"/>
        </a:p>
      </dgm:t>
    </dgm:pt>
    <dgm:pt modelId="{84262F90-E6B6-4C35-B1D0-0C1F7895E0E2}" type="pres">
      <dgm:prSet presAssocID="{7B94AA45-897B-448F-B1BA-376B160BF57C}" presName="picture1" presStyleCnt="0"/>
      <dgm:spPr/>
    </dgm:pt>
    <dgm:pt modelId="{6945A5F6-A01B-499F-997B-3CBC982D696C}" type="pres">
      <dgm:prSet presAssocID="{7B94AA45-897B-448F-B1BA-376B160BF57C}" presName="picture" presStyleLbl="alignImgPlace1" presStyleIdx="0" presStyleCnt="1" custAng="0" custScaleX="100000" custScaleY="163120" custLinFactNeighborY="66116"/>
      <dgm:spPr/>
      <dgm:t>
        <a:bodyPr/>
        <a:lstStyle/>
        <a:p>
          <a:endParaRPr lang="en-US"/>
        </a:p>
      </dgm:t>
    </dgm:pt>
    <dgm:pt modelId="{47EE3406-3670-4D59-8022-61224C33A7B8}" type="pres">
      <dgm:prSet presAssocID="{7B94AA45-897B-448F-B1BA-376B160BF57C}" presName="parent1" presStyleLbl="node1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F1786BD-3C10-4F01-BADD-17E34614E2A9}" type="presOf" srcId="{7B94AA45-897B-448F-B1BA-376B160BF57C}" destId="{47EE3406-3670-4D59-8022-61224C33A7B8}" srcOrd="0" destOrd="0" presId="urn:microsoft.com/office/officeart/2011/layout/ThemePictureAlternatingAccent"/>
    <dgm:cxn modelId="{6136F00E-3D84-4E37-8B35-3689D74A20D3}" srcId="{811E3B9F-4EEB-4C2D-929A-85BC8E638A4A}" destId="{7B94AA45-897B-448F-B1BA-376B160BF57C}" srcOrd="0" destOrd="0" parTransId="{5B044F15-6DD9-4407-9EA7-1F5439B27D7C}" sibTransId="{62F8D14B-0009-4B3D-B2FC-D87B21B0C4CA}"/>
    <dgm:cxn modelId="{F8F8FECD-B75B-472D-B319-CBFB243E0515}" type="presOf" srcId="{811E3B9F-4EEB-4C2D-929A-85BC8E638A4A}" destId="{94DA54E1-0ED4-47F0-912C-8F4BC5815E21}" srcOrd="0" destOrd="0" presId="urn:microsoft.com/office/officeart/2011/layout/ThemePictureAlternatingAccent"/>
    <dgm:cxn modelId="{3DAA3844-3286-4275-8797-2EBAC1EEB745}" type="presParOf" srcId="{94DA54E1-0ED4-47F0-912C-8F4BC5815E21}" destId="{84262F90-E6B6-4C35-B1D0-0C1F7895E0E2}" srcOrd="0" destOrd="0" presId="urn:microsoft.com/office/officeart/2011/layout/ThemePictureAlternatingAccent"/>
    <dgm:cxn modelId="{E22F0B93-59B7-42C0-81D8-6E2E71B35ABF}" type="presParOf" srcId="{84262F90-E6B6-4C35-B1D0-0C1F7895E0E2}" destId="{6945A5F6-A01B-499F-997B-3CBC982D696C}" srcOrd="0" destOrd="0" presId="urn:microsoft.com/office/officeart/2011/layout/ThemePictureAlternatingAccent"/>
    <dgm:cxn modelId="{8B50FA6C-94E9-46EF-9817-9D8288EDFF47}" type="presParOf" srcId="{94DA54E1-0ED4-47F0-912C-8F4BC5815E21}" destId="{47EE3406-3670-4D59-8022-61224C33A7B8}" srcOrd="1" destOrd="0" presId="urn:microsoft.com/office/officeart/2011/layout/ThemePictureAlternatingAccen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11E3B9F-4EEB-4C2D-929A-85BC8E638A4A}" type="doc">
      <dgm:prSet loTypeId="urn:microsoft.com/office/officeart/2011/layout/ThemePictureAlternatingAccen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B94AA45-897B-448F-B1BA-376B160BF57C}">
      <dgm:prSet phldrT="[Text]"/>
      <dgm:spPr/>
      <dgm:t>
        <a:bodyPr/>
        <a:lstStyle/>
        <a:p>
          <a:endParaRPr lang="en-US" dirty="0"/>
        </a:p>
      </dgm:t>
    </dgm:pt>
    <dgm:pt modelId="{62F8D14B-0009-4B3D-B2FC-D87B21B0C4CA}" type="sibTrans" cxnId="{6136F00E-3D84-4E37-8B35-3689D74A20D3}">
      <dgm:prSet/>
      <dgm:spPr/>
      <dgm:t>
        <a:bodyPr/>
        <a:lstStyle/>
        <a:p>
          <a:endParaRPr lang="en-US"/>
        </a:p>
      </dgm:t>
    </dgm:pt>
    <dgm:pt modelId="{5B044F15-6DD9-4407-9EA7-1F5439B27D7C}" type="parTrans" cxnId="{6136F00E-3D84-4E37-8B35-3689D74A20D3}">
      <dgm:prSet/>
      <dgm:spPr/>
      <dgm:t>
        <a:bodyPr/>
        <a:lstStyle/>
        <a:p>
          <a:endParaRPr lang="en-US"/>
        </a:p>
      </dgm:t>
    </dgm:pt>
    <dgm:pt modelId="{94DA54E1-0ED4-47F0-912C-8F4BC5815E21}" type="pres">
      <dgm:prSet presAssocID="{811E3B9F-4EEB-4C2D-929A-85BC8E638A4A}" presName="Name0" presStyleCnt="0">
        <dgm:presLayoutVars>
          <dgm:chMax val="9"/>
          <dgm:chPref val="9"/>
        </dgm:presLayoutVars>
      </dgm:prSet>
      <dgm:spPr/>
      <dgm:t>
        <a:bodyPr/>
        <a:lstStyle/>
        <a:p>
          <a:endParaRPr lang="en-US"/>
        </a:p>
      </dgm:t>
    </dgm:pt>
    <dgm:pt modelId="{84262F90-E6B6-4C35-B1D0-0C1F7895E0E2}" type="pres">
      <dgm:prSet presAssocID="{7B94AA45-897B-448F-B1BA-376B160BF57C}" presName="picture1" presStyleCnt="0"/>
      <dgm:spPr/>
    </dgm:pt>
    <dgm:pt modelId="{6945A5F6-A01B-499F-997B-3CBC982D696C}" type="pres">
      <dgm:prSet presAssocID="{7B94AA45-897B-448F-B1BA-376B160BF57C}" presName="picture" presStyleLbl="alignImgPlace1" presStyleIdx="0" presStyleCnt="1" custAng="0" custScaleX="100000" custScaleY="163120" custLinFactX="7865" custLinFactNeighborX="100000" custLinFactNeighborY="-8954"/>
      <dgm:spPr/>
      <dgm:t>
        <a:bodyPr/>
        <a:lstStyle/>
        <a:p>
          <a:endParaRPr lang="en-US"/>
        </a:p>
      </dgm:t>
    </dgm:pt>
    <dgm:pt modelId="{47EE3406-3670-4D59-8022-61224C33A7B8}" type="pres">
      <dgm:prSet presAssocID="{7B94AA45-897B-448F-B1BA-376B160BF57C}" presName="parent1" presStyleLbl="node1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B92BAD3-9B0E-4562-B12C-DFA9D5C6E93A}" type="presOf" srcId="{7B94AA45-897B-448F-B1BA-376B160BF57C}" destId="{47EE3406-3670-4D59-8022-61224C33A7B8}" srcOrd="0" destOrd="0" presId="urn:microsoft.com/office/officeart/2011/layout/ThemePictureAlternatingAccent"/>
    <dgm:cxn modelId="{6136F00E-3D84-4E37-8B35-3689D74A20D3}" srcId="{811E3B9F-4EEB-4C2D-929A-85BC8E638A4A}" destId="{7B94AA45-897B-448F-B1BA-376B160BF57C}" srcOrd="0" destOrd="0" parTransId="{5B044F15-6DD9-4407-9EA7-1F5439B27D7C}" sibTransId="{62F8D14B-0009-4B3D-B2FC-D87B21B0C4CA}"/>
    <dgm:cxn modelId="{6CA6F69A-B21C-4FF6-9956-1EE7845DE4C0}" type="presOf" srcId="{811E3B9F-4EEB-4C2D-929A-85BC8E638A4A}" destId="{94DA54E1-0ED4-47F0-912C-8F4BC5815E21}" srcOrd="0" destOrd="0" presId="urn:microsoft.com/office/officeart/2011/layout/ThemePictureAlternatingAccent"/>
    <dgm:cxn modelId="{139FC863-BAB9-4AFA-9376-FD68E869CBF5}" type="presParOf" srcId="{94DA54E1-0ED4-47F0-912C-8F4BC5815E21}" destId="{84262F90-E6B6-4C35-B1D0-0C1F7895E0E2}" srcOrd="0" destOrd="0" presId="urn:microsoft.com/office/officeart/2011/layout/ThemePictureAlternatingAccent"/>
    <dgm:cxn modelId="{07D7BBD5-E1C7-46BD-B30A-1C30D6B10DAF}" type="presParOf" srcId="{84262F90-E6B6-4C35-B1D0-0C1F7895E0E2}" destId="{6945A5F6-A01B-499F-997B-3CBC982D696C}" srcOrd="0" destOrd="0" presId="urn:microsoft.com/office/officeart/2011/layout/ThemePictureAlternatingAccent"/>
    <dgm:cxn modelId="{74B8320D-A109-423C-9993-D5A51EAB3489}" type="presParOf" srcId="{94DA54E1-0ED4-47F0-912C-8F4BC5815E21}" destId="{47EE3406-3670-4D59-8022-61224C33A7B8}" srcOrd="1" destOrd="0" presId="urn:microsoft.com/office/officeart/2011/layout/ThemePictureAlternatingAccen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11E3B9F-4EEB-4C2D-929A-85BC8E638A4A}" type="doc">
      <dgm:prSet loTypeId="urn:microsoft.com/office/officeart/2011/layout/ThemePictureAlternatingAccen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B94AA45-897B-448F-B1BA-376B160BF57C}">
      <dgm:prSet phldrT="[Text]"/>
      <dgm:spPr/>
      <dgm:t>
        <a:bodyPr/>
        <a:lstStyle/>
        <a:p>
          <a:endParaRPr lang="en-US" dirty="0"/>
        </a:p>
      </dgm:t>
    </dgm:pt>
    <dgm:pt modelId="{62F8D14B-0009-4B3D-B2FC-D87B21B0C4CA}" type="sibTrans" cxnId="{6136F00E-3D84-4E37-8B35-3689D74A20D3}">
      <dgm:prSet/>
      <dgm:spPr/>
      <dgm:t>
        <a:bodyPr/>
        <a:lstStyle/>
        <a:p>
          <a:endParaRPr lang="en-US"/>
        </a:p>
      </dgm:t>
    </dgm:pt>
    <dgm:pt modelId="{5B044F15-6DD9-4407-9EA7-1F5439B27D7C}" type="parTrans" cxnId="{6136F00E-3D84-4E37-8B35-3689D74A20D3}">
      <dgm:prSet/>
      <dgm:spPr/>
      <dgm:t>
        <a:bodyPr/>
        <a:lstStyle/>
        <a:p>
          <a:endParaRPr lang="en-US"/>
        </a:p>
      </dgm:t>
    </dgm:pt>
    <dgm:pt modelId="{94DA54E1-0ED4-47F0-912C-8F4BC5815E21}" type="pres">
      <dgm:prSet presAssocID="{811E3B9F-4EEB-4C2D-929A-85BC8E638A4A}" presName="Name0" presStyleCnt="0">
        <dgm:presLayoutVars>
          <dgm:chMax val="9"/>
          <dgm:chPref val="9"/>
        </dgm:presLayoutVars>
      </dgm:prSet>
      <dgm:spPr/>
      <dgm:t>
        <a:bodyPr/>
        <a:lstStyle/>
        <a:p>
          <a:endParaRPr lang="en-US"/>
        </a:p>
      </dgm:t>
    </dgm:pt>
    <dgm:pt modelId="{84262F90-E6B6-4C35-B1D0-0C1F7895E0E2}" type="pres">
      <dgm:prSet presAssocID="{7B94AA45-897B-448F-B1BA-376B160BF57C}" presName="picture1" presStyleCnt="0"/>
      <dgm:spPr/>
    </dgm:pt>
    <dgm:pt modelId="{6945A5F6-A01B-499F-997B-3CBC982D696C}" type="pres">
      <dgm:prSet presAssocID="{7B94AA45-897B-448F-B1BA-376B160BF57C}" presName="picture" presStyleLbl="alignImgPlace1" presStyleIdx="0" presStyleCnt="1" custAng="0" custScaleX="100000" custScaleY="163120" custLinFactNeighborX="416" custLinFactNeighborY="0"/>
      <dgm:spPr/>
      <dgm:t>
        <a:bodyPr/>
        <a:lstStyle/>
        <a:p>
          <a:endParaRPr lang="en-US"/>
        </a:p>
      </dgm:t>
    </dgm:pt>
    <dgm:pt modelId="{47EE3406-3670-4D59-8022-61224C33A7B8}" type="pres">
      <dgm:prSet presAssocID="{7B94AA45-897B-448F-B1BA-376B160BF57C}" presName="parent1" presStyleLbl="node1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9117BF2-1C92-4AD0-B1A1-C21B3D45CC45}" type="presOf" srcId="{7B94AA45-897B-448F-B1BA-376B160BF57C}" destId="{47EE3406-3670-4D59-8022-61224C33A7B8}" srcOrd="0" destOrd="0" presId="urn:microsoft.com/office/officeart/2011/layout/ThemePictureAlternatingAccent"/>
    <dgm:cxn modelId="{6136F00E-3D84-4E37-8B35-3689D74A20D3}" srcId="{811E3B9F-4EEB-4C2D-929A-85BC8E638A4A}" destId="{7B94AA45-897B-448F-B1BA-376B160BF57C}" srcOrd="0" destOrd="0" parTransId="{5B044F15-6DD9-4407-9EA7-1F5439B27D7C}" sibTransId="{62F8D14B-0009-4B3D-B2FC-D87B21B0C4CA}"/>
    <dgm:cxn modelId="{FE8FC4D0-E3F9-4A54-90E5-6E28A41C1705}" type="presOf" srcId="{811E3B9F-4EEB-4C2D-929A-85BC8E638A4A}" destId="{94DA54E1-0ED4-47F0-912C-8F4BC5815E21}" srcOrd="0" destOrd="0" presId="urn:microsoft.com/office/officeart/2011/layout/ThemePictureAlternatingAccent"/>
    <dgm:cxn modelId="{BC4618CF-90D7-4FF6-BE26-1284AE042A54}" type="presParOf" srcId="{94DA54E1-0ED4-47F0-912C-8F4BC5815E21}" destId="{84262F90-E6B6-4C35-B1D0-0C1F7895E0E2}" srcOrd="0" destOrd="0" presId="urn:microsoft.com/office/officeart/2011/layout/ThemePictureAlternatingAccent"/>
    <dgm:cxn modelId="{CFEF5D7B-669E-43E0-8A62-7B3D18B8D88F}" type="presParOf" srcId="{84262F90-E6B6-4C35-B1D0-0C1F7895E0E2}" destId="{6945A5F6-A01B-499F-997B-3CBC982D696C}" srcOrd="0" destOrd="0" presId="urn:microsoft.com/office/officeart/2011/layout/ThemePictureAlternatingAccent"/>
    <dgm:cxn modelId="{2581D128-5961-493E-8552-E6123FA557AE}" type="presParOf" srcId="{94DA54E1-0ED4-47F0-912C-8F4BC5815E21}" destId="{47EE3406-3670-4D59-8022-61224C33A7B8}" srcOrd="1" destOrd="0" presId="urn:microsoft.com/office/officeart/2011/layout/ThemePictureAlternatingAccent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45A5F6-A01B-499F-997B-3CBC982D696C}">
      <dsp:nvSpPr>
        <dsp:cNvPr id="0" name=""/>
        <dsp:cNvSpPr/>
      </dsp:nvSpPr>
      <dsp:spPr>
        <a:xfrm>
          <a:off x="-9" y="0"/>
          <a:ext cx="12192019" cy="3090874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EE3406-3670-4D59-8022-61224C33A7B8}">
      <dsp:nvSpPr>
        <dsp:cNvPr id="0" name=""/>
        <dsp:cNvSpPr/>
      </dsp:nvSpPr>
      <dsp:spPr>
        <a:xfrm>
          <a:off x="3592392" y="2712551"/>
          <a:ext cx="5007215" cy="360395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80010" bIns="26670" numCol="1" spcCol="1270" anchor="b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 dirty="0"/>
        </a:p>
      </dsp:txBody>
      <dsp:txXfrm>
        <a:off x="3592392" y="2712551"/>
        <a:ext cx="5007215" cy="360395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45A5F6-A01B-499F-997B-3CBC982D696C}">
      <dsp:nvSpPr>
        <dsp:cNvPr id="0" name=""/>
        <dsp:cNvSpPr/>
      </dsp:nvSpPr>
      <dsp:spPr>
        <a:xfrm>
          <a:off x="0" y="-2"/>
          <a:ext cx="1880282" cy="1795019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EE3406-3670-4D59-8022-61224C33A7B8}">
      <dsp:nvSpPr>
        <dsp:cNvPr id="0" name=""/>
        <dsp:cNvSpPr/>
      </dsp:nvSpPr>
      <dsp:spPr>
        <a:xfrm>
          <a:off x="0" y="1335775"/>
          <a:ext cx="1880282" cy="135333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10160" rIns="30480" bIns="10160" numCol="1" spcCol="1270" anchor="b" anchorCtr="0">
          <a:noAutofit/>
        </a:bodyPr>
        <a:lstStyle/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 dirty="0"/>
        </a:p>
      </dsp:txBody>
      <dsp:txXfrm>
        <a:off x="0" y="1335775"/>
        <a:ext cx="1880282" cy="135333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45A5F6-A01B-499F-997B-3CBC982D696C}">
      <dsp:nvSpPr>
        <dsp:cNvPr id="0" name=""/>
        <dsp:cNvSpPr/>
      </dsp:nvSpPr>
      <dsp:spPr>
        <a:xfrm>
          <a:off x="0" y="-2"/>
          <a:ext cx="1880282" cy="1795019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EE3406-3670-4D59-8022-61224C33A7B8}">
      <dsp:nvSpPr>
        <dsp:cNvPr id="0" name=""/>
        <dsp:cNvSpPr/>
      </dsp:nvSpPr>
      <dsp:spPr>
        <a:xfrm>
          <a:off x="0" y="1335775"/>
          <a:ext cx="1880282" cy="135333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10160" rIns="30480" bIns="10160" numCol="1" spcCol="1270" anchor="b" anchorCtr="0">
          <a:noAutofit/>
        </a:bodyPr>
        <a:lstStyle/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 dirty="0"/>
        </a:p>
      </dsp:txBody>
      <dsp:txXfrm>
        <a:off x="0" y="1335775"/>
        <a:ext cx="1880282" cy="13533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45A5F6-A01B-499F-997B-3CBC982D696C}">
      <dsp:nvSpPr>
        <dsp:cNvPr id="0" name=""/>
        <dsp:cNvSpPr/>
      </dsp:nvSpPr>
      <dsp:spPr>
        <a:xfrm>
          <a:off x="0" y="-2"/>
          <a:ext cx="1880282" cy="1795019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EE3406-3670-4D59-8022-61224C33A7B8}">
      <dsp:nvSpPr>
        <dsp:cNvPr id="0" name=""/>
        <dsp:cNvSpPr/>
      </dsp:nvSpPr>
      <dsp:spPr>
        <a:xfrm>
          <a:off x="0" y="1335775"/>
          <a:ext cx="1880282" cy="135333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10160" rIns="30480" bIns="10160" numCol="1" spcCol="1270" anchor="b" anchorCtr="0">
          <a:noAutofit/>
        </a:bodyPr>
        <a:lstStyle/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 dirty="0"/>
        </a:p>
      </dsp:txBody>
      <dsp:txXfrm>
        <a:off x="0" y="1335775"/>
        <a:ext cx="1880282" cy="13533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45A5F6-A01B-499F-997B-3CBC982D696C}">
      <dsp:nvSpPr>
        <dsp:cNvPr id="0" name=""/>
        <dsp:cNvSpPr/>
      </dsp:nvSpPr>
      <dsp:spPr>
        <a:xfrm>
          <a:off x="0" y="-2"/>
          <a:ext cx="1880282" cy="1795019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EE3406-3670-4D59-8022-61224C33A7B8}">
      <dsp:nvSpPr>
        <dsp:cNvPr id="0" name=""/>
        <dsp:cNvSpPr/>
      </dsp:nvSpPr>
      <dsp:spPr>
        <a:xfrm>
          <a:off x="0" y="1335775"/>
          <a:ext cx="1880282" cy="135333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10160" rIns="30480" bIns="10160" numCol="1" spcCol="1270" anchor="b" anchorCtr="0">
          <a:noAutofit/>
        </a:bodyPr>
        <a:lstStyle/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 dirty="0"/>
        </a:p>
      </dsp:txBody>
      <dsp:txXfrm>
        <a:off x="0" y="1335775"/>
        <a:ext cx="1880282" cy="13533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45A5F6-A01B-499F-997B-3CBC982D696C}">
      <dsp:nvSpPr>
        <dsp:cNvPr id="0" name=""/>
        <dsp:cNvSpPr/>
      </dsp:nvSpPr>
      <dsp:spPr>
        <a:xfrm>
          <a:off x="0" y="-2"/>
          <a:ext cx="1880282" cy="1795019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EE3406-3670-4D59-8022-61224C33A7B8}">
      <dsp:nvSpPr>
        <dsp:cNvPr id="0" name=""/>
        <dsp:cNvSpPr/>
      </dsp:nvSpPr>
      <dsp:spPr>
        <a:xfrm>
          <a:off x="0" y="1335775"/>
          <a:ext cx="1880282" cy="135333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10160" rIns="30480" bIns="10160" numCol="1" spcCol="1270" anchor="b" anchorCtr="0">
          <a:noAutofit/>
        </a:bodyPr>
        <a:lstStyle/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 dirty="0"/>
        </a:p>
      </dsp:txBody>
      <dsp:txXfrm>
        <a:off x="0" y="1335775"/>
        <a:ext cx="1880282" cy="13533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ThemePictureAlternatingAccent">
  <dgm:title val="Theme Picture Alternating Accent"/>
  <dgm:desc val="Use to show a group of pictures with the first picture being the largest and on top. Additional Level 1 pictures alternate between squares and rectangles with a limit of nine Level 1 pictures. Works best with small amounts of text. Unused text does not appear, but remains available if you switch layouts."/>
  <dgm:catLst>
    <dgm:cat type="picture" pri="13750"/>
    <dgm:cat type="officeonline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9"/>
      <dgm:chPref val="9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62"/>
        </dgm:alg>
        <dgm:constrLst>
          <dgm:constr type="primFontSz" for="des" forName="parent1" val="65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/>
          <dgm:constr type="l" for="ch" forName="parent1" refType="w" fact="0"/>
          <dgm:constr type="t" for="ch" forName="parent1" refType="h" fact="0.8776"/>
          <dgm:constr type="w" for="ch" forName="parent1" refType="w"/>
          <dgm:constr type="h" for="ch" forName="parent1" refType="h" fact="0.1166"/>
        </dgm:constrLst>
      </dgm:if>
      <dgm:if name="Name3" axis="ch" ptType="node" func="cnt" op="equ" val="2">
        <dgm:alg type="composite">
          <dgm:param type="ar" val="1.0352"/>
        </dgm:alg>
        <dgm:constrLst>
          <dgm:constr type="primFontSz" for="des" forName="parent1" val="65"/>
          <dgm:constr type="primFontSz" for="des" forName="parent2" val="65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 fact="0.639"/>
          <dgm:constr type="l" for="ch" forName="parent1" refType="w" fact="0"/>
          <dgm:constr type="t" for="ch" forName="parent1" refType="h" fact="0.5608"/>
          <dgm:constr type="w" for="ch" forName="parent1" refType="w"/>
          <dgm:constr type="h" for="ch" forName="parent1" refType="h" fact="0.0745"/>
          <dgm:constr type="l" for="ch" forName="picture2" refType="w" fact="0"/>
          <dgm:constr type="t" for="ch" forName="picture2" refType="h" fact="0.6589"/>
          <dgm:constr type="w" for="ch" forName="picture2" refType="w" fact="0.6312"/>
          <dgm:constr type="h" for="ch" forName="picture2" refType="h" fact="0.3411"/>
          <dgm:constr type="l" for="ch" forName="parent2" refType="w" fact="0"/>
          <dgm:constr type="t" for="ch" forName="parent2" refType="h" fact="0.9532"/>
          <dgm:constr type="w" for="ch" forName="parent2" refType="w" fact="0.6312"/>
          <dgm:constr type="h" for="ch" forName="parent2" refType="h" fact="0.0426"/>
        </dgm:constrLst>
      </dgm:if>
      <dgm:if name="Name4" axis="ch" ptType="node" func="cnt" op="equ" val="3">
        <dgm:alg type="composite">
          <dgm:param type="ar" val="1.035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 fact="0.639"/>
          <dgm:constr type="l" for="ch" forName="parent1" refType="w" fact="0"/>
          <dgm:constr type="t" for="ch" forName="parent1" refType="h" fact="0.5608"/>
          <dgm:constr type="w" for="ch" forName="parent1" refType="w"/>
          <dgm:constr type="h" for="ch" forName="parent1" refType="h" fact="0.0745"/>
          <dgm:constr type="l" for="ch" forName="picture2" refType="w" fact="0"/>
          <dgm:constr type="t" for="ch" forName="picture2" refType="h" fact="0.6589"/>
          <dgm:constr type="w" for="ch" forName="picture2" refType="w" fact="0.6312"/>
          <dgm:constr type="h" for="ch" forName="picture2" refType="h" fact="0.3411"/>
          <dgm:constr type="l" for="ch" forName="parent2" refType="w" fact="0"/>
          <dgm:constr type="t" for="ch" forName="parent2" refType="h" fact="0.9532"/>
          <dgm:constr type="w" for="ch" forName="parent2" refType="w" fact="0.6312"/>
          <dgm:constr type="h" for="ch" forName="parent2" refType="h" fact="0.0426"/>
          <dgm:constr type="l" for="ch" forName="picture3" refType="w" fact="0.6501"/>
          <dgm:constr type="t" for="ch" forName="picture3" refType="h" fact="0.6589"/>
          <dgm:constr type="w" for="ch" forName="picture3" refType="w" fact="0.3499"/>
          <dgm:constr type="h" for="ch" forName="picture3" refType="h" fact="0.3411"/>
          <dgm:constr type="l" for="ch" forName="parent3" refType="w" fact="0.6501"/>
          <dgm:constr type="t" for="ch" forName="parent3" refType="h" fact="0.9525"/>
          <dgm:constr type="w" for="ch" forName="parent3" refType="w" fact="0.3499"/>
          <dgm:constr type="h" for="ch" forName="parent3" refType="h" fact="0.043"/>
        </dgm:constrLst>
      </dgm:if>
      <dgm:if name="Name5" axis="ch" ptType="node" func="cnt" op="equ" val="4">
        <dgm:alg type="composite">
          <dgm:param type="ar" val="0.7603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8"/>
          <dgm:constr type="h" for="ch" forName="picture1" refType="h" fact="0.4692"/>
          <dgm:constr type="l" for="ch" forName="parent1" refType="w" fact="0"/>
          <dgm:constr type="t" for="ch" forName="parent1" refType="h" fact="0.4118"/>
          <dgm:constr type="w" for="ch" forName="parent1" refType="w" fact="0.9998"/>
          <dgm:constr type="h" for="ch" forName="parent1" refType="h" fact="0.0547"/>
          <dgm:constr type="l" for="ch" forName="picture2" refType="w" fact="0"/>
          <dgm:constr type="t" for="ch" forName="picture2" refType="h" fact="0.4839"/>
          <dgm:constr type="w" for="ch" forName="picture2" refType="w" fact="0.631"/>
          <dgm:constr type="h" for="ch" forName="picture2" refType="h" fact="0.2504"/>
          <dgm:constr type="l" for="ch" forName="parent2" refType="w" fact="0"/>
          <dgm:constr type="t" for="ch" forName="parent2" refType="h" fact="0.6999"/>
          <dgm:constr type="w" for="ch" forName="parent2" refType="w" fact="0.631"/>
          <dgm:constr type="h" for="ch" forName="parent2" refType="h" fact="0.0313"/>
          <dgm:constr type="l" for="ch" forName="picture3" refType="w" fact="0.65"/>
          <dgm:constr type="t" for="ch" forName="picture3" refType="h" fact="0.4839"/>
          <dgm:constr type="w" for="ch" forName="picture3" refType="w" fact="0.3498"/>
          <dgm:constr type="h" for="ch" forName="picture3" refType="h" fact="0.2504"/>
          <dgm:constr type="l" for="ch" forName="parent3" refType="w" fact="0.65"/>
          <dgm:constr type="t" for="ch" forName="parent3" refType="h" fact="0.6994"/>
          <dgm:constr type="w" for="ch" forName="parent3" refType="w" fact="0.3498"/>
          <dgm:constr type="h" for="ch" forName="parent3" refType="h" fact="0.0316"/>
          <dgm:constr type="l" for="ch" forName="picture4" refType="w" fact="0"/>
          <dgm:constr type="t" for="ch" forName="picture4" refType="h" fact="0.7496"/>
          <dgm:constr type="w" for="ch" forName="picture4" refType="w" fact="0.3498"/>
          <dgm:constr type="h" for="ch" forName="picture4" refType="h" fact="0.2504"/>
          <dgm:constr type="l" for="ch" forName="parent4" refType="w" fact="0"/>
          <dgm:constr type="t" for="ch" forName="parent4" refType="h" fact="0.9651"/>
          <dgm:constr type="w" for="ch" forName="parent4" refType="w" fact="0.3498"/>
          <dgm:constr type="h" for="ch" forName="parent4" refType="h" fact="0.0316"/>
        </dgm:constrLst>
      </dgm:if>
      <dgm:if name="Name6" axis="ch" ptType="node" func="cnt" op="equ" val="5">
        <dgm:alg type="composite">
          <dgm:param type="ar" val="0.7603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8"/>
          <dgm:constr type="h" for="ch" forName="picture1" refType="h" fact="0.4692"/>
          <dgm:constr type="l" for="ch" forName="parent1" refType="w" fact="0"/>
          <dgm:constr type="t" for="ch" forName="parent1" refType="h" fact="0.4118"/>
          <dgm:constr type="w" for="ch" forName="parent1" refType="w" fact="0.9998"/>
          <dgm:constr type="h" for="ch" forName="parent1" refType="h" fact="0.0547"/>
          <dgm:constr type="l" for="ch" forName="picture2" refType="w" fact="0"/>
          <dgm:constr type="t" for="ch" forName="picture2" refType="h" fact="0.4839"/>
          <dgm:constr type="w" for="ch" forName="picture2" refType="w" fact="0.631"/>
          <dgm:constr type="h" for="ch" forName="picture2" refType="h" fact="0.2504"/>
          <dgm:constr type="l" for="ch" forName="parent2" refType="w" fact="0"/>
          <dgm:constr type="t" for="ch" forName="parent2" refType="h" fact="0.6999"/>
          <dgm:constr type="w" for="ch" forName="parent2" refType="w" fact="0.631"/>
          <dgm:constr type="h" for="ch" forName="parent2" refType="h" fact="0.0313"/>
          <dgm:constr type="l" for="ch" forName="picture3" refType="w" fact="0.65"/>
          <dgm:constr type="t" for="ch" forName="picture3" refType="h" fact="0.4839"/>
          <dgm:constr type="w" for="ch" forName="picture3" refType="w" fact="0.3498"/>
          <dgm:constr type="h" for="ch" forName="picture3" refType="h" fact="0.2504"/>
          <dgm:constr type="l" for="ch" forName="parent3" refType="w" fact="0.65"/>
          <dgm:constr type="t" for="ch" forName="parent3" refType="h" fact="0.6994"/>
          <dgm:constr type="w" for="ch" forName="parent3" refType="w" fact="0.3498"/>
          <dgm:constr type="h" for="ch" forName="parent3" refType="h" fact="0.0316"/>
          <dgm:constr type="l" for="ch" forName="picture4" refType="w" fact="0"/>
          <dgm:constr type="t" for="ch" forName="picture4" refType="h" fact="0.7496"/>
          <dgm:constr type="w" for="ch" forName="picture4" refType="w" fact="0.3498"/>
          <dgm:constr type="h" for="ch" forName="picture4" refType="h" fact="0.2504"/>
          <dgm:constr type="l" for="ch" forName="parent4" refType="w" fact="0"/>
          <dgm:constr type="t" for="ch" forName="parent4" refType="h" fact="0.9651"/>
          <dgm:constr type="w" for="ch" forName="parent4" refType="w" fact="0.3498"/>
          <dgm:constr type="h" for="ch" forName="parent4" refType="h" fact="0.0316"/>
          <dgm:constr type="l" for="ch" forName="picture5" refType="w" fact="0.369"/>
          <dgm:constr type="t" for="ch" forName="picture5" refType="h" fact="0.7496"/>
          <dgm:constr type="w" for="ch" forName="picture5" refType="w" fact="0.631"/>
          <dgm:constr type="h" for="ch" forName="picture5" refType="h" fact="0.2504"/>
          <dgm:constr type="l" for="ch" forName="parent5" refType="w" fact="0.369"/>
          <dgm:constr type="t" for="ch" forName="parent5" refType="h" fact="0.9656"/>
          <dgm:constr type="w" for="ch" forName="parent5" refType="w" fact="0.631"/>
          <dgm:constr type="h" for="ch" forName="parent5" refType="h" fact="0.0313"/>
        </dgm:constrLst>
      </dgm:if>
      <dgm:if name="Name7" axis="ch" ptType="node" func="cnt" op="equ" val="6">
        <dgm:alg type="composite">
          <dgm:param type="ar" val="0.601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708"/>
          <dgm:constr type="l" for="ch" forName="parent1" refType="w" fact="0"/>
          <dgm:constr type="t" for="ch" forName="parent1" refType="h" fact="0.3254"/>
          <dgm:constr type="w" for="ch" forName="parent1" refType="w" fact="0.9992"/>
          <dgm:constr type="h" for="ch" forName="parent1" refType="h" fact="0.0432"/>
          <dgm:constr type="l" for="ch" forName="picture2" refType="w" fact="0"/>
          <dgm:constr type="t" for="ch" forName="picture2" refType="h" fact="0.3824"/>
          <dgm:constr type="w" for="ch" forName="picture2" refType="w" fact="0.6307"/>
          <dgm:constr type="h" for="ch" forName="picture2" refType="h" fact="0.1979"/>
          <dgm:constr type="l" for="ch" forName="parent2" refType="w" fact="0"/>
          <dgm:constr type="t" for="ch" forName="parent2" refType="h" fact="0.5531"/>
          <dgm:constr type="w" for="ch" forName="parent2" refType="w" fact="0.6307"/>
          <dgm:constr type="h" for="ch" forName="parent2" refType="h" fact="0.0247"/>
          <dgm:constr type="l" for="ch" forName="picture3" refType="w" fact="0.6496"/>
          <dgm:constr type="t" for="ch" forName="picture3" refType="h" fact="0.3824"/>
          <dgm:constr type="w" for="ch" forName="picture3" refType="w" fact="0.3496"/>
          <dgm:constr type="h" for="ch" forName="picture3" refType="h" fact="0.1979"/>
          <dgm:constr type="l" for="ch" forName="parent3" refType="w" fact="0.6496"/>
          <dgm:constr type="t" for="ch" forName="parent3" refType="h" fact="0.5527"/>
          <dgm:constr type="w" for="ch" forName="parent3" refType="w" fact="0.3496"/>
          <dgm:constr type="h" for="ch" forName="parent3" refType="h" fact="0.025"/>
          <dgm:constr type="l" for="ch" forName="picture4" refType="w" fact="0"/>
          <dgm:constr type="t" for="ch" forName="picture4" refType="h" fact="0.5924"/>
          <dgm:constr type="w" for="ch" forName="picture4" refType="w" fact="0.3496"/>
          <dgm:constr type="h" for="ch" forName="picture4" refType="h" fact="0.1979"/>
          <dgm:constr type="l" for="ch" forName="parent4" refType="w" fact="0"/>
          <dgm:constr type="t" for="ch" forName="parent4" refType="h" fact="0.7627"/>
          <dgm:constr type="w" for="ch" forName="parent4" refType="w" fact="0.3496"/>
          <dgm:constr type="h" for="ch" forName="parent4" refType="h" fact="0.025"/>
          <dgm:constr type="l" for="ch" forName="picture5" refType="w" fact="0.3688"/>
          <dgm:constr type="t" for="ch" forName="picture5" refType="h" fact="0.5924"/>
          <dgm:constr type="w" for="ch" forName="picture5" refType="w" fact="0.6307"/>
          <dgm:constr type="h" for="ch" forName="picture5" refType="h" fact="0.1979"/>
          <dgm:constr type="l" for="ch" forName="parent5" refType="w" fact="0.3688"/>
          <dgm:constr type="t" for="ch" forName="parent5" refType="h" fact="0.7631"/>
          <dgm:constr type="w" for="ch" forName="parent5" refType="w" fact="0.6307"/>
          <dgm:constr type="h" for="ch" forName="parent5" refType="h" fact="0.0247"/>
          <dgm:constr type="l" for="ch" forName="picture6" refType="w" fact="0"/>
          <dgm:constr type="t" for="ch" forName="picture6" refType="h" fact="0.8021"/>
          <dgm:constr type="w" for="ch" forName="picture6" refType="w" fact="0.6307"/>
          <dgm:constr type="h" for="ch" forName="picture6" refType="h" fact="0.1979"/>
          <dgm:constr type="l" for="ch" forName="parent6" refType="w" fact="0"/>
          <dgm:constr type="t" for="ch" forName="parent6" refType="h" fact="0.9728"/>
          <dgm:constr type="w" for="ch" forName="parent6" refType="w" fact="0.6307"/>
          <dgm:constr type="h" for="ch" forName="parent6" refType="h" fact="0.0247"/>
        </dgm:constrLst>
      </dgm:if>
      <dgm:if name="Name8" axis="ch" ptType="node" func="cnt" op="equ" val="7">
        <dgm:alg type="composite">
          <dgm:param type="ar" val="0.601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708"/>
          <dgm:constr type="l" for="ch" forName="parent1" refType="w" fact="0"/>
          <dgm:constr type="t" for="ch" forName="parent1" refType="h" fact="0.3254"/>
          <dgm:constr type="w" for="ch" forName="parent1" refType="w" fact="0.9992"/>
          <dgm:constr type="h" for="ch" forName="parent1" refType="h" fact="0.0432"/>
          <dgm:constr type="l" for="ch" forName="picture2" refType="w" fact="0"/>
          <dgm:constr type="t" for="ch" forName="picture2" refType="h" fact="0.3824"/>
          <dgm:constr type="w" for="ch" forName="picture2" refType="w" fact="0.6307"/>
          <dgm:constr type="h" for="ch" forName="picture2" refType="h" fact="0.1979"/>
          <dgm:constr type="l" for="ch" forName="parent2" refType="w" fact="0"/>
          <dgm:constr type="t" for="ch" forName="parent2" refType="h" fact="0.5531"/>
          <dgm:constr type="w" for="ch" forName="parent2" refType="w" fact="0.6307"/>
          <dgm:constr type="h" for="ch" forName="parent2" refType="h" fact="0.0247"/>
          <dgm:constr type="l" for="ch" forName="picture3" refType="w" fact="0.6496"/>
          <dgm:constr type="t" for="ch" forName="picture3" refType="h" fact="0.3824"/>
          <dgm:constr type="w" for="ch" forName="picture3" refType="w" fact="0.3496"/>
          <dgm:constr type="h" for="ch" forName="picture3" refType="h" fact="0.1979"/>
          <dgm:constr type="l" for="ch" forName="parent3" refType="w" fact="0.6496"/>
          <dgm:constr type="t" for="ch" forName="parent3" refType="h" fact="0.5527"/>
          <dgm:constr type="w" for="ch" forName="parent3" refType="w" fact="0.3496"/>
          <dgm:constr type="h" for="ch" forName="parent3" refType="h" fact="0.025"/>
          <dgm:constr type="l" for="ch" forName="picture4" refType="w" fact="0"/>
          <dgm:constr type="t" for="ch" forName="picture4" refType="h" fact="0.5924"/>
          <dgm:constr type="w" for="ch" forName="picture4" refType="w" fact="0.3496"/>
          <dgm:constr type="h" for="ch" forName="picture4" refType="h" fact="0.1979"/>
          <dgm:constr type="l" for="ch" forName="parent4" refType="w" fact="0"/>
          <dgm:constr type="t" for="ch" forName="parent4" refType="h" fact="0.7627"/>
          <dgm:constr type="w" for="ch" forName="parent4" refType="w" fact="0.3496"/>
          <dgm:constr type="h" for="ch" forName="parent4" refType="h" fact="0.025"/>
          <dgm:constr type="l" for="ch" forName="picture5" refType="w" fact="0.3688"/>
          <dgm:constr type="t" for="ch" forName="picture5" refType="h" fact="0.5924"/>
          <dgm:constr type="w" for="ch" forName="picture5" refType="w" fact="0.6307"/>
          <dgm:constr type="h" for="ch" forName="picture5" refType="h" fact="0.1979"/>
          <dgm:constr type="l" for="ch" forName="parent5" refType="w" fact="0.3688"/>
          <dgm:constr type="t" for="ch" forName="parent5" refType="h" fact="0.7631"/>
          <dgm:constr type="w" for="ch" forName="parent5" refType="w" fact="0.6307"/>
          <dgm:constr type="h" for="ch" forName="parent5" refType="h" fact="0.0247"/>
          <dgm:constr type="l" for="ch" forName="picture6" refType="w" fact="0"/>
          <dgm:constr type="t" for="ch" forName="picture6" refType="h" fact="0.8021"/>
          <dgm:constr type="w" for="ch" forName="picture6" refType="w" fact="0.6307"/>
          <dgm:constr type="h" for="ch" forName="picture6" refType="h" fact="0.1979"/>
          <dgm:constr type="l" for="ch" forName="parent6" refType="w" fact="0"/>
          <dgm:constr type="t" for="ch" forName="parent6" refType="h" fact="0.9728"/>
          <dgm:constr type="w" for="ch" forName="parent6" refType="w" fact="0.6307"/>
          <dgm:constr type="h" for="ch" forName="parent6" refType="h" fact="0.0247"/>
          <dgm:constr type="l" for="ch" forName="picture7" refType="w" fact="0.6504"/>
          <dgm:constr type="t" for="ch" forName="picture7" refType="h" fact="0.8021"/>
          <dgm:constr type="w" for="ch" forName="picture7" refType="w" fact="0.3496"/>
          <dgm:constr type="h" for="ch" forName="picture7" refType="h" fact="0.1979"/>
          <dgm:constr type="l" for="ch" forName="parent7" refType="w" fact="0.6504"/>
          <dgm:constr type="t" for="ch" forName="parent7" refType="h" fact="0.9724"/>
          <dgm:constr type="w" for="ch" forName="parent7" refType="w" fact="0.3496"/>
          <dgm:constr type="h" for="ch" forName="parent7" refType="h" fact="0.025"/>
        </dgm:constrLst>
      </dgm:if>
      <dgm:if name="Name9" axis="ch" ptType="node" func="cnt" op="equ" val="8">
        <dgm:alg type="composite">
          <dgm:param type="ar" val="0.4976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primFontSz" for="des" forName="parent8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069"/>
          <dgm:constr type="l" for="ch" forName="parent1" refType="w" fact="0"/>
          <dgm:constr type="t" for="ch" forName="parent1" refType="h" fact="0.2693"/>
          <dgm:constr type="w" for="ch" forName="parent1" refType="w" fact="0.9992"/>
          <dgm:constr type="h" for="ch" forName="parent1" refType="h" fact="0.0358"/>
          <dgm:constr type="l" for="ch" forName="picture2" refType="w" fact="0"/>
          <dgm:constr type="t" for="ch" forName="picture2" refType="h" fact="0.3165"/>
          <dgm:constr type="w" for="ch" forName="picture2" refType="w" fact="0.6307"/>
          <dgm:constr type="h" for="ch" forName="picture2" refType="h" fact="0.1638"/>
          <dgm:constr type="l" for="ch" forName="parent2" refType="w" fact="0"/>
          <dgm:constr type="t" for="ch" forName="parent2" refType="h" fact="0.4578"/>
          <dgm:constr type="w" for="ch" forName="parent2" refType="w" fact="0.6307"/>
          <dgm:constr type="h" for="ch" forName="parent2" refType="h" fact="0.0205"/>
          <dgm:constr type="l" for="ch" forName="picture3" refType="w" fact="0.6496"/>
          <dgm:constr type="t" for="ch" forName="picture3" refType="h" fact="0.3165"/>
          <dgm:constr type="w" for="ch" forName="picture3" refType="w" fact="0.3496"/>
          <dgm:constr type="h" for="ch" forName="picture3" refType="h" fact="0.1638"/>
          <dgm:constr type="l" for="ch" forName="parent3" refType="w" fact="0.6496"/>
          <dgm:constr type="t" for="ch" forName="parent3" refType="h" fact="0.4575"/>
          <dgm:constr type="w" for="ch" forName="parent3" refType="w" fact="0.3496"/>
          <dgm:constr type="h" for="ch" forName="parent3" refType="h" fact="0.0207"/>
          <dgm:constr type="l" for="ch" forName="picture5" refType="w" fact="0.3688"/>
          <dgm:constr type="t" for="ch" forName="picture5" refType="h" fact="0.4903"/>
          <dgm:constr type="w" for="ch" forName="picture5" refType="w" fact="0.6307"/>
          <dgm:constr type="h" for="ch" forName="picture5" refType="h" fact="0.1638"/>
          <dgm:constr type="l" for="ch" forName="parent5" refType="w" fact="0.3688"/>
          <dgm:constr type="t" for="ch" forName="parent5" refType="h" fact="0.6316"/>
          <dgm:constr type="w" for="ch" forName="parent5" refType="w" fact="0.6307"/>
          <dgm:constr type="h" for="ch" forName="parent5" refType="h" fact="0.0205"/>
          <dgm:constr type="l" for="ch" forName="picture4" refType="w" fact="0"/>
          <dgm:constr type="t" for="ch" forName="picture4" refType="h" fact="0.4903"/>
          <dgm:constr type="w" for="ch" forName="picture4" refType="w" fact="0.3496"/>
          <dgm:constr type="h" for="ch" forName="picture4" refType="h" fact="0.1638"/>
          <dgm:constr type="l" for="ch" forName="parent4" refType="w" fact="0"/>
          <dgm:constr type="t" for="ch" forName="parent4" refType="h" fact="0.6313"/>
          <dgm:constr type="w" for="ch" forName="parent4" refType="w" fact="0.3496"/>
          <dgm:constr type="h" for="ch" forName="parent4" refType="h" fact="0.0207"/>
          <dgm:constr type="l" for="ch" forName="picture6" refType="w" fact="0"/>
          <dgm:constr type="t" for="ch" forName="picture6" refType="h" fact="0.6638"/>
          <dgm:constr type="w" for="ch" forName="picture6" refType="w" fact="0.6307"/>
          <dgm:constr type="h" for="ch" forName="picture6" refType="h" fact="0.1638"/>
          <dgm:constr type="l" for="ch" forName="parent6" refType="w" fact="0"/>
          <dgm:constr type="t" for="ch" forName="parent6" refType="h" fact="0.8051"/>
          <dgm:constr type="w" for="ch" forName="parent6" refType="w" fact="0.6307"/>
          <dgm:constr type="h" for="ch" forName="parent6" refType="h" fact="0.0205"/>
          <dgm:constr type="l" for="ch" forName="picture7" refType="w" fact="0.6504"/>
          <dgm:constr type="t" for="ch" forName="picture7" refType="h" fact="0.6638"/>
          <dgm:constr type="w" for="ch" forName="picture7" refType="w" fact="0.3496"/>
          <dgm:constr type="h" for="ch" forName="picture7" refType="h" fact="0.1638"/>
          <dgm:constr type="l" for="ch" forName="parent7" refType="w" fact="0.6504"/>
          <dgm:constr type="t" for="ch" forName="parent7" refType="h" fact="0.8048"/>
          <dgm:constr type="w" for="ch" forName="parent7" refType="w" fact="0.3496"/>
          <dgm:constr type="h" for="ch" forName="parent7" refType="h" fact="0.0207"/>
          <dgm:constr type="l" for="ch" forName="picture8" refType="w" fact="0"/>
          <dgm:constr type="t" for="ch" forName="picture8" refType="h" fact="0.8362"/>
          <dgm:constr type="w" for="ch" forName="picture8" refType="w" fact="0.3496"/>
          <dgm:constr type="h" for="ch" forName="picture8" refType="h" fact="0.1638"/>
          <dgm:constr type="l" for="ch" forName="parent8" refType="w" fact="0"/>
          <dgm:constr type="t" for="ch" forName="parent8" refType="h" fact="0.9772"/>
          <dgm:constr type="w" for="ch" forName="parent8" refType="w" fact="0.3496"/>
          <dgm:constr type="h" for="ch" forName="parent8" refType="h" fact="0.0207"/>
        </dgm:constrLst>
      </dgm:if>
      <dgm:else name="Name10">
        <dgm:alg type="composite">
          <dgm:param type="ar" val="0.4976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primFontSz" for="des" forName="parent8" refType="primFontSz" refFor="des" refForName="parent2" op="equ"/>
          <dgm:constr type="primFontSz" for="des" forName="parent9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069"/>
          <dgm:constr type="l" for="ch" forName="parent1" refType="w" fact="0"/>
          <dgm:constr type="t" for="ch" forName="parent1" refType="h" fact="0.2693"/>
          <dgm:constr type="w" for="ch" forName="parent1" refType="w" fact="0.9992"/>
          <dgm:constr type="h" for="ch" forName="parent1" refType="h" fact="0.0358"/>
          <dgm:constr type="l" for="ch" forName="picture2" refType="w" fact="0"/>
          <dgm:constr type="t" for="ch" forName="picture2" refType="h" fact="0.3165"/>
          <dgm:constr type="w" for="ch" forName="picture2" refType="w" fact="0.6307"/>
          <dgm:constr type="h" for="ch" forName="picture2" refType="h" fact="0.1638"/>
          <dgm:constr type="l" for="ch" forName="parent2" refType="w" fact="0"/>
          <dgm:constr type="t" for="ch" forName="parent2" refType="h" fact="0.4578"/>
          <dgm:constr type="w" for="ch" forName="parent2" refType="w" fact="0.6307"/>
          <dgm:constr type="h" for="ch" forName="parent2" refType="h" fact="0.0205"/>
          <dgm:constr type="l" for="ch" forName="picture3" refType="w" fact="0.6496"/>
          <dgm:constr type="t" for="ch" forName="picture3" refType="h" fact="0.3165"/>
          <dgm:constr type="w" for="ch" forName="picture3" refType="w" fact="0.3496"/>
          <dgm:constr type="h" for="ch" forName="picture3" refType="h" fact="0.1638"/>
          <dgm:constr type="l" for="ch" forName="parent3" refType="w" fact="0.6496"/>
          <dgm:constr type="t" for="ch" forName="parent3" refType="h" fact="0.4575"/>
          <dgm:constr type="w" for="ch" forName="parent3" refType="w" fact="0.3496"/>
          <dgm:constr type="h" for="ch" forName="parent3" refType="h" fact="0.0207"/>
          <dgm:constr type="l" for="ch" forName="picture5" refType="w" fact="0.3688"/>
          <dgm:constr type="t" for="ch" forName="picture5" refType="h" fact="0.4903"/>
          <dgm:constr type="w" for="ch" forName="picture5" refType="w" fact="0.6307"/>
          <dgm:constr type="h" for="ch" forName="picture5" refType="h" fact="0.1638"/>
          <dgm:constr type="l" for="ch" forName="parent5" refType="w" fact="0.3688"/>
          <dgm:constr type="t" for="ch" forName="parent5" refType="h" fact="0.6316"/>
          <dgm:constr type="w" for="ch" forName="parent5" refType="w" fact="0.6307"/>
          <dgm:constr type="h" for="ch" forName="parent5" refType="h" fact="0.0205"/>
          <dgm:constr type="l" for="ch" forName="picture4" refType="w" fact="0"/>
          <dgm:constr type="t" for="ch" forName="picture4" refType="h" fact="0.4903"/>
          <dgm:constr type="w" for="ch" forName="picture4" refType="w" fact="0.3496"/>
          <dgm:constr type="h" for="ch" forName="picture4" refType="h" fact="0.1638"/>
          <dgm:constr type="l" for="ch" forName="parent4" refType="w" fact="0"/>
          <dgm:constr type="t" for="ch" forName="parent4" refType="h" fact="0.6313"/>
          <dgm:constr type="w" for="ch" forName="parent4" refType="w" fact="0.3496"/>
          <dgm:constr type="h" for="ch" forName="parent4" refType="h" fact="0.0207"/>
          <dgm:constr type="l" for="ch" forName="picture6" refType="w" fact="0"/>
          <dgm:constr type="t" for="ch" forName="picture6" refType="h" fact="0.6638"/>
          <dgm:constr type="w" for="ch" forName="picture6" refType="w" fact="0.6307"/>
          <dgm:constr type="h" for="ch" forName="picture6" refType="h" fact="0.1638"/>
          <dgm:constr type="l" for="ch" forName="parent6" refType="w" fact="0"/>
          <dgm:constr type="t" for="ch" forName="parent6" refType="h" fact="0.8051"/>
          <dgm:constr type="w" for="ch" forName="parent6" refType="w" fact="0.6307"/>
          <dgm:constr type="h" for="ch" forName="parent6" refType="h" fact="0.0205"/>
          <dgm:constr type="l" for="ch" forName="picture7" refType="w" fact="0.6504"/>
          <dgm:constr type="t" for="ch" forName="picture7" refType="h" fact="0.6638"/>
          <dgm:constr type="w" for="ch" forName="picture7" refType="w" fact="0.3496"/>
          <dgm:constr type="h" for="ch" forName="picture7" refType="h" fact="0.1638"/>
          <dgm:constr type="l" for="ch" forName="parent7" refType="w" fact="0.6504"/>
          <dgm:constr type="t" for="ch" forName="parent7" refType="h" fact="0.8048"/>
          <dgm:constr type="w" for="ch" forName="parent7" refType="w" fact="0.3496"/>
          <dgm:constr type="h" for="ch" forName="parent7" refType="h" fact="0.0207"/>
          <dgm:constr type="l" for="ch" forName="picture8" refType="w" fact="0"/>
          <dgm:constr type="t" for="ch" forName="picture8" refType="h" fact="0.8362"/>
          <dgm:constr type="w" for="ch" forName="picture8" refType="w" fact="0.3496"/>
          <dgm:constr type="h" for="ch" forName="picture8" refType="h" fact="0.1638"/>
          <dgm:constr type="l" for="ch" forName="parent8" refType="w" fact="0"/>
          <dgm:constr type="t" for="ch" forName="parent8" refType="h" fact="0.9772"/>
          <dgm:constr type="w" for="ch" forName="parent8" refType="w" fact="0.3496"/>
          <dgm:constr type="h" for="ch" forName="parent8" refType="h" fact="0.0207"/>
          <dgm:constr type="l" for="ch" forName="picture9" refType="w" fact="0.3689"/>
          <dgm:constr type="t" for="ch" forName="picture9" refType="h" fact="0.8362"/>
          <dgm:constr type="w" for="ch" forName="picture9" refType="w" fact="0.6307"/>
          <dgm:constr type="h" for="ch" forName="picture9" refType="h" fact="0.1638"/>
          <dgm:constr type="l" for="ch" forName="parent9" refType="w" fact="0.3689"/>
          <dgm:constr type="t" for="ch" forName="parent9" refType="h" fact="0.9775"/>
          <dgm:constr type="w" for="ch" forName="parent9" refType="w" fact="0.6307"/>
          <dgm:constr type="h" for="ch" forName="parent9" refType="h" fact="0.0205"/>
        </dgm:constrLst>
      </dgm:else>
    </dgm:choose>
    <dgm:forEach name="Name11" axis="ch" ptType="node" cnt="1">
      <dgm:layoutNode name="picture1">
        <dgm:alg type="sp"/>
        <dgm:shape xmlns:r="http://schemas.openxmlformats.org/officeDocument/2006/relationships" r:blip="">
          <dgm:adjLst/>
        </dgm:shape>
        <dgm:presOf/>
        <dgm:forEach name="Name12" ref="pictureWrapper"/>
      </dgm:layoutNode>
      <dgm:layoutNode name="parent1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3" axis="ch" ptType="node" st="2" cnt="1">
      <dgm:layoutNode name="picture2">
        <dgm:alg type="sp"/>
        <dgm:shape xmlns:r="http://schemas.openxmlformats.org/officeDocument/2006/relationships" r:blip="">
          <dgm:adjLst/>
        </dgm:shape>
        <dgm:presOf/>
        <dgm:forEach name="Name14" ref="pictureWrapper"/>
      </dgm:layoutNode>
      <dgm:layoutNode name="parent2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3" cnt="1">
      <dgm:layoutNode name="picture3">
        <dgm:alg type="sp"/>
        <dgm:shape xmlns:r="http://schemas.openxmlformats.org/officeDocument/2006/relationships" r:blip="">
          <dgm:adjLst/>
        </dgm:shape>
        <dgm:presOf/>
        <dgm:forEach name="Name16" ref="pictureWrapper"/>
      </dgm:layoutNode>
      <dgm:layoutNode name="parent3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7" axis="ch" ptType="node" st="4" cnt="1">
      <dgm:layoutNode name="picture4">
        <dgm:alg type="sp"/>
        <dgm:shape xmlns:r="http://schemas.openxmlformats.org/officeDocument/2006/relationships" r:blip="">
          <dgm:adjLst/>
        </dgm:shape>
        <dgm:presOf/>
        <dgm:forEach name="Name18" ref="pictureWrapper"/>
      </dgm:layoutNode>
      <dgm:layoutNode name="parent4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9" axis="ch" ptType="node" st="5" cnt="1">
      <dgm:layoutNode name="picture5">
        <dgm:alg type="sp"/>
        <dgm:shape xmlns:r="http://schemas.openxmlformats.org/officeDocument/2006/relationships" r:blip="">
          <dgm:adjLst/>
        </dgm:shape>
        <dgm:presOf/>
        <dgm:forEach name="Name20" ref="pictureWrapper"/>
      </dgm:layoutNode>
      <dgm:layoutNode name="parent5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" ptType="node" st="6" cnt="1">
      <dgm:layoutNode name="picture6">
        <dgm:alg type="sp"/>
        <dgm:shape xmlns:r="http://schemas.openxmlformats.org/officeDocument/2006/relationships" r:blip="">
          <dgm:adjLst/>
        </dgm:shape>
        <dgm:presOf/>
        <dgm:forEach name="Name22" ref="pictureWrapper"/>
      </dgm:layoutNode>
      <dgm:layoutNode name="parent6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" ptType="node" st="7" cnt="1">
      <dgm:layoutNode name="picture7">
        <dgm:alg type="sp"/>
        <dgm:shape xmlns:r="http://schemas.openxmlformats.org/officeDocument/2006/relationships" r:blip="">
          <dgm:adjLst/>
        </dgm:shape>
        <dgm:presOf/>
        <dgm:forEach name="Name24" ref="pictureWrapper"/>
      </dgm:layoutNode>
      <dgm:layoutNode name="parent7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" ptType="node" st="8" cnt="1">
      <dgm:layoutNode name="picture8">
        <dgm:alg type="sp"/>
        <dgm:shape xmlns:r="http://schemas.openxmlformats.org/officeDocument/2006/relationships" r:blip="">
          <dgm:adjLst/>
        </dgm:shape>
        <dgm:presOf/>
        <dgm:forEach name="Name26" ref="pictureWrapper"/>
      </dgm:layoutNode>
      <dgm:layoutNode name="parent8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" ptType="node" st="9" cnt="1">
      <dgm:layoutNode name="picture9">
        <dgm:alg type="sp"/>
        <dgm:shape xmlns:r="http://schemas.openxmlformats.org/officeDocument/2006/relationships" r:blip="">
          <dgm:adjLst/>
        </dgm:shape>
        <dgm:presOf/>
        <dgm:forEach name="Name28" ref="pictureWrapper"/>
      </dgm:layoutNode>
      <dgm:layoutNode name="parent9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wrapper" axis="self" ptType="parTrans">
      <dgm:forEach name="pictureWrapper" axis="self">
        <dgm:layoutNode name="pictur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11/layout/RadialPictureList">
  <dgm:title val="Radial Picture List"/>
  <dgm:desc val="Use to show relationships to a central idea. The Level 1 shape contains text and all Level 2 shapes contain a picture with corresponding text. Limited to four Level 2 pictures.  Unused pictures do not appear, but remain available if you switch layouts. Works best with a small amount of Level 2 text."/>
  <dgm:catLst>
    <dgm:cat type="picture" pri="2500"/>
    <dgm:cat type="officeonline" pri="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10" destId="14" srcOrd="3" destOrd="0"/>
      </dgm:cxnLst>
      <dgm:bg/>
      <dgm:whole/>
    </dgm:dataModel>
  </dgm:clrData>
  <dgm:layoutNode name="Name0">
    <dgm:varLst>
      <dgm:chMax val="1"/>
      <dgm:chPref val="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Child1" refType="w" fact="0.76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5661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6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l" for="ch" forName="Parent" refType="w" fact="0.1777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l" for="ch" forName="Image1" refType="w" fact="0.5531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l" for="ch" forName="Image2" refType="w" fact="0.5531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l" for="ch" forName="Child1" refType="w" fact="0.7529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l" for="ch" forName="Child2" refType="w" fact="0.7529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7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4968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l" for="ch" forName="Image2" refType="w" fact="0.5661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l" for="ch" forName="Image3" refType="w" fact="0.4968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l" for="ch" forName="Child1" refType="w" fact="0.6897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l" for="ch" forName="Child2" refType="w" fact="0.76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l" for="ch" forName="Child3" refType="w" fact="0.6897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8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" refType="w" fact="0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l" for="ch" forName="Parent" refType="w" fact="0.1756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l" for="ch" forName="Image1" refType="w" fact="0.42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l" for="ch" forName="Image2" refType="w" fact="0.5598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l" for="ch" forName="Image3" refType="w" fact="0.5591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l" for="ch" forName="Image4" refType="w" fact="0.42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l" for="ch" forName="Child1" refType="w" fact="0.6214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l" for="ch" forName="Child2" refType="w" fact="0.7557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l" for="ch" forName="Child3" refType="w" fact="0.7557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l" for="ch" forName="Child4" refType="w" fact="0.6214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if>
      <dgm:else name="Name9">
        <dgm:choose name="Name10">
          <dgm:if name="Name11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2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Child1" refType="w" fact="0.24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4339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13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r" for="ch" forName="Parent" refType="w" fact="0.8223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r" for="ch" forName="Image1" refType="w" fact="0.4469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r" for="ch" forName="Image2" refType="w" fact="0.4469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r" for="ch" forName="Child1" refType="w" fact="0.2471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r" for="ch" forName="Child2" refType="w" fact="0.2471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14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5032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r" for="ch" forName="Image2" refType="w" fact="0.4339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r" for="ch" forName="Image3" refType="w" fact="0.5032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r" for="ch" forName="Child1" refType="w" fact="0.3103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r" for="ch" forName="Child2" refType="w" fact="0.24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r" for="ch" forName="Child3" refType="w" fact="0.3103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15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" refType="w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r" for="ch" forName="Parent" refType="w" fact="0.8244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r" for="ch" forName="Image1" refType="w" fact="0.57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r" for="ch" forName="Image2" refType="w" fact="0.4402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r" for="ch" forName="Image3" refType="w" fact="0.4409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r" for="ch" forName="Image4" refType="w" fact="0.57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r" for="ch" forName="Child1" refType="w" fact="0.3786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r" for="ch" forName="Child2" refType="w" fact="0.2443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r" for="ch" forName="Child3" refType="w" fact="0.2443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r" for="ch" forName="Child4" refType="w" fact="0.3786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else>
    </dgm:choose>
    <dgm:forEach name="wrapper" axis="self" ptType="parTrans">
      <dgm:forEach name="ImageRepeat" axis="self">
        <dgm:layoutNode name="Image" styleLbl="fgImgPlace1">
          <dgm:alg type="sp"/>
          <dgm:shape xmlns:r="http://schemas.openxmlformats.org/officeDocument/2006/relationships" type="ellipse" r:blip="" blipPhldr="1">
            <dgm:adjLst/>
          </dgm:shape>
          <dgm:presOf/>
        </dgm:layoutNode>
      </dgm:forEach>
    </dgm:forEach>
    <dgm:forEach name="Name16" axis="ch" ptType="node" cnt="1">
      <dgm:layoutNode name="Parent" styleLbl="node1">
        <dgm:varLst>
          <dgm:chMax val="4"/>
          <dgm:chPref val="3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7" axis="ch ch" ptType="node node" st="1 1" cnt="1 1">
      <dgm:layoutNode name="Accent" styleLbl="node1">
        <dgm:alg type="sp"/>
        <dgm:choose name="Name18">
          <dgm:if name="Name19" func="var" arg="dir" op="equ" val="norm">
            <dgm:choose name="Name20">
              <dgm:if name="Name21" axis="followSib" ptType="node" func="cnt" op="equ" val="0">
                <dgm:shape xmlns:r="http://schemas.openxmlformats.org/officeDocument/2006/relationships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2" axis="followSib" ptType="node" func="cnt" op="equ" val="1">
                <dgm:shape xmlns:r="http://schemas.openxmlformats.org/officeDocument/2006/relationships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3" axis="followSib" ptType="node" func="cnt" op="equ" val="2">
                <dgm:shape xmlns:r="http://schemas.openxmlformats.org/officeDocument/2006/relationships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24">
                <dgm:shape xmlns:r="http://schemas.openxmlformats.org/officeDocument/2006/relationships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if>
          <dgm:else name="Name25">
            <dgm:choose name="Name26">
              <dgm:if name="Name27" axis="followSib" ptType="node" func="cnt" op="equ" val="0">
                <dgm:shape xmlns:r="http://schemas.openxmlformats.org/officeDocument/2006/relationships" rot="180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8" axis="followSib" ptType="node" func="cnt" op="equ" val="1">
                <dgm:shape xmlns:r="http://schemas.openxmlformats.org/officeDocument/2006/relationships" rot="180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9" axis="followSib" ptType="node" func="cnt" op="equ" val="2">
                <dgm:shape xmlns:r="http://schemas.openxmlformats.org/officeDocument/2006/relationships" rot="180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30">
                <dgm:shape xmlns:r="http://schemas.openxmlformats.org/officeDocument/2006/relationships" rot="180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else>
        </dgm:choose>
        <dgm:presOf/>
      </dgm:layoutNode>
      <dgm:layoutNode name="Image1" styleLbl="fgImgPlace1">
        <dgm:alg type="sp"/>
        <dgm:shape xmlns:r="http://schemas.openxmlformats.org/officeDocument/2006/relationships" type="ellipse" r:blip="" blipPhldr="1">
          <dgm:adjLst/>
        </dgm:shape>
        <dgm:presOf/>
      </dgm:layoutNode>
      <dgm:layoutNode name="Child1" styleLbl="revTx">
        <dgm:varLst>
          <dgm:chMax val="0"/>
          <dgm:chPref val="0"/>
          <dgm:bulletEnabled val="1"/>
        </dgm:varLst>
        <dgm:choose name="Name31">
          <dgm:if name="Name3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4" axis="ch ch" ptType="node node" st="1 2" cnt="1 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35" ref="ImageRepeat"/>
      </dgm:layoutNode>
      <dgm:layoutNode name="Child2" styleLbl="revTx">
        <dgm:varLst>
          <dgm:chMax val="0"/>
          <dgm:chPref val="0"/>
          <dgm:bulletEnabled val="1"/>
        </dgm:varLst>
        <dgm:choose name="Name36">
          <dgm:if name="Name3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9" axis="ch ch" ptType="node node" st="1 3" cnt="1 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40" ref="ImageRepeat"/>
      </dgm:layoutNode>
      <dgm:layoutNode name="Child3" styleLbl="revTx">
        <dgm:varLst>
          <dgm:chMax val="0"/>
          <dgm:chPref val="0"/>
          <dgm:bulletEnabled val="1"/>
        </dgm:varLst>
        <dgm:choose name="Name41">
          <dgm:if name="Name4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4" axis="ch ch" ptType="node node" st="1 4" cnt="1 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45" ref="ImageRepeat"/>
      </dgm:layoutNode>
      <dgm:layoutNode name="Child4" styleLbl="revTx">
        <dgm:varLst>
          <dgm:chMax val="0"/>
          <dgm:chPref val="0"/>
          <dgm:bulletEnabled val="1"/>
        </dgm:varLst>
        <dgm:choose name="Name46">
          <dgm:if name="Name4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11/layout/ThemePictureAlternatingAccent">
  <dgm:title val="Theme Picture Alternating Accent"/>
  <dgm:desc val="Use to show a group of pictures with the first picture being the largest and on top. Additional Level 1 pictures alternate between squares and rectangles with a limit of nine Level 1 pictures. Works best with small amounts of text. Unused text does not appear, but remains available if you switch layouts."/>
  <dgm:catLst>
    <dgm:cat type="picture" pri="13750"/>
    <dgm:cat type="officeonline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9"/>
      <dgm:chPref val="9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62"/>
        </dgm:alg>
        <dgm:constrLst>
          <dgm:constr type="primFontSz" for="des" forName="parent1" val="65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/>
          <dgm:constr type="l" for="ch" forName="parent1" refType="w" fact="0"/>
          <dgm:constr type="t" for="ch" forName="parent1" refType="h" fact="0.8776"/>
          <dgm:constr type="w" for="ch" forName="parent1" refType="w"/>
          <dgm:constr type="h" for="ch" forName="parent1" refType="h" fact="0.1166"/>
        </dgm:constrLst>
      </dgm:if>
      <dgm:if name="Name3" axis="ch" ptType="node" func="cnt" op="equ" val="2">
        <dgm:alg type="composite">
          <dgm:param type="ar" val="1.0352"/>
        </dgm:alg>
        <dgm:constrLst>
          <dgm:constr type="primFontSz" for="des" forName="parent1" val="65"/>
          <dgm:constr type="primFontSz" for="des" forName="parent2" val="65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 fact="0.639"/>
          <dgm:constr type="l" for="ch" forName="parent1" refType="w" fact="0"/>
          <dgm:constr type="t" for="ch" forName="parent1" refType="h" fact="0.5608"/>
          <dgm:constr type="w" for="ch" forName="parent1" refType="w"/>
          <dgm:constr type="h" for="ch" forName="parent1" refType="h" fact="0.0745"/>
          <dgm:constr type="l" for="ch" forName="picture2" refType="w" fact="0"/>
          <dgm:constr type="t" for="ch" forName="picture2" refType="h" fact="0.6589"/>
          <dgm:constr type="w" for="ch" forName="picture2" refType="w" fact="0.6312"/>
          <dgm:constr type="h" for="ch" forName="picture2" refType="h" fact="0.3411"/>
          <dgm:constr type="l" for="ch" forName="parent2" refType="w" fact="0"/>
          <dgm:constr type="t" for="ch" forName="parent2" refType="h" fact="0.9532"/>
          <dgm:constr type="w" for="ch" forName="parent2" refType="w" fact="0.6312"/>
          <dgm:constr type="h" for="ch" forName="parent2" refType="h" fact="0.0426"/>
        </dgm:constrLst>
      </dgm:if>
      <dgm:if name="Name4" axis="ch" ptType="node" func="cnt" op="equ" val="3">
        <dgm:alg type="composite">
          <dgm:param type="ar" val="1.035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 fact="0.639"/>
          <dgm:constr type="l" for="ch" forName="parent1" refType="w" fact="0"/>
          <dgm:constr type="t" for="ch" forName="parent1" refType="h" fact="0.5608"/>
          <dgm:constr type="w" for="ch" forName="parent1" refType="w"/>
          <dgm:constr type="h" for="ch" forName="parent1" refType="h" fact="0.0745"/>
          <dgm:constr type="l" for="ch" forName="picture2" refType="w" fact="0"/>
          <dgm:constr type="t" for="ch" forName="picture2" refType="h" fact="0.6589"/>
          <dgm:constr type="w" for="ch" forName="picture2" refType="w" fact="0.6312"/>
          <dgm:constr type="h" for="ch" forName="picture2" refType="h" fact="0.3411"/>
          <dgm:constr type="l" for="ch" forName="parent2" refType="w" fact="0"/>
          <dgm:constr type="t" for="ch" forName="parent2" refType="h" fact="0.9532"/>
          <dgm:constr type="w" for="ch" forName="parent2" refType="w" fact="0.6312"/>
          <dgm:constr type="h" for="ch" forName="parent2" refType="h" fact="0.0426"/>
          <dgm:constr type="l" for="ch" forName="picture3" refType="w" fact="0.6501"/>
          <dgm:constr type="t" for="ch" forName="picture3" refType="h" fact="0.6589"/>
          <dgm:constr type="w" for="ch" forName="picture3" refType="w" fact="0.3499"/>
          <dgm:constr type="h" for="ch" forName="picture3" refType="h" fact="0.3411"/>
          <dgm:constr type="l" for="ch" forName="parent3" refType="w" fact="0.6501"/>
          <dgm:constr type="t" for="ch" forName="parent3" refType="h" fact="0.9525"/>
          <dgm:constr type="w" for="ch" forName="parent3" refType="w" fact="0.3499"/>
          <dgm:constr type="h" for="ch" forName="parent3" refType="h" fact="0.043"/>
        </dgm:constrLst>
      </dgm:if>
      <dgm:if name="Name5" axis="ch" ptType="node" func="cnt" op="equ" val="4">
        <dgm:alg type="composite">
          <dgm:param type="ar" val="0.7603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8"/>
          <dgm:constr type="h" for="ch" forName="picture1" refType="h" fact="0.4692"/>
          <dgm:constr type="l" for="ch" forName="parent1" refType="w" fact="0"/>
          <dgm:constr type="t" for="ch" forName="parent1" refType="h" fact="0.4118"/>
          <dgm:constr type="w" for="ch" forName="parent1" refType="w" fact="0.9998"/>
          <dgm:constr type="h" for="ch" forName="parent1" refType="h" fact="0.0547"/>
          <dgm:constr type="l" for="ch" forName="picture2" refType="w" fact="0"/>
          <dgm:constr type="t" for="ch" forName="picture2" refType="h" fact="0.4839"/>
          <dgm:constr type="w" for="ch" forName="picture2" refType="w" fact="0.631"/>
          <dgm:constr type="h" for="ch" forName="picture2" refType="h" fact="0.2504"/>
          <dgm:constr type="l" for="ch" forName="parent2" refType="w" fact="0"/>
          <dgm:constr type="t" for="ch" forName="parent2" refType="h" fact="0.6999"/>
          <dgm:constr type="w" for="ch" forName="parent2" refType="w" fact="0.631"/>
          <dgm:constr type="h" for="ch" forName="parent2" refType="h" fact="0.0313"/>
          <dgm:constr type="l" for="ch" forName="picture3" refType="w" fact="0.65"/>
          <dgm:constr type="t" for="ch" forName="picture3" refType="h" fact="0.4839"/>
          <dgm:constr type="w" for="ch" forName="picture3" refType="w" fact="0.3498"/>
          <dgm:constr type="h" for="ch" forName="picture3" refType="h" fact="0.2504"/>
          <dgm:constr type="l" for="ch" forName="parent3" refType="w" fact="0.65"/>
          <dgm:constr type="t" for="ch" forName="parent3" refType="h" fact="0.6994"/>
          <dgm:constr type="w" for="ch" forName="parent3" refType="w" fact="0.3498"/>
          <dgm:constr type="h" for="ch" forName="parent3" refType="h" fact="0.0316"/>
          <dgm:constr type="l" for="ch" forName="picture4" refType="w" fact="0"/>
          <dgm:constr type="t" for="ch" forName="picture4" refType="h" fact="0.7496"/>
          <dgm:constr type="w" for="ch" forName="picture4" refType="w" fact="0.3498"/>
          <dgm:constr type="h" for="ch" forName="picture4" refType="h" fact="0.2504"/>
          <dgm:constr type="l" for="ch" forName="parent4" refType="w" fact="0"/>
          <dgm:constr type="t" for="ch" forName="parent4" refType="h" fact="0.9651"/>
          <dgm:constr type="w" for="ch" forName="parent4" refType="w" fact="0.3498"/>
          <dgm:constr type="h" for="ch" forName="parent4" refType="h" fact="0.0316"/>
        </dgm:constrLst>
      </dgm:if>
      <dgm:if name="Name6" axis="ch" ptType="node" func="cnt" op="equ" val="5">
        <dgm:alg type="composite">
          <dgm:param type="ar" val="0.7603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8"/>
          <dgm:constr type="h" for="ch" forName="picture1" refType="h" fact="0.4692"/>
          <dgm:constr type="l" for="ch" forName="parent1" refType="w" fact="0"/>
          <dgm:constr type="t" for="ch" forName="parent1" refType="h" fact="0.4118"/>
          <dgm:constr type="w" for="ch" forName="parent1" refType="w" fact="0.9998"/>
          <dgm:constr type="h" for="ch" forName="parent1" refType="h" fact="0.0547"/>
          <dgm:constr type="l" for="ch" forName="picture2" refType="w" fact="0"/>
          <dgm:constr type="t" for="ch" forName="picture2" refType="h" fact="0.4839"/>
          <dgm:constr type="w" for="ch" forName="picture2" refType="w" fact="0.631"/>
          <dgm:constr type="h" for="ch" forName="picture2" refType="h" fact="0.2504"/>
          <dgm:constr type="l" for="ch" forName="parent2" refType="w" fact="0"/>
          <dgm:constr type="t" for="ch" forName="parent2" refType="h" fact="0.6999"/>
          <dgm:constr type="w" for="ch" forName="parent2" refType="w" fact="0.631"/>
          <dgm:constr type="h" for="ch" forName="parent2" refType="h" fact="0.0313"/>
          <dgm:constr type="l" for="ch" forName="picture3" refType="w" fact="0.65"/>
          <dgm:constr type="t" for="ch" forName="picture3" refType="h" fact="0.4839"/>
          <dgm:constr type="w" for="ch" forName="picture3" refType="w" fact="0.3498"/>
          <dgm:constr type="h" for="ch" forName="picture3" refType="h" fact="0.2504"/>
          <dgm:constr type="l" for="ch" forName="parent3" refType="w" fact="0.65"/>
          <dgm:constr type="t" for="ch" forName="parent3" refType="h" fact="0.6994"/>
          <dgm:constr type="w" for="ch" forName="parent3" refType="w" fact="0.3498"/>
          <dgm:constr type="h" for="ch" forName="parent3" refType="h" fact="0.0316"/>
          <dgm:constr type="l" for="ch" forName="picture4" refType="w" fact="0"/>
          <dgm:constr type="t" for="ch" forName="picture4" refType="h" fact="0.7496"/>
          <dgm:constr type="w" for="ch" forName="picture4" refType="w" fact="0.3498"/>
          <dgm:constr type="h" for="ch" forName="picture4" refType="h" fact="0.2504"/>
          <dgm:constr type="l" for="ch" forName="parent4" refType="w" fact="0"/>
          <dgm:constr type="t" for="ch" forName="parent4" refType="h" fact="0.9651"/>
          <dgm:constr type="w" for="ch" forName="parent4" refType="w" fact="0.3498"/>
          <dgm:constr type="h" for="ch" forName="parent4" refType="h" fact="0.0316"/>
          <dgm:constr type="l" for="ch" forName="picture5" refType="w" fact="0.369"/>
          <dgm:constr type="t" for="ch" forName="picture5" refType="h" fact="0.7496"/>
          <dgm:constr type="w" for="ch" forName="picture5" refType="w" fact="0.631"/>
          <dgm:constr type="h" for="ch" forName="picture5" refType="h" fact="0.2504"/>
          <dgm:constr type="l" for="ch" forName="parent5" refType="w" fact="0.369"/>
          <dgm:constr type="t" for="ch" forName="parent5" refType="h" fact="0.9656"/>
          <dgm:constr type="w" for="ch" forName="parent5" refType="w" fact="0.631"/>
          <dgm:constr type="h" for="ch" forName="parent5" refType="h" fact="0.0313"/>
        </dgm:constrLst>
      </dgm:if>
      <dgm:if name="Name7" axis="ch" ptType="node" func="cnt" op="equ" val="6">
        <dgm:alg type="composite">
          <dgm:param type="ar" val="0.601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708"/>
          <dgm:constr type="l" for="ch" forName="parent1" refType="w" fact="0"/>
          <dgm:constr type="t" for="ch" forName="parent1" refType="h" fact="0.3254"/>
          <dgm:constr type="w" for="ch" forName="parent1" refType="w" fact="0.9992"/>
          <dgm:constr type="h" for="ch" forName="parent1" refType="h" fact="0.0432"/>
          <dgm:constr type="l" for="ch" forName="picture2" refType="w" fact="0"/>
          <dgm:constr type="t" for="ch" forName="picture2" refType="h" fact="0.3824"/>
          <dgm:constr type="w" for="ch" forName="picture2" refType="w" fact="0.6307"/>
          <dgm:constr type="h" for="ch" forName="picture2" refType="h" fact="0.1979"/>
          <dgm:constr type="l" for="ch" forName="parent2" refType="w" fact="0"/>
          <dgm:constr type="t" for="ch" forName="parent2" refType="h" fact="0.5531"/>
          <dgm:constr type="w" for="ch" forName="parent2" refType="w" fact="0.6307"/>
          <dgm:constr type="h" for="ch" forName="parent2" refType="h" fact="0.0247"/>
          <dgm:constr type="l" for="ch" forName="picture3" refType="w" fact="0.6496"/>
          <dgm:constr type="t" for="ch" forName="picture3" refType="h" fact="0.3824"/>
          <dgm:constr type="w" for="ch" forName="picture3" refType="w" fact="0.3496"/>
          <dgm:constr type="h" for="ch" forName="picture3" refType="h" fact="0.1979"/>
          <dgm:constr type="l" for="ch" forName="parent3" refType="w" fact="0.6496"/>
          <dgm:constr type="t" for="ch" forName="parent3" refType="h" fact="0.5527"/>
          <dgm:constr type="w" for="ch" forName="parent3" refType="w" fact="0.3496"/>
          <dgm:constr type="h" for="ch" forName="parent3" refType="h" fact="0.025"/>
          <dgm:constr type="l" for="ch" forName="picture4" refType="w" fact="0"/>
          <dgm:constr type="t" for="ch" forName="picture4" refType="h" fact="0.5924"/>
          <dgm:constr type="w" for="ch" forName="picture4" refType="w" fact="0.3496"/>
          <dgm:constr type="h" for="ch" forName="picture4" refType="h" fact="0.1979"/>
          <dgm:constr type="l" for="ch" forName="parent4" refType="w" fact="0"/>
          <dgm:constr type="t" for="ch" forName="parent4" refType="h" fact="0.7627"/>
          <dgm:constr type="w" for="ch" forName="parent4" refType="w" fact="0.3496"/>
          <dgm:constr type="h" for="ch" forName="parent4" refType="h" fact="0.025"/>
          <dgm:constr type="l" for="ch" forName="picture5" refType="w" fact="0.3688"/>
          <dgm:constr type="t" for="ch" forName="picture5" refType="h" fact="0.5924"/>
          <dgm:constr type="w" for="ch" forName="picture5" refType="w" fact="0.6307"/>
          <dgm:constr type="h" for="ch" forName="picture5" refType="h" fact="0.1979"/>
          <dgm:constr type="l" for="ch" forName="parent5" refType="w" fact="0.3688"/>
          <dgm:constr type="t" for="ch" forName="parent5" refType="h" fact="0.7631"/>
          <dgm:constr type="w" for="ch" forName="parent5" refType="w" fact="0.6307"/>
          <dgm:constr type="h" for="ch" forName="parent5" refType="h" fact="0.0247"/>
          <dgm:constr type="l" for="ch" forName="picture6" refType="w" fact="0"/>
          <dgm:constr type="t" for="ch" forName="picture6" refType="h" fact="0.8021"/>
          <dgm:constr type="w" for="ch" forName="picture6" refType="w" fact="0.6307"/>
          <dgm:constr type="h" for="ch" forName="picture6" refType="h" fact="0.1979"/>
          <dgm:constr type="l" for="ch" forName="parent6" refType="w" fact="0"/>
          <dgm:constr type="t" for="ch" forName="parent6" refType="h" fact="0.9728"/>
          <dgm:constr type="w" for="ch" forName="parent6" refType="w" fact="0.6307"/>
          <dgm:constr type="h" for="ch" forName="parent6" refType="h" fact="0.0247"/>
        </dgm:constrLst>
      </dgm:if>
      <dgm:if name="Name8" axis="ch" ptType="node" func="cnt" op="equ" val="7">
        <dgm:alg type="composite">
          <dgm:param type="ar" val="0.601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708"/>
          <dgm:constr type="l" for="ch" forName="parent1" refType="w" fact="0"/>
          <dgm:constr type="t" for="ch" forName="parent1" refType="h" fact="0.3254"/>
          <dgm:constr type="w" for="ch" forName="parent1" refType="w" fact="0.9992"/>
          <dgm:constr type="h" for="ch" forName="parent1" refType="h" fact="0.0432"/>
          <dgm:constr type="l" for="ch" forName="picture2" refType="w" fact="0"/>
          <dgm:constr type="t" for="ch" forName="picture2" refType="h" fact="0.3824"/>
          <dgm:constr type="w" for="ch" forName="picture2" refType="w" fact="0.6307"/>
          <dgm:constr type="h" for="ch" forName="picture2" refType="h" fact="0.1979"/>
          <dgm:constr type="l" for="ch" forName="parent2" refType="w" fact="0"/>
          <dgm:constr type="t" for="ch" forName="parent2" refType="h" fact="0.5531"/>
          <dgm:constr type="w" for="ch" forName="parent2" refType="w" fact="0.6307"/>
          <dgm:constr type="h" for="ch" forName="parent2" refType="h" fact="0.0247"/>
          <dgm:constr type="l" for="ch" forName="picture3" refType="w" fact="0.6496"/>
          <dgm:constr type="t" for="ch" forName="picture3" refType="h" fact="0.3824"/>
          <dgm:constr type="w" for="ch" forName="picture3" refType="w" fact="0.3496"/>
          <dgm:constr type="h" for="ch" forName="picture3" refType="h" fact="0.1979"/>
          <dgm:constr type="l" for="ch" forName="parent3" refType="w" fact="0.6496"/>
          <dgm:constr type="t" for="ch" forName="parent3" refType="h" fact="0.5527"/>
          <dgm:constr type="w" for="ch" forName="parent3" refType="w" fact="0.3496"/>
          <dgm:constr type="h" for="ch" forName="parent3" refType="h" fact="0.025"/>
          <dgm:constr type="l" for="ch" forName="picture4" refType="w" fact="0"/>
          <dgm:constr type="t" for="ch" forName="picture4" refType="h" fact="0.5924"/>
          <dgm:constr type="w" for="ch" forName="picture4" refType="w" fact="0.3496"/>
          <dgm:constr type="h" for="ch" forName="picture4" refType="h" fact="0.1979"/>
          <dgm:constr type="l" for="ch" forName="parent4" refType="w" fact="0"/>
          <dgm:constr type="t" for="ch" forName="parent4" refType="h" fact="0.7627"/>
          <dgm:constr type="w" for="ch" forName="parent4" refType="w" fact="0.3496"/>
          <dgm:constr type="h" for="ch" forName="parent4" refType="h" fact="0.025"/>
          <dgm:constr type="l" for="ch" forName="picture5" refType="w" fact="0.3688"/>
          <dgm:constr type="t" for="ch" forName="picture5" refType="h" fact="0.5924"/>
          <dgm:constr type="w" for="ch" forName="picture5" refType="w" fact="0.6307"/>
          <dgm:constr type="h" for="ch" forName="picture5" refType="h" fact="0.1979"/>
          <dgm:constr type="l" for="ch" forName="parent5" refType="w" fact="0.3688"/>
          <dgm:constr type="t" for="ch" forName="parent5" refType="h" fact="0.7631"/>
          <dgm:constr type="w" for="ch" forName="parent5" refType="w" fact="0.6307"/>
          <dgm:constr type="h" for="ch" forName="parent5" refType="h" fact="0.0247"/>
          <dgm:constr type="l" for="ch" forName="picture6" refType="w" fact="0"/>
          <dgm:constr type="t" for="ch" forName="picture6" refType="h" fact="0.8021"/>
          <dgm:constr type="w" for="ch" forName="picture6" refType="w" fact="0.6307"/>
          <dgm:constr type="h" for="ch" forName="picture6" refType="h" fact="0.1979"/>
          <dgm:constr type="l" for="ch" forName="parent6" refType="w" fact="0"/>
          <dgm:constr type="t" for="ch" forName="parent6" refType="h" fact="0.9728"/>
          <dgm:constr type="w" for="ch" forName="parent6" refType="w" fact="0.6307"/>
          <dgm:constr type="h" for="ch" forName="parent6" refType="h" fact="0.0247"/>
          <dgm:constr type="l" for="ch" forName="picture7" refType="w" fact="0.6504"/>
          <dgm:constr type="t" for="ch" forName="picture7" refType="h" fact="0.8021"/>
          <dgm:constr type="w" for="ch" forName="picture7" refType="w" fact="0.3496"/>
          <dgm:constr type="h" for="ch" forName="picture7" refType="h" fact="0.1979"/>
          <dgm:constr type="l" for="ch" forName="parent7" refType="w" fact="0.6504"/>
          <dgm:constr type="t" for="ch" forName="parent7" refType="h" fact="0.9724"/>
          <dgm:constr type="w" for="ch" forName="parent7" refType="w" fact="0.3496"/>
          <dgm:constr type="h" for="ch" forName="parent7" refType="h" fact="0.025"/>
        </dgm:constrLst>
      </dgm:if>
      <dgm:if name="Name9" axis="ch" ptType="node" func="cnt" op="equ" val="8">
        <dgm:alg type="composite">
          <dgm:param type="ar" val="0.4976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primFontSz" for="des" forName="parent8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069"/>
          <dgm:constr type="l" for="ch" forName="parent1" refType="w" fact="0"/>
          <dgm:constr type="t" for="ch" forName="parent1" refType="h" fact="0.2693"/>
          <dgm:constr type="w" for="ch" forName="parent1" refType="w" fact="0.9992"/>
          <dgm:constr type="h" for="ch" forName="parent1" refType="h" fact="0.0358"/>
          <dgm:constr type="l" for="ch" forName="picture2" refType="w" fact="0"/>
          <dgm:constr type="t" for="ch" forName="picture2" refType="h" fact="0.3165"/>
          <dgm:constr type="w" for="ch" forName="picture2" refType="w" fact="0.6307"/>
          <dgm:constr type="h" for="ch" forName="picture2" refType="h" fact="0.1638"/>
          <dgm:constr type="l" for="ch" forName="parent2" refType="w" fact="0"/>
          <dgm:constr type="t" for="ch" forName="parent2" refType="h" fact="0.4578"/>
          <dgm:constr type="w" for="ch" forName="parent2" refType="w" fact="0.6307"/>
          <dgm:constr type="h" for="ch" forName="parent2" refType="h" fact="0.0205"/>
          <dgm:constr type="l" for="ch" forName="picture3" refType="w" fact="0.6496"/>
          <dgm:constr type="t" for="ch" forName="picture3" refType="h" fact="0.3165"/>
          <dgm:constr type="w" for="ch" forName="picture3" refType="w" fact="0.3496"/>
          <dgm:constr type="h" for="ch" forName="picture3" refType="h" fact="0.1638"/>
          <dgm:constr type="l" for="ch" forName="parent3" refType="w" fact="0.6496"/>
          <dgm:constr type="t" for="ch" forName="parent3" refType="h" fact="0.4575"/>
          <dgm:constr type="w" for="ch" forName="parent3" refType="w" fact="0.3496"/>
          <dgm:constr type="h" for="ch" forName="parent3" refType="h" fact="0.0207"/>
          <dgm:constr type="l" for="ch" forName="picture5" refType="w" fact="0.3688"/>
          <dgm:constr type="t" for="ch" forName="picture5" refType="h" fact="0.4903"/>
          <dgm:constr type="w" for="ch" forName="picture5" refType="w" fact="0.6307"/>
          <dgm:constr type="h" for="ch" forName="picture5" refType="h" fact="0.1638"/>
          <dgm:constr type="l" for="ch" forName="parent5" refType="w" fact="0.3688"/>
          <dgm:constr type="t" for="ch" forName="parent5" refType="h" fact="0.6316"/>
          <dgm:constr type="w" for="ch" forName="parent5" refType="w" fact="0.6307"/>
          <dgm:constr type="h" for="ch" forName="parent5" refType="h" fact="0.0205"/>
          <dgm:constr type="l" for="ch" forName="picture4" refType="w" fact="0"/>
          <dgm:constr type="t" for="ch" forName="picture4" refType="h" fact="0.4903"/>
          <dgm:constr type="w" for="ch" forName="picture4" refType="w" fact="0.3496"/>
          <dgm:constr type="h" for="ch" forName="picture4" refType="h" fact="0.1638"/>
          <dgm:constr type="l" for="ch" forName="parent4" refType="w" fact="0"/>
          <dgm:constr type="t" for="ch" forName="parent4" refType="h" fact="0.6313"/>
          <dgm:constr type="w" for="ch" forName="parent4" refType="w" fact="0.3496"/>
          <dgm:constr type="h" for="ch" forName="parent4" refType="h" fact="0.0207"/>
          <dgm:constr type="l" for="ch" forName="picture6" refType="w" fact="0"/>
          <dgm:constr type="t" for="ch" forName="picture6" refType="h" fact="0.6638"/>
          <dgm:constr type="w" for="ch" forName="picture6" refType="w" fact="0.6307"/>
          <dgm:constr type="h" for="ch" forName="picture6" refType="h" fact="0.1638"/>
          <dgm:constr type="l" for="ch" forName="parent6" refType="w" fact="0"/>
          <dgm:constr type="t" for="ch" forName="parent6" refType="h" fact="0.8051"/>
          <dgm:constr type="w" for="ch" forName="parent6" refType="w" fact="0.6307"/>
          <dgm:constr type="h" for="ch" forName="parent6" refType="h" fact="0.0205"/>
          <dgm:constr type="l" for="ch" forName="picture7" refType="w" fact="0.6504"/>
          <dgm:constr type="t" for="ch" forName="picture7" refType="h" fact="0.6638"/>
          <dgm:constr type="w" for="ch" forName="picture7" refType="w" fact="0.3496"/>
          <dgm:constr type="h" for="ch" forName="picture7" refType="h" fact="0.1638"/>
          <dgm:constr type="l" for="ch" forName="parent7" refType="w" fact="0.6504"/>
          <dgm:constr type="t" for="ch" forName="parent7" refType="h" fact="0.8048"/>
          <dgm:constr type="w" for="ch" forName="parent7" refType="w" fact="0.3496"/>
          <dgm:constr type="h" for="ch" forName="parent7" refType="h" fact="0.0207"/>
          <dgm:constr type="l" for="ch" forName="picture8" refType="w" fact="0"/>
          <dgm:constr type="t" for="ch" forName="picture8" refType="h" fact="0.8362"/>
          <dgm:constr type="w" for="ch" forName="picture8" refType="w" fact="0.3496"/>
          <dgm:constr type="h" for="ch" forName="picture8" refType="h" fact="0.1638"/>
          <dgm:constr type="l" for="ch" forName="parent8" refType="w" fact="0"/>
          <dgm:constr type="t" for="ch" forName="parent8" refType="h" fact="0.9772"/>
          <dgm:constr type="w" for="ch" forName="parent8" refType="w" fact="0.3496"/>
          <dgm:constr type="h" for="ch" forName="parent8" refType="h" fact="0.0207"/>
        </dgm:constrLst>
      </dgm:if>
      <dgm:else name="Name10">
        <dgm:alg type="composite">
          <dgm:param type="ar" val="0.4976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primFontSz" for="des" forName="parent8" refType="primFontSz" refFor="des" refForName="parent2" op="equ"/>
          <dgm:constr type="primFontSz" for="des" forName="parent9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069"/>
          <dgm:constr type="l" for="ch" forName="parent1" refType="w" fact="0"/>
          <dgm:constr type="t" for="ch" forName="parent1" refType="h" fact="0.2693"/>
          <dgm:constr type="w" for="ch" forName="parent1" refType="w" fact="0.9992"/>
          <dgm:constr type="h" for="ch" forName="parent1" refType="h" fact="0.0358"/>
          <dgm:constr type="l" for="ch" forName="picture2" refType="w" fact="0"/>
          <dgm:constr type="t" for="ch" forName="picture2" refType="h" fact="0.3165"/>
          <dgm:constr type="w" for="ch" forName="picture2" refType="w" fact="0.6307"/>
          <dgm:constr type="h" for="ch" forName="picture2" refType="h" fact="0.1638"/>
          <dgm:constr type="l" for="ch" forName="parent2" refType="w" fact="0"/>
          <dgm:constr type="t" for="ch" forName="parent2" refType="h" fact="0.4578"/>
          <dgm:constr type="w" for="ch" forName="parent2" refType="w" fact="0.6307"/>
          <dgm:constr type="h" for="ch" forName="parent2" refType="h" fact="0.0205"/>
          <dgm:constr type="l" for="ch" forName="picture3" refType="w" fact="0.6496"/>
          <dgm:constr type="t" for="ch" forName="picture3" refType="h" fact="0.3165"/>
          <dgm:constr type="w" for="ch" forName="picture3" refType="w" fact="0.3496"/>
          <dgm:constr type="h" for="ch" forName="picture3" refType="h" fact="0.1638"/>
          <dgm:constr type="l" for="ch" forName="parent3" refType="w" fact="0.6496"/>
          <dgm:constr type="t" for="ch" forName="parent3" refType="h" fact="0.4575"/>
          <dgm:constr type="w" for="ch" forName="parent3" refType="w" fact="0.3496"/>
          <dgm:constr type="h" for="ch" forName="parent3" refType="h" fact="0.0207"/>
          <dgm:constr type="l" for="ch" forName="picture5" refType="w" fact="0.3688"/>
          <dgm:constr type="t" for="ch" forName="picture5" refType="h" fact="0.4903"/>
          <dgm:constr type="w" for="ch" forName="picture5" refType="w" fact="0.6307"/>
          <dgm:constr type="h" for="ch" forName="picture5" refType="h" fact="0.1638"/>
          <dgm:constr type="l" for="ch" forName="parent5" refType="w" fact="0.3688"/>
          <dgm:constr type="t" for="ch" forName="parent5" refType="h" fact="0.6316"/>
          <dgm:constr type="w" for="ch" forName="parent5" refType="w" fact="0.6307"/>
          <dgm:constr type="h" for="ch" forName="parent5" refType="h" fact="0.0205"/>
          <dgm:constr type="l" for="ch" forName="picture4" refType="w" fact="0"/>
          <dgm:constr type="t" for="ch" forName="picture4" refType="h" fact="0.4903"/>
          <dgm:constr type="w" for="ch" forName="picture4" refType="w" fact="0.3496"/>
          <dgm:constr type="h" for="ch" forName="picture4" refType="h" fact="0.1638"/>
          <dgm:constr type="l" for="ch" forName="parent4" refType="w" fact="0"/>
          <dgm:constr type="t" for="ch" forName="parent4" refType="h" fact="0.6313"/>
          <dgm:constr type="w" for="ch" forName="parent4" refType="w" fact="0.3496"/>
          <dgm:constr type="h" for="ch" forName="parent4" refType="h" fact="0.0207"/>
          <dgm:constr type="l" for="ch" forName="picture6" refType="w" fact="0"/>
          <dgm:constr type="t" for="ch" forName="picture6" refType="h" fact="0.6638"/>
          <dgm:constr type="w" for="ch" forName="picture6" refType="w" fact="0.6307"/>
          <dgm:constr type="h" for="ch" forName="picture6" refType="h" fact="0.1638"/>
          <dgm:constr type="l" for="ch" forName="parent6" refType="w" fact="0"/>
          <dgm:constr type="t" for="ch" forName="parent6" refType="h" fact="0.8051"/>
          <dgm:constr type="w" for="ch" forName="parent6" refType="w" fact="0.6307"/>
          <dgm:constr type="h" for="ch" forName="parent6" refType="h" fact="0.0205"/>
          <dgm:constr type="l" for="ch" forName="picture7" refType="w" fact="0.6504"/>
          <dgm:constr type="t" for="ch" forName="picture7" refType="h" fact="0.6638"/>
          <dgm:constr type="w" for="ch" forName="picture7" refType="w" fact="0.3496"/>
          <dgm:constr type="h" for="ch" forName="picture7" refType="h" fact="0.1638"/>
          <dgm:constr type="l" for="ch" forName="parent7" refType="w" fact="0.6504"/>
          <dgm:constr type="t" for="ch" forName="parent7" refType="h" fact="0.8048"/>
          <dgm:constr type="w" for="ch" forName="parent7" refType="w" fact="0.3496"/>
          <dgm:constr type="h" for="ch" forName="parent7" refType="h" fact="0.0207"/>
          <dgm:constr type="l" for="ch" forName="picture8" refType="w" fact="0"/>
          <dgm:constr type="t" for="ch" forName="picture8" refType="h" fact="0.8362"/>
          <dgm:constr type="w" for="ch" forName="picture8" refType="w" fact="0.3496"/>
          <dgm:constr type="h" for="ch" forName="picture8" refType="h" fact="0.1638"/>
          <dgm:constr type="l" for="ch" forName="parent8" refType="w" fact="0"/>
          <dgm:constr type="t" for="ch" forName="parent8" refType="h" fact="0.9772"/>
          <dgm:constr type="w" for="ch" forName="parent8" refType="w" fact="0.3496"/>
          <dgm:constr type="h" for="ch" forName="parent8" refType="h" fact="0.0207"/>
          <dgm:constr type="l" for="ch" forName="picture9" refType="w" fact="0.3689"/>
          <dgm:constr type="t" for="ch" forName="picture9" refType="h" fact="0.8362"/>
          <dgm:constr type="w" for="ch" forName="picture9" refType="w" fact="0.6307"/>
          <dgm:constr type="h" for="ch" forName="picture9" refType="h" fact="0.1638"/>
          <dgm:constr type="l" for="ch" forName="parent9" refType="w" fact="0.3689"/>
          <dgm:constr type="t" for="ch" forName="parent9" refType="h" fact="0.9775"/>
          <dgm:constr type="w" for="ch" forName="parent9" refType="w" fact="0.6307"/>
          <dgm:constr type="h" for="ch" forName="parent9" refType="h" fact="0.0205"/>
        </dgm:constrLst>
      </dgm:else>
    </dgm:choose>
    <dgm:forEach name="Name11" axis="ch" ptType="node" cnt="1">
      <dgm:layoutNode name="picture1">
        <dgm:alg type="sp"/>
        <dgm:shape xmlns:r="http://schemas.openxmlformats.org/officeDocument/2006/relationships" r:blip="">
          <dgm:adjLst/>
        </dgm:shape>
        <dgm:presOf/>
        <dgm:forEach name="Name12" ref="pictureWrapper"/>
      </dgm:layoutNode>
      <dgm:layoutNode name="parent1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3" axis="ch" ptType="node" st="2" cnt="1">
      <dgm:layoutNode name="picture2">
        <dgm:alg type="sp"/>
        <dgm:shape xmlns:r="http://schemas.openxmlformats.org/officeDocument/2006/relationships" r:blip="">
          <dgm:adjLst/>
        </dgm:shape>
        <dgm:presOf/>
        <dgm:forEach name="Name14" ref="pictureWrapper"/>
      </dgm:layoutNode>
      <dgm:layoutNode name="parent2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3" cnt="1">
      <dgm:layoutNode name="picture3">
        <dgm:alg type="sp"/>
        <dgm:shape xmlns:r="http://schemas.openxmlformats.org/officeDocument/2006/relationships" r:blip="">
          <dgm:adjLst/>
        </dgm:shape>
        <dgm:presOf/>
        <dgm:forEach name="Name16" ref="pictureWrapper"/>
      </dgm:layoutNode>
      <dgm:layoutNode name="parent3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7" axis="ch" ptType="node" st="4" cnt="1">
      <dgm:layoutNode name="picture4">
        <dgm:alg type="sp"/>
        <dgm:shape xmlns:r="http://schemas.openxmlformats.org/officeDocument/2006/relationships" r:blip="">
          <dgm:adjLst/>
        </dgm:shape>
        <dgm:presOf/>
        <dgm:forEach name="Name18" ref="pictureWrapper"/>
      </dgm:layoutNode>
      <dgm:layoutNode name="parent4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9" axis="ch" ptType="node" st="5" cnt="1">
      <dgm:layoutNode name="picture5">
        <dgm:alg type="sp"/>
        <dgm:shape xmlns:r="http://schemas.openxmlformats.org/officeDocument/2006/relationships" r:blip="">
          <dgm:adjLst/>
        </dgm:shape>
        <dgm:presOf/>
        <dgm:forEach name="Name20" ref="pictureWrapper"/>
      </dgm:layoutNode>
      <dgm:layoutNode name="parent5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" ptType="node" st="6" cnt="1">
      <dgm:layoutNode name="picture6">
        <dgm:alg type="sp"/>
        <dgm:shape xmlns:r="http://schemas.openxmlformats.org/officeDocument/2006/relationships" r:blip="">
          <dgm:adjLst/>
        </dgm:shape>
        <dgm:presOf/>
        <dgm:forEach name="Name22" ref="pictureWrapper"/>
      </dgm:layoutNode>
      <dgm:layoutNode name="parent6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" ptType="node" st="7" cnt="1">
      <dgm:layoutNode name="picture7">
        <dgm:alg type="sp"/>
        <dgm:shape xmlns:r="http://schemas.openxmlformats.org/officeDocument/2006/relationships" r:blip="">
          <dgm:adjLst/>
        </dgm:shape>
        <dgm:presOf/>
        <dgm:forEach name="Name24" ref="pictureWrapper"/>
      </dgm:layoutNode>
      <dgm:layoutNode name="parent7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" ptType="node" st="8" cnt="1">
      <dgm:layoutNode name="picture8">
        <dgm:alg type="sp"/>
        <dgm:shape xmlns:r="http://schemas.openxmlformats.org/officeDocument/2006/relationships" r:blip="">
          <dgm:adjLst/>
        </dgm:shape>
        <dgm:presOf/>
        <dgm:forEach name="Name26" ref="pictureWrapper"/>
      </dgm:layoutNode>
      <dgm:layoutNode name="parent8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" ptType="node" st="9" cnt="1">
      <dgm:layoutNode name="picture9">
        <dgm:alg type="sp"/>
        <dgm:shape xmlns:r="http://schemas.openxmlformats.org/officeDocument/2006/relationships" r:blip="">
          <dgm:adjLst/>
        </dgm:shape>
        <dgm:presOf/>
        <dgm:forEach name="Name28" ref="pictureWrapper"/>
      </dgm:layoutNode>
      <dgm:layoutNode name="parent9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wrapper" axis="self" ptType="parTrans">
      <dgm:forEach name="pictureWrapper" axis="self">
        <dgm:layoutNode name="pictur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11/layout/ThemePictureAlternatingAccent">
  <dgm:title val="Theme Picture Alternating Accent"/>
  <dgm:desc val="Use to show a group of pictures with the first picture being the largest and on top. Additional Level 1 pictures alternate between squares and rectangles with a limit of nine Level 1 pictures. Works best with small amounts of text. Unused text does not appear, but remains available if you switch layouts."/>
  <dgm:catLst>
    <dgm:cat type="picture" pri="13750"/>
    <dgm:cat type="officeonline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9"/>
      <dgm:chPref val="9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62"/>
        </dgm:alg>
        <dgm:constrLst>
          <dgm:constr type="primFontSz" for="des" forName="parent1" val="65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/>
          <dgm:constr type="l" for="ch" forName="parent1" refType="w" fact="0"/>
          <dgm:constr type="t" for="ch" forName="parent1" refType="h" fact="0.8776"/>
          <dgm:constr type="w" for="ch" forName="parent1" refType="w"/>
          <dgm:constr type="h" for="ch" forName="parent1" refType="h" fact="0.1166"/>
        </dgm:constrLst>
      </dgm:if>
      <dgm:if name="Name3" axis="ch" ptType="node" func="cnt" op="equ" val="2">
        <dgm:alg type="composite">
          <dgm:param type="ar" val="1.0352"/>
        </dgm:alg>
        <dgm:constrLst>
          <dgm:constr type="primFontSz" for="des" forName="parent1" val="65"/>
          <dgm:constr type="primFontSz" for="des" forName="parent2" val="65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 fact="0.639"/>
          <dgm:constr type="l" for="ch" forName="parent1" refType="w" fact="0"/>
          <dgm:constr type="t" for="ch" forName="parent1" refType="h" fact="0.5608"/>
          <dgm:constr type="w" for="ch" forName="parent1" refType="w"/>
          <dgm:constr type="h" for="ch" forName="parent1" refType="h" fact="0.0745"/>
          <dgm:constr type="l" for="ch" forName="picture2" refType="w" fact="0"/>
          <dgm:constr type="t" for="ch" forName="picture2" refType="h" fact="0.6589"/>
          <dgm:constr type="w" for="ch" forName="picture2" refType="w" fact="0.6312"/>
          <dgm:constr type="h" for="ch" forName="picture2" refType="h" fact="0.3411"/>
          <dgm:constr type="l" for="ch" forName="parent2" refType="w" fact="0"/>
          <dgm:constr type="t" for="ch" forName="parent2" refType="h" fact="0.9532"/>
          <dgm:constr type="w" for="ch" forName="parent2" refType="w" fact="0.6312"/>
          <dgm:constr type="h" for="ch" forName="parent2" refType="h" fact="0.0426"/>
        </dgm:constrLst>
      </dgm:if>
      <dgm:if name="Name4" axis="ch" ptType="node" func="cnt" op="equ" val="3">
        <dgm:alg type="composite">
          <dgm:param type="ar" val="1.035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 fact="0.639"/>
          <dgm:constr type="l" for="ch" forName="parent1" refType="w" fact="0"/>
          <dgm:constr type="t" for="ch" forName="parent1" refType="h" fact="0.5608"/>
          <dgm:constr type="w" for="ch" forName="parent1" refType="w"/>
          <dgm:constr type="h" for="ch" forName="parent1" refType="h" fact="0.0745"/>
          <dgm:constr type="l" for="ch" forName="picture2" refType="w" fact="0"/>
          <dgm:constr type="t" for="ch" forName="picture2" refType="h" fact="0.6589"/>
          <dgm:constr type="w" for="ch" forName="picture2" refType="w" fact="0.6312"/>
          <dgm:constr type="h" for="ch" forName="picture2" refType="h" fact="0.3411"/>
          <dgm:constr type="l" for="ch" forName="parent2" refType="w" fact="0"/>
          <dgm:constr type="t" for="ch" forName="parent2" refType="h" fact="0.9532"/>
          <dgm:constr type="w" for="ch" forName="parent2" refType="w" fact="0.6312"/>
          <dgm:constr type="h" for="ch" forName="parent2" refType="h" fact="0.0426"/>
          <dgm:constr type="l" for="ch" forName="picture3" refType="w" fact="0.6501"/>
          <dgm:constr type="t" for="ch" forName="picture3" refType="h" fact="0.6589"/>
          <dgm:constr type="w" for="ch" forName="picture3" refType="w" fact="0.3499"/>
          <dgm:constr type="h" for="ch" forName="picture3" refType="h" fact="0.3411"/>
          <dgm:constr type="l" for="ch" forName="parent3" refType="w" fact="0.6501"/>
          <dgm:constr type="t" for="ch" forName="parent3" refType="h" fact="0.9525"/>
          <dgm:constr type="w" for="ch" forName="parent3" refType="w" fact="0.3499"/>
          <dgm:constr type="h" for="ch" forName="parent3" refType="h" fact="0.043"/>
        </dgm:constrLst>
      </dgm:if>
      <dgm:if name="Name5" axis="ch" ptType="node" func="cnt" op="equ" val="4">
        <dgm:alg type="composite">
          <dgm:param type="ar" val="0.7603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8"/>
          <dgm:constr type="h" for="ch" forName="picture1" refType="h" fact="0.4692"/>
          <dgm:constr type="l" for="ch" forName="parent1" refType="w" fact="0"/>
          <dgm:constr type="t" for="ch" forName="parent1" refType="h" fact="0.4118"/>
          <dgm:constr type="w" for="ch" forName="parent1" refType="w" fact="0.9998"/>
          <dgm:constr type="h" for="ch" forName="parent1" refType="h" fact="0.0547"/>
          <dgm:constr type="l" for="ch" forName="picture2" refType="w" fact="0"/>
          <dgm:constr type="t" for="ch" forName="picture2" refType="h" fact="0.4839"/>
          <dgm:constr type="w" for="ch" forName="picture2" refType="w" fact="0.631"/>
          <dgm:constr type="h" for="ch" forName="picture2" refType="h" fact="0.2504"/>
          <dgm:constr type="l" for="ch" forName="parent2" refType="w" fact="0"/>
          <dgm:constr type="t" for="ch" forName="parent2" refType="h" fact="0.6999"/>
          <dgm:constr type="w" for="ch" forName="parent2" refType="w" fact="0.631"/>
          <dgm:constr type="h" for="ch" forName="parent2" refType="h" fact="0.0313"/>
          <dgm:constr type="l" for="ch" forName="picture3" refType="w" fact="0.65"/>
          <dgm:constr type="t" for="ch" forName="picture3" refType="h" fact="0.4839"/>
          <dgm:constr type="w" for="ch" forName="picture3" refType="w" fact="0.3498"/>
          <dgm:constr type="h" for="ch" forName="picture3" refType="h" fact="0.2504"/>
          <dgm:constr type="l" for="ch" forName="parent3" refType="w" fact="0.65"/>
          <dgm:constr type="t" for="ch" forName="parent3" refType="h" fact="0.6994"/>
          <dgm:constr type="w" for="ch" forName="parent3" refType="w" fact="0.3498"/>
          <dgm:constr type="h" for="ch" forName="parent3" refType="h" fact="0.0316"/>
          <dgm:constr type="l" for="ch" forName="picture4" refType="w" fact="0"/>
          <dgm:constr type="t" for="ch" forName="picture4" refType="h" fact="0.7496"/>
          <dgm:constr type="w" for="ch" forName="picture4" refType="w" fact="0.3498"/>
          <dgm:constr type="h" for="ch" forName="picture4" refType="h" fact="0.2504"/>
          <dgm:constr type="l" for="ch" forName="parent4" refType="w" fact="0"/>
          <dgm:constr type="t" for="ch" forName="parent4" refType="h" fact="0.9651"/>
          <dgm:constr type="w" for="ch" forName="parent4" refType="w" fact="0.3498"/>
          <dgm:constr type="h" for="ch" forName="parent4" refType="h" fact="0.0316"/>
        </dgm:constrLst>
      </dgm:if>
      <dgm:if name="Name6" axis="ch" ptType="node" func="cnt" op="equ" val="5">
        <dgm:alg type="composite">
          <dgm:param type="ar" val="0.7603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8"/>
          <dgm:constr type="h" for="ch" forName="picture1" refType="h" fact="0.4692"/>
          <dgm:constr type="l" for="ch" forName="parent1" refType="w" fact="0"/>
          <dgm:constr type="t" for="ch" forName="parent1" refType="h" fact="0.4118"/>
          <dgm:constr type="w" for="ch" forName="parent1" refType="w" fact="0.9998"/>
          <dgm:constr type="h" for="ch" forName="parent1" refType="h" fact="0.0547"/>
          <dgm:constr type="l" for="ch" forName="picture2" refType="w" fact="0"/>
          <dgm:constr type="t" for="ch" forName="picture2" refType="h" fact="0.4839"/>
          <dgm:constr type="w" for="ch" forName="picture2" refType="w" fact="0.631"/>
          <dgm:constr type="h" for="ch" forName="picture2" refType="h" fact="0.2504"/>
          <dgm:constr type="l" for="ch" forName="parent2" refType="w" fact="0"/>
          <dgm:constr type="t" for="ch" forName="parent2" refType="h" fact="0.6999"/>
          <dgm:constr type="w" for="ch" forName="parent2" refType="w" fact="0.631"/>
          <dgm:constr type="h" for="ch" forName="parent2" refType="h" fact="0.0313"/>
          <dgm:constr type="l" for="ch" forName="picture3" refType="w" fact="0.65"/>
          <dgm:constr type="t" for="ch" forName="picture3" refType="h" fact="0.4839"/>
          <dgm:constr type="w" for="ch" forName="picture3" refType="w" fact="0.3498"/>
          <dgm:constr type="h" for="ch" forName="picture3" refType="h" fact="0.2504"/>
          <dgm:constr type="l" for="ch" forName="parent3" refType="w" fact="0.65"/>
          <dgm:constr type="t" for="ch" forName="parent3" refType="h" fact="0.6994"/>
          <dgm:constr type="w" for="ch" forName="parent3" refType="w" fact="0.3498"/>
          <dgm:constr type="h" for="ch" forName="parent3" refType="h" fact="0.0316"/>
          <dgm:constr type="l" for="ch" forName="picture4" refType="w" fact="0"/>
          <dgm:constr type="t" for="ch" forName="picture4" refType="h" fact="0.7496"/>
          <dgm:constr type="w" for="ch" forName="picture4" refType="w" fact="0.3498"/>
          <dgm:constr type="h" for="ch" forName="picture4" refType="h" fact="0.2504"/>
          <dgm:constr type="l" for="ch" forName="parent4" refType="w" fact="0"/>
          <dgm:constr type="t" for="ch" forName="parent4" refType="h" fact="0.9651"/>
          <dgm:constr type="w" for="ch" forName="parent4" refType="w" fact="0.3498"/>
          <dgm:constr type="h" for="ch" forName="parent4" refType="h" fact="0.0316"/>
          <dgm:constr type="l" for="ch" forName="picture5" refType="w" fact="0.369"/>
          <dgm:constr type="t" for="ch" forName="picture5" refType="h" fact="0.7496"/>
          <dgm:constr type="w" for="ch" forName="picture5" refType="w" fact="0.631"/>
          <dgm:constr type="h" for="ch" forName="picture5" refType="h" fact="0.2504"/>
          <dgm:constr type="l" for="ch" forName="parent5" refType="w" fact="0.369"/>
          <dgm:constr type="t" for="ch" forName="parent5" refType="h" fact="0.9656"/>
          <dgm:constr type="w" for="ch" forName="parent5" refType="w" fact="0.631"/>
          <dgm:constr type="h" for="ch" forName="parent5" refType="h" fact="0.0313"/>
        </dgm:constrLst>
      </dgm:if>
      <dgm:if name="Name7" axis="ch" ptType="node" func="cnt" op="equ" val="6">
        <dgm:alg type="composite">
          <dgm:param type="ar" val="0.601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708"/>
          <dgm:constr type="l" for="ch" forName="parent1" refType="w" fact="0"/>
          <dgm:constr type="t" for="ch" forName="parent1" refType="h" fact="0.3254"/>
          <dgm:constr type="w" for="ch" forName="parent1" refType="w" fact="0.9992"/>
          <dgm:constr type="h" for="ch" forName="parent1" refType="h" fact="0.0432"/>
          <dgm:constr type="l" for="ch" forName="picture2" refType="w" fact="0"/>
          <dgm:constr type="t" for="ch" forName="picture2" refType="h" fact="0.3824"/>
          <dgm:constr type="w" for="ch" forName="picture2" refType="w" fact="0.6307"/>
          <dgm:constr type="h" for="ch" forName="picture2" refType="h" fact="0.1979"/>
          <dgm:constr type="l" for="ch" forName="parent2" refType="w" fact="0"/>
          <dgm:constr type="t" for="ch" forName="parent2" refType="h" fact="0.5531"/>
          <dgm:constr type="w" for="ch" forName="parent2" refType="w" fact="0.6307"/>
          <dgm:constr type="h" for="ch" forName="parent2" refType="h" fact="0.0247"/>
          <dgm:constr type="l" for="ch" forName="picture3" refType="w" fact="0.6496"/>
          <dgm:constr type="t" for="ch" forName="picture3" refType="h" fact="0.3824"/>
          <dgm:constr type="w" for="ch" forName="picture3" refType="w" fact="0.3496"/>
          <dgm:constr type="h" for="ch" forName="picture3" refType="h" fact="0.1979"/>
          <dgm:constr type="l" for="ch" forName="parent3" refType="w" fact="0.6496"/>
          <dgm:constr type="t" for="ch" forName="parent3" refType="h" fact="0.5527"/>
          <dgm:constr type="w" for="ch" forName="parent3" refType="w" fact="0.3496"/>
          <dgm:constr type="h" for="ch" forName="parent3" refType="h" fact="0.025"/>
          <dgm:constr type="l" for="ch" forName="picture4" refType="w" fact="0"/>
          <dgm:constr type="t" for="ch" forName="picture4" refType="h" fact="0.5924"/>
          <dgm:constr type="w" for="ch" forName="picture4" refType="w" fact="0.3496"/>
          <dgm:constr type="h" for="ch" forName="picture4" refType="h" fact="0.1979"/>
          <dgm:constr type="l" for="ch" forName="parent4" refType="w" fact="0"/>
          <dgm:constr type="t" for="ch" forName="parent4" refType="h" fact="0.7627"/>
          <dgm:constr type="w" for="ch" forName="parent4" refType="w" fact="0.3496"/>
          <dgm:constr type="h" for="ch" forName="parent4" refType="h" fact="0.025"/>
          <dgm:constr type="l" for="ch" forName="picture5" refType="w" fact="0.3688"/>
          <dgm:constr type="t" for="ch" forName="picture5" refType="h" fact="0.5924"/>
          <dgm:constr type="w" for="ch" forName="picture5" refType="w" fact="0.6307"/>
          <dgm:constr type="h" for="ch" forName="picture5" refType="h" fact="0.1979"/>
          <dgm:constr type="l" for="ch" forName="parent5" refType="w" fact="0.3688"/>
          <dgm:constr type="t" for="ch" forName="parent5" refType="h" fact="0.7631"/>
          <dgm:constr type="w" for="ch" forName="parent5" refType="w" fact="0.6307"/>
          <dgm:constr type="h" for="ch" forName="parent5" refType="h" fact="0.0247"/>
          <dgm:constr type="l" for="ch" forName="picture6" refType="w" fact="0"/>
          <dgm:constr type="t" for="ch" forName="picture6" refType="h" fact="0.8021"/>
          <dgm:constr type="w" for="ch" forName="picture6" refType="w" fact="0.6307"/>
          <dgm:constr type="h" for="ch" forName="picture6" refType="h" fact="0.1979"/>
          <dgm:constr type="l" for="ch" forName="parent6" refType="w" fact="0"/>
          <dgm:constr type="t" for="ch" forName="parent6" refType="h" fact="0.9728"/>
          <dgm:constr type="w" for="ch" forName="parent6" refType="w" fact="0.6307"/>
          <dgm:constr type="h" for="ch" forName="parent6" refType="h" fact="0.0247"/>
        </dgm:constrLst>
      </dgm:if>
      <dgm:if name="Name8" axis="ch" ptType="node" func="cnt" op="equ" val="7">
        <dgm:alg type="composite">
          <dgm:param type="ar" val="0.601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708"/>
          <dgm:constr type="l" for="ch" forName="parent1" refType="w" fact="0"/>
          <dgm:constr type="t" for="ch" forName="parent1" refType="h" fact="0.3254"/>
          <dgm:constr type="w" for="ch" forName="parent1" refType="w" fact="0.9992"/>
          <dgm:constr type="h" for="ch" forName="parent1" refType="h" fact="0.0432"/>
          <dgm:constr type="l" for="ch" forName="picture2" refType="w" fact="0"/>
          <dgm:constr type="t" for="ch" forName="picture2" refType="h" fact="0.3824"/>
          <dgm:constr type="w" for="ch" forName="picture2" refType="w" fact="0.6307"/>
          <dgm:constr type="h" for="ch" forName="picture2" refType="h" fact="0.1979"/>
          <dgm:constr type="l" for="ch" forName="parent2" refType="w" fact="0"/>
          <dgm:constr type="t" for="ch" forName="parent2" refType="h" fact="0.5531"/>
          <dgm:constr type="w" for="ch" forName="parent2" refType="w" fact="0.6307"/>
          <dgm:constr type="h" for="ch" forName="parent2" refType="h" fact="0.0247"/>
          <dgm:constr type="l" for="ch" forName="picture3" refType="w" fact="0.6496"/>
          <dgm:constr type="t" for="ch" forName="picture3" refType="h" fact="0.3824"/>
          <dgm:constr type="w" for="ch" forName="picture3" refType="w" fact="0.3496"/>
          <dgm:constr type="h" for="ch" forName="picture3" refType="h" fact="0.1979"/>
          <dgm:constr type="l" for="ch" forName="parent3" refType="w" fact="0.6496"/>
          <dgm:constr type="t" for="ch" forName="parent3" refType="h" fact="0.5527"/>
          <dgm:constr type="w" for="ch" forName="parent3" refType="w" fact="0.3496"/>
          <dgm:constr type="h" for="ch" forName="parent3" refType="h" fact="0.025"/>
          <dgm:constr type="l" for="ch" forName="picture4" refType="w" fact="0"/>
          <dgm:constr type="t" for="ch" forName="picture4" refType="h" fact="0.5924"/>
          <dgm:constr type="w" for="ch" forName="picture4" refType="w" fact="0.3496"/>
          <dgm:constr type="h" for="ch" forName="picture4" refType="h" fact="0.1979"/>
          <dgm:constr type="l" for="ch" forName="parent4" refType="w" fact="0"/>
          <dgm:constr type="t" for="ch" forName="parent4" refType="h" fact="0.7627"/>
          <dgm:constr type="w" for="ch" forName="parent4" refType="w" fact="0.3496"/>
          <dgm:constr type="h" for="ch" forName="parent4" refType="h" fact="0.025"/>
          <dgm:constr type="l" for="ch" forName="picture5" refType="w" fact="0.3688"/>
          <dgm:constr type="t" for="ch" forName="picture5" refType="h" fact="0.5924"/>
          <dgm:constr type="w" for="ch" forName="picture5" refType="w" fact="0.6307"/>
          <dgm:constr type="h" for="ch" forName="picture5" refType="h" fact="0.1979"/>
          <dgm:constr type="l" for="ch" forName="parent5" refType="w" fact="0.3688"/>
          <dgm:constr type="t" for="ch" forName="parent5" refType="h" fact="0.7631"/>
          <dgm:constr type="w" for="ch" forName="parent5" refType="w" fact="0.6307"/>
          <dgm:constr type="h" for="ch" forName="parent5" refType="h" fact="0.0247"/>
          <dgm:constr type="l" for="ch" forName="picture6" refType="w" fact="0"/>
          <dgm:constr type="t" for="ch" forName="picture6" refType="h" fact="0.8021"/>
          <dgm:constr type="w" for="ch" forName="picture6" refType="w" fact="0.6307"/>
          <dgm:constr type="h" for="ch" forName="picture6" refType="h" fact="0.1979"/>
          <dgm:constr type="l" for="ch" forName="parent6" refType="w" fact="0"/>
          <dgm:constr type="t" for="ch" forName="parent6" refType="h" fact="0.9728"/>
          <dgm:constr type="w" for="ch" forName="parent6" refType="w" fact="0.6307"/>
          <dgm:constr type="h" for="ch" forName="parent6" refType="h" fact="0.0247"/>
          <dgm:constr type="l" for="ch" forName="picture7" refType="w" fact="0.6504"/>
          <dgm:constr type="t" for="ch" forName="picture7" refType="h" fact="0.8021"/>
          <dgm:constr type="w" for="ch" forName="picture7" refType="w" fact="0.3496"/>
          <dgm:constr type="h" for="ch" forName="picture7" refType="h" fact="0.1979"/>
          <dgm:constr type="l" for="ch" forName="parent7" refType="w" fact="0.6504"/>
          <dgm:constr type="t" for="ch" forName="parent7" refType="h" fact="0.9724"/>
          <dgm:constr type="w" for="ch" forName="parent7" refType="w" fact="0.3496"/>
          <dgm:constr type="h" for="ch" forName="parent7" refType="h" fact="0.025"/>
        </dgm:constrLst>
      </dgm:if>
      <dgm:if name="Name9" axis="ch" ptType="node" func="cnt" op="equ" val="8">
        <dgm:alg type="composite">
          <dgm:param type="ar" val="0.4976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primFontSz" for="des" forName="parent8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069"/>
          <dgm:constr type="l" for="ch" forName="parent1" refType="w" fact="0"/>
          <dgm:constr type="t" for="ch" forName="parent1" refType="h" fact="0.2693"/>
          <dgm:constr type="w" for="ch" forName="parent1" refType="w" fact="0.9992"/>
          <dgm:constr type="h" for="ch" forName="parent1" refType="h" fact="0.0358"/>
          <dgm:constr type="l" for="ch" forName="picture2" refType="w" fact="0"/>
          <dgm:constr type="t" for="ch" forName="picture2" refType="h" fact="0.3165"/>
          <dgm:constr type="w" for="ch" forName="picture2" refType="w" fact="0.6307"/>
          <dgm:constr type="h" for="ch" forName="picture2" refType="h" fact="0.1638"/>
          <dgm:constr type="l" for="ch" forName="parent2" refType="w" fact="0"/>
          <dgm:constr type="t" for="ch" forName="parent2" refType="h" fact="0.4578"/>
          <dgm:constr type="w" for="ch" forName="parent2" refType="w" fact="0.6307"/>
          <dgm:constr type="h" for="ch" forName="parent2" refType="h" fact="0.0205"/>
          <dgm:constr type="l" for="ch" forName="picture3" refType="w" fact="0.6496"/>
          <dgm:constr type="t" for="ch" forName="picture3" refType="h" fact="0.3165"/>
          <dgm:constr type="w" for="ch" forName="picture3" refType="w" fact="0.3496"/>
          <dgm:constr type="h" for="ch" forName="picture3" refType="h" fact="0.1638"/>
          <dgm:constr type="l" for="ch" forName="parent3" refType="w" fact="0.6496"/>
          <dgm:constr type="t" for="ch" forName="parent3" refType="h" fact="0.4575"/>
          <dgm:constr type="w" for="ch" forName="parent3" refType="w" fact="0.3496"/>
          <dgm:constr type="h" for="ch" forName="parent3" refType="h" fact="0.0207"/>
          <dgm:constr type="l" for="ch" forName="picture5" refType="w" fact="0.3688"/>
          <dgm:constr type="t" for="ch" forName="picture5" refType="h" fact="0.4903"/>
          <dgm:constr type="w" for="ch" forName="picture5" refType="w" fact="0.6307"/>
          <dgm:constr type="h" for="ch" forName="picture5" refType="h" fact="0.1638"/>
          <dgm:constr type="l" for="ch" forName="parent5" refType="w" fact="0.3688"/>
          <dgm:constr type="t" for="ch" forName="parent5" refType="h" fact="0.6316"/>
          <dgm:constr type="w" for="ch" forName="parent5" refType="w" fact="0.6307"/>
          <dgm:constr type="h" for="ch" forName="parent5" refType="h" fact="0.0205"/>
          <dgm:constr type="l" for="ch" forName="picture4" refType="w" fact="0"/>
          <dgm:constr type="t" for="ch" forName="picture4" refType="h" fact="0.4903"/>
          <dgm:constr type="w" for="ch" forName="picture4" refType="w" fact="0.3496"/>
          <dgm:constr type="h" for="ch" forName="picture4" refType="h" fact="0.1638"/>
          <dgm:constr type="l" for="ch" forName="parent4" refType="w" fact="0"/>
          <dgm:constr type="t" for="ch" forName="parent4" refType="h" fact="0.6313"/>
          <dgm:constr type="w" for="ch" forName="parent4" refType="w" fact="0.3496"/>
          <dgm:constr type="h" for="ch" forName="parent4" refType="h" fact="0.0207"/>
          <dgm:constr type="l" for="ch" forName="picture6" refType="w" fact="0"/>
          <dgm:constr type="t" for="ch" forName="picture6" refType="h" fact="0.6638"/>
          <dgm:constr type="w" for="ch" forName="picture6" refType="w" fact="0.6307"/>
          <dgm:constr type="h" for="ch" forName="picture6" refType="h" fact="0.1638"/>
          <dgm:constr type="l" for="ch" forName="parent6" refType="w" fact="0"/>
          <dgm:constr type="t" for="ch" forName="parent6" refType="h" fact="0.8051"/>
          <dgm:constr type="w" for="ch" forName="parent6" refType="w" fact="0.6307"/>
          <dgm:constr type="h" for="ch" forName="parent6" refType="h" fact="0.0205"/>
          <dgm:constr type="l" for="ch" forName="picture7" refType="w" fact="0.6504"/>
          <dgm:constr type="t" for="ch" forName="picture7" refType="h" fact="0.6638"/>
          <dgm:constr type="w" for="ch" forName="picture7" refType="w" fact="0.3496"/>
          <dgm:constr type="h" for="ch" forName="picture7" refType="h" fact="0.1638"/>
          <dgm:constr type="l" for="ch" forName="parent7" refType="w" fact="0.6504"/>
          <dgm:constr type="t" for="ch" forName="parent7" refType="h" fact="0.8048"/>
          <dgm:constr type="w" for="ch" forName="parent7" refType="w" fact="0.3496"/>
          <dgm:constr type="h" for="ch" forName="parent7" refType="h" fact="0.0207"/>
          <dgm:constr type="l" for="ch" forName="picture8" refType="w" fact="0"/>
          <dgm:constr type="t" for="ch" forName="picture8" refType="h" fact="0.8362"/>
          <dgm:constr type="w" for="ch" forName="picture8" refType="w" fact="0.3496"/>
          <dgm:constr type="h" for="ch" forName="picture8" refType="h" fact="0.1638"/>
          <dgm:constr type="l" for="ch" forName="parent8" refType="w" fact="0"/>
          <dgm:constr type="t" for="ch" forName="parent8" refType="h" fact="0.9772"/>
          <dgm:constr type="w" for="ch" forName="parent8" refType="w" fact="0.3496"/>
          <dgm:constr type="h" for="ch" forName="parent8" refType="h" fact="0.0207"/>
        </dgm:constrLst>
      </dgm:if>
      <dgm:else name="Name10">
        <dgm:alg type="composite">
          <dgm:param type="ar" val="0.4976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primFontSz" for="des" forName="parent8" refType="primFontSz" refFor="des" refForName="parent2" op="equ"/>
          <dgm:constr type="primFontSz" for="des" forName="parent9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069"/>
          <dgm:constr type="l" for="ch" forName="parent1" refType="w" fact="0"/>
          <dgm:constr type="t" for="ch" forName="parent1" refType="h" fact="0.2693"/>
          <dgm:constr type="w" for="ch" forName="parent1" refType="w" fact="0.9992"/>
          <dgm:constr type="h" for="ch" forName="parent1" refType="h" fact="0.0358"/>
          <dgm:constr type="l" for="ch" forName="picture2" refType="w" fact="0"/>
          <dgm:constr type="t" for="ch" forName="picture2" refType="h" fact="0.3165"/>
          <dgm:constr type="w" for="ch" forName="picture2" refType="w" fact="0.6307"/>
          <dgm:constr type="h" for="ch" forName="picture2" refType="h" fact="0.1638"/>
          <dgm:constr type="l" for="ch" forName="parent2" refType="w" fact="0"/>
          <dgm:constr type="t" for="ch" forName="parent2" refType="h" fact="0.4578"/>
          <dgm:constr type="w" for="ch" forName="parent2" refType="w" fact="0.6307"/>
          <dgm:constr type="h" for="ch" forName="parent2" refType="h" fact="0.0205"/>
          <dgm:constr type="l" for="ch" forName="picture3" refType="w" fact="0.6496"/>
          <dgm:constr type="t" for="ch" forName="picture3" refType="h" fact="0.3165"/>
          <dgm:constr type="w" for="ch" forName="picture3" refType="w" fact="0.3496"/>
          <dgm:constr type="h" for="ch" forName="picture3" refType="h" fact="0.1638"/>
          <dgm:constr type="l" for="ch" forName="parent3" refType="w" fact="0.6496"/>
          <dgm:constr type="t" for="ch" forName="parent3" refType="h" fact="0.4575"/>
          <dgm:constr type="w" for="ch" forName="parent3" refType="w" fact="0.3496"/>
          <dgm:constr type="h" for="ch" forName="parent3" refType="h" fact="0.0207"/>
          <dgm:constr type="l" for="ch" forName="picture5" refType="w" fact="0.3688"/>
          <dgm:constr type="t" for="ch" forName="picture5" refType="h" fact="0.4903"/>
          <dgm:constr type="w" for="ch" forName="picture5" refType="w" fact="0.6307"/>
          <dgm:constr type="h" for="ch" forName="picture5" refType="h" fact="0.1638"/>
          <dgm:constr type="l" for="ch" forName="parent5" refType="w" fact="0.3688"/>
          <dgm:constr type="t" for="ch" forName="parent5" refType="h" fact="0.6316"/>
          <dgm:constr type="w" for="ch" forName="parent5" refType="w" fact="0.6307"/>
          <dgm:constr type="h" for="ch" forName="parent5" refType="h" fact="0.0205"/>
          <dgm:constr type="l" for="ch" forName="picture4" refType="w" fact="0"/>
          <dgm:constr type="t" for="ch" forName="picture4" refType="h" fact="0.4903"/>
          <dgm:constr type="w" for="ch" forName="picture4" refType="w" fact="0.3496"/>
          <dgm:constr type="h" for="ch" forName="picture4" refType="h" fact="0.1638"/>
          <dgm:constr type="l" for="ch" forName="parent4" refType="w" fact="0"/>
          <dgm:constr type="t" for="ch" forName="parent4" refType="h" fact="0.6313"/>
          <dgm:constr type="w" for="ch" forName="parent4" refType="w" fact="0.3496"/>
          <dgm:constr type="h" for="ch" forName="parent4" refType="h" fact="0.0207"/>
          <dgm:constr type="l" for="ch" forName="picture6" refType="w" fact="0"/>
          <dgm:constr type="t" for="ch" forName="picture6" refType="h" fact="0.6638"/>
          <dgm:constr type="w" for="ch" forName="picture6" refType="w" fact="0.6307"/>
          <dgm:constr type="h" for="ch" forName="picture6" refType="h" fact="0.1638"/>
          <dgm:constr type="l" for="ch" forName="parent6" refType="w" fact="0"/>
          <dgm:constr type="t" for="ch" forName="parent6" refType="h" fact="0.8051"/>
          <dgm:constr type="w" for="ch" forName="parent6" refType="w" fact="0.6307"/>
          <dgm:constr type="h" for="ch" forName="parent6" refType="h" fact="0.0205"/>
          <dgm:constr type="l" for="ch" forName="picture7" refType="w" fact="0.6504"/>
          <dgm:constr type="t" for="ch" forName="picture7" refType="h" fact="0.6638"/>
          <dgm:constr type="w" for="ch" forName="picture7" refType="w" fact="0.3496"/>
          <dgm:constr type="h" for="ch" forName="picture7" refType="h" fact="0.1638"/>
          <dgm:constr type="l" for="ch" forName="parent7" refType="w" fact="0.6504"/>
          <dgm:constr type="t" for="ch" forName="parent7" refType="h" fact="0.8048"/>
          <dgm:constr type="w" for="ch" forName="parent7" refType="w" fact="0.3496"/>
          <dgm:constr type="h" for="ch" forName="parent7" refType="h" fact="0.0207"/>
          <dgm:constr type="l" for="ch" forName="picture8" refType="w" fact="0"/>
          <dgm:constr type="t" for="ch" forName="picture8" refType="h" fact="0.8362"/>
          <dgm:constr type="w" for="ch" forName="picture8" refType="w" fact="0.3496"/>
          <dgm:constr type="h" for="ch" forName="picture8" refType="h" fact="0.1638"/>
          <dgm:constr type="l" for="ch" forName="parent8" refType="w" fact="0"/>
          <dgm:constr type="t" for="ch" forName="parent8" refType="h" fact="0.9772"/>
          <dgm:constr type="w" for="ch" forName="parent8" refType="w" fact="0.3496"/>
          <dgm:constr type="h" for="ch" forName="parent8" refType="h" fact="0.0207"/>
          <dgm:constr type="l" for="ch" forName="picture9" refType="w" fact="0.3689"/>
          <dgm:constr type="t" for="ch" forName="picture9" refType="h" fact="0.8362"/>
          <dgm:constr type="w" for="ch" forName="picture9" refType="w" fact="0.6307"/>
          <dgm:constr type="h" for="ch" forName="picture9" refType="h" fact="0.1638"/>
          <dgm:constr type="l" for="ch" forName="parent9" refType="w" fact="0.3689"/>
          <dgm:constr type="t" for="ch" forName="parent9" refType="h" fact="0.9775"/>
          <dgm:constr type="w" for="ch" forName="parent9" refType="w" fact="0.6307"/>
          <dgm:constr type="h" for="ch" forName="parent9" refType="h" fact="0.0205"/>
        </dgm:constrLst>
      </dgm:else>
    </dgm:choose>
    <dgm:forEach name="Name11" axis="ch" ptType="node" cnt="1">
      <dgm:layoutNode name="picture1">
        <dgm:alg type="sp"/>
        <dgm:shape xmlns:r="http://schemas.openxmlformats.org/officeDocument/2006/relationships" r:blip="">
          <dgm:adjLst/>
        </dgm:shape>
        <dgm:presOf/>
        <dgm:forEach name="Name12" ref="pictureWrapper"/>
      </dgm:layoutNode>
      <dgm:layoutNode name="parent1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3" axis="ch" ptType="node" st="2" cnt="1">
      <dgm:layoutNode name="picture2">
        <dgm:alg type="sp"/>
        <dgm:shape xmlns:r="http://schemas.openxmlformats.org/officeDocument/2006/relationships" r:blip="">
          <dgm:adjLst/>
        </dgm:shape>
        <dgm:presOf/>
        <dgm:forEach name="Name14" ref="pictureWrapper"/>
      </dgm:layoutNode>
      <dgm:layoutNode name="parent2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3" cnt="1">
      <dgm:layoutNode name="picture3">
        <dgm:alg type="sp"/>
        <dgm:shape xmlns:r="http://schemas.openxmlformats.org/officeDocument/2006/relationships" r:blip="">
          <dgm:adjLst/>
        </dgm:shape>
        <dgm:presOf/>
        <dgm:forEach name="Name16" ref="pictureWrapper"/>
      </dgm:layoutNode>
      <dgm:layoutNode name="parent3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7" axis="ch" ptType="node" st="4" cnt="1">
      <dgm:layoutNode name="picture4">
        <dgm:alg type="sp"/>
        <dgm:shape xmlns:r="http://schemas.openxmlformats.org/officeDocument/2006/relationships" r:blip="">
          <dgm:adjLst/>
        </dgm:shape>
        <dgm:presOf/>
        <dgm:forEach name="Name18" ref="pictureWrapper"/>
      </dgm:layoutNode>
      <dgm:layoutNode name="parent4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9" axis="ch" ptType="node" st="5" cnt="1">
      <dgm:layoutNode name="picture5">
        <dgm:alg type="sp"/>
        <dgm:shape xmlns:r="http://schemas.openxmlformats.org/officeDocument/2006/relationships" r:blip="">
          <dgm:adjLst/>
        </dgm:shape>
        <dgm:presOf/>
        <dgm:forEach name="Name20" ref="pictureWrapper"/>
      </dgm:layoutNode>
      <dgm:layoutNode name="parent5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" ptType="node" st="6" cnt="1">
      <dgm:layoutNode name="picture6">
        <dgm:alg type="sp"/>
        <dgm:shape xmlns:r="http://schemas.openxmlformats.org/officeDocument/2006/relationships" r:blip="">
          <dgm:adjLst/>
        </dgm:shape>
        <dgm:presOf/>
        <dgm:forEach name="Name22" ref="pictureWrapper"/>
      </dgm:layoutNode>
      <dgm:layoutNode name="parent6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" ptType="node" st="7" cnt="1">
      <dgm:layoutNode name="picture7">
        <dgm:alg type="sp"/>
        <dgm:shape xmlns:r="http://schemas.openxmlformats.org/officeDocument/2006/relationships" r:blip="">
          <dgm:adjLst/>
        </dgm:shape>
        <dgm:presOf/>
        <dgm:forEach name="Name24" ref="pictureWrapper"/>
      </dgm:layoutNode>
      <dgm:layoutNode name="parent7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" ptType="node" st="8" cnt="1">
      <dgm:layoutNode name="picture8">
        <dgm:alg type="sp"/>
        <dgm:shape xmlns:r="http://schemas.openxmlformats.org/officeDocument/2006/relationships" r:blip="">
          <dgm:adjLst/>
        </dgm:shape>
        <dgm:presOf/>
        <dgm:forEach name="Name26" ref="pictureWrapper"/>
      </dgm:layoutNode>
      <dgm:layoutNode name="parent8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" ptType="node" st="9" cnt="1">
      <dgm:layoutNode name="picture9">
        <dgm:alg type="sp"/>
        <dgm:shape xmlns:r="http://schemas.openxmlformats.org/officeDocument/2006/relationships" r:blip="">
          <dgm:adjLst/>
        </dgm:shape>
        <dgm:presOf/>
        <dgm:forEach name="Name28" ref="pictureWrapper"/>
      </dgm:layoutNode>
      <dgm:layoutNode name="parent9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wrapper" axis="self" ptType="parTrans">
      <dgm:forEach name="pictureWrapper" axis="self">
        <dgm:layoutNode name="pictur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11/layout/ThemePictureAlternatingAccent">
  <dgm:title val="Theme Picture Alternating Accent"/>
  <dgm:desc val="Use to show a group of pictures with the first picture being the largest and on top. Additional Level 1 pictures alternate between squares and rectangles with a limit of nine Level 1 pictures. Works best with small amounts of text. Unused text does not appear, but remains available if you switch layouts."/>
  <dgm:catLst>
    <dgm:cat type="picture" pri="13750"/>
    <dgm:cat type="officeonline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9"/>
      <dgm:chPref val="9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62"/>
        </dgm:alg>
        <dgm:constrLst>
          <dgm:constr type="primFontSz" for="des" forName="parent1" val="65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/>
          <dgm:constr type="l" for="ch" forName="parent1" refType="w" fact="0"/>
          <dgm:constr type="t" for="ch" forName="parent1" refType="h" fact="0.8776"/>
          <dgm:constr type="w" for="ch" forName="parent1" refType="w"/>
          <dgm:constr type="h" for="ch" forName="parent1" refType="h" fact="0.1166"/>
        </dgm:constrLst>
      </dgm:if>
      <dgm:if name="Name3" axis="ch" ptType="node" func="cnt" op="equ" val="2">
        <dgm:alg type="composite">
          <dgm:param type="ar" val="1.0352"/>
        </dgm:alg>
        <dgm:constrLst>
          <dgm:constr type="primFontSz" for="des" forName="parent1" val="65"/>
          <dgm:constr type="primFontSz" for="des" forName="parent2" val="65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 fact="0.639"/>
          <dgm:constr type="l" for="ch" forName="parent1" refType="w" fact="0"/>
          <dgm:constr type="t" for="ch" forName="parent1" refType="h" fact="0.5608"/>
          <dgm:constr type="w" for="ch" forName="parent1" refType="w"/>
          <dgm:constr type="h" for="ch" forName="parent1" refType="h" fact="0.0745"/>
          <dgm:constr type="l" for="ch" forName="picture2" refType="w" fact="0"/>
          <dgm:constr type="t" for="ch" forName="picture2" refType="h" fact="0.6589"/>
          <dgm:constr type="w" for="ch" forName="picture2" refType="w" fact="0.6312"/>
          <dgm:constr type="h" for="ch" forName="picture2" refType="h" fact="0.3411"/>
          <dgm:constr type="l" for="ch" forName="parent2" refType="w" fact="0"/>
          <dgm:constr type="t" for="ch" forName="parent2" refType="h" fact="0.9532"/>
          <dgm:constr type="w" for="ch" forName="parent2" refType="w" fact="0.6312"/>
          <dgm:constr type="h" for="ch" forName="parent2" refType="h" fact="0.0426"/>
        </dgm:constrLst>
      </dgm:if>
      <dgm:if name="Name4" axis="ch" ptType="node" func="cnt" op="equ" val="3">
        <dgm:alg type="composite">
          <dgm:param type="ar" val="1.035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 fact="0.639"/>
          <dgm:constr type="l" for="ch" forName="parent1" refType="w" fact="0"/>
          <dgm:constr type="t" for="ch" forName="parent1" refType="h" fact="0.5608"/>
          <dgm:constr type="w" for="ch" forName="parent1" refType="w"/>
          <dgm:constr type="h" for="ch" forName="parent1" refType="h" fact="0.0745"/>
          <dgm:constr type="l" for="ch" forName="picture2" refType="w" fact="0"/>
          <dgm:constr type="t" for="ch" forName="picture2" refType="h" fact="0.6589"/>
          <dgm:constr type="w" for="ch" forName="picture2" refType="w" fact="0.6312"/>
          <dgm:constr type="h" for="ch" forName="picture2" refType="h" fact="0.3411"/>
          <dgm:constr type="l" for="ch" forName="parent2" refType="w" fact="0"/>
          <dgm:constr type="t" for="ch" forName="parent2" refType="h" fact="0.9532"/>
          <dgm:constr type="w" for="ch" forName="parent2" refType="w" fact="0.6312"/>
          <dgm:constr type="h" for="ch" forName="parent2" refType="h" fact="0.0426"/>
          <dgm:constr type="l" for="ch" forName="picture3" refType="w" fact="0.6501"/>
          <dgm:constr type="t" for="ch" forName="picture3" refType="h" fact="0.6589"/>
          <dgm:constr type="w" for="ch" forName="picture3" refType="w" fact="0.3499"/>
          <dgm:constr type="h" for="ch" forName="picture3" refType="h" fact="0.3411"/>
          <dgm:constr type="l" for="ch" forName="parent3" refType="w" fact="0.6501"/>
          <dgm:constr type="t" for="ch" forName="parent3" refType="h" fact="0.9525"/>
          <dgm:constr type="w" for="ch" forName="parent3" refType="w" fact="0.3499"/>
          <dgm:constr type="h" for="ch" forName="parent3" refType="h" fact="0.043"/>
        </dgm:constrLst>
      </dgm:if>
      <dgm:if name="Name5" axis="ch" ptType="node" func="cnt" op="equ" val="4">
        <dgm:alg type="composite">
          <dgm:param type="ar" val="0.7603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8"/>
          <dgm:constr type="h" for="ch" forName="picture1" refType="h" fact="0.4692"/>
          <dgm:constr type="l" for="ch" forName="parent1" refType="w" fact="0"/>
          <dgm:constr type="t" for="ch" forName="parent1" refType="h" fact="0.4118"/>
          <dgm:constr type="w" for="ch" forName="parent1" refType="w" fact="0.9998"/>
          <dgm:constr type="h" for="ch" forName="parent1" refType="h" fact="0.0547"/>
          <dgm:constr type="l" for="ch" forName="picture2" refType="w" fact="0"/>
          <dgm:constr type="t" for="ch" forName="picture2" refType="h" fact="0.4839"/>
          <dgm:constr type="w" for="ch" forName="picture2" refType="w" fact="0.631"/>
          <dgm:constr type="h" for="ch" forName="picture2" refType="h" fact="0.2504"/>
          <dgm:constr type="l" for="ch" forName="parent2" refType="w" fact="0"/>
          <dgm:constr type="t" for="ch" forName="parent2" refType="h" fact="0.6999"/>
          <dgm:constr type="w" for="ch" forName="parent2" refType="w" fact="0.631"/>
          <dgm:constr type="h" for="ch" forName="parent2" refType="h" fact="0.0313"/>
          <dgm:constr type="l" for="ch" forName="picture3" refType="w" fact="0.65"/>
          <dgm:constr type="t" for="ch" forName="picture3" refType="h" fact="0.4839"/>
          <dgm:constr type="w" for="ch" forName="picture3" refType="w" fact="0.3498"/>
          <dgm:constr type="h" for="ch" forName="picture3" refType="h" fact="0.2504"/>
          <dgm:constr type="l" for="ch" forName="parent3" refType="w" fact="0.65"/>
          <dgm:constr type="t" for="ch" forName="parent3" refType="h" fact="0.6994"/>
          <dgm:constr type="w" for="ch" forName="parent3" refType="w" fact="0.3498"/>
          <dgm:constr type="h" for="ch" forName="parent3" refType="h" fact="0.0316"/>
          <dgm:constr type="l" for="ch" forName="picture4" refType="w" fact="0"/>
          <dgm:constr type="t" for="ch" forName="picture4" refType="h" fact="0.7496"/>
          <dgm:constr type="w" for="ch" forName="picture4" refType="w" fact="0.3498"/>
          <dgm:constr type="h" for="ch" forName="picture4" refType="h" fact="0.2504"/>
          <dgm:constr type="l" for="ch" forName="parent4" refType="w" fact="0"/>
          <dgm:constr type="t" for="ch" forName="parent4" refType="h" fact="0.9651"/>
          <dgm:constr type="w" for="ch" forName="parent4" refType="w" fact="0.3498"/>
          <dgm:constr type="h" for="ch" forName="parent4" refType="h" fact="0.0316"/>
        </dgm:constrLst>
      </dgm:if>
      <dgm:if name="Name6" axis="ch" ptType="node" func="cnt" op="equ" val="5">
        <dgm:alg type="composite">
          <dgm:param type="ar" val="0.7603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8"/>
          <dgm:constr type="h" for="ch" forName="picture1" refType="h" fact="0.4692"/>
          <dgm:constr type="l" for="ch" forName="parent1" refType="w" fact="0"/>
          <dgm:constr type="t" for="ch" forName="parent1" refType="h" fact="0.4118"/>
          <dgm:constr type="w" for="ch" forName="parent1" refType="w" fact="0.9998"/>
          <dgm:constr type="h" for="ch" forName="parent1" refType="h" fact="0.0547"/>
          <dgm:constr type="l" for="ch" forName="picture2" refType="w" fact="0"/>
          <dgm:constr type="t" for="ch" forName="picture2" refType="h" fact="0.4839"/>
          <dgm:constr type="w" for="ch" forName="picture2" refType="w" fact="0.631"/>
          <dgm:constr type="h" for="ch" forName="picture2" refType="h" fact="0.2504"/>
          <dgm:constr type="l" for="ch" forName="parent2" refType="w" fact="0"/>
          <dgm:constr type="t" for="ch" forName="parent2" refType="h" fact="0.6999"/>
          <dgm:constr type="w" for="ch" forName="parent2" refType="w" fact="0.631"/>
          <dgm:constr type="h" for="ch" forName="parent2" refType="h" fact="0.0313"/>
          <dgm:constr type="l" for="ch" forName="picture3" refType="w" fact="0.65"/>
          <dgm:constr type="t" for="ch" forName="picture3" refType="h" fact="0.4839"/>
          <dgm:constr type="w" for="ch" forName="picture3" refType="w" fact="0.3498"/>
          <dgm:constr type="h" for="ch" forName="picture3" refType="h" fact="0.2504"/>
          <dgm:constr type="l" for="ch" forName="parent3" refType="w" fact="0.65"/>
          <dgm:constr type="t" for="ch" forName="parent3" refType="h" fact="0.6994"/>
          <dgm:constr type="w" for="ch" forName="parent3" refType="w" fact="0.3498"/>
          <dgm:constr type="h" for="ch" forName="parent3" refType="h" fact="0.0316"/>
          <dgm:constr type="l" for="ch" forName="picture4" refType="w" fact="0"/>
          <dgm:constr type="t" for="ch" forName="picture4" refType="h" fact="0.7496"/>
          <dgm:constr type="w" for="ch" forName="picture4" refType="w" fact="0.3498"/>
          <dgm:constr type="h" for="ch" forName="picture4" refType="h" fact="0.2504"/>
          <dgm:constr type="l" for="ch" forName="parent4" refType="w" fact="0"/>
          <dgm:constr type="t" for="ch" forName="parent4" refType="h" fact="0.9651"/>
          <dgm:constr type="w" for="ch" forName="parent4" refType="w" fact="0.3498"/>
          <dgm:constr type="h" for="ch" forName="parent4" refType="h" fact="0.0316"/>
          <dgm:constr type="l" for="ch" forName="picture5" refType="w" fact="0.369"/>
          <dgm:constr type="t" for="ch" forName="picture5" refType="h" fact="0.7496"/>
          <dgm:constr type="w" for="ch" forName="picture5" refType="w" fact="0.631"/>
          <dgm:constr type="h" for="ch" forName="picture5" refType="h" fact="0.2504"/>
          <dgm:constr type="l" for="ch" forName="parent5" refType="w" fact="0.369"/>
          <dgm:constr type="t" for="ch" forName="parent5" refType="h" fact="0.9656"/>
          <dgm:constr type="w" for="ch" forName="parent5" refType="w" fact="0.631"/>
          <dgm:constr type="h" for="ch" forName="parent5" refType="h" fact="0.0313"/>
        </dgm:constrLst>
      </dgm:if>
      <dgm:if name="Name7" axis="ch" ptType="node" func="cnt" op="equ" val="6">
        <dgm:alg type="composite">
          <dgm:param type="ar" val="0.601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708"/>
          <dgm:constr type="l" for="ch" forName="parent1" refType="w" fact="0"/>
          <dgm:constr type="t" for="ch" forName="parent1" refType="h" fact="0.3254"/>
          <dgm:constr type="w" for="ch" forName="parent1" refType="w" fact="0.9992"/>
          <dgm:constr type="h" for="ch" forName="parent1" refType="h" fact="0.0432"/>
          <dgm:constr type="l" for="ch" forName="picture2" refType="w" fact="0"/>
          <dgm:constr type="t" for="ch" forName="picture2" refType="h" fact="0.3824"/>
          <dgm:constr type="w" for="ch" forName="picture2" refType="w" fact="0.6307"/>
          <dgm:constr type="h" for="ch" forName="picture2" refType="h" fact="0.1979"/>
          <dgm:constr type="l" for="ch" forName="parent2" refType="w" fact="0"/>
          <dgm:constr type="t" for="ch" forName="parent2" refType="h" fact="0.5531"/>
          <dgm:constr type="w" for="ch" forName="parent2" refType="w" fact="0.6307"/>
          <dgm:constr type="h" for="ch" forName="parent2" refType="h" fact="0.0247"/>
          <dgm:constr type="l" for="ch" forName="picture3" refType="w" fact="0.6496"/>
          <dgm:constr type="t" for="ch" forName="picture3" refType="h" fact="0.3824"/>
          <dgm:constr type="w" for="ch" forName="picture3" refType="w" fact="0.3496"/>
          <dgm:constr type="h" for="ch" forName="picture3" refType="h" fact="0.1979"/>
          <dgm:constr type="l" for="ch" forName="parent3" refType="w" fact="0.6496"/>
          <dgm:constr type="t" for="ch" forName="parent3" refType="h" fact="0.5527"/>
          <dgm:constr type="w" for="ch" forName="parent3" refType="w" fact="0.3496"/>
          <dgm:constr type="h" for="ch" forName="parent3" refType="h" fact="0.025"/>
          <dgm:constr type="l" for="ch" forName="picture4" refType="w" fact="0"/>
          <dgm:constr type="t" for="ch" forName="picture4" refType="h" fact="0.5924"/>
          <dgm:constr type="w" for="ch" forName="picture4" refType="w" fact="0.3496"/>
          <dgm:constr type="h" for="ch" forName="picture4" refType="h" fact="0.1979"/>
          <dgm:constr type="l" for="ch" forName="parent4" refType="w" fact="0"/>
          <dgm:constr type="t" for="ch" forName="parent4" refType="h" fact="0.7627"/>
          <dgm:constr type="w" for="ch" forName="parent4" refType="w" fact="0.3496"/>
          <dgm:constr type="h" for="ch" forName="parent4" refType="h" fact="0.025"/>
          <dgm:constr type="l" for="ch" forName="picture5" refType="w" fact="0.3688"/>
          <dgm:constr type="t" for="ch" forName="picture5" refType="h" fact="0.5924"/>
          <dgm:constr type="w" for="ch" forName="picture5" refType="w" fact="0.6307"/>
          <dgm:constr type="h" for="ch" forName="picture5" refType="h" fact="0.1979"/>
          <dgm:constr type="l" for="ch" forName="parent5" refType="w" fact="0.3688"/>
          <dgm:constr type="t" for="ch" forName="parent5" refType="h" fact="0.7631"/>
          <dgm:constr type="w" for="ch" forName="parent5" refType="w" fact="0.6307"/>
          <dgm:constr type="h" for="ch" forName="parent5" refType="h" fact="0.0247"/>
          <dgm:constr type="l" for="ch" forName="picture6" refType="w" fact="0"/>
          <dgm:constr type="t" for="ch" forName="picture6" refType="h" fact="0.8021"/>
          <dgm:constr type="w" for="ch" forName="picture6" refType="w" fact="0.6307"/>
          <dgm:constr type="h" for="ch" forName="picture6" refType="h" fact="0.1979"/>
          <dgm:constr type="l" for="ch" forName="parent6" refType="w" fact="0"/>
          <dgm:constr type="t" for="ch" forName="parent6" refType="h" fact="0.9728"/>
          <dgm:constr type="w" for="ch" forName="parent6" refType="w" fact="0.6307"/>
          <dgm:constr type="h" for="ch" forName="parent6" refType="h" fact="0.0247"/>
        </dgm:constrLst>
      </dgm:if>
      <dgm:if name="Name8" axis="ch" ptType="node" func="cnt" op="equ" val="7">
        <dgm:alg type="composite">
          <dgm:param type="ar" val="0.601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708"/>
          <dgm:constr type="l" for="ch" forName="parent1" refType="w" fact="0"/>
          <dgm:constr type="t" for="ch" forName="parent1" refType="h" fact="0.3254"/>
          <dgm:constr type="w" for="ch" forName="parent1" refType="w" fact="0.9992"/>
          <dgm:constr type="h" for="ch" forName="parent1" refType="h" fact="0.0432"/>
          <dgm:constr type="l" for="ch" forName="picture2" refType="w" fact="0"/>
          <dgm:constr type="t" for="ch" forName="picture2" refType="h" fact="0.3824"/>
          <dgm:constr type="w" for="ch" forName="picture2" refType="w" fact="0.6307"/>
          <dgm:constr type="h" for="ch" forName="picture2" refType="h" fact="0.1979"/>
          <dgm:constr type="l" for="ch" forName="parent2" refType="w" fact="0"/>
          <dgm:constr type="t" for="ch" forName="parent2" refType="h" fact="0.5531"/>
          <dgm:constr type="w" for="ch" forName="parent2" refType="w" fact="0.6307"/>
          <dgm:constr type="h" for="ch" forName="parent2" refType="h" fact="0.0247"/>
          <dgm:constr type="l" for="ch" forName="picture3" refType="w" fact="0.6496"/>
          <dgm:constr type="t" for="ch" forName="picture3" refType="h" fact="0.3824"/>
          <dgm:constr type="w" for="ch" forName="picture3" refType="w" fact="0.3496"/>
          <dgm:constr type="h" for="ch" forName="picture3" refType="h" fact="0.1979"/>
          <dgm:constr type="l" for="ch" forName="parent3" refType="w" fact="0.6496"/>
          <dgm:constr type="t" for="ch" forName="parent3" refType="h" fact="0.5527"/>
          <dgm:constr type="w" for="ch" forName="parent3" refType="w" fact="0.3496"/>
          <dgm:constr type="h" for="ch" forName="parent3" refType="h" fact="0.025"/>
          <dgm:constr type="l" for="ch" forName="picture4" refType="w" fact="0"/>
          <dgm:constr type="t" for="ch" forName="picture4" refType="h" fact="0.5924"/>
          <dgm:constr type="w" for="ch" forName="picture4" refType="w" fact="0.3496"/>
          <dgm:constr type="h" for="ch" forName="picture4" refType="h" fact="0.1979"/>
          <dgm:constr type="l" for="ch" forName="parent4" refType="w" fact="0"/>
          <dgm:constr type="t" for="ch" forName="parent4" refType="h" fact="0.7627"/>
          <dgm:constr type="w" for="ch" forName="parent4" refType="w" fact="0.3496"/>
          <dgm:constr type="h" for="ch" forName="parent4" refType="h" fact="0.025"/>
          <dgm:constr type="l" for="ch" forName="picture5" refType="w" fact="0.3688"/>
          <dgm:constr type="t" for="ch" forName="picture5" refType="h" fact="0.5924"/>
          <dgm:constr type="w" for="ch" forName="picture5" refType="w" fact="0.6307"/>
          <dgm:constr type="h" for="ch" forName="picture5" refType="h" fact="0.1979"/>
          <dgm:constr type="l" for="ch" forName="parent5" refType="w" fact="0.3688"/>
          <dgm:constr type="t" for="ch" forName="parent5" refType="h" fact="0.7631"/>
          <dgm:constr type="w" for="ch" forName="parent5" refType="w" fact="0.6307"/>
          <dgm:constr type="h" for="ch" forName="parent5" refType="h" fact="0.0247"/>
          <dgm:constr type="l" for="ch" forName="picture6" refType="w" fact="0"/>
          <dgm:constr type="t" for="ch" forName="picture6" refType="h" fact="0.8021"/>
          <dgm:constr type="w" for="ch" forName="picture6" refType="w" fact="0.6307"/>
          <dgm:constr type="h" for="ch" forName="picture6" refType="h" fact="0.1979"/>
          <dgm:constr type="l" for="ch" forName="parent6" refType="w" fact="0"/>
          <dgm:constr type="t" for="ch" forName="parent6" refType="h" fact="0.9728"/>
          <dgm:constr type="w" for="ch" forName="parent6" refType="w" fact="0.6307"/>
          <dgm:constr type="h" for="ch" forName="parent6" refType="h" fact="0.0247"/>
          <dgm:constr type="l" for="ch" forName="picture7" refType="w" fact="0.6504"/>
          <dgm:constr type="t" for="ch" forName="picture7" refType="h" fact="0.8021"/>
          <dgm:constr type="w" for="ch" forName="picture7" refType="w" fact="0.3496"/>
          <dgm:constr type="h" for="ch" forName="picture7" refType="h" fact="0.1979"/>
          <dgm:constr type="l" for="ch" forName="parent7" refType="w" fact="0.6504"/>
          <dgm:constr type="t" for="ch" forName="parent7" refType="h" fact="0.9724"/>
          <dgm:constr type="w" for="ch" forName="parent7" refType="w" fact="0.3496"/>
          <dgm:constr type="h" for="ch" forName="parent7" refType="h" fact="0.025"/>
        </dgm:constrLst>
      </dgm:if>
      <dgm:if name="Name9" axis="ch" ptType="node" func="cnt" op="equ" val="8">
        <dgm:alg type="composite">
          <dgm:param type="ar" val="0.4976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primFontSz" for="des" forName="parent8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069"/>
          <dgm:constr type="l" for="ch" forName="parent1" refType="w" fact="0"/>
          <dgm:constr type="t" for="ch" forName="parent1" refType="h" fact="0.2693"/>
          <dgm:constr type="w" for="ch" forName="parent1" refType="w" fact="0.9992"/>
          <dgm:constr type="h" for="ch" forName="parent1" refType="h" fact="0.0358"/>
          <dgm:constr type="l" for="ch" forName="picture2" refType="w" fact="0"/>
          <dgm:constr type="t" for="ch" forName="picture2" refType="h" fact="0.3165"/>
          <dgm:constr type="w" for="ch" forName="picture2" refType="w" fact="0.6307"/>
          <dgm:constr type="h" for="ch" forName="picture2" refType="h" fact="0.1638"/>
          <dgm:constr type="l" for="ch" forName="parent2" refType="w" fact="0"/>
          <dgm:constr type="t" for="ch" forName="parent2" refType="h" fact="0.4578"/>
          <dgm:constr type="w" for="ch" forName="parent2" refType="w" fact="0.6307"/>
          <dgm:constr type="h" for="ch" forName="parent2" refType="h" fact="0.0205"/>
          <dgm:constr type="l" for="ch" forName="picture3" refType="w" fact="0.6496"/>
          <dgm:constr type="t" for="ch" forName="picture3" refType="h" fact="0.3165"/>
          <dgm:constr type="w" for="ch" forName="picture3" refType="w" fact="0.3496"/>
          <dgm:constr type="h" for="ch" forName="picture3" refType="h" fact="0.1638"/>
          <dgm:constr type="l" for="ch" forName="parent3" refType="w" fact="0.6496"/>
          <dgm:constr type="t" for="ch" forName="parent3" refType="h" fact="0.4575"/>
          <dgm:constr type="w" for="ch" forName="parent3" refType="w" fact="0.3496"/>
          <dgm:constr type="h" for="ch" forName="parent3" refType="h" fact="0.0207"/>
          <dgm:constr type="l" for="ch" forName="picture5" refType="w" fact="0.3688"/>
          <dgm:constr type="t" for="ch" forName="picture5" refType="h" fact="0.4903"/>
          <dgm:constr type="w" for="ch" forName="picture5" refType="w" fact="0.6307"/>
          <dgm:constr type="h" for="ch" forName="picture5" refType="h" fact="0.1638"/>
          <dgm:constr type="l" for="ch" forName="parent5" refType="w" fact="0.3688"/>
          <dgm:constr type="t" for="ch" forName="parent5" refType="h" fact="0.6316"/>
          <dgm:constr type="w" for="ch" forName="parent5" refType="w" fact="0.6307"/>
          <dgm:constr type="h" for="ch" forName="parent5" refType="h" fact="0.0205"/>
          <dgm:constr type="l" for="ch" forName="picture4" refType="w" fact="0"/>
          <dgm:constr type="t" for="ch" forName="picture4" refType="h" fact="0.4903"/>
          <dgm:constr type="w" for="ch" forName="picture4" refType="w" fact="0.3496"/>
          <dgm:constr type="h" for="ch" forName="picture4" refType="h" fact="0.1638"/>
          <dgm:constr type="l" for="ch" forName="parent4" refType="w" fact="0"/>
          <dgm:constr type="t" for="ch" forName="parent4" refType="h" fact="0.6313"/>
          <dgm:constr type="w" for="ch" forName="parent4" refType="w" fact="0.3496"/>
          <dgm:constr type="h" for="ch" forName="parent4" refType="h" fact="0.0207"/>
          <dgm:constr type="l" for="ch" forName="picture6" refType="w" fact="0"/>
          <dgm:constr type="t" for="ch" forName="picture6" refType="h" fact="0.6638"/>
          <dgm:constr type="w" for="ch" forName="picture6" refType="w" fact="0.6307"/>
          <dgm:constr type="h" for="ch" forName="picture6" refType="h" fact="0.1638"/>
          <dgm:constr type="l" for="ch" forName="parent6" refType="w" fact="0"/>
          <dgm:constr type="t" for="ch" forName="parent6" refType="h" fact="0.8051"/>
          <dgm:constr type="w" for="ch" forName="parent6" refType="w" fact="0.6307"/>
          <dgm:constr type="h" for="ch" forName="parent6" refType="h" fact="0.0205"/>
          <dgm:constr type="l" for="ch" forName="picture7" refType="w" fact="0.6504"/>
          <dgm:constr type="t" for="ch" forName="picture7" refType="h" fact="0.6638"/>
          <dgm:constr type="w" for="ch" forName="picture7" refType="w" fact="0.3496"/>
          <dgm:constr type="h" for="ch" forName="picture7" refType="h" fact="0.1638"/>
          <dgm:constr type="l" for="ch" forName="parent7" refType="w" fact="0.6504"/>
          <dgm:constr type="t" for="ch" forName="parent7" refType="h" fact="0.8048"/>
          <dgm:constr type="w" for="ch" forName="parent7" refType="w" fact="0.3496"/>
          <dgm:constr type="h" for="ch" forName="parent7" refType="h" fact="0.0207"/>
          <dgm:constr type="l" for="ch" forName="picture8" refType="w" fact="0"/>
          <dgm:constr type="t" for="ch" forName="picture8" refType="h" fact="0.8362"/>
          <dgm:constr type="w" for="ch" forName="picture8" refType="w" fact="0.3496"/>
          <dgm:constr type="h" for="ch" forName="picture8" refType="h" fact="0.1638"/>
          <dgm:constr type="l" for="ch" forName="parent8" refType="w" fact="0"/>
          <dgm:constr type="t" for="ch" forName="parent8" refType="h" fact="0.9772"/>
          <dgm:constr type="w" for="ch" forName="parent8" refType="w" fact="0.3496"/>
          <dgm:constr type="h" for="ch" forName="parent8" refType="h" fact="0.0207"/>
        </dgm:constrLst>
      </dgm:if>
      <dgm:else name="Name10">
        <dgm:alg type="composite">
          <dgm:param type="ar" val="0.4976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primFontSz" for="des" forName="parent8" refType="primFontSz" refFor="des" refForName="parent2" op="equ"/>
          <dgm:constr type="primFontSz" for="des" forName="parent9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069"/>
          <dgm:constr type="l" for="ch" forName="parent1" refType="w" fact="0"/>
          <dgm:constr type="t" for="ch" forName="parent1" refType="h" fact="0.2693"/>
          <dgm:constr type="w" for="ch" forName="parent1" refType="w" fact="0.9992"/>
          <dgm:constr type="h" for="ch" forName="parent1" refType="h" fact="0.0358"/>
          <dgm:constr type="l" for="ch" forName="picture2" refType="w" fact="0"/>
          <dgm:constr type="t" for="ch" forName="picture2" refType="h" fact="0.3165"/>
          <dgm:constr type="w" for="ch" forName="picture2" refType="w" fact="0.6307"/>
          <dgm:constr type="h" for="ch" forName="picture2" refType="h" fact="0.1638"/>
          <dgm:constr type="l" for="ch" forName="parent2" refType="w" fact="0"/>
          <dgm:constr type="t" for="ch" forName="parent2" refType="h" fact="0.4578"/>
          <dgm:constr type="w" for="ch" forName="parent2" refType="w" fact="0.6307"/>
          <dgm:constr type="h" for="ch" forName="parent2" refType="h" fact="0.0205"/>
          <dgm:constr type="l" for="ch" forName="picture3" refType="w" fact="0.6496"/>
          <dgm:constr type="t" for="ch" forName="picture3" refType="h" fact="0.3165"/>
          <dgm:constr type="w" for="ch" forName="picture3" refType="w" fact="0.3496"/>
          <dgm:constr type="h" for="ch" forName="picture3" refType="h" fact="0.1638"/>
          <dgm:constr type="l" for="ch" forName="parent3" refType="w" fact="0.6496"/>
          <dgm:constr type="t" for="ch" forName="parent3" refType="h" fact="0.4575"/>
          <dgm:constr type="w" for="ch" forName="parent3" refType="w" fact="0.3496"/>
          <dgm:constr type="h" for="ch" forName="parent3" refType="h" fact="0.0207"/>
          <dgm:constr type="l" for="ch" forName="picture5" refType="w" fact="0.3688"/>
          <dgm:constr type="t" for="ch" forName="picture5" refType="h" fact="0.4903"/>
          <dgm:constr type="w" for="ch" forName="picture5" refType="w" fact="0.6307"/>
          <dgm:constr type="h" for="ch" forName="picture5" refType="h" fact="0.1638"/>
          <dgm:constr type="l" for="ch" forName="parent5" refType="w" fact="0.3688"/>
          <dgm:constr type="t" for="ch" forName="parent5" refType="h" fact="0.6316"/>
          <dgm:constr type="w" for="ch" forName="parent5" refType="w" fact="0.6307"/>
          <dgm:constr type="h" for="ch" forName="parent5" refType="h" fact="0.0205"/>
          <dgm:constr type="l" for="ch" forName="picture4" refType="w" fact="0"/>
          <dgm:constr type="t" for="ch" forName="picture4" refType="h" fact="0.4903"/>
          <dgm:constr type="w" for="ch" forName="picture4" refType="w" fact="0.3496"/>
          <dgm:constr type="h" for="ch" forName="picture4" refType="h" fact="0.1638"/>
          <dgm:constr type="l" for="ch" forName="parent4" refType="w" fact="0"/>
          <dgm:constr type="t" for="ch" forName="parent4" refType="h" fact="0.6313"/>
          <dgm:constr type="w" for="ch" forName="parent4" refType="w" fact="0.3496"/>
          <dgm:constr type="h" for="ch" forName="parent4" refType="h" fact="0.0207"/>
          <dgm:constr type="l" for="ch" forName="picture6" refType="w" fact="0"/>
          <dgm:constr type="t" for="ch" forName="picture6" refType="h" fact="0.6638"/>
          <dgm:constr type="w" for="ch" forName="picture6" refType="w" fact="0.6307"/>
          <dgm:constr type="h" for="ch" forName="picture6" refType="h" fact="0.1638"/>
          <dgm:constr type="l" for="ch" forName="parent6" refType="w" fact="0"/>
          <dgm:constr type="t" for="ch" forName="parent6" refType="h" fact="0.8051"/>
          <dgm:constr type="w" for="ch" forName="parent6" refType="w" fact="0.6307"/>
          <dgm:constr type="h" for="ch" forName="parent6" refType="h" fact="0.0205"/>
          <dgm:constr type="l" for="ch" forName="picture7" refType="w" fact="0.6504"/>
          <dgm:constr type="t" for="ch" forName="picture7" refType="h" fact="0.6638"/>
          <dgm:constr type="w" for="ch" forName="picture7" refType="w" fact="0.3496"/>
          <dgm:constr type="h" for="ch" forName="picture7" refType="h" fact="0.1638"/>
          <dgm:constr type="l" for="ch" forName="parent7" refType="w" fact="0.6504"/>
          <dgm:constr type="t" for="ch" forName="parent7" refType="h" fact="0.8048"/>
          <dgm:constr type="w" for="ch" forName="parent7" refType="w" fact="0.3496"/>
          <dgm:constr type="h" for="ch" forName="parent7" refType="h" fact="0.0207"/>
          <dgm:constr type="l" for="ch" forName="picture8" refType="w" fact="0"/>
          <dgm:constr type="t" for="ch" forName="picture8" refType="h" fact="0.8362"/>
          <dgm:constr type="w" for="ch" forName="picture8" refType="w" fact="0.3496"/>
          <dgm:constr type="h" for="ch" forName="picture8" refType="h" fact="0.1638"/>
          <dgm:constr type="l" for="ch" forName="parent8" refType="w" fact="0"/>
          <dgm:constr type="t" for="ch" forName="parent8" refType="h" fact="0.9772"/>
          <dgm:constr type="w" for="ch" forName="parent8" refType="w" fact="0.3496"/>
          <dgm:constr type="h" for="ch" forName="parent8" refType="h" fact="0.0207"/>
          <dgm:constr type="l" for="ch" forName="picture9" refType="w" fact="0.3689"/>
          <dgm:constr type="t" for="ch" forName="picture9" refType="h" fact="0.8362"/>
          <dgm:constr type="w" for="ch" forName="picture9" refType="w" fact="0.6307"/>
          <dgm:constr type="h" for="ch" forName="picture9" refType="h" fact="0.1638"/>
          <dgm:constr type="l" for="ch" forName="parent9" refType="w" fact="0.3689"/>
          <dgm:constr type="t" for="ch" forName="parent9" refType="h" fact="0.9775"/>
          <dgm:constr type="w" for="ch" forName="parent9" refType="w" fact="0.6307"/>
          <dgm:constr type="h" for="ch" forName="parent9" refType="h" fact="0.0205"/>
        </dgm:constrLst>
      </dgm:else>
    </dgm:choose>
    <dgm:forEach name="Name11" axis="ch" ptType="node" cnt="1">
      <dgm:layoutNode name="picture1">
        <dgm:alg type="sp"/>
        <dgm:shape xmlns:r="http://schemas.openxmlformats.org/officeDocument/2006/relationships" r:blip="">
          <dgm:adjLst/>
        </dgm:shape>
        <dgm:presOf/>
        <dgm:forEach name="Name12" ref="pictureWrapper"/>
      </dgm:layoutNode>
      <dgm:layoutNode name="parent1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3" axis="ch" ptType="node" st="2" cnt="1">
      <dgm:layoutNode name="picture2">
        <dgm:alg type="sp"/>
        <dgm:shape xmlns:r="http://schemas.openxmlformats.org/officeDocument/2006/relationships" r:blip="">
          <dgm:adjLst/>
        </dgm:shape>
        <dgm:presOf/>
        <dgm:forEach name="Name14" ref="pictureWrapper"/>
      </dgm:layoutNode>
      <dgm:layoutNode name="parent2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3" cnt="1">
      <dgm:layoutNode name="picture3">
        <dgm:alg type="sp"/>
        <dgm:shape xmlns:r="http://schemas.openxmlformats.org/officeDocument/2006/relationships" r:blip="">
          <dgm:adjLst/>
        </dgm:shape>
        <dgm:presOf/>
        <dgm:forEach name="Name16" ref="pictureWrapper"/>
      </dgm:layoutNode>
      <dgm:layoutNode name="parent3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7" axis="ch" ptType="node" st="4" cnt="1">
      <dgm:layoutNode name="picture4">
        <dgm:alg type="sp"/>
        <dgm:shape xmlns:r="http://schemas.openxmlformats.org/officeDocument/2006/relationships" r:blip="">
          <dgm:adjLst/>
        </dgm:shape>
        <dgm:presOf/>
        <dgm:forEach name="Name18" ref="pictureWrapper"/>
      </dgm:layoutNode>
      <dgm:layoutNode name="parent4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9" axis="ch" ptType="node" st="5" cnt="1">
      <dgm:layoutNode name="picture5">
        <dgm:alg type="sp"/>
        <dgm:shape xmlns:r="http://schemas.openxmlformats.org/officeDocument/2006/relationships" r:blip="">
          <dgm:adjLst/>
        </dgm:shape>
        <dgm:presOf/>
        <dgm:forEach name="Name20" ref="pictureWrapper"/>
      </dgm:layoutNode>
      <dgm:layoutNode name="parent5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" ptType="node" st="6" cnt="1">
      <dgm:layoutNode name="picture6">
        <dgm:alg type="sp"/>
        <dgm:shape xmlns:r="http://schemas.openxmlformats.org/officeDocument/2006/relationships" r:blip="">
          <dgm:adjLst/>
        </dgm:shape>
        <dgm:presOf/>
        <dgm:forEach name="Name22" ref="pictureWrapper"/>
      </dgm:layoutNode>
      <dgm:layoutNode name="parent6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" ptType="node" st="7" cnt="1">
      <dgm:layoutNode name="picture7">
        <dgm:alg type="sp"/>
        <dgm:shape xmlns:r="http://schemas.openxmlformats.org/officeDocument/2006/relationships" r:blip="">
          <dgm:adjLst/>
        </dgm:shape>
        <dgm:presOf/>
        <dgm:forEach name="Name24" ref="pictureWrapper"/>
      </dgm:layoutNode>
      <dgm:layoutNode name="parent7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" ptType="node" st="8" cnt="1">
      <dgm:layoutNode name="picture8">
        <dgm:alg type="sp"/>
        <dgm:shape xmlns:r="http://schemas.openxmlformats.org/officeDocument/2006/relationships" r:blip="">
          <dgm:adjLst/>
        </dgm:shape>
        <dgm:presOf/>
        <dgm:forEach name="Name26" ref="pictureWrapper"/>
      </dgm:layoutNode>
      <dgm:layoutNode name="parent8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" ptType="node" st="9" cnt="1">
      <dgm:layoutNode name="picture9">
        <dgm:alg type="sp"/>
        <dgm:shape xmlns:r="http://schemas.openxmlformats.org/officeDocument/2006/relationships" r:blip="">
          <dgm:adjLst/>
        </dgm:shape>
        <dgm:presOf/>
        <dgm:forEach name="Name28" ref="pictureWrapper"/>
      </dgm:layoutNode>
      <dgm:layoutNode name="parent9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wrapper" axis="self" ptType="parTrans">
      <dgm:forEach name="pictureWrapper" axis="self">
        <dgm:layoutNode name="pictur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11/layout/ThemePictureAlternatingAccent">
  <dgm:title val="Theme Picture Alternating Accent"/>
  <dgm:desc val="Use to show a group of pictures with the first picture being the largest and on top. Additional Level 1 pictures alternate between squares and rectangles with a limit of nine Level 1 pictures. Works best with small amounts of text. Unused text does not appear, but remains available if you switch layouts."/>
  <dgm:catLst>
    <dgm:cat type="picture" pri="13750"/>
    <dgm:cat type="officeonline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9"/>
      <dgm:chPref val="9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62"/>
        </dgm:alg>
        <dgm:constrLst>
          <dgm:constr type="primFontSz" for="des" forName="parent1" val="65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/>
          <dgm:constr type="l" for="ch" forName="parent1" refType="w" fact="0"/>
          <dgm:constr type="t" for="ch" forName="parent1" refType="h" fact="0.8776"/>
          <dgm:constr type="w" for="ch" forName="parent1" refType="w"/>
          <dgm:constr type="h" for="ch" forName="parent1" refType="h" fact="0.1166"/>
        </dgm:constrLst>
      </dgm:if>
      <dgm:if name="Name3" axis="ch" ptType="node" func="cnt" op="equ" val="2">
        <dgm:alg type="composite">
          <dgm:param type="ar" val="1.0352"/>
        </dgm:alg>
        <dgm:constrLst>
          <dgm:constr type="primFontSz" for="des" forName="parent1" val="65"/>
          <dgm:constr type="primFontSz" for="des" forName="parent2" val="65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 fact="0.639"/>
          <dgm:constr type="l" for="ch" forName="parent1" refType="w" fact="0"/>
          <dgm:constr type="t" for="ch" forName="parent1" refType="h" fact="0.5608"/>
          <dgm:constr type="w" for="ch" forName="parent1" refType="w"/>
          <dgm:constr type="h" for="ch" forName="parent1" refType="h" fact="0.0745"/>
          <dgm:constr type="l" for="ch" forName="picture2" refType="w" fact="0"/>
          <dgm:constr type="t" for="ch" forName="picture2" refType="h" fact="0.6589"/>
          <dgm:constr type="w" for="ch" forName="picture2" refType="w" fact="0.6312"/>
          <dgm:constr type="h" for="ch" forName="picture2" refType="h" fact="0.3411"/>
          <dgm:constr type="l" for="ch" forName="parent2" refType="w" fact="0"/>
          <dgm:constr type="t" for="ch" forName="parent2" refType="h" fact="0.9532"/>
          <dgm:constr type="w" for="ch" forName="parent2" refType="w" fact="0.6312"/>
          <dgm:constr type="h" for="ch" forName="parent2" refType="h" fact="0.0426"/>
        </dgm:constrLst>
      </dgm:if>
      <dgm:if name="Name4" axis="ch" ptType="node" func="cnt" op="equ" val="3">
        <dgm:alg type="composite">
          <dgm:param type="ar" val="1.035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 fact="0.639"/>
          <dgm:constr type="l" for="ch" forName="parent1" refType="w" fact="0"/>
          <dgm:constr type="t" for="ch" forName="parent1" refType="h" fact="0.5608"/>
          <dgm:constr type="w" for="ch" forName="parent1" refType="w"/>
          <dgm:constr type="h" for="ch" forName="parent1" refType="h" fact="0.0745"/>
          <dgm:constr type="l" for="ch" forName="picture2" refType="w" fact="0"/>
          <dgm:constr type="t" for="ch" forName="picture2" refType="h" fact="0.6589"/>
          <dgm:constr type="w" for="ch" forName="picture2" refType="w" fact="0.6312"/>
          <dgm:constr type="h" for="ch" forName="picture2" refType="h" fact="0.3411"/>
          <dgm:constr type="l" for="ch" forName="parent2" refType="w" fact="0"/>
          <dgm:constr type="t" for="ch" forName="parent2" refType="h" fact="0.9532"/>
          <dgm:constr type="w" for="ch" forName="parent2" refType="w" fact="0.6312"/>
          <dgm:constr type="h" for="ch" forName="parent2" refType="h" fact="0.0426"/>
          <dgm:constr type="l" for="ch" forName="picture3" refType="w" fact="0.6501"/>
          <dgm:constr type="t" for="ch" forName="picture3" refType="h" fact="0.6589"/>
          <dgm:constr type="w" for="ch" forName="picture3" refType="w" fact="0.3499"/>
          <dgm:constr type="h" for="ch" forName="picture3" refType="h" fact="0.3411"/>
          <dgm:constr type="l" for="ch" forName="parent3" refType="w" fact="0.6501"/>
          <dgm:constr type="t" for="ch" forName="parent3" refType="h" fact="0.9525"/>
          <dgm:constr type="w" for="ch" forName="parent3" refType="w" fact="0.3499"/>
          <dgm:constr type="h" for="ch" forName="parent3" refType="h" fact="0.043"/>
        </dgm:constrLst>
      </dgm:if>
      <dgm:if name="Name5" axis="ch" ptType="node" func="cnt" op="equ" val="4">
        <dgm:alg type="composite">
          <dgm:param type="ar" val="0.7603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8"/>
          <dgm:constr type="h" for="ch" forName="picture1" refType="h" fact="0.4692"/>
          <dgm:constr type="l" for="ch" forName="parent1" refType="w" fact="0"/>
          <dgm:constr type="t" for="ch" forName="parent1" refType="h" fact="0.4118"/>
          <dgm:constr type="w" for="ch" forName="parent1" refType="w" fact="0.9998"/>
          <dgm:constr type="h" for="ch" forName="parent1" refType="h" fact="0.0547"/>
          <dgm:constr type="l" for="ch" forName="picture2" refType="w" fact="0"/>
          <dgm:constr type="t" for="ch" forName="picture2" refType="h" fact="0.4839"/>
          <dgm:constr type="w" for="ch" forName="picture2" refType="w" fact="0.631"/>
          <dgm:constr type="h" for="ch" forName="picture2" refType="h" fact="0.2504"/>
          <dgm:constr type="l" for="ch" forName="parent2" refType="w" fact="0"/>
          <dgm:constr type="t" for="ch" forName="parent2" refType="h" fact="0.6999"/>
          <dgm:constr type="w" for="ch" forName="parent2" refType="w" fact="0.631"/>
          <dgm:constr type="h" for="ch" forName="parent2" refType="h" fact="0.0313"/>
          <dgm:constr type="l" for="ch" forName="picture3" refType="w" fact="0.65"/>
          <dgm:constr type="t" for="ch" forName="picture3" refType="h" fact="0.4839"/>
          <dgm:constr type="w" for="ch" forName="picture3" refType="w" fact="0.3498"/>
          <dgm:constr type="h" for="ch" forName="picture3" refType="h" fact="0.2504"/>
          <dgm:constr type="l" for="ch" forName="parent3" refType="w" fact="0.65"/>
          <dgm:constr type="t" for="ch" forName="parent3" refType="h" fact="0.6994"/>
          <dgm:constr type="w" for="ch" forName="parent3" refType="w" fact="0.3498"/>
          <dgm:constr type="h" for="ch" forName="parent3" refType="h" fact="0.0316"/>
          <dgm:constr type="l" for="ch" forName="picture4" refType="w" fact="0"/>
          <dgm:constr type="t" for="ch" forName="picture4" refType="h" fact="0.7496"/>
          <dgm:constr type="w" for="ch" forName="picture4" refType="w" fact="0.3498"/>
          <dgm:constr type="h" for="ch" forName="picture4" refType="h" fact="0.2504"/>
          <dgm:constr type="l" for="ch" forName="parent4" refType="w" fact="0"/>
          <dgm:constr type="t" for="ch" forName="parent4" refType="h" fact="0.9651"/>
          <dgm:constr type="w" for="ch" forName="parent4" refType="w" fact="0.3498"/>
          <dgm:constr type="h" for="ch" forName="parent4" refType="h" fact="0.0316"/>
        </dgm:constrLst>
      </dgm:if>
      <dgm:if name="Name6" axis="ch" ptType="node" func="cnt" op="equ" val="5">
        <dgm:alg type="composite">
          <dgm:param type="ar" val="0.7603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8"/>
          <dgm:constr type="h" for="ch" forName="picture1" refType="h" fact="0.4692"/>
          <dgm:constr type="l" for="ch" forName="parent1" refType="w" fact="0"/>
          <dgm:constr type="t" for="ch" forName="parent1" refType="h" fact="0.4118"/>
          <dgm:constr type="w" for="ch" forName="parent1" refType="w" fact="0.9998"/>
          <dgm:constr type="h" for="ch" forName="parent1" refType="h" fact="0.0547"/>
          <dgm:constr type="l" for="ch" forName="picture2" refType="w" fact="0"/>
          <dgm:constr type="t" for="ch" forName="picture2" refType="h" fact="0.4839"/>
          <dgm:constr type="w" for="ch" forName="picture2" refType="w" fact="0.631"/>
          <dgm:constr type="h" for="ch" forName="picture2" refType="h" fact="0.2504"/>
          <dgm:constr type="l" for="ch" forName="parent2" refType="w" fact="0"/>
          <dgm:constr type="t" for="ch" forName="parent2" refType="h" fact="0.6999"/>
          <dgm:constr type="w" for="ch" forName="parent2" refType="w" fact="0.631"/>
          <dgm:constr type="h" for="ch" forName="parent2" refType="h" fact="0.0313"/>
          <dgm:constr type="l" for="ch" forName="picture3" refType="w" fact="0.65"/>
          <dgm:constr type="t" for="ch" forName="picture3" refType="h" fact="0.4839"/>
          <dgm:constr type="w" for="ch" forName="picture3" refType="w" fact="0.3498"/>
          <dgm:constr type="h" for="ch" forName="picture3" refType="h" fact="0.2504"/>
          <dgm:constr type="l" for="ch" forName="parent3" refType="w" fact="0.65"/>
          <dgm:constr type="t" for="ch" forName="parent3" refType="h" fact="0.6994"/>
          <dgm:constr type="w" for="ch" forName="parent3" refType="w" fact="0.3498"/>
          <dgm:constr type="h" for="ch" forName="parent3" refType="h" fact="0.0316"/>
          <dgm:constr type="l" for="ch" forName="picture4" refType="w" fact="0"/>
          <dgm:constr type="t" for="ch" forName="picture4" refType="h" fact="0.7496"/>
          <dgm:constr type="w" for="ch" forName="picture4" refType="w" fact="0.3498"/>
          <dgm:constr type="h" for="ch" forName="picture4" refType="h" fact="0.2504"/>
          <dgm:constr type="l" for="ch" forName="parent4" refType="w" fact="0"/>
          <dgm:constr type="t" for="ch" forName="parent4" refType="h" fact="0.9651"/>
          <dgm:constr type="w" for="ch" forName="parent4" refType="w" fact="0.3498"/>
          <dgm:constr type="h" for="ch" forName="parent4" refType="h" fact="0.0316"/>
          <dgm:constr type="l" for="ch" forName="picture5" refType="w" fact="0.369"/>
          <dgm:constr type="t" for="ch" forName="picture5" refType="h" fact="0.7496"/>
          <dgm:constr type="w" for="ch" forName="picture5" refType="w" fact="0.631"/>
          <dgm:constr type="h" for="ch" forName="picture5" refType="h" fact="0.2504"/>
          <dgm:constr type="l" for="ch" forName="parent5" refType="w" fact="0.369"/>
          <dgm:constr type="t" for="ch" forName="parent5" refType="h" fact="0.9656"/>
          <dgm:constr type="w" for="ch" forName="parent5" refType="w" fact="0.631"/>
          <dgm:constr type="h" for="ch" forName="parent5" refType="h" fact="0.0313"/>
        </dgm:constrLst>
      </dgm:if>
      <dgm:if name="Name7" axis="ch" ptType="node" func="cnt" op="equ" val="6">
        <dgm:alg type="composite">
          <dgm:param type="ar" val="0.601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708"/>
          <dgm:constr type="l" for="ch" forName="parent1" refType="w" fact="0"/>
          <dgm:constr type="t" for="ch" forName="parent1" refType="h" fact="0.3254"/>
          <dgm:constr type="w" for="ch" forName="parent1" refType="w" fact="0.9992"/>
          <dgm:constr type="h" for="ch" forName="parent1" refType="h" fact="0.0432"/>
          <dgm:constr type="l" for="ch" forName="picture2" refType="w" fact="0"/>
          <dgm:constr type="t" for="ch" forName="picture2" refType="h" fact="0.3824"/>
          <dgm:constr type="w" for="ch" forName="picture2" refType="w" fact="0.6307"/>
          <dgm:constr type="h" for="ch" forName="picture2" refType="h" fact="0.1979"/>
          <dgm:constr type="l" for="ch" forName="parent2" refType="w" fact="0"/>
          <dgm:constr type="t" for="ch" forName="parent2" refType="h" fact="0.5531"/>
          <dgm:constr type="w" for="ch" forName="parent2" refType="w" fact="0.6307"/>
          <dgm:constr type="h" for="ch" forName="parent2" refType="h" fact="0.0247"/>
          <dgm:constr type="l" for="ch" forName="picture3" refType="w" fact="0.6496"/>
          <dgm:constr type="t" for="ch" forName="picture3" refType="h" fact="0.3824"/>
          <dgm:constr type="w" for="ch" forName="picture3" refType="w" fact="0.3496"/>
          <dgm:constr type="h" for="ch" forName="picture3" refType="h" fact="0.1979"/>
          <dgm:constr type="l" for="ch" forName="parent3" refType="w" fact="0.6496"/>
          <dgm:constr type="t" for="ch" forName="parent3" refType="h" fact="0.5527"/>
          <dgm:constr type="w" for="ch" forName="parent3" refType="w" fact="0.3496"/>
          <dgm:constr type="h" for="ch" forName="parent3" refType="h" fact="0.025"/>
          <dgm:constr type="l" for="ch" forName="picture4" refType="w" fact="0"/>
          <dgm:constr type="t" for="ch" forName="picture4" refType="h" fact="0.5924"/>
          <dgm:constr type="w" for="ch" forName="picture4" refType="w" fact="0.3496"/>
          <dgm:constr type="h" for="ch" forName="picture4" refType="h" fact="0.1979"/>
          <dgm:constr type="l" for="ch" forName="parent4" refType="w" fact="0"/>
          <dgm:constr type="t" for="ch" forName="parent4" refType="h" fact="0.7627"/>
          <dgm:constr type="w" for="ch" forName="parent4" refType="w" fact="0.3496"/>
          <dgm:constr type="h" for="ch" forName="parent4" refType="h" fact="0.025"/>
          <dgm:constr type="l" for="ch" forName="picture5" refType="w" fact="0.3688"/>
          <dgm:constr type="t" for="ch" forName="picture5" refType="h" fact="0.5924"/>
          <dgm:constr type="w" for="ch" forName="picture5" refType="w" fact="0.6307"/>
          <dgm:constr type="h" for="ch" forName="picture5" refType="h" fact="0.1979"/>
          <dgm:constr type="l" for="ch" forName="parent5" refType="w" fact="0.3688"/>
          <dgm:constr type="t" for="ch" forName="parent5" refType="h" fact="0.7631"/>
          <dgm:constr type="w" for="ch" forName="parent5" refType="w" fact="0.6307"/>
          <dgm:constr type="h" for="ch" forName="parent5" refType="h" fact="0.0247"/>
          <dgm:constr type="l" for="ch" forName="picture6" refType="w" fact="0"/>
          <dgm:constr type="t" for="ch" forName="picture6" refType="h" fact="0.8021"/>
          <dgm:constr type="w" for="ch" forName="picture6" refType="w" fact="0.6307"/>
          <dgm:constr type="h" for="ch" forName="picture6" refType="h" fact="0.1979"/>
          <dgm:constr type="l" for="ch" forName="parent6" refType="w" fact="0"/>
          <dgm:constr type="t" for="ch" forName="parent6" refType="h" fact="0.9728"/>
          <dgm:constr type="w" for="ch" forName="parent6" refType="w" fact="0.6307"/>
          <dgm:constr type="h" for="ch" forName="parent6" refType="h" fact="0.0247"/>
        </dgm:constrLst>
      </dgm:if>
      <dgm:if name="Name8" axis="ch" ptType="node" func="cnt" op="equ" val="7">
        <dgm:alg type="composite">
          <dgm:param type="ar" val="0.601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708"/>
          <dgm:constr type="l" for="ch" forName="parent1" refType="w" fact="0"/>
          <dgm:constr type="t" for="ch" forName="parent1" refType="h" fact="0.3254"/>
          <dgm:constr type="w" for="ch" forName="parent1" refType="w" fact="0.9992"/>
          <dgm:constr type="h" for="ch" forName="parent1" refType="h" fact="0.0432"/>
          <dgm:constr type="l" for="ch" forName="picture2" refType="w" fact="0"/>
          <dgm:constr type="t" for="ch" forName="picture2" refType="h" fact="0.3824"/>
          <dgm:constr type="w" for="ch" forName="picture2" refType="w" fact="0.6307"/>
          <dgm:constr type="h" for="ch" forName="picture2" refType="h" fact="0.1979"/>
          <dgm:constr type="l" for="ch" forName="parent2" refType="w" fact="0"/>
          <dgm:constr type="t" for="ch" forName="parent2" refType="h" fact="0.5531"/>
          <dgm:constr type="w" for="ch" forName="parent2" refType="w" fact="0.6307"/>
          <dgm:constr type="h" for="ch" forName="parent2" refType="h" fact="0.0247"/>
          <dgm:constr type="l" for="ch" forName="picture3" refType="w" fact="0.6496"/>
          <dgm:constr type="t" for="ch" forName="picture3" refType="h" fact="0.3824"/>
          <dgm:constr type="w" for="ch" forName="picture3" refType="w" fact="0.3496"/>
          <dgm:constr type="h" for="ch" forName="picture3" refType="h" fact="0.1979"/>
          <dgm:constr type="l" for="ch" forName="parent3" refType="w" fact="0.6496"/>
          <dgm:constr type="t" for="ch" forName="parent3" refType="h" fact="0.5527"/>
          <dgm:constr type="w" for="ch" forName="parent3" refType="w" fact="0.3496"/>
          <dgm:constr type="h" for="ch" forName="parent3" refType="h" fact="0.025"/>
          <dgm:constr type="l" for="ch" forName="picture4" refType="w" fact="0"/>
          <dgm:constr type="t" for="ch" forName="picture4" refType="h" fact="0.5924"/>
          <dgm:constr type="w" for="ch" forName="picture4" refType="w" fact="0.3496"/>
          <dgm:constr type="h" for="ch" forName="picture4" refType="h" fact="0.1979"/>
          <dgm:constr type="l" for="ch" forName="parent4" refType="w" fact="0"/>
          <dgm:constr type="t" for="ch" forName="parent4" refType="h" fact="0.7627"/>
          <dgm:constr type="w" for="ch" forName="parent4" refType="w" fact="0.3496"/>
          <dgm:constr type="h" for="ch" forName="parent4" refType="h" fact="0.025"/>
          <dgm:constr type="l" for="ch" forName="picture5" refType="w" fact="0.3688"/>
          <dgm:constr type="t" for="ch" forName="picture5" refType="h" fact="0.5924"/>
          <dgm:constr type="w" for="ch" forName="picture5" refType="w" fact="0.6307"/>
          <dgm:constr type="h" for="ch" forName="picture5" refType="h" fact="0.1979"/>
          <dgm:constr type="l" for="ch" forName="parent5" refType="w" fact="0.3688"/>
          <dgm:constr type="t" for="ch" forName="parent5" refType="h" fact="0.7631"/>
          <dgm:constr type="w" for="ch" forName="parent5" refType="w" fact="0.6307"/>
          <dgm:constr type="h" for="ch" forName="parent5" refType="h" fact="0.0247"/>
          <dgm:constr type="l" for="ch" forName="picture6" refType="w" fact="0"/>
          <dgm:constr type="t" for="ch" forName="picture6" refType="h" fact="0.8021"/>
          <dgm:constr type="w" for="ch" forName="picture6" refType="w" fact="0.6307"/>
          <dgm:constr type="h" for="ch" forName="picture6" refType="h" fact="0.1979"/>
          <dgm:constr type="l" for="ch" forName="parent6" refType="w" fact="0"/>
          <dgm:constr type="t" for="ch" forName="parent6" refType="h" fact="0.9728"/>
          <dgm:constr type="w" for="ch" forName="parent6" refType="w" fact="0.6307"/>
          <dgm:constr type="h" for="ch" forName="parent6" refType="h" fact="0.0247"/>
          <dgm:constr type="l" for="ch" forName="picture7" refType="w" fact="0.6504"/>
          <dgm:constr type="t" for="ch" forName="picture7" refType="h" fact="0.8021"/>
          <dgm:constr type="w" for="ch" forName="picture7" refType="w" fact="0.3496"/>
          <dgm:constr type="h" for="ch" forName="picture7" refType="h" fact="0.1979"/>
          <dgm:constr type="l" for="ch" forName="parent7" refType="w" fact="0.6504"/>
          <dgm:constr type="t" for="ch" forName="parent7" refType="h" fact="0.9724"/>
          <dgm:constr type="w" for="ch" forName="parent7" refType="w" fact="0.3496"/>
          <dgm:constr type="h" for="ch" forName="parent7" refType="h" fact="0.025"/>
        </dgm:constrLst>
      </dgm:if>
      <dgm:if name="Name9" axis="ch" ptType="node" func="cnt" op="equ" val="8">
        <dgm:alg type="composite">
          <dgm:param type="ar" val="0.4976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primFontSz" for="des" forName="parent8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069"/>
          <dgm:constr type="l" for="ch" forName="parent1" refType="w" fact="0"/>
          <dgm:constr type="t" for="ch" forName="parent1" refType="h" fact="0.2693"/>
          <dgm:constr type="w" for="ch" forName="parent1" refType="w" fact="0.9992"/>
          <dgm:constr type="h" for="ch" forName="parent1" refType="h" fact="0.0358"/>
          <dgm:constr type="l" for="ch" forName="picture2" refType="w" fact="0"/>
          <dgm:constr type="t" for="ch" forName="picture2" refType="h" fact="0.3165"/>
          <dgm:constr type="w" for="ch" forName="picture2" refType="w" fact="0.6307"/>
          <dgm:constr type="h" for="ch" forName="picture2" refType="h" fact="0.1638"/>
          <dgm:constr type="l" for="ch" forName="parent2" refType="w" fact="0"/>
          <dgm:constr type="t" for="ch" forName="parent2" refType="h" fact="0.4578"/>
          <dgm:constr type="w" for="ch" forName="parent2" refType="w" fact="0.6307"/>
          <dgm:constr type="h" for="ch" forName="parent2" refType="h" fact="0.0205"/>
          <dgm:constr type="l" for="ch" forName="picture3" refType="w" fact="0.6496"/>
          <dgm:constr type="t" for="ch" forName="picture3" refType="h" fact="0.3165"/>
          <dgm:constr type="w" for="ch" forName="picture3" refType="w" fact="0.3496"/>
          <dgm:constr type="h" for="ch" forName="picture3" refType="h" fact="0.1638"/>
          <dgm:constr type="l" for="ch" forName="parent3" refType="w" fact="0.6496"/>
          <dgm:constr type="t" for="ch" forName="parent3" refType="h" fact="0.4575"/>
          <dgm:constr type="w" for="ch" forName="parent3" refType="w" fact="0.3496"/>
          <dgm:constr type="h" for="ch" forName="parent3" refType="h" fact="0.0207"/>
          <dgm:constr type="l" for="ch" forName="picture5" refType="w" fact="0.3688"/>
          <dgm:constr type="t" for="ch" forName="picture5" refType="h" fact="0.4903"/>
          <dgm:constr type="w" for="ch" forName="picture5" refType="w" fact="0.6307"/>
          <dgm:constr type="h" for="ch" forName="picture5" refType="h" fact="0.1638"/>
          <dgm:constr type="l" for="ch" forName="parent5" refType="w" fact="0.3688"/>
          <dgm:constr type="t" for="ch" forName="parent5" refType="h" fact="0.6316"/>
          <dgm:constr type="w" for="ch" forName="parent5" refType="w" fact="0.6307"/>
          <dgm:constr type="h" for="ch" forName="parent5" refType="h" fact="0.0205"/>
          <dgm:constr type="l" for="ch" forName="picture4" refType="w" fact="0"/>
          <dgm:constr type="t" for="ch" forName="picture4" refType="h" fact="0.4903"/>
          <dgm:constr type="w" for="ch" forName="picture4" refType="w" fact="0.3496"/>
          <dgm:constr type="h" for="ch" forName="picture4" refType="h" fact="0.1638"/>
          <dgm:constr type="l" for="ch" forName="parent4" refType="w" fact="0"/>
          <dgm:constr type="t" for="ch" forName="parent4" refType="h" fact="0.6313"/>
          <dgm:constr type="w" for="ch" forName="parent4" refType="w" fact="0.3496"/>
          <dgm:constr type="h" for="ch" forName="parent4" refType="h" fact="0.0207"/>
          <dgm:constr type="l" for="ch" forName="picture6" refType="w" fact="0"/>
          <dgm:constr type="t" for="ch" forName="picture6" refType="h" fact="0.6638"/>
          <dgm:constr type="w" for="ch" forName="picture6" refType="w" fact="0.6307"/>
          <dgm:constr type="h" for="ch" forName="picture6" refType="h" fact="0.1638"/>
          <dgm:constr type="l" for="ch" forName="parent6" refType="w" fact="0"/>
          <dgm:constr type="t" for="ch" forName="parent6" refType="h" fact="0.8051"/>
          <dgm:constr type="w" for="ch" forName="parent6" refType="w" fact="0.6307"/>
          <dgm:constr type="h" for="ch" forName="parent6" refType="h" fact="0.0205"/>
          <dgm:constr type="l" for="ch" forName="picture7" refType="w" fact="0.6504"/>
          <dgm:constr type="t" for="ch" forName="picture7" refType="h" fact="0.6638"/>
          <dgm:constr type="w" for="ch" forName="picture7" refType="w" fact="0.3496"/>
          <dgm:constr type="h" for="ch" forName="picture7" refType="h" fact="0.1638"/>
          <dgm:constr type="l" for="ch" forName="parent7" refType="w" fact="0.6504"/>
          <dgm:constr type="t" for="ch" forName="parent7" refType="h" fact="0.8048"/>
          <dgm:constr type="w" for="ch" forName="parent7" refType="w" fact="0.3496"/>
          <dgm:constr type="h" for="ch" forName="parent7" refType="h" fact="0.0207"/>
          <dgm:constr type="l" for="ch" forName="picture8" refType="w" fact="0"/>
          <dgm:constr type="t" for="ch" forName="picture8" refType="h" fact="0.8362"/>
          <dgm:constr type="w" for="ch" forName="picture8" refType="w" fact="0.3496"/>
          <dgm:constr type="h" for="ch" forName="picture8" refType="h" fact="0.1638"/>
          <dgm:constr type="l" for="ch" forName="parent8" refType="w" fact="0"/>
          <dgm:constr type="t" for="ch" forName="parent8" refType="h" fact="0.9772"/>
          <dgm:constr type="w" for="ch" forName="parent8" refType="w" fact="0.3496"/>
          <dgm:constr type="h" for="ch" forName="parent8" refType="h" fact="0.0207"/>
        </dgm:constrLst>
      </dgm:if>
      <dgm:else name="Name10">
        <dgm:alg type="composite">
          <dgm:param type="ar" val="0.4976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primFontSz" for="des" forName="parent8" refType="primFontSz" refFor="des" refForName="parent2" op="equ"/>
          <dgm:constr type="primFontSz" for="des" forName="parent9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069"/>
          <dgm:constr type="l" for="ch" forName="parent1" refType="w" fact="0"/>
          <dgm:constr type="t" for="ch" forName="parent1" refType="h" fact="0.2693"/>
          <dgm:constr type="w" for="ch" forName="parent1" refType="w" fact="0.9992"/>
          <dgm:constr type="h" for="ch" forName="parent1" refType="h" fact="0.0358"/>
          <dgm:constr type="l" for="ch" forName="picture2" refType="w" fact="0"/>
          <dgm:constr type="t" for="ch" forName="picture2" refType="h" fact="0.3165"/>
          <dgm:constr type="w" for="ch" forName="picture2" refType="w" fact="0.6307"/>
          <dgm:constr type="h" for="ch" forName="picture2" refType="h" fact="0.1638"/>
          <dgm:constr type="l" for="ch" forName="parent2" refType="w" fact="0"/>
          <dgm:constr type="t" for="ch" forName="parent2" refType="h" fact="0.4578"/>
          <dgm:constr type="w" for="ch" forName="parent2" refType="w" fact="0.6307"/>
          <dgm:constr type="h" for="ch" forName="parent2" refType="h" fact="0.0205"/>
          <dgm:constr type="l" for="ch" forName="picture3" refType="w" fact="0.6496"/>
          <dgm:constr type="t" for="ch" forName="picture3" refType="h" fact="0.3165"/>
          <dgm:constr type="w" for="ch" forName="picture3" refType="w" fact="0.3496"/>
          <dgm:constr type="h" for="ch" forName="picture3" refType="h" fact="0.1638"/>
          <dgm:constr type="l" for="ch" forName="parent3" refType="w" fact="0.6496"/>
          <dgm:constr type="t" for="ch" forName="parent3" refType="h" fact="0.4575"/>
          <dgm:constr type="w" for="ch" forName="parent3" refType="w" fact="0.3496"/>
          <dgm:constr type="h" for="ch" forName="parent3" refType="h" fact="0.0207"/>
          <dgm:constr type="l" for="ch" forName="picture5" refType="w" fact="0.3688"/>
          <dgm:constr type="t" for="ch" forName="picture5" refType="h" fact="0.4903"/>
          <dgm:constr type="w" for="ch" forName="picture5" refType="w" fact="0.6307"/>
          <dgm:constr type="h" for="ch" forName="picture5" refType="h" fact="0.1638"/>
          <dgm:constr type="l" for="ch" forName="parent5" refType="w" fact="0.3688"/>
          <dgm:constr type="t" for="ch" forName="parent5" refType="h" fact="0.6316"/>
          <dgm:constr type="w" for="ch" forName="parent5" refType="w" fact="0.6307"/>
          <dgm:constr type="h" for="ch" forName="parent5" refType="h" fact="0.0205"/>
          <dgm:constr type="l" for="ch" forName="picture4" refType="w" fact="0"/>
          <dgm:constr type="t" for="ch" forName="picture4" refType="h" fact="0.4903"/>
          <dgm:constr type="w" for="ch" forName="picture4" refType="w" fact="0.3496"/>
          <dgm:constr type="h" for="ch" forName="picture4" refType="h" fact="0.1638"/>
          <dgm:constr type="l" for="ch" forName="parent4" refType="w" fact="0"/>
          <dgm:constr type="t" for="ch" forName="parent4" refType="h" fact="0.6313"/>
          <dgm:constr type="w" for="ch" forName="parent4" refType="w" fact="0.3496"/>
          <dgm:constr type="h" for="ch" forName="parent4" refType="h" fact="0.0207"/>
          <dgm:constr type="l" for="ch" forName="picture6" refType="w" fact="0"/>
          <dgm:constr type="t" for="ch" forName="picture6" refType="h" fact="0.6638"/>
          <dgm:constr type="w" for="ch" forName="picture6" refType="w" fact="0.6307"/>
          <dgm:constr type="h" for="ch" forName="picture6" refType="h" fact="0.1638"/>
          <dgm:constr type="l" for="ch" forName="parent6" refType="w" fact="0"/>
          <dgm:constr type="t" for="ch" forName="parent6" refType="h" fact="0.8051"/>
          <dgm:constr type="w" for="ch" forName="parent6" refType="w" fact="0.6307"/>
          <dgm:constr type="h" for="ch" forName="parent6" refType="h" fact="0.0205"/>
          <dgm:constr type="l" for="ch" forName="picture7" refType="w" fact="0.6504"/>
          <dgm:constr type="t" for="ch" forName="picture7" refType="h" fact="0.6638"/>
          <dgm:constr type="w" for="ch" forName="picture7" refType="w" fact="0.3496"/>
          <dgm:constr type="h" for="ch" forName="picture7" refType="h" fact="0.1638"/>
          <dgm:constr type="l" for="ch" forName="parent7" refType="w" fact="0.6504"/>
          <dgm:constr type="t" for="ch" forName="parent7" refType="h" fact="0.8048"/>
          <dgm:constr type="w" for="ch" forName="parent7" refType="w" fact="0.3496"/>
          <dgm:constr type="h" for="ch" forName="parent7" refType="h" fact="0.0207"/>
          <dgm:constr type="l" for="ch" forName="picture8" refType="w" fact="0"/>
          <dgm:constr type="t" for="ch" forName="picture8" refType="h" fact="0.8362"/>
          <dgm:constr type="w" for="ch" forName="picture8" refType="w" fact="0.3496"/>
          <dgm:constr type="h" for="ch" forName="picture8" refType="h" fact="0.1638"/>
          <dgm:constr type="l" for="ch" forName="parent8" refType="w" fact="0"/>
          <dgm:constr type="t" for="ch" forName="parent8" refType="h" fact="0.9772"/>
          <dgm:constr type="w" for="ch" forName="parent8" refType="w" fact="0.3496"/>
          <dgm:constr type="h" for="ch" forName="parent8" refType="h" fact="0.0207"/>
          <dgm:constr type="l" for="ch" forName="picture9" refType="w" fact="0.3689"/>
          <dgm:constr type="t" for="ch" forName="picture9" refType="h" fact="0.8362"/>
          <dgm:constr type="w" for="ch" forName="picture9" refType="w" fact="0.6307"/>
          <dgm:constr type="h" for="ch" forName="picture9" refType="h" fact="0.1638"/>
          <dgm:constr type="l" for="ch" forName="parent9" refType="w" fact="0.3689"/>
          <dgm:constr type="t" for="ch" forName="parent9" refType="h" fact="0.9775"/>
          <dgm:constr type="w" for="ch" forName="parent9" refType="w" fact="0.6307"/>
          <dgm:constr type="h" for="ch" forName="parent9" refType="h" fact="0.0205"/>
        </dgm:constrLst>
      </dgm:else>
    </dgm:choose>
    <dgm:forEach name="Name11" axis="ch" ptType="node" cnt="1">
      <dgm:layoutNode name="picture1">
        <dgm:alg type="sp"/>
        <dgm:shape xmlns:r="http://schemas.openxmlformats.org/officeDocument/2006/relationships" r:blip="">
          <dgm:adjLst/>
        </dgm:shape>
        <dgm:presOf/>
        <dgm:forEach name="Name12" ref="pictureWrapper"/>
      </dgm:layoutNode>
      <dgm:layoutNode name="parent1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3" axis="ch" ptType="node" st="2" cnt="1">
      <dgm:layoutNode name="picture2">
        <dgm:alg type="sp"/>
        <dgm:shape xmlns:r="http://schemas.openxmlformats.org/officeDocument/2006/relationships" r:blip="">
          <dgm:adjLst/>
        </dgm:shape>
        <dgm:presOf/>
        <dgm:forEach name="Name14" ref="pictureWrapper"/>
      </dgm:layoutNode>
      <dgm:layoutNode name="parent2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3" cnt="1">
      <dgm:layoutNode name="picture3">
        <dgm:alg type="sp"/>
        <dgm:shape xmlns:r="http://schemas.openxmlformats.org/officeDocument/2006/relationships" r:blip="">
          <dgm:adjLst/>
        </dgm:shape>
        <dgm:presOf/>
        <dgm:forEach name="Name16" ref="pictureWrapper"/>
      </dgm:layoutNode>
      <dgm:layoutNode name="parent3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7" axis="ch" ptType="node" st="4" cnt="1">
      <dgm:layoutNode name="picture4">
        <dgm:alg type="sp"/>
        <dgm:shape xmlns:r="http://schemas.openxmlformats.org/officeDocument/2006/relationships" r:blip="">
          <dgm:adjLst/>
        </dgm:shape>
        <dgm:presOf/>
        <dgm:forEach name="Name18" ref="pictureWrapper"/>
      </dgm:layoutNode>
      <dgm:layoutNode name="parent4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9" axis="ch" ptType="node" st="5" cnt="1">
      <dgm:layoutNode name="picture5">
        <dgm:alg type="sp"/>
        <dgm:shape xmlns:r="http://schemas.openxmlformats.org/officeDocument/2006/relationships" r:blip="">
          <dgm:adjLst/>
        </dgm:shape>
        <dgm:presOf/>
        <dgm:forEach name="Name20" ref="pictureWrapper"/>
      </dgm:layoutNode>
      <dgm:layoutNode name="parent5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" ptType="node" st="6" cnt="1">
      <dgm:layoutNode name="picture6">
        <dgm:alg type="sp"/>
        <dgm:shape xmlns:r="http://schemas.openxmlformats.org/officeDocument/2006/relationships" r:blip="">
          <dgm:adjLst/>
        </dgm:shape>
        <dgm:presOf/>
        <dgm:forEach name="Name22" ref="pictureWrapper"/>
      </dgm:layoutNode>
      <dgm:layoutNode name="parent6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" ptType="node" st="7" cnt="1">
      <dgm:layoutNode name="picture7">
        <dgm:alg type="sp"/>
        <dgm:shape xmlns:r="http://schemas.openxmlformats.org/officeDocument/2006/relationships" r:blip="">
          <dgm:adjLst/>
        </dgm:shape>
        <dgm:presOf/>
        <dgm:forEach name="Name24" ref="pictureWrapper"/>
      </dgm:layoutNode>
      <dgm:layoutNode name="parent7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" ptType="node" st="8" cnt="1">
      <dgm:layoutNode name="picture8">
        <dgm:alg type="sp"/>
        <dgm:shape xmlns:r="http://schemas.openxmlformats.org/officeDocument/2006/relationships" r:blip="">
          <dgm:adjLst/>
        </dgm:shape>
        <dgm:presOf/>
        <dgm:forEach name="Name26" ref="pictureWrapper"/>
      </dgm:layoutNode>
      <dgm:layoutNode name="parent8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" ptType="node" st="9" cnt="1">
      <dgm:layoutNode name="picture9">
        <dgm:alg type="sp"/>
        <dgm:shape xmlns:r="http://schemas.openxmlformats.org/officeDocument/2006/relationships" r:blip="">
          <dgm:adjLst/>
        </dgm:shape>
        <dgm:presOf/>
        <dgm:forEach name="Name28" ref="pictureWrapper"/>
      </dgm:layoutNode>
      <dgm:layoutNode name="parent9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wrapper" axis="self" ptType="parTrans">
      <dgm:forEach name="pictureWrapper" axis="self">
        <dgm:layoutNode name="pictur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11/layout/ThemePictureAlternatingAccent">
  <dgm:title val="Theme Picture Alternating Accent"/>
  <dgm:desc val="Use to show a group of pictures with the first picture being the largest and on top. Additional Level 1 pictures alternate between squares and rectangles with a limit of nine Level 1 pictures. Works best with small amounts of text. Unused text does not appear, but remains available if you switch layouts."/>
  <dgm:catLst>
    <dgm:cat type="picture" pri="13750"/>
    <dgm:cat type="officeonline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9"/>
      <dgm:chPref val="9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62"/>
        </dgm:alg>
        <dgm:constrLst>
          <dgm:constr type="primFontSz" for="des" forName="parent1" val="65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/>
          <dgm:constr type="l" for="ch" forName="parent1" refType="w" fact="0"/>
          <dgm:constr type="t" for="ch" forName="parent1" refType="h" fact="0.8776"/>
          <dgm:constr type="w" for="ch" forName="parent1" refType="w"/>
          <dgm:constr type="h" for="ch" forName="parent1" refType="h" fact="0.1166"/>
        </dgm:constrLst>
      </dgm:if>
      <dgm:if name="Name3" axis="ch" ptType="node" func="cnt" op="equ" val="2">
        <dgm:alg type="composite">
          <dgm:param type="ar" val="1.0352"/>
        </dgm:alg>
        <dgm:constrLst>
          <dgm:constr type="primFontSz" for="des" forName="parent1" val="65"/>
          <dgm:constr type="primFontSz" for="des" forName="parent2" val="65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 fact="0.639"/>
          <dgm:constr type="l" for="ch" forName="parent1" refType="w" fact="0"/>
          <dgm:constr type="t" for="ch" forName="parent1" refType="h" fact="0.5608"/>
          <dgm:constr type="w" for="ch" forName="parent1" refType="w"/>
          <dgm:constr type="h" for="ch" forName="parent1" refType="h" fact="0.0745"/>
          <dgm:constr type="l" for="ch" forName="picture2" refType="w" fact="0"/>
          <dgm:constr type="t" for="ch" forName="picture2" refType="h" fact="0.6589"/>
          <dgm:constr type="w" for="ch" forName="picture2" refType="w" fact="0.6312"/>
          <dgm:constr type="h" for="ch" forName="picture2" refType="h" fact="0.3411"/>
          <dgm:constr type="l" for="ch" forName="parent2" refType="w" fact="0"/>
          <dgm:constr type="t" for="ch" forName="parent2" refType="h" fact="0.9532"/>
          <dgm:constr type="w" for="ch" forName="parent2" refType="w" fact="0.6312"/>
          <dgm:constr type="h" for="ch" forName="parent2" refType="h" fact="0.0426"/>
        </dgm:constrLst>
      </dgm:if>
      <dgm:if name="Name4" axis="ch" ptType="node" func="cnt" op="equ" val="3">
        <dgm:alg type="composite">
          <dgm:param type="ar" val="1.035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 fact="0.639"/>
          <dgm:constr type="l" for="ch" forName="parent1" refType="w" fact="0"/>
          <dgm:constr type="t" for="ch" forName="parent1" refType="h" fact="0.5608"/>
          <dgm:constr type="w" for="ch" forName="parent1" refType="w"/>
          <dgm:constr type="h" for="ch" forName="parent1" refType="h" fact="0.0745"/>
          <dgm:constr type="l" for="ch" forName="picture2" refType="w" fact="0"/>
          <dgm:constr type="t" for="ch" forName="picture2" refType="h" fact="0.6589"/>
          <dgm:constr type="w" for="ch" forName="picture2" refType="w" fact="0.6312"/>
          <dgm:constr type="h" for="ch" forName="picture2" refType="h" fact="0.3411"/>
          <dgm:constr type="l" for="ch" forName="parent2" refType="w" fact="0"/>
          <dgm:constr type="t" for="ch" forName="parent2" refType="h" fact="0.9532"/>
          <dgm:constr type="w" for="ch" forName="parent2" refType="w" fact="0.6312"/>
          <dgm:constr type="h" for="ch" forName="parent2" refType="h" fact="0.0426"/>
          <dgm:constr type="l" for="ch" forName="picture3" refType="w" fact="0.6501"/>
          <dgm:constr type="t" for="ch" forName="picture3" refType="h" fact="0.6589"/>
          <dgm:constr type="w" for="ch" forName="picture3" refType="w" fact="0.3499"/>
          <dgm:constr type="h" for="ch" forName="picture3" refType="h" fact="0.3411"/>
          <dgm:constr type="l" for="ch" forName="parent3" refType="w" fact="0.6501"/>
          <dgm:constr type="t" for="ch" forName="parent3" refType="h" fact="0.9525"/>
          <dgm:constr type="w" for="ch" forName="parent3" refType="w" fact="0.3499"/>
          <dgm:constr type="h" for="ch" forName="parent3" refType="h" fact="0.043"/>
        </dgm:constrLst>
      </dgm:if>
      <dgm:if name="Name5" axis="ch" ptType="node" func="cnt" op="equ" val="4">
        <dgm:alg type="composite">
          <dgm:param type="ar" val="0.7603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8"/>
          <dgm:constr type="h" for="ch" forName="picture1" refType="h" fact="0.4692"/>
          <dgm:constr type="l" for="ch" forName="parent1" refType="w" fact="0"/>
          <dgm:constr type="t" for="ch" forName="parent1" refType="h" fact="0.4118"/>
          <dgm:constr type="w" for="ch" forName="parent1" refType="w" fact="0.9998"/>
          <dgm:constr type="h" for="ch" forName="parent1" refType="h" fact="0.0547"/>
          <dgm:constr type="l" for="ch" forName="picture2" refType="w" fact="0"/>
          <dgm:constr type="t" for="ch" forName="picture2" refType="h" fact="0.4839"/>
          <dgm:constr type="w" for="ch" forName="picture2" refType="w" fact="0.631"/>
          <dgm:constr type="h" for="ch" forName="picture2" refType="h" fact="0.2504"/>
          <dgm:constr type="l" for="ch" forName="parent2" refType="w" fact="0"/>
          <dgm:constr type="t" for="ch" forName="parent2" refType="h" fact="0.6999"/>
          <dgm:constr type="w" for="ch" forName="parent2" refType="w" fact="0.631"/>
          <dgm:constr type="h" for="ch" forName="parent2" refType="h" fact="0.0313"/>
          <dgm:constr type="l" for="ch" forName="picture3" refType="w" fact="0.65"/>
          <dgm:constr type="t" for="ch" forName="picture3" refType="h" fact="0.4839"/>
          <dgm:constr type="w" for="ch" forName="picture3" refType="w" fact="0.3498"/>
          <dgm:constr type="h" for="ch" forName="picture3" refType="h" fact="0.2504"/>
          <dgm:constr type="l" for="ch" forName="parent3" refType="w" fact="0.65"/>
          <dgm:constr type="t" for="ch" forName="parent3" refType="h" fact="0.6994"/>
          <dgm:constr type="w" for="ch" forName="parent3" refType="w" fact="0.3498"/>
          <dgm:constr type="h" for="ch" forName="parent3" refType="h" fact="0.0316"/>
          <dgm:constr type="l" for="ch" forName="picture4" refType="w" fact="0"/>
          <dgm:constr type="t" for="ch" forName="picture4" refType="h" fact="0.7496"/>
          <dgm:constr type="w" for="ch" forName="picture4" refType="w" fact="0.3498"/>
          <dgm:constr type="h" for="ch" forName="picture4" refType="h" fact="0.2504"/>
          <dgm:constr type="l" for="ch" forName="parent4" refType="w" fact="0"/>
          <dgm:constr type="t" for="ch" forName="parent4" refType="h" fact="0.9651"/>
          <dgm:constr type="w" for="ch" forName="parent4" refType="w" fact="0.3498"/>
          <dgm:constr type="h" for="ch" forName="parent4" refType="h" fact="0.0316"/>
        </dgm:constrLst>
      </dgm:if>
      <dgm:if name="Name6" axis="ch" ptType="node" func="cnt" op="equ" val="5">
        <dgm:alg type="composite">
          <dgm:param type="ar" val="0.7603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8"/>
          <dgm:constr type="h" for="ch" forName="picture1" refType="h" fact="0.4692"/>
          <dgm:constr type="l" for="ch" forName="parent1" refType="w" fact="0"/>
          <dgm:constr type="t" for="ch" forName="parent1" refType="h" fact="0.4118"/>
          <dgm:constr type="w" for="ch" forName="parent1" refType="w" fact="0.9998"/>
          <dgm:constr type="h" for="ch" forName="parent1" refType="h" fact="0.0547"/>
          <dgm:constr type="l" for="ch" forName="picture2" refType="w" fact="0"/>
          <dgm:constr type="t" for="ch" forName="picture2" refType="h" fact="0.4839"/>
          <dgm:constr type="w" for="ch" forName="picture2" refType="w" fact="0.631"/>
          <dgm:constr type="h" for="ch" forName="picture2" refType="h" fact="0.2504"/>
          <dgm:constr type="l" for="ch" forName="parent2" refType="w" fact="0"/>
          <dgm:constr type="t" for="ch" forName="parent2" refType="h" fact="0.6999"/>
          <dgm:constr type="w" for="ch" forName="parent2" refType="w" fact="0.631"/>
          <dgm:constr type="h" for="ch" forName="parent2" refType="h" fact="0.0313"/>
          <dgm:constr type="l" for="ch" forName="picture3" refType="w" fact="0.65"/>
          <dgm:constr type="t" for="ch" forName="picture3" refType="h" fact="0.4839"/>
          <dgm:constr type="w" for="ch" forName="picture3" refType="w" fact="0.3498"/>
          <dgm:constr type="h" for="ch" forName="picture3" refType="h" fact="0.2504"/>
          <dgm:constr type="l" for="ch" forName="parent3" refType="w" fact="0.65"/>
          <dgm:constr type="t" for="ch" forName="parent3" refType="h" fact="0.6994"/>
          <dgm:constr type="w" for="ch" forName="parent3" refType="w" fact="0.3498"/>
          <dgm:constr type="h" for="ch" forName="parent3" refType="h" fact="0.0316"/>
          <dgm:constr type="l" for="ch" forName="picture4" refType="w" fact="0"/>
          <dgm:constr type="t" for="ch" forName="picture4" refType="h" fact="0.7496"/>
          <dgm:constr type="w" for="ch" forName="picture4" refType="w" fact="0.3498"/>
          <dgm:constr type="h" for="ch" forName="picture4" refType="h" fact="0.2504"/>
          <dgm:constr type="l" for="ch" forName="parent4" refType="w" fact="0"/>
          <dgm:constr type="t" for="ch" forName="parent4" refType="h" fact="0.9651"/>
          <dgm:constr type="w" for="ch" forName="parent4" refType="w" fact="0.3498"/>
          <dgm:constr type="h" for="ch" forName="parent4" refType="h" fact="0.0316"/>
          <dgm:constr type="l" for="ch" forName="picture5" refType="w" fact="0.369"/>
          <dgm:constr type="t" for="ch" forName="picture5" refType="h" fact="0.7496"/>
          <dgm:constr type="w" for="ch" forName="picture5" refType="w" fact="0.631"/>
          <dgm:constr type="h" for="ch" forName="picture5" refType="h" fact="0.2504"/>
          <dgm:constr type="l" for="ch" forName="parent5" refType="w" fact="0.369"/>
          <dgm:constr type="t" for="ch" forName="parent5" refType="h" fact="0.9656"/>
          <dgm:constr type="w" for="ch" forName="parent5" refType="w" fact="0.631"/>
          <dgm:constr type="h" for="ch" forName="parent5" refType="h" fact="0.0313"/>
        </dgm:constrLst>
      </dgm:if>
      <dgm:if name="Name7" axis="ch" ptType="node" func="cnt" op="equ" val="6">
        <dgm:alg type="composite">
          <dgm:param type="ar" val="0.601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708"/>
          <dgm:constr type="l" for="ch" forName="parent1" refType="w" fact="0"/>
          <dgm:constr type="t" for="ch" forName="parent1" refType="h" fact="0.3254"/>
          <dgm:constr type="w" for="ch" forName="parent1" refType="w" fact="0.9992"/>
          <dgm:constr type="h" for="ch" forName="parent1" refType="h" fact="0.0432"/>
          <dgm:constr type="l" for="ch" forName="picture2" refType="w" fact="0"/>
          <dgm:constr type="t" for="ch" forName="picture2" refType="h" fact="0.3824"/>
          <dgm:constr type="w" for="ch" forName="picture2" refType="w" fact="0.6307"/>
          <dgm:constr type="h" for="ch" forName="picture2" refType="h" fact="0.1979"/>
          <dgm:constr type="l" for="ch" forName="parent2" refType="w" fact="0"/>
          <dgm:constr type="t" for="ch" forName="parent2" refType="h" fact="0.5531"/>
          <dgm:constr type="w" for="ch" forName="parent2" refType="w" fact="0.6307"/>
          <dgm:constr type="h" for="ch" forName="parent2" refType="h" fact="0.0247"/>
          <dgm:constr type="l" for="ch" forName="picture3" refType="w" fact="0.6496"/>
          <dgm:constr type="t" for="ch" forName="picture3" refType="h" fact="0.3824"/>
          <dgm:constr type="w" for="ch" forName="picture3" refType="w" fact="0.3496"/>
          <dgm:constr type="h" for="ch" forName="picture3" refType="h" fact="0.1979"/>
          <dgm:constr type="l" for="ch" forName="parent3" refType="w" fact="0.6496"/>
          <dgm:constr type="t" for="ch" forName="parent3" refType="h" fact="0.5527"/>
          <dgm:constr type="w" for="ch" forName="parent3" refType="w" fact="0.3496"/>
          <dgm:constr type="h" for="ch" forName="parent3" refType="h" fact="0.025"/>
          <dgm:constr type="l" for="ch" forName="picture4" refType="w" fact="0"/>
          <dgm:constr type="t" for="ch" forName="picture4" refType="h" fact="0.5924"/>
          <dgm:constr type="w" for="ch" forName="picture4" refType="w" fact="0.3496"/>
          <dgm:constr type="h" for="ch" forName="picture4" refType="h" fact="0.1979"/>
          <dgm:constr type="l" for="ch" forName="parent4" refType="w" fact="0"/>
          <dgm:constr type="t" for="ch" forName="parent4" refType="h" fact="0.7627"/>
          <dgm:constr type="w" for="ch" forName="parent4" refType="w" fact="0.3496"/>
          <dgm:constr type="h" for="ch" forName="parent4" refType="h" fact="0.025"/>
          <dgm:constr type="l" for="ch" forName="picture5" refType="w" fact="0.3688"/>
          <dgm:constr type="t" for="ch" forName="picture5" refType="h" fact="0.5924"/>
          <dgm:constr type="w" for="ch" forName="picture5" refType="w" fact="0.6307"/>
          <dgm:constr type="h" for="ch" forName="picture5" refType="h" fact="0.1979"/>
          <dgm:constr type="l" for="ch" forName="parent5" refType="w" fact="0.3688"/>
          <dgm:constr type="t" for="ch" forName="parent5" refType="h" fact="0.7631"/>
          <dgm:constr type="w" for="ch" forName="parent5" refType="w" fact="0.6307"/>
          <dgm:constr type="h" for="ch" forName="parent5" refType="h" fact="0.0247"/>
          <dgm:constr type="l" for="ch" forName="picture6" refType="w" fact="0"/>
          <dgm:constr type="t" for="ch" forName="picture6" refType="h" fact="0.8021"/>
          <dgm:constr type="w" for="ch" forName="picture6" refType="w" fact="0.6307"/>
          <dgm:constr type="h" for="ch" forName="picture6" refType="h" fact="0.1979"/>
          <dgm:constr type="l" for="ch" forName="parent6" refType="w" fact="0"/>
          <dgm:constr type="t" for="ch" forName="parent6" refType="h" fact="0.9728"/>
          <dgm:constr type="w" for="ch" forName="parent6" refType="w" fact="0.6307"/>
          <dgm:constr type="h" for="ch" forName="parent6" refType="h" fact="0.0247"/>
        </dgm:constrLst>
      </dgm:if>
      <dgm:if name="Name8" axis="ch" ptType="node" func="cnt" op="equ" val="7">
        <dgm:alg type="composite">
          <dgm:param type="ar" val="0.601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708"/>
          <dgm:constr type="l" for="ch" forName="parent1" refType="w" fact="0"/>
          <dgm:constr type="t" for="ch" forName="parent1" refType="h" fact="0.3254"/>
          <dgm:constr type="w" for="ch" forName="parent1" refType="w" fact="0.9992"/>
          <dgm:constr type="h" for="ch" forName="parent1" refType="h" fact="0.0432"/>
          <dgm:constr type="l" for="ch" forName="picture2" refType="w" fact="0"/>
          <dgm:constr type="t" for="ch" forName="picture2" refType="h" fact="0.3824"/>
          <dgm:constr type="w" for="ch" forName="picture2" refType="w" fact="0.6307"/>
          <dgm:constr type="h" for="ch" forName="picture2" refType="h" fact="0.1979"/>
          <dgm:constr type="l" for="ch" forName="parent2" refType="w" fact="0"/>
          <dgm:constr type="t" for="ch" forName="parent2" refType="h" fact="0.5531"/>
          <dgm:constr type="w" for="ch" forName="parent2" refType="w" fact="0.6307"/>
          <dgm:constr type="h" for="ch" forName="parent2" refType="h" fact="0.0247"/>
          <dgm:constr type="l" for="ch" forName="picture3" refType="w" fact="0.6496"/>
          <dgm:constr type="t" for="ch" forName="picture3" refType="h" fact="0.3824"/>
          <dgm:constr type="w" for="ch" forName="picture3" refType="w" fact="0.3496"/>
          <dgm:constr type="h" for="ch" forName="picture3" refType="h" fact="0.1979"/>
          <dgm:constr type="l" for="ch" forName="parent3" refType="w" fact="0.6496"/>
          <dgm:constr type="t" for="ch" forName="parent3" refType="h" fact="0.5527"/>
          <dgm:constr type="w" for="ch" forName="parent3" refType="w" fact="0.3496"/>
          <dgm:constr type="h" for="ch" forName="parent3" refType="h" fact="0.025"/>
          <dgm:constr type="l" for="ch" forName="picture4" refType="w" fact="0"/>
          <dgm:constr type="t" for="ch" forName="picture4" refType="h" fact="0.5924"/>
          <dgm:constr type="w" for="ch" forName="picture4" refType="w" fact="0.3496"/>
          <dgm:constr type="h" for="ch" forName="picture4" refType="h" fact="0.1979"/>
          <dgm:constr type="l" for="ch" forName="parent4" refType="w" fact="0"/>
          <dgm:constr type="t" for="ch" forName="parent4" refType="h" fact="0.7627"/>
          <dgm:constr type="w" for="ch" forName="parent4" refType="w" fact="0.3496"/>
          <dgm:constr type="h" for="ch" forName="parent4" refType="h" fact="0.025"/>
          <dgm:constr type="l" for="ch" forName="picture5" refType="w" fact="0.3688"/>
          <dgm:constr type="t" for="ch" forName="picture5" refType="h" fact="0.5924"/>
          <dgm:constr type="w" for="ch" forName="picture5" refType="w" fact="0.6307"/>
          <dgm:constr type="h" for="ch" forName="picture5" refType="h" fact="0.1979"/>
          <dgm:constr type="l" for="ch" forName="parent5" refType="w" fact="0.3688"/>
          <dgm:constr type="t" for="ch" forName="parent5" refType="h" fact="0.7631"/>
          <dgm:constr type="w" for="ch" forName="parent5" refType="w" fact="0.6307"/>
          <dgm:constr type="h" for="ch" forName="parent5" refType="h" fact="0.0247"/>
          <dgm:constr type="l" for="ch" forName="picture6" refType="w" fact="0"/>
          <dgm:constr type="t" for="ch" forName="picture6" refType="h" fact="0.8021"/>
          <dgm:constr type="w" for="ch" forName="picture6" refType="w" fact="0.6307"/>
          <dgm:constr type="h" for="ch" forName="picture6" refType="h" fact="0.1979"/>
          <dgm:constr type="l" for="ch" forName="parent6" refType="w" fact="0"/>
          <dgm:constr type="t" for="ch" forName="parent6" refType="h" fact="0.9728"/>
          <dgm:constr type="w" for="ch" forName="parent6" refType="w" fact="0.6307"/>
          <dgm:constr type="h" for="ch" forName="parent6" refType="h" fact="0.0247"/>
          <dgm:constr type="l" for="ch" forName="picture7" refType="w" fact="0.6504"/>
          <dgm:constr type="t" for="ch" forName="picture7" refType="h" fact="0.8021"/>
          <dgm:constr type="w" for="ch" forName="picture7" refType="w" fact="0.3496"/>
          <dgm:constr type="h" for="ch" forName="picture7" refType="h" fact="0.1979"/>
          <dgm:constr type="l" for="ch" forName="parent7" refType="w" fact="0.6504"/>
          <dgm:constr type="t" for="ch" forName="parent7" refType="h" fact="0.9724"/>
          <dgm:constr type="w" for="ch" forName="parent7" refType="w" fact="0.3496"/>
          <dgm:constr type="h" for="ch" forName="parent7" refType="h" fact="0.025"/>
        </dgm:constrLst>
      </dgm:if>
      <dgm:if name="Name9" axis="ch" ptType="node" func="cnt" op="equ" val="8">
        <dgm:alg type="composite">
          <dgm:param type="ar" val="0.4976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primFontSz" for="des" forName="parent8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069"/>
          <dgm:constr type="l" for="ch" forName="parent1" refType="w" fact="0"/>
          <dgm:constr type="t" for="ch" forName="parent1" refType="h" fact="0.2693"/>
          <dgm:constr type="w" for="ch" forName="parent1" refType="w" fact="0.9992"/>
          <dgm:constr type="h" for="ch" forName="parent1" refType="h" fact="0.0358"/>
          <dgm:constr type="l" for="ch" forName="picture2" refType="w" fact="0"/>
          <dgm:constr type="t" for="ch" forName="picture2" refType="h" fact="0.3165"/>
          <dgm:constr type="w" for="ch" forName="picture2" refType="w" fact="0.6307"/>
          <dgm:constr type="h" for="ch" forName="picture2" refType="h" fact="0.1638"/>
          <dgm:constr type="l" for="ch" forName="parent2" refType="w" fact="0"/>
          <dgm:constr type="t" for="ch" forName="parent2" refType="h" fact="0.4578"/>
          <dgm:constr type="w" for="ch" forName="parent2" refType="w" fact="0.6307"/>
          <dgm:constr type="h" for="ch" forName="parent2" refType="h" fact="0.0205"/>
          <dgm:constr type="l" for="ch" forName="picture3" refType="w" fact="0.6496"/>
          <dgm:constr type="t" for="ch" forName="picture3" refType="h" fact="0.3165"/>
          <dgm:constr type="w" for="ch" forName="picture3" refType="w" fact="0.3496"/>
          <dgm:constr type="h" for="ch" forName="picture3" refType="h" fact="0.1638"/>
          <dgm:constr type="l" for="ch" forName="parent3" refType="w" fact="0.6496"/>
          <dgm:constr type="t" for="ch" forName="parent3" refType="h" fact="0.4575"/>
          <dgm:constr type="w" for="ch" forName="parent3" refType="w" fact="0.3496"/>
          <dgm:constr type="h" for="ch" forName="parent3" refType="h" fact="0.0207"/>
          <dgm:constr type="l" for="ch" forName="picture5" refType="w" fact="0.3688"/>
          <dgm:constr type="t" for="ch" forName="picture5" refType="h" fact="0.4903"/>
          <dgm:constr type="w" for="ch" forName="picture5" refType="w" fact="0.6307"/>
          <dgm:constr type="h" for="ch" forName="picture5" refType="h" fact="0.1638"/>
          <dgm:constr type="l" for="ch" forName="parent5" refType="w" fact="0.3688"/>
          <dgm:constr type="t" for="ch" forName="parent5" refType="h" fact="0.6316"/>
          <dgm:constr type="w" for="ch" forName="parent5" refType="w" fact="0.6307"/>
          <dgm:constr type="h" for="ch" forName="parent5" refType="h" fact="0.0205"/>
          <dgm:constr type="l" for="ch" forName="picture4" refType="w" fact="0"/>
          <dgm:constr type="t" for="ch" forName="picture4" refType="h" fact="0.4903"/>
          <dgm:constr type="w" for="ch" forName="picture4" refType="w" fact="0.3496"/>
          <dgm:constr type="h" for="ch" forName="picture4" refType="h" fact="0.1638"/>
          <dgm:constr type="l" for="ch" forName="parent4" refType="w" fact="0"/>
          <dgm:constr type="t" for="ch" forName="parent4" refType="h" fact="0.6313"/>
          <dgm:constr type="w" for="ch" forName="parent4" refType="w" fact="0.3496"/>
          <dgm:constr type="h" for="ch" forName="parent4" refType="h" fact="0.0207"/>
          <dgm:constr type="l" for="ch" forName="picture6" refType="w" fact="0"/>
          <dgm:constr type="t" for="ch" forName="picture6" refType="h" fact="0.6638"/>
          <dgm:constr type="w" for="ch" forName="picture6" refType="w" fact="0.6307"/>
          <dgm:constr type="h" for="ch" forName="picture6" refType="h" fact="0.1638"/>
          <dgm:constr type="l" for="ch" forName="parent6" refType="w" fact="0"/>
          <dgm:constr type="t" for="ch" forName="parent6" refType="h" fact="0.8051"/>
          <dgm:constr type="w" for="ch" forName="parent6" refType="w" fact="0.6307"/>
          <dgm:constr type="h" for="ch" forName="parent6" refType="h" fact="0.0205"/>
          <dgm:constr type="l" for="ch" forName="picture7" refType="w" fact="0.6504"/>
          <dgm:constr type="t" for="ch" forName="picture7" refType="h" fact="0.6638"/>
          <dgm:constr type="w" for="ch" forName="picture7" refType="w" fact="0.3496"/>
          <dgm:constr type="h" for="ch" forName="picture7" refType="h" fact="0.1638"/>
          <dgm:constr type="l" for="ch" forName="parent7" refType="w" fact="0.6504"/>
          <dgm:constr type="t" for="ch" forName="parent7" refType="h" fact="0.8048"/>
          <dgm:constr type="w" for="ch" forName="parent7" refType="w" fact="0.3496"/>
          <dgm:constr type="h" for="ch" forName="parent7" refType="h" fact="0.0207"/>
          <dgm:constr type="l" for="ch" forName="picture8" refType="w" fact="0"/>
          <dgm:constr type="t" for="ch" forName="picture8" refType="h" fact="0.8362"/>
          <dgm:constr type="w" for="ch" forName="picture8" refType="w" fact="0.3496"/>
          <dgm:constr type="h" for="ch" forName="picture8" refType="h" fact="0.1638"/>
          <dgm:constr type="l" for="ch" forName="parent8" refType="w" fact="0"/>
          <dgm:constr type="t" for="ch" forName="parent8" refType="h" fact="0.9772"/>
          <dgm:constr type="w" for="ch" forName="parent8" refType="w" fact="0.3496"/>
          <dgm:constr type="h" for="ch" forName="parent8" refType="h" fact="0.0207"/>
        </dgm:constrLst>
      </dgm:if>
      <dgm:else name="Name10">
        <dgm:alg type="composite">
          <dgm:param type="ar" val="0.4976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primFontSz" for="des" forName="parent8" refType="primFontSz" refFor="des" refForName="parent2" op="equ"/>
          <dgm:constr type="primFontSz" for="des" forName="parent9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069"/>
          <dgm:constr type="l" for="ch" forName="parent1" refType="w" fact="0"/>
          <dgm:constr type="t" for="ch" forName="parent1" refType="h" fact="0.2693"/>
          <dgm:constr type="w" for="ch" forName="parent1" refType="w" fact="0.9992"/>
          <dgm:constr type="h" for="ch" forName="parent1" refType="h" fact="0.0358"/>
          <dgm:constr type="l" for="ch" forName="picture2" refType="w" fact="0"/>
          <dgm:constr type="t" for="ch" forName="picture2" refType="h" fact="0.3165"/>
          <dgm:constr type="w" for="ch" forName="picture2" refType="w" fact="0.6307"/>
          <dgm:constr type="h" for="ch" forName="picture2" refType="h" fact="0.1638"/>
          <dgm:constr type="l" for="ch" forName="parent2" refType="w" fact="0"/>
          <dgm:constr type="t" for="ch" forName="parent2" refType="h" fact="0.4578"/>
          <dgm:constr type="w" for="ch" forName="parent2" refType="w" fact="0.6307"/>
          <dgm:constr type="h" for="ch" forName="parent2" refType="h" fact="0.0205"/>
          <dgm:constr type="l" for="ch" forName="picture3" refType="w" fact="0.6496"/>
          <dgm:constr type="t" for="ch" forName="picture3" refType="h" fact="0.3165"/>
          <dgm:constr type="w" for="ch" forName="picture3" refType="w" fact="0.3496"/>
          <dgm:constr type="h" for="ch" forName="picture3" refType="h" fact="0.1638"/>
          <dgm:constr type="l" for="ch" forName="parent3" refType="w" fact="0.6496"/>
          <dgm:constr type="t" for="ch" forName="parent3" refType="h" fact="0.4575"/>
          <dgm:constr type="w" for="ch" forName="parent3" refType="w" fact="0.3496"/>
          <dgm:constr type="h" for="ch" forName="parent3" refType="h" fact="0.0207"/>
          <dgm:constr type="l" for="ch" forName="picture5" refType="w" fact="0.3688"/>
          <dgm:constr type="t" for="ch" forName="picture5" refType="h" fact="0.4903"/>
          <dgm:constr type="w" for="ch" forName="picture5" refType="w" fact="0.6307"/>
          <dgm:constr type="h" for="ch" forName="picture5" refType="h" fact="0.1638"/>
          <dgm:constr type="l" for="ch" forName="parent5" refType="w" fact="0.3688"/>
          <dgm:constr type="t" for="ch" forName="parent5" refType="h" fact="0.6316"/>
          <dgm:constr type="w" for="ch" forName="parent5" refType="w" fact="0.6307"/>
          <dgm:constr type="h" for="ch" forName="parent5" refType="h" fact="0.0205"/>
          <dgm:constr type="l" for="ch" forName="picture4" refType="w" fact="0"/>
          <dgm:constr type="t" for="ch" forName="picture4" refType="h" fact="0.4903"/>
          <dgm:constr type="w" for="ch" forName="picture4" refType="w" fact="0.3496"/>
          <dgm:constr type="h" for="ch" forName="picture4" refType="h" fact="0.1638"/>
          <dgm:constr type="l" for="ch" forName="parent4" refType="w" fact="0"/>
          <dgm:constr type="t" for="ch" forName="parent4" refType="h" fact="0.6313"/>
          <dgm:constr type="w" for="ch" forName="parent4" refType="w" fact="0.3496"/>
          <dgm:constr type="h" for="ch" forName="parent4" refType="h" fact="0.0207"/>
          <dgm:constr type="l" for="ch" forName="picture6" refType="w" fact="0"/>
          <dgm:constr type="t" for="ch" forName="picture6" refType="h" fact="0.6638"/>
          <dgm:constr type="w" for="ch" forName="picture6" refType="w" fact="0.6307"/>
          <dgm:constr type="h" for="ch" forName="picture6" refType="h" fact="0.1638"/>
          <dgm:constr type="l" for="ch" forName="parent6" refType="w" fact="0"/>
          <dgm:constr type="t" for="ch" forName="parent6" refType="h" fact="0.8051"/>
          <dgm:constr type="w" for="ch" forName="parent6" refType="w" fact="0.6307"/>
          <dgm:constr type="h" for="ch" forName="parent6" refType="h" fact="0.0205"/>
          <dgm:constr type="l" for="ch" forName="picture7" refType="w" fact="0.6504"/>
          <dgm:constr type="t" for="ch" forName="picture7" refType="h" fact="0.6638"/>
          <dgm:constr type="w" for="ch" forName="picture7" refType="w" fact="0.3496"/>
          <dgm:constr type="h" for="ch" forName="picture7" refType="h" fact="0.1638"/>
          <dgm:constr type="l" for="ch" forName="parent7" refType="w" fact="0.6504"/>
          <dgm:constr type="t" for="ch" forName="parent7" refType="h" fact="0.8048"/>
          <dgm:constr type="w" for="ch" forName="parent7" refType="w" fact="0.3496"/>
          <dgm:constr type="h" for="ch" forName="parent7" refType="h" fact="0.0207"/>
          <dgm:constr type="l" for="ch" forName="picture8" refType="w" fact="0"/>
          <dgm:constr type="t" for="ch" forName="picture8" refType="h" fact="0.8362"/>
          <dgm:constr type="w" for="ch" forName="picture8" refType="w" fact="0.3496"/>
          <dgm:constr type="h" for="ch" forName="picture8" refType="h" fact="0.1638"/>
          <dgm:constr type="l" for="ch" forName="parent8" refType="w" fact="0"/>
          <dgm:constr type="t" for="ch" forName="parent8" refType="h" fact="0.9772"/>
          <dgm:constr type="w" for="ch" forName="parent8" refType="w" fact="0.3496"/>
          <dgm:constr type="h" for="ch" forName="parent8" refType="h" fact="0.0207"/>
          <dgm:constr type="l" for="ch" forName="picture9" refType="w" fact="0.3689"/>
          <dgm:constr type="t" for="ch" forName="picture9" refType="h" fact="0.8362"/>
          <dgm:constr type="w" for="ch" forName="picture9" refType="w" fact="0.6307"/>
          <dgm:constr type="h" for="ch" forName="picture9" refType="h" fact="0.1638"/>
          <dgm:constr type="l" for="ch" forName="parent9" refType="w" fact="0.3689"/>
          <dgm:constr type="t" for="ch" forName="parent9" refType="h" fact="0.9775"/>
          <dgm:constr type="w" for="ch" forName="parent9" refType="w" fact="0.6307"/>
          <dgm:constr type="h" for="ch" forName="parent9" refType="h" fact="0.0205"/>
        </dgm:constrLst>
      </dgm:else>
    </dgm:choose>
    <dgm:forEach name="Name11" axis="ch" ptType="node" cnt="1">
      <dgm:layoutNode name="picture1">
        <dgm:alg type="sp"/>
        <dgm:shape xmlns:r="http://schemas.openxmlformats.org/officeDocument/2006/relationships" r:blip="">
          <dgm:adjLst/>
        </dgm:shape>
        <dgm:presOf/>
        <dgm:forEach name="Name12" ref="pictureWrapper"/>
      </dgm:layoutNode>
      <dgm:layoutNode name="parent1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3" axis="ch" ptType="node" st="2" cnt="1">
      <dgm:layoutNode name="picture2">
        <dgm:alg type="sp"/>
        <dgm:shape xmlns:r="http://schemas.openxmlformats.org/officeDocument/2006/relationships" r:blip="">
          <dgm:adjLst/>
        </dgm:shape>
        <dgm:presOf/>
        <dgm:forEach name="Name14" ref="pictureWrapper"/>
      </dgm:layoutNode>
      <dgm:layoutNode name="parent2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3" cnt="1">
      <dgm:layoutNode name="picture3">
        <dgm:alg type="sp"/>
        <dgm:shape xmlns:r="http://schemas.openxmlformats.org/officeDocument/2006/relationships" r:blip="">
          <dgm:adjLst/>
        </dgm:shape>
        <dgm:presOf/>
        <dgm:forEach name="Name16" ref="pictureWrapper"/>
      </dgm:layoutNode>
      <dgm:layoutNode name="parent3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7" axis="ch" ptType="node" st="4" cnt="1">
      <dgm:layoutNode name="picture4">
        <dgm:alg type="sp"/>
        <dgm:shape xmlns:r="http://schemas.openxmlformats.org/officeDocument/2006/relationships" r:blip="">
          <dgm:adjLst/>
        </dgm:shape>
        <dgm:presOf/>
        <dgm:forEach name="Name18" ref="pictureWrapper"/>
      </dgm:layoutNode>
      <dgm:layoutNode name="parent4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9" axis="ch" ptType="node" st="5" cnt="1">
      <dgm:layoutNode name="picture5">
        <dgm:alg type="sp"/>
        <dgm:shape xmlns:r="http://schemas.openxmlformats.org/officeDocument/2006/relationships" r:blip="">
          <dgm:adjLst/>
        </dgm:shape>
        <dgm:presOf/>
        <dgm:forEach name="Name20" ref="pictureWrapper"/>
      </dgm:layoutNode>
      <dgm:layoutNode name="parent5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" ptType="node" st="6" cnt="1">
      <dgm:layoutNode name="picture6">
        <dgm:alg type="sp"/>
        <dgm:shape xmlns:r="http://schemas.openxmlformats.org/officeDocument/2006/relationships" r:blip="">
          <dgm:adjLst/>
        </dgm:shape>
        <dgm:presOf/>
        <dgm:forEach name="Name22" ref="pictureWrapper"/>
      </dgm:layoutNode>
      <dgm:layoutNode name="parent6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" ptType="node" st="7" cnt="1">
      <dgm:layoutNode name="picture7">
        <dgm:alg type="sp"/>
        <dgm:shape xmlns:r="http://schemas.openxmlformats.org/officeDocument/2006/relationships" r:blip="">
          <dgm:adjLst/>
        </dgm:shape>
        <dgm:presOf/>
        <dgm:forEach name="Name24" ref="pictureWrapper"/>
      </dgm:layoutNode>
      <dgm:layoutNode name="parent7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" ptType="node" st="8" cnt="1">
      <dgm:layoutNode name="picture8">
        <dgm:alg type="sp"/>
        <dgm:shape xmlns:r="http://schemas.openxmlformats.org/officeDocument/2006/relationships" r:blip="">
          <dgm:adjLst/>
        </dgm:shape>
        <dgm:presOf/>
        <dgm:forEach name="Name26" ref="pictureWrapper"/>
      </dgm:layoutNode>
      <dgm:layoutNode name="parent8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" ptType="node" st="9" cnt="1">
      <dgm:layoutNode name="picture9">
        <dgm:alg type="sp"/>
        <dgm:shape xmlns:r="http://schemas.openxmlformats.org/officeDocument/2006/relationships" r:blip="">
          <dgm:adjLst/>
        </dgm:shape>
        <dgm:presOf/>
        <dgm:forEach name="Name28" ref="pictureWrapper"/>
      </dgm:layoutNode>
      <dgm:layoutNode name="parent9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wrapper" axis="self" ptType="parTrans">
      <dgm:forEach name="pictureWrapper" axis="self">
        <dgm:layoutNode name="pictur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11/layout/ThemePictureAlternatingAccent">
  <dgm:title val="Theme Picture Alternating Accent"/>
  <dgm:desc val="Use to show a group of pictures with the first picture being the largest and on top. Additional Level 1 pictures alternate between squares and rectangles with a limit of nine Level 1 pictures. Works best with small amounts of text. Unused text does not appear, but remains available if you switch layouts."/>
  <dgm:catLst>
    <dgm:cat type="picture" pri="13750"/>
    <dgm:cat type="officeonline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9"/>
      <dgm:chPref val="9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62"/>
        </dgm:alg>
        <dgm:constrLst>
          <dgm:constr type="primFontSz" for="des" forName="parent1" val="65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/>
          <dgm:constr type="l" for="ch" forName="parent1" refType="w" fact="0"/>
          <dgm:constr type="t" for="ch" forName="parent1" refType="h" fact="0.8776"/>
          <dgm:constr type="w" for="ch" forName="parent1" refType="w"/>
          <dgm:constr type="h" for="ch" forName="parent1" refType="h" fact="0.1166"/>
        </dgm:constrLst>
      </dgm:if>
      <dgm:if name="Name3" axis="ch" ptType="node" func="cnt" op="equ" val="2">
        <dgm:alg type="composite">
          <dgm:param type="ar" val="1.0352"/>
        </dgm:alg>
        <dgm:constrLst>
          <dgm:constr type="primFontSz" for="des" forName="parent1" val="65"/>
          <dgm:constr type="primFontSz" for="des" forName="parent2" val="65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 fact="0.639"/>
          <dgm:constr type="l" for="ch" forName="parent1" refType="w" fact="0"/>
          <dgm:constr type="t" for="ch" forName="parent1" refType="h" fact="0.5608"/>
          <dgm:constr type="w" for="ch" forName="parent1" refType="w"/>
          <dgm:constr type="h" for="ch" forName="parent1" refType="h" fact="0.0745"/>
          <dgm:constr type="l" for="ch" forName="picture2" refType="w" fact="0"/>
          <dgm:constr type="t" for="ch" forName="picture2" refType="h" fact="0.6589"/>
          <dgm:constr type="w" for="ch" forName="picture2" refType="w" fact="0.6312"/>
          <dgm:constr type="h" for="ch" forName="picture2" refType="h" fact="0.3411"/>
          <dgm:constr type="l" for="ch" forName="parent2" refType="w" fact="0"/>
          <dgm:constr type="t" for="ch" forName="parent2" refType="h" fact="0.9532"/>
          <dgm:constr type="w" for="ch" forName="parent2" refType="w" fact="0.6312"/>
          <dgm:constr type="h" for="ch" forName="parent2" refType="h" fact="0.0426"/>
        </dgm:constrLst>
      </dgm:if>
      <dgm:if name="Name4" axis="ch" ptType="node" func="cnt" op="equ" val="3">
        <dgm:alg type="composite">
          <dgm:param type="ar" val="1.035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 fact="0.639"/>
          <dgm:constr type="l" for="ch" forName="parent1" refType="w" fact="0"/>
          <dgm:constr type="t" for="ch" forName="parent1" refType="h" fact="0.5608"/>
          <dgm:constr type="w" for="ch" forName="parent1" refType="w"/>
          <dgm:constr type="h" for="ch" forName="parent1" refType="h" fact="0.0745"/>
          <dgm:constr type="l" for="ch" forName="picture2" refType="w" fact="0"/>
          <dgm:constr type="t" for="ch" forName="picture2" refType="h" fact="0.6589"/>
          <dgm:constr type="w" for="ch" forName="picture2" refType="w" fact="0.6312"/>
          <dgm:constr type="h" for="ch" forName="picture2" refType="h" fact="0.3411"/>
          <dgm:constr type="l" for="ch" forName="parent2" refType="w" fact="0"/>
          <dgm:constr type="t" for="ch" forName="parent2" refType="h" fact="0.9532"/>
          <dgm:constr type="w" for="ch" forName="parent2" refType="w" fact="0.6312"/>
          <dgm:constr type="h" for="ch" forName="parent2" refType="h" fact="0.0426"/>
          <dgm:constr type="l" for="ch" forName="picture3" refType="w" fact="0.6501"/>
          <dgm:constr type="t" for="ch" forName="picture3" refType="h" fact="0.6589"/>
          <dgm:constr type="w" for="ch" forName="picture3" refType="w" fact="0.3499"/>
          <dgm:constr type="h" for="ch" forName="picture3" refType="h" fact="0.3411"/>
          <dgm:constr type="l" for="ch" forName="parent3" refType="w" fact="0.6501"/>
          <dgm:constr type="t" for="ch" forName="parent3" refType="h" fact="0.9525"/>
          <dgm:constr type="w" for="ch" forName="parent3" refType="w" fact="0.3499"/>
          <dgm:constr type="h" for="ch" forName="parent3" refType="h" fact="0.043"/>
        </dgm:constrLst>
      </dgm:if>
      <dgm:if name="Name5" axis="ch" ptType="node" func="cnt" op="equ" val="4">
        <dgm:alg type="composite">
          <dgm:param type="ar" val="0.7603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8"/>
          <dgm:constr type="h" for="ch" forName="picture1" refType="h" fact="0.4692"/>
          <dgm:constr type="l" for="ch" forName="parent1" refType="w" fact="0"/>
          <dgm:constr type="t" for="ch" forName="parent1" refType="h" fact="0.4118"/>
          <dgm:constr type="w" for="ch" forName="parent1" refType="w" fact="0.9998"/>
          <dgm:constr type="h" for="ch" forName="parent1" refType="h" fact="0.0547"/>
          <dgm:constr type="l" for="ch" forName="picture2" refType="w" fact="0"/>
          <dgm:constr type="t" for="ch" forName="picture2" refType="h" fact="0.4839"/>
          <dgm:constr type="w" for="ch" forName="picture2" refType="w" fact="0.631"/>
          <dgm:constr type="h" for="ch" forName="picture2" refType="h" fact="0.2504"/>
          <dgm:constr type="l" for="ch" forName="parent2" refType="w" fact="0"/>
          <dgm:constr type="t" for="ch" forName="parent2" refType="h" fact="0.6999"/>
          <dgm:constr type="w" for="ch" forName="parent2" refType="w" fact="0.631"/>
          <dgm:constr type="h" for="ch" forName="parent2" refType="h" fact="0.0313"/>
          <dgm:constr type="l" for="ch" forName="picture3" refType="w" fact="0.65"/>
          <dgm:constr type="t" for="ch" forName="picture3" refType="h" fact="0.4839"/>
          <dgm:constr type="w" for="ch" forName="picture3" refType="w" fact="0.3498"/>
          <dgm:constr type="h" for="ch" forName="picture3" refType="h" fact="0.2504"/>
          <dgm:constr type="l" for="ch" forName="parent3" refType="w" fact="0.65"/>
          <dgm:constr type="t" for="ch" forName="parent3" refType="h" fact="0.6994"/>
          <dgm:constr type="w" for="ch" forName="parent3" refType="w" fact="0.3498"/>
          <dgm:constr type="h" for="ch" forName="parent3" refType="h" fact="0.0316"/>
          <dgm:constr type="l" for="ch" forName="picture4" refType="w" fact="0"/>
          <dgm:constr type="t" for="ch" forName="picture4" refType="h" fact="0.7496"/>
          <dgm:constr type="w" for="ch" forName="picture4" refType="w" fact="0.3498"/>
          <dgm:constr type="h" for="ch" forName="picture4" refType="h" fact="0.2504"/>
          <dgm:constr type="l" for="ch" forName="parent4" refType="w" fact="0"/>
          <dgm:constr type="t" for="ch" forName="parent4" refType="h" fact="0.9651"/>
          <dgm:constr type="w" for="ch" forName="parent4" refType="w" fact="0.3498"/>
          <dgm:constr type="h" for="ch" forName="parent4" refType="h" fact="0.0316"/>
        </dgm:constrLst>
      </dgm:if>
      <dgm:if name="Name6" axis="ch" ptType="node" func="cnt" op="equ" val="5">
        <dgm:alg type="composite">
          <dgm:param type="ar" val="0.7603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8"/>
          <dgm:constr type="h" for="ch" forName="picture1" refType="h" fact="0.4692"/>
          <dgm:constr type="l" for="ch" forName="parent1" refType="w" fact="0"/>
          <dgm:constr type="t" for="ch" forName="parent1" refType="h" fact="0.4118"/>
          <dgm:constr type="w" for="ch" forName="parent1" refType="w" fact="0.9998"/>
          <dgm:constr type="h" for="ch" forName="parent1" refType="h" fact="0.0547"/>
          <dgm:constr type="l" for="ch" forName="picture2" refType="w" fact="0"/>
          <dgm:constr type="t" for="ch" forName="picture2" refType="h" fact="0.4839"/>
          <dgm:constr type="w" for="ch" forName="picture2" refType="w" fact="0.631"/>
          <dgm:constr type="h" for="ch" forName="picture2" refType="h" fact="0.2504"/>
          <dgm:constr type="l" for="ch" forName="parent2" refType="w" fact="0"/>
          <dgm:constr type="t" for="ch" forName="parent2" refType="h" fact="0.6999"/>
          <dgm:constr type="w" for="ch" forName="parent2" refType="w" fact="0.631"/>
          <dgm:constr type="h" for="ch" forName="parent2" refType="h" fact="0.0313"/>
          <dgm:constr type="l" for="ch" forName="picture3" refType="w" fact="0.65"/>
          <dgm:constr type="t" for="ch" forName="picture3" refType="h" fact="0.4839"/>
          <dgm:constr type="w" for="ch" forName="picture3" refType="w" fact="0.3498"/>
          <dgm:constr type="h" for="ch" forName="picture3" refType="h" fact="0.2504"/>
          <dgm:constr type="l" for="ch" forName="parent3" refType="w" fact="0.65"/>
          <dgm:constr type="t" for="ch" forName="parent3" refType="h" fact="0.6994"/>
          <dgm:constr type="w" for="ch" forName="parent3" refType="w" fact="0.3498"/>
          <dgm:constr type="h" for="ch" forName="parent3" refType="h" fact="0.0316"/>
          <dgm:constr type="l" for="ch" forName="picture4" refType="w" fact="0"/>
          <dgm:constr type="t" for="ch" forName="picture4" refType="h" fact="0.7496"/>
          <dgm:constr type="w" for="ch" forName="picture4" refType="w" fact="0.3498"/>
          <dgm:constr type="h" for="ch" forName="picture4" refType="h" fact="0.2504"/>
          <dgm:constr type="l" for="ch" forName="parent4" refType="w" fact="0"/>
          <dgm:constr type="t" for="ch" forName="parent4" refType="h" fact="0.9651"/>
          <dgm:constr type="w" for="ch" forName="parent4" refType="w" fact="0.3498"/>
          <dgm:constr type="h" for="ch" forName="parent4" refType="h" fact="0.0316"/>
          <dgm:constr type="l" for="ch" forName="picture5" refType="w" fact="0.369"/>
          <dgm:constr type="t" for="ch" forName="picture5" refType="h" fact="0.7496"/>
          <dgm:constr type="w" for="ch" forName="picture5" refType="w" fact="0.631"/>
          <dgm:constr type="h" for="ch" forName="picture5" refType="h" fact="0.2504"/>
          <dgm:constr type="l" for="ch" forName="parent5" refType="w" fact="0.369"/>
          <dgm:constr type="t" for="ch" forName="parent5" refType="h" fact="0.9656"/>
          <dgm:constr type="w" for="ch" forName="parent5" refType="w" fact="0.631"/>
          <dgm:constr type="h" for="ch" forName="parent5" refType="h" fact="0.0313"/>
        </dgm:constrLst>
      </dgm:if>
      <dgm:if name="Name7" axis="ch" ptType="node" func="cnt" op="equ" val="6">
        <dgm:alg type="composite">
          <dgm:param type="ar" val="0.601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708"/>
          <dgm:constr type="l" for="ch" forName="parent1" refType="w" fact="0"/>
          <dgm:constr type="t" for="ch" forName="parent1" refType="h" fact="0.3254"/>
          <dgm:constr type="w" for="ch" forName="parent1" refType="w" fact="0.9992"/>
          <dgm:constr type="h" for="ch" forName="parent1" refType="h" fact="0.0432"/>
          <dgm:constr type="l" for="ch" forName="picture2" refType="w" fact="0"/>
          <dgm:constr type="t" for="ch" forName="picture2" refType="h" fact="0.3824"/>
          <dgm:constr type="w" for="ch" forName="picture2" refType="w" fact="0.6307"/>
          <dgm:constr type="h" for="ch" forName="picture2" refType="h" fact="0.1979"/>
          <dgm:constr type="l" for="ch" forName="parent2" refType="w" fact="0"/>
          <dgm:constr type="t" for="ch" forName="parent2" refType="h" fact="0.5531"/>
          <dgm:constr type="w" for="ch" forName="parent2" refType="w" fact="0.6307"/>
          <dgm:constr type="h" for="ch" forName="parent2" refType="h" fact="0.0247"/>
          <dgm:constr type="l" for="ch" forName="picture3" refType="w" fact="0.6496"/>
          <dgm:constr type="t" for="ch" forName="picture3" refType="h" fact="0.3824"/>
          <dgm:constr type="w" for="ch" forName="picture3" refType="w" fact="0.3496"/>
          <dgm:constr type="h" for="ch" forName="picture3" refType="h" fact="0.1979"/>
          <dgm:constr type="l" for="ch" forName="parent3" refType="w" fact="0.6496"/>
          <dgm:constr type="t" for="ch" forName="parent3" refType="h" fact="0.5527"/>
          <dgm:constr type="w" for="ch" forName="parent3" refType="w" fact="0.3496"/>
          <dgm:constr type="h" for="ch" forName="parent3" refType="h" fact="0.025"/>
          <dgm:constr type="l" for="ch" forName="picture4" refType="w" fact="0"/>
          <dgm:constr type="t" for="ch" forName="picture4" refType="h" fact="0.5924"/>
          <dgm:constr type="w" for="ch" forName="picture4" refType="w" fact="0.3496"/>
          <dgm:constr type="h" for="ch" forName="picture4" refType="h" fact="0.1979"/>
          <dgm:constr type="l" for="ch" forName="parent4" refType="w" fact="0"/>
          <dgm:constr type="t" for="ch" forName="parent4" refType="h" fact="0.7627"/>
          <dgm:constr type="w" for="ch" forName="parent4" refType="w" fact="0.3496"/>
          <dgm:constr type="h" for="ch" forName="parent4" refType="h" fact="0.025"/>
          <dgm:constr type="l" for="ch" forName="picture5" refType="w" fact="0.3688"/>
          <dgm:constr type="t" for="ch" forName="picture5" refType="h" fact="0.5924"/>
          <dgm:constr type="w" for="ch" forName="picture5" refType="w" fact="0.6307"/>
          <dgm:constr type="h" for="ch" forName="picture5" refType="h" fact="0.1979"/>
          <dgm:constr type="l" for="ch" forName="parent5" refType="w" fact="0.3688"/>
          <dgm:constr type="t" for="ch" forName="parent5" refType="h" fact="0.7631"/>
          <dgm:constr type="w" for="ch" forName="parent5" refType="w" fact="0.6307"/>
          <dgm:constr type="h" for="ch" forName="parent5" refType="h" fact="0.0247"/>
          <dgm:constr type="l" for="ch" forName="picture6" refType="w" fact="0"/>
          <dgm:constr type="t" for="ch" forName="picture6" refType="h" fact="0.8021"/>
          <dgm:constr type="w" for="ch" forName="picture6" refType="w" fact="0.6307"/>
          <dgm:constr type="h" for="ch" forName="picture6" refType="h" fact="0.1979"/>
          <dgm:constr type="l" for="ch" forName="parent6" refType="w" fact="0"/>
          <dgm:constr type="t" for="ch" forName="parent6" refType="h" fact="0.9728"/>
          <dgm:constr type="w" for="ch" forName="parent6" refType="w" fact="0.6307"/>
          <dgm:constr type="h" for="ch" forName="parent6" refType="h" fact="0.0247"/>
        </dgm:constrLst>
      </dgm:if>
      <dgm:if name="Name8" axis="ch" ptType="node" func="cnt" op="equ" val="7">
        <dgm:alg type="composite">
          <dgm:param type="ar" val="0.601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708"/>
          <dgm:constr type="l" for="ch" forName="parent1" refType="w" fact="0"/>
          <dgm:constr type="t" for="ch" forName="parent1" refType="h" fact="0.3254"/>
          <dgm:constr type="w" for="ch" forName="parent1" refType="w" fact="0.9992"/>
          <dgm:constr type="h" for="ch" forName="parent1" refType="h" fact="0.0432"/>
          <dgm:constr type="l" for="ch" forName="picture2" refType="w" fact="0"/>
          <dgm:constr type="t" for="ch" forName="picture2" refType="h" fact="0.3824"/>
          <dgm:constr type="w" for="ch" forName="picture2" refType="w" fact="0.6307"/>
          <dgm:constr type="h" for="ch" forName="picture2" refType="h" fact="0.1979"/>
          <dgm:constr type="l" for="ch" forName="parent2" refType="w" fact="0"/>
          <dgm:constr type="t" for="ch" forName="parent2" refType="h" fact="0.5531"/>
          <dgm:constr type="w" for="ch" forName="parent2" refType="w" fact="0.6307"/>
          <dgm:constr type="h" for="ch" forName="parent2" refType="h" fact="0.0247"/>
          <dgm:constr type="l" for="ch" forName="picture3" refType="w" fact="0.6496"/>
          <dgm:constr type="t" for="ch" forName="picture3" refType="h" fact="0.3824"/>
          <dgm:constr type="w" for="ch" forName="picture3" refType="w" fact="0.3496"/>
          <dgm:constr type="h" for="ch" forName="picture3" refType="h" fact="0.1979"/>
          <dgm:constr type="l" for="ch" forName="parent3" refType="w" fact="0.6496"/>
          <dgm:constr type="t" for="ch" forName="parent3" refType="h" fact="0.5527"/>
          <dgm:constr type="w" for="ch" forName="parent3" refType="w" fact="0.3496"/>
          <dgm:constr type="h" for="ch" forName="parent3" refType="h" fact="0.025"/>
          <dgm:constr type="l" for="ch" forName="picture4" refType="w" fact="0"/>
          <dgm:constr type="t" for="ch" forName="picture4" refType="h" fact="0.5924"/>
          <dgm:constr type="w" for="ch" forName="picture4" refType="w" fact="0.3496"/>
          <dgm:constr type="h" for="ch" forName="picture4" refType="h" fact="0.1979"/>
          <dgm:constr type="l" for="ch" forName="parent4" refType="w" fact="0"/>
          <dgm:constr type="t" for="ch" forName="parent4" refType="h" fact="0.7627"/>
          <dgm:constr type="w" for="ch" forName="parent4" refType="w" fact="0.3496"/>
          <dgm:constr type="h" for="ch" forName="parent4" refType="h" fact="0.025"/>
          <dgm:constr type="l" for="ch" forName="picture5" refType="w" fact="0.3688"/>
          <dgm:constr type="t" for="ch" forName="picture5" refType="h" fact="0.5924"/>
          <dgm:constr type="w" for="ch" forName="picture5" refType="w" fact="0.6307"/>
          <dgm:constr type="h" for="ch" forName="picture5" refType="h" fact="0.1979"/>
          <dgm:constr type="l" for="ch" forName="parent5" refType="w" fact="0.3688"/>
          <dgm:constr type="t" for="ch" forName="parent5" refType="h" fact="0.7631"/>
          <dgm:constr type="w" for="ch" forName="parent5" refType="w" fact="0.6307"/>
          <dgm:constr type="h" for="ch" forName="parent5" refType="h" fact="0.0247"/>
          <dgm:constr type="l" for="ch" forName="picture6" refType="w" fact="0"/>
          <dgm:constr type="t" for="ch" forName="picture6" refType="h" fact="0.8021"/>
          <dgm:constr type="w" for="ch" forName="picture6" refType="w" fact="0.6307"/>
          <dgm:constr type="h" for="ch" forName="picture6" refType="h" fact="0.1979"/>
          <dgm:constr type="l" for="ch" forName="parent6" refType="w" fact="0"/>
          <dgm:constr type="t" for="ch" forName="parent6" refType="h" fact="0.9728"/>
          <dgm:constr type="w" for="ch" forName="parent6" refType="w" fact="0.6307"/>
          <dgm:constr type="h" for="ch" forName="parent6" refType="h" fact="0.0247"/>
          <dgm:constr type="l" for="ch" forName="picture7" refType="w" fact="0.6504"/>
          <dgm:constr type="t" for="ch" forName="picture7" refType="h" fact="0.8021"/>
          <dgm:constr type="w" for="ch" forName="picture7" refType="w" fact="0.3496"/>
          <dgm:constr type="h" for="ch" forName="picture7" refType="h" fact="0.1979"/>
          <dgm:constr type="l" for="ch" forName="parent7" refType="w" fact="0.6504"/>
          <dgm:constr type="t" for="ch" forName="parent7" refType="h" fact="0.9724"/>
          <dgm:constr type="w" for="ch" forName="parent7" refType="w" fact="0.3496"/>
          <dgm:constr type="h" for="ch" forName="parent7" refType="h" fact="0.025"/>
        </dgm:constrLst>
      </dgm:if>
      <dgm:if name="Name9" axis="ch" ptType="node" func="cnt" op="equ" val="8">
        <dgm:alg type="composite">
          <dgm:param type="ar" val="0.4976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primFontSz" for="des" forName="parent8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069"/>
          <dgm:constr type="l" for="ch" forName="parent1" refType="w" fact="0"/>
          <dgm:constr type="t" for="ch" forName="parent1" refType="h" fact="0.2693"/>
          <dgm:constr type="w" for="ch" forName="parent1" refType="w" fact="0.9992"/>
          <dgm:constr type="h" for="ch" forName="parent1" refType="h" fact="0.0358"/>
          <dgm:constr type="l" for="ch" forName="picture2" refType="w" fact="0"/>
          <dgm:constr type="t" for="ch" forName="picture2" refType="h" fact="0.3165"/>
          <dgm:constr type="w" for="ch" forName="picture2" refType="w" fact="0.6307"/>
          <dgm:constr type="h" for="ch" forName="picture2" refType="h" fact="0.1638"/>
          <dgm:constr type="l" for="ch" forName="parent2" refType="w" fact="0"/>
          <dgm:constr type="t" for="ch" forName="parent2" refType="h" fact="0.4578"/>
          <dgm:constr type="w" for="ch" forName="parent2" refType="w" fact="0.6307"/>
          <dgm:constr type="h" for="ch" forName="parent2" refType="h" fact="0.0205"/>
          <dgm:constr type="l" for="ch" forName="picture3" refType="w" fact="0.6496"/>
          <dgm:constr type="t" for="ch" forName="picture3" refType="h" fact="0.3165"/>
          <dgm:constr type="w" for="ch" forName="picture3" refType="w" fact="0.3496"/>
          <dgm:constr type="h" for="ch" forName="picture3" refType="h" fact="0.1638"/>
          <dgm:constr type="l" for="ch" forName="parent3" refType="w" fact="0.6496"/>
          <dgm:constr type="t" for="ch" forName="parent3" refType="h" fact="0.4575"/>
          <dgm:constr type="w" for="ch" forName="parent3" refType="w" fact="0.3496"/>
          <dgm:constr type="h" for="ch" forName="parent3" refType="h" fact="0.0207"/>
          <dgm:constr type="l" for="ch" forName="picture5" refType="w" fact="0.3688"/>
          <dgm:constr type="t" for="ch" forName="picture5" refType="h" fact="0.4903"/>
          <dgm:constr type="w" for="ch" forName="picture5" refType="w" fact="0.6307"/>
          <dgm:constr type="h" for="ch" forName="picture5" refType="h" fact="0.1638"/>
          <dgm:constr type="l" for="ch" forName="parent5" refType="w" fact="0.3688"/>
          <dgm:constr type="t" for="ch" forName="parent5" refType="h" fact="0.6316"/>
          <dgm:constr type="w" for="ch" forName="parent5" refType="w" fact="0.6307"/>
          <dgm:constr type="h" for="ch" forName="parent5" refType="h" fact="0.0205"/>
          <dgm:constr type="l" for="ch" forName="picture4" refType="w" fact="0"/>
          <dgm:constr type="t" for="ch" forName="picture4" refType="h" fact="0.4903"/>
          <dgm:constr type="w" for="ch" forName="picture4" refType="w" fact="0.3496"/>
          <dgm:constr type="h" for="ch" forName="picture4" refType="h" fact="0.1638"/>
          <dgm:constr type="l" for="ch" forName="parent4" refType="w" fact="0"/>
          <dgm:constr type="t" for="ch" forName="parent4" refType="h" fact="0.6313"/>
          <dgm:constr type="w" for="ch" forName="parent4" refType="w" fact="0.3496"/>
          <dgm:constr type="h" for="ch" forName="parent4" refType="h" fact="0.0207"/>
          <dgm:constr type="l" for="ch" forName="picture6" refType="w" fact="0"/>
          <dgm:constr type="t" for="ch" forName="picture6" refType="h" fact="0.6638"/>
          <dgm:constr type="w" for="ch" forName="picture6" refType="w" fact="0.6307"/>
          <dgm:constr type="h" for="ch" forName="picture6" refType="h" fact="0.1638"/>
          <dgm:constr type="l" for="ch" forName="parent6" refType="w" fact="0"/>
          <dgm:constr type="t" for="ch" forName="parent6" refType="h" fact="0.8051"/>
          <dgm:constr type="w" for="ch" forName="parent6" refType="w" fact="0.6307"/>
          <dgm:constr type="h" for="ch" forName="parent6" refType="h" fact="0.0205"/>
          <dgm:constr type="l" for="ch" forName="picture7" refType="w" fact="0.6504"/>
          <dgm:constr type="t" for="ch" forName="picture7" refType="h" fact="0.6638"/>
          <dgm:constr type="w" for="ch" forName="picture7" refType="w" fact="0.3496"/>
          <dgm:constr type="h" for="ch" forName="picture7" refType="h" fact="0.1638"/>
          <dgm:constr type="l" for="ch" forName="parent7" refType="w" fact="0.6504"/>
          <dgm:constr type="t" for="ch" forName="parent7" refType="h" fact="0.8048"/>
          <dgm:constr type="w" for="ch" forName="parent7" refType="w" fact="0.3496"/>
          <dgm:constr type="h" for="ch" forName="parent7" refType="h" fact="0.0207"/>
          <dgm:constr type="l" for="ch" forName="picture8" refType="w" fact="0"/>
          <dgm:constr type="t" for="ch" forName="picture8" refType="h" fact="0.8362"/>
          <dgm:constr type="w" for="ch" forName="picture8" refType="w" fact="0.3496"/>
          <dgm:constr type="h" for="ch" forName="picture8" refType="h" fact="0.1638"/>
          <dgm:constr type="l" for="ch" forName="parent8" refType="w" fact="0"/>
          <dgm:constr type="t" for="ch" forName="parent8" refType="h" fact="0.9772"/>
          <dgm:constr type="w" for="ch" forName="parent8" refType="w" fact="0.3496"/>
          <dgm:constr type="h" for="ch" forName="parent8" refType="h" fact="0.0207"/>
        </dgm:constrLst>
      </dgm:if>
      <dgm:else name="Name10">
        <dgm:alg type="composite">
          <dgm:param type="ar" val="0.4976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primFontSz" for="des" forName="parent8" refType="primFontSz" refFor="des" refForName="parent2" op="equ"/>
          <dgm:constr type="primFontSz" for="des" forName="parent9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069"/>
          <dgm:constr type="l" for="ch" forName="parent1" refType="w" fact="0"/>
          <dgm:constr type="t" for="ch" forName="parent1" refType="h" fact="0.2693"/>
          <dgm:constr type="w" for="ch" forName="parent1" refType="w" fact="0.9992"/>
          <dgm:constr type="h" for="ch" forName="parent1" refType="h" fact="0.0358"/>
          <dgm:constr type="l" for="ch" forName="picture2" refType="w" fact="0"/>
          <dgm:constr type="t" for="ch" forName="picture2" refType="h" fact="0.3165"/>
          <dgm:constr type="w" for="ch" forName="picture2" refType="w" fact="0.6307"/>
          <dgm:constr type="h" for="ch" forName="picture2" refType="h" fact="0.1638"/>
          <dgm:constr type="l" for="ch" forName="parent2" refType="w" fact="0"/>
          <dgm:constr type="t" for="ch" forName="parent2" refType="h" fact="0.4578"/>
          <dgm:constr type="w" for="ch" forName="parent2" refType="w" fact="0.6307"/>
          <dgm:constr type="h" for="ch" forName="parent2" refType="h" fact="0.0205"/>
          <dgm:constr type="l" for="ch" forName="picture3" refType="w" fact="0.6496"/>
          <dgm:constr type="t" for="ch" forName="picture3" refType="h" fact="0.3165"/>
          <dgm:constr type="w" for="ch" forName="picture3" refType="w" fact="0.3496"/>
          <dgm:constr type="h" for="ch" forName="picture3" refType="h" fact="0.1638"/>
          <dgm:constr type="l" for="ch" forName="parent3" refType="w" fact="0.6496"/>
          <dgm:constr type="t" for="ch" forName="parent3" refType="h" fact="0.4575"/>
          <dgm:constr type="w" for="ch" forName="parent3" refType="w" fact="0.3496"/>
          <dgm:constr type="h" for="ch" forName="parent3" refType="h" fact="0.0207"/>
          <dgm:constr type="l" for="ch" forName="picture5" refType="w" fact="0.3688"/>
          <dgm:constr type="t" for="ch" forName="picture5" refType="h" fact="0.4903"/>
          <dgm:constr type="w" for="ch" forName="picture5" refType="w" fact="0.6307"/>
          <dgm:constr type="h" for="ch" forName="picture5" refType="h" fact="0.1638"/>
          <dgm:constr type="l" for="ch" forName="parent5" refType="w" fact="0.3688"/>
          <dgm:constr type="t" for="ch" forName="parent5" refType="h" fact="0.6316"/>
          <dgm:constr type="w" for="ch" forName="parent5" refType="w" fact="0.6307"/>
          <dgm:constr type="h" for="ch" forName="parent5" refType="h" fact="0.0205"/>
          <dgm:constr type="l" for="ch" forName="picture4" refType="w" fact="0"/>
          <dgm:constr type="t" for="ch" forName="picture4" refType="h" fact="0.4903"/>
          <dgm:constr type="w" for="ch" forName="picture4" refType="w" fact="0.3496"/>
          <dgm:constr type="h" for="ch" forName="picture4" refType="h" fact="0.1638"/>
          <dgm:constr type="l" for="ch" forName="parent4" refType="w" fact="0"/>
          <dgm:constr type="t" for="ch" forName="parent4" refType="h" fact="0.6313"/>
          <dgm:constr type="w" for="ch" forName="parent4" refType="w" fact="0.3496"/>
          <dgm:constr type="h" for="ch" forName="parent4" refType="h" fact="0.0207"/>
          <dgm:constr type="l" for="ch" forName="picture6" refType="w" fact="0"/>
          <dgm:constr type="t" for="ch" forName="picture6" refType="h" fact="0.6638"/>
          <dgm:constr type="w" for="ch" forName="picture6" refType="w" fact="0.6307"/>
          <dgm:constr type="h" for="ch" forName="picture6" refType="h" fact="0.1638"/>
          <dgm:constr type="l" for="ch" forName="parent6" refType="w" fact="0"/>
          <dgm:constr type="t" for="ch" forName="parent6" refType="h" fact="0.8051"/>
          <dgm:constr type="w" for="ch" forName="parent6" refType="w" fact="0.6307"/>
          <dgm:constr type="h" for="ch" forName="parent6" refType="h" fact="0.0205"/>
          <dgm:constr type="l" for="ch" forName="picture7" refType="w" fact="0.6504"/>
          <dgm:constr type="t" for="ch" forName="picture7" refType="h" fact="0.6638"/>
          <dgm:constr type="w" for="ch" forName="picture7" refType="w" fact="0.3496"/>
          <dgm:constr type="h" for="ch" forName="picture7" refType="h" fact="0.1638"/>
          <dgm:constr type="l" for="ch" forName="parent7" refType="w" fact="0.6504"/>
          <dgm:constr type="t" for="ch" forName="parent7" refType="h" fact="0.8048"/>
          <dgm:constr type="w" for="ch" forName="parent7" refType="w" fact="0.3496"/>
          <dgm:constr type="h" for="ch" forName="parent7" refType="h" fact="0.0207"/>
          <dgm:constr type="l" for="ch" forName="picture8" refType="w" fact="0"/>
          <dgm:constr type="t" for="ch" forName="picture8" refType="h" fact="0.8362"/>
          <dgm:constr type="w" for="ch" forName="picture8" refType="w" fact="0.3496"/>
          <dgm:constr type="h" for="ch" forName="picture8" refType="h" fact="0.1638"/>
          <dgm:constr type="l" for="ch" forName="parent8" refType="w" fact="0"/>
          <dgm:constr type="t" for="ch" forName="parent8" refType="h" fact="0.9772"/>
          <dgm:constr type="w" for="ch" forName="parent8" refType="w" fact="0.3496"/>
          <dgm:constr type="h" for="ch" forName="parent8" refType="h" fact="0.0207"/>
          <dgm:constr type="l" for="ch" forName="picture9" refType="w" fact="0.3689"/>
          <dgm:constr type="t" for="ch" forName="picture9" refType="h" fact="0.8362"/>
          <dgm:constr type="w" for="ch" forName="picture9" refType="w" fact="0.6307"/>
          <dgm:constr type="h" for="ch" forName="picture9" refType="h" fact="0.1638"/>
          <dgm:constr type="l" for="ch" forName="parent9" refType="w" fact="0.3689"/>
          <dgm:constr type="t" for="ch" forName="parent9" refType="h" fact="0.9775"/>
          <dgm:constr type="w" for="ch" forName="parent9" refType="w" fact="0.6307"/>
          <dgm:constr type="h" for="ch" forName="parent9" refType="h" fact="0.0205"/>
        </dgm:constrLst>
      </dgm:else>
    </dgm:choose>
    <dgm:forEach name="Name11" axis="ch" ptType="node" cnt="1">
      <dgm:layoutNode name="picture1">
        <dgm:alg type="sp"/>
        <dgm:shape xmlns:r="http://schemas.openxmlformats.org/officeDocument/2006/relationships" r:blip="">
          <dgm:adjLst/>
        </dgm:shape>
        <dgm:presOf/>
        <dgm:forEach name="Name12" ref="pictureWrapper"/>
      </dgm:layoutNode>
      <dgm:layoutNode name="parent1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3" axis="ch" ptType="node" st="2" cnt="1">
      <dgm:layoutNode name="picture2">
        <dgm:alg type="sp"/>
        <dgm:shape xmlns:r="http://schemas.openxmlformats.org/officeDocument/2006/relationships" r:blip="">
          <dgm:adjLst/>
        </dgm:shape>
        <dgm:presOf/>
        <dgm:forEach name="Name14" ref="pictureWrapper"/>
      </dgm:layoutNode>
      <dgm:layoutNode name="parent2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3" cnt="1">
      <dgm:layoutNode name="picture3">
        <dgm:alg type="sp"/>
        <dgm:shape xmlns:r="http://schemas.openxmlformats.org/officeDocument/2006/relationships" r:blip="">
          <dgm:adjLst/>
        </dgm:shape>
        <dgm:presOf/>
        <dgm:forEach name="Name16" ref="pictureWrapper"/>
      </dgm:layoutNode>
      <dgm:layoutNode name="parent3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7" axis="ch" ptType="node" st="4" cnt="1">
      <dgm:layoutNode name="picture4">
        <dgm:alg type="sp"/>
        <dgm:shape xmlns:r="http://schemas.openxmlformats.org/officeDocument/2006/relationships" r:blip="">
          <dgm:adjLst/>
        </dgm:shape>
        <dgm:presOf/>
        <dgm:forEach name="Name18" ref="pictureWrapper"/>
      </dgm:layoutNode>
      <dgm:layoutNode name="parent4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9" axis="ch" ptType="node" st="5" cnt="1">
      <dgm:layoutNode name="picture5">
        <dgm:alg type="sp"/>
        <dgm:shape xmlns:r="http://schemas.openxmlformats.org/officeDocument/2006/relationships" r:blip="">
          <dgm:adjLst/>
        </dgm:shape>
        <dgm:presOf/>
        <dgm:forEach name="Name20" ref="pictureWrapper"/>
      </dgm:layoutNode>
      <dgm:layoutNode name="parent5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" ptType="node" st="6" cnt="1">
      <dgm:layoutNode name="picture6">
        <dgm:alg type="sp"/>
        <dgm:shape xmlns:r="http://schemas.openxmlformats.org/officeDocument/2006/relationships" r:blip="">
          <dgm:adjLst/>
        </dgm:shape>
        <dgm:presOf/>
        <dgm:forEach name="Name22" ref="pictureWrapper"/>
      </dgm:layoutNode>
      <dgm:layoutNode name="parent6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" ptType="node" st="7" cnt="1">
      <dgm:layoutNode name="picture7">
        <dgm:alg type="sp"/>
        <dgm:shape xmlns:r="http://schemas.openxmlformats.org/officeDocument/2006/relationships" r:blip="">
          <dgm:adjLst/>
        </dgm:shape>
        <dgm:presOf/>
        <dgm:forEach name="Name24" ref="pictureWrapper"/>
      </dgm:layoutNode>
      <dgm:layoutNode name="parent7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" ptType="node" st="8" cnt="1">
      <dgm:layoutNode name="picture8">
        <dgm:alg type="sp"/>
        <dgm:shape xmlns:r="http://schemas.openxmlformats.org/officeDocument/2006/relationships" r:blip="">
          <dgm:adjLst/>
        </dgm:shape>
        <dgm:presOf/>
        <dgm:forEach name="Name26" ref="pictureWrapper"/>
      </dgm:layoutNode>
      <dgm:layoutNode name="parent8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" ptType="node" st="9" cnt="1">
      <dgm:layoutNode name="picture9">
        <dgm:alg type="sp"/>
        <dgm:shape xmlns:r="http://schemas.openxmlformats.org/officeDocument/2006/relationships" r:blip="">
          <dgm:adjLst/>
        </dgm:shape>
        <dgm:presOf/>
        <dgm:forEach name="Name28" ref="pictureWrapper"/>
      </dgm:layoutNode>
      <dgm:layoutNode name="parent9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wrapper" axis="self" ptType="parTrans">
      <dgm:forEach name="pictureWrapper" axis="self">
        <dgm:layoutNode name="pictur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ThemePictureAlternatingAccent">
  <dgm:title val="Theme Picture Alternating Accent"/>
  <dgm:desc val="Use to show a group of pictures with the first picture being the largest and on top. Additional Level 1 pictures alternate between squares and rectangles with a limit of nine Level 1 pictures. Works best with small amounts of text. Unused text does not appear, but remains available if you switch layouts."/>
  <dgm:catLst>
    <dgm:cat type="picture" pri="13750"/>
    <dgm:cat type="officeonline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9"/>
      <dgm:chPref val="9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62"/>
        </dgm:alg>
        <dgm:constrLst>
          <dgm:constr type="primFontSz" for="des" forName="parent1" val="65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/>
          <dgm:constr type="l" for="ch" forName="parent1" refType="w" fact="0"/>
          <dgm:constr type="t" for="ch" forName="parent1" refType="h" fact="0.8776"/>
          <dgm:constr type="w" for="ch" forName="parent1" refType="w"/>
          <dgm:constr type="h" for="ch" forName="parent1" refType="h" fact="0.1166"/>
        </dgm:constrLst>
      </dgm:if>
      <dgm:if name="Name3" axis="ch" ptType="node" func="cnt" op="equ" val="2">
        <dgm:alg type="composite">
          <dgm:param type="ar" val="1.0352"/>
        </dgm:alg>
        <dgm:constrLst>
          <dgm:constr type="primFontSz" for="des" forName="parent1" val="65"/>
          <dgm:constr type="primFontSz" for="des" forName="parent2" val="65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 fact="0.639"/>
          <dgm:constr type="l" for="ch" forName="parent1" refType="w" fact="0"/>
          <dgm:constr type="t" for="ch" forName="parent1" refType="h" fact="0.5608"/>
          <dgm:constr type="w" for="ch" forName="parent1" refType="w"/>
          <dgm:constr type="h" for="ch" forName="parent1" refType="h" fact="0.0745"/>
          <dgm:constr type="l" for="ch" forName="picture2" refType="w" fact="0"/>
          <dgm:constr type="t" for="ch" forName="picture2" refType="h" fact="0.6589"/>
          <dgm:constr type="w" for="ch" forName="picture2" refType="w" fact="0.6312"/>
          <dgm:constr type="h" for="ch" forName="picture2" refType="h" fact="0.3411"/>
          <dgm:constr type="l" for="ch" forName="parent2" refType="w" fact="0"/>
          <dgm:constr type="t" for="ch" forName="parent2" refType="h" fact="0.9532"/>
          <dgm:constr type="w" for="ch" forName="parent2" refType="w" fact="0.6312"/>
          <dgm:constr type="h" for="ch" forName="parent2" refType="h" fact="0.0426"/>
        </dgm:constrLst>
      </dgm:if>
      <dgm:if name="Name4" axis="ch" ptType="node" func="cnt" op="equ" val="3">
        <dgm:alg type="composite">
          <dgm:param type="ar" val="1.035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 fact="0.639"/>
          <dgm:constr type="l" for="ch" forName="parent1" refType="w" fact="0"/>
          <dgm:constr type="t" for="ch" forName="parent1" refType="h" fact="0.5608"/>
          <dgm:constr type="w" for="ch" forName="parent1" refType="w"/>
          <dgm:constr type="h" for="ch" forName="parent1" refType="h" fact="0.0745"/>
          <dgm:constr type="l" for="ch" forName="picture2" refType="w" fact="0"/>
          <dgm:constr type="t" for="ch" forName="picture2" refType="h" fact="0.6589"/>
          <dgm:constr type="w" for="ch" forName="picture2" refType="w" fact="0.6312"/>
          <dgm:constr type="h" for="ch" forName="picture2" refType="h" fact="0.3411"/>
          <dgm:constr type="l" for="ch" forName="parent2" refType="w" fact="0"/>
          <dgm:constr type="t" for="ch" forName="parent2" refType="h" fact="0.9532"/>
          <dgm:constr type="w" for="ch" forName="parent2" refType="w" fact="0.6312"/>
          <dgm:constr type="h" for="ch" forName="parent2" refType="h" fact="0.0426"/>
          <dgm:constr type="l" for="ch" forName="picture3" refType="w" fact="0.6501"/>
          <dgm:constr type="t" for="ch" forName="picture3" refType="h" fact="0.6589"/>
          <dgm:constr type="w" for="ch" forName="picture3" refType="w" fact="0.3499"/>
          <dgm:constr type="h" for="ch" forName="picture3" refType="h" fact="0.3411"/>
          <dgm:constr type="l" for="ch" forName="parent3" refType="w" fact="0.6501"/>
          <dgm:constr type="t" for="ch" forName="parent3" refType="h" fact="0.9525"/>
          <dgm:constr type="w" for="ch" forName="parent3" refType="w" fact="0.3499"/>
          <dgm:constr type="h" for="ch" forName="parent3" refType="h" fact="0.043"/>
        </dgm:constrLst>
      </dgm:if>
      <dgm:if name="Name5" axis="ch" ptType="node" func="cnt" op="equ" val="4">
        <dgm:alg type="composite">
          <dgm:param type="ar" val="0.7603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8"/>
          <dgm:constr type="h" for="ch" forName="picture1" refType="h" fact="0.4692"/>
          <dgm:constr type="l" for="ch" forName="parent1" refType="w" fact="0"/>
          <dgm:constr type="t" for="ch" forName="parent1" refType="h" fact="0.4118"/>
          <dgm:constr type="w" for="ch" forName="parent1" refType="w" fact="0.9998"/>
          <dgm:constr type="h" for="ch" forName="parent1" refType="h" fact="0.0547"/>
          <dgm:constr type="l" for="ch" forName="picture2" refType="w" fact="0"/>
          <dgm:constr type="t" for="ch" forName="picture2" refType="h" fact="0.4839"/>
          <dgm:constr type="w" for="ch" forName="picture2" refType="w" fact="0.631"/>
          <dgm:constr type="h" for="ch" forName="picture2" refType="h" fact="0.2504"/>
          <dgm:constr type="l" for="ch" forName="parent2" refType="w" fact="0"/>
          <dgm:constr type="t" for="ch" forName="parent2" refType="h" fact="0.6999"/>
          <dgm:constr type="w" for="ch" forName="parent2" refType="w" fact="0.631"/>
          <dgm:constr type="h" for="ch" forName="parent2" refType="h" fact="0.0313"/>
          <dgm:constr type="l" for="ch" forName="picture3" refType="w" fact="0.65"/>
          <dgm:constr type="t" for="ch" forName="picture3" refType="h" fact="0.4839"/>
          <dgm:constr type="w" for="ch" forName="picture3" refType="w" fact="0.3498"/>
          <dgm:constr type="h" for="ch" forName="picture3" refType="h" fact="0.2504"/>
          <dgm:constr type="l" for="ch" forName="parent3" refType="w" fact="0.65"/>
          <dgm:constr type="t" for="ch" forName="parent3" refType="h" fact="0.6994"/>
          <dgm:constr type="w" for="ch" forName="parent3" refType="w" fact="0.3498"/>
          <dgm:constr type="h" for="ch" forName="parent3" refType="h" fact="0.0316"/>
          <dgm:constr type="l" for="ch" forName="picture4" refType="w" fact="0"/>
          <dgm:constr type="t" for="ch" forName="picture4" refType="h" fact="0.7496"/>
          <dgm:constr type="w" for="ch" forName="picture4" refType="w" fact="0.3498"/>
          <dgm:constr type="h" for="ch" forName="picture4" refType="h" fact="0.2504"/>
          <dgm:constr type="l" for="ch" forName="parent4" refType="w" fact="0"/>
          <dgm:constr type="t" for="ch" forName="parent4" refType="h" fact="0.9651"/>
          <dgm:constr type="w" for="ch" forName="parent4" refType="w" fact="0.3498"/>
          <dgm:constr type="h" for="ch" forName="parent4" refType="h" fact="0.0316"/>
        </dgm:constrLst>
      </dgm:if>
      <dgm:if name="Name6" axis="ch" ptType="node" func="cnt" op="equ" val="5">
        <dgm:alg type="composite">
          <dgm:param type="ar" val="0.7603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8"/>
          <dgm:constr type="h" for="ch" forName="picture1" refType="h" fact="0.4692"/>
          <dgm:constr type="l" for="ch" forName="parent1" refType="w" fact="0"/>
          <dgm:constr type="t" for="ch" forName="parent1" refType="h" fact="0.4118"/>
          <dgm:constr type="w" for="ch" forName="parent1" refType="w" fact="0.9998"/>
          <dgm:constr type="h" for="ch" forName="parent1" refType="h" fact="0.0547"/>
          <dgm:constr type="l" for="ch" forName="picture2" refType="w" fact="0"/>
          <dgm:constr type="t" for="ch" forName="picture2" refType="h" fact="0.4839"/>
          <dgm:constr type="w" for="ch" forName="picture2" refType="w" fact="0.631"/>
          <dgm:constr type="h" for="ch" forName="picture2" refType="h" fact="0.2504"/>
          <dgm:constr type="l" for="ch" forName="parent2" refType="w" fact="0"/>
          <dgm:constr type="t" for="ch" forName="parent2" refType="h" fact="0.6999"/>
          <dgm:constr type="w" for="ch" forName="parent2" refType="w" fact="0.631"/>
          <dgm:constr type="h" for="ch" forName="parent2" refType="h" fact="0.0313"/>
          <dgm:constr type="l" for="ch" forName="picture3" refType="w" fact="0.65"/>
          <dgm:constr type="t" for="ch" forName="picture3" refType="h" fact="0.4839"/>
          <dgm:constr type="w" for="ch" forName="picture3" refType="w" fact="0.3498"/>
          <dgm:constr type="h" for="ch" forName="picture3" refType="h" fact="0.2504"/>
          <dgm:constr type="l" for="ch" forName="parent3" refType="w" fact="0.65"/>
          <dgm:constr type="t" for="ch" forName="parent3" refType="h" fact="0.6994"/>
          <dgm:constr type="w" for="ch" forName="parent3" refType="w" fact="0.3498"/>
          <dgm:constr type="h" for="ch" forName="parent3" refType="h" fact="0.0316"/>
          <dgm:constr type="l" for="ch" forName="picture4" refType="w" fact="0"/>
          <dgm:constr type="t" for="ch" forName="picture4" refType="h" fact="0.7496"/>
          <dgm:constr type="w" for="ch" forName="picture4" refType="w" fact="0.3498"/>
          <dgm:constr type="h" for="ch" forName="picture4" refType="h" fact="0.2504"/>
          <dgm:constr type="l" for="ch" forName="parent4" refType="w" fact="0"/>
          <dgm:constr type="t" for="ch" forName="parent4" refType="h" fact="0.9651"/>
          <dgm:constr type="w" for="ch" forName="parent4" refType="w" fact="0.3498"/>
          <dgm:constr type="h" for="ch" forName="parent4" refType="h" fact="0.0316"/>
          <dgm:constr type="l" for="ch" forName="picture5" refType="w" fact="0.369"/>
          <dgm:constr type="t" for="ch" forName="picture5" refType="h" fact="0.7496"/>
          <dgm:constr type="w" for="ch" forName="picture5" refType="w" fact="0.631"/>
          <dgm:constr type="h" for="ch" forName="picture5" refType="h" fact="0.2504"/>
          <dgm:constr type="l" for="ch" forName="parent5" refType="w" fact="0.369"/>
          <dgm:constr type="t" for="ch" forName="parent5" refType="h" fact="0.9656"/>
          <dgm:constr type="w" for="ch" forName="parent5" refType="w" fact="0.631"/>
          <dgm:constr type="h" for="ch" forName="parent5" refType="h" fact="0.0313"/>
        </dgm:constrLst>
      </dgm:if>
      <dgm:if name="Name7" axis="ch" ptType="node" func="cnt" op="equ" val="6">
        <dgm:alg type="composite">
          <dgm:param type="ar" val="0.601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708"/>
          <dgm:constr type="l" for="ch" forName="parent1" refType="w" fact="0"/>
          <dgm:constr type="t" for="ch" forName="parent1" refType="h" fact="0.3254"/>
          <dgm:constr type="w" for="ch" forName="parent1" refType="w" fact="0.9992"/>
          <dgm:constr type="h" for="ch" forName="parent1" refType="h" fact="0.0432"/>
          <dgm:constr type="l" for="ch" forName="picture2" refType="w" fact="0"/>
          <dgm:constr type="t" for="ch" forName="picture2" refType="h" fact="0.3824"/>
          <dgm:constr type="w" for="ch" forName="picture2" refType="w" fact="0.6307"/>
          <dgm:constr type="h" for="ch" forName="picture2" refType="h" fact="0.1979"/>
          <dgm:constr type="l" for="ch" forName="parent2" refType="w" fact="0"/>
          <dgm:constr type="t" for="ch" forName="parent2" refType="h" fact="0.5531"/>
          <dgm:constr type="w" for="ch" forName="parent2" refType="w" fact="0.6307"/>
          <dgm:constr type="h" for="ch" forName="parent2" refType="h" fact="0.0247"/>
          <dgm:constr type="l" for="ch" forName="picture3" refType="w" fact="0.6496"/>
          <dgm:constr type="t" for="ch" forName="picture3" refType="h" fact="0.3824"/>
          <dgm:constr type="w" for="ch" forName="picture3" refType="w" fact="0.3496"/>
          <dgm:constr type="h" for="ch" forName="picture3" refType="h" fact="0.1979"/>
          <dgm:constr type="l" for="ch" forName="parent3" refType="w" fact="0.6496"/>
          <dgm:constr type="t" for="ch" forName="parent3" refType="h" fact="0.5527"/>
          <dgm:constr type="w" for="ch" forName="parent3" refType="w" fact="0.3496"/>
          <dgm:constr type="h" for="ch" forName="parent3" refType="h" fact="0.025"/>
          <dgm:constr type="l" for="ch" forName="picture4" refType="w" fact="0"/>
          <dgm:constr type="t" for="ch" forName="picture4" refType="h" fact="0.5924"/>
          <dgm:constr type="w" for="ch" forName="picture4" refType="w" fact="0.3496"/>
          <dgm:constr type="h" for="ch" forName="picture4" refType="h" fact="0.1979"/>
          <dgm:constr type="l" for="ch" forName="parent4" refType="w" fact="0"/>
          <dgm:constr type="t" for="ch" forName="parent4" refType="h" fact="0.7627"/>
          <dgm:constr type="w" for="ch" forName="parent4" refType="w" fact="0.3496"/>
          <dgm:constr type="h" for="ch" forName="parent4" refType="h" fact="0.025"/>
          <dgm:constr type="l" for="ch" forName="picture5" refType="w" fact="0.3688"/>
          <dgm:constr type="t" for="ch" forName="picture5" refType="h" fact="0.5924"/>
          <dgm:constr type="w" for="ch" forName="picture5" refType="w" fact="0.6307"/>
          <dgm:constr type="h" for="ch" forName="picture5" refType="h" fact="0.1979"/>
          <dgm:constr type="l" for="ch" forName="parent5" refType="w" fact="0.3688"/>
          <dgm:constr type="t" for="ch" forName="parent5" refType="h" fact="0.7631"/>
          <dgm:constr type="w" for="ch" forName="parent5" refType="w" fact="0.6307"/>
          <dgm:constr type="h" for="ch" forName="parent5" refType="h" fact="0.0247"/>
          <dgm:constr type="l" for="ch" forName="picture6" refType="w" fact="0"/>
          <dgm:constr type="t" for="ch" forName="picture6" refType="h" fact="0.8021"/>
          <dgm:constr type="w" for="ch" forName="picture6" refType="w" fact="0.6307"/>
          <dgm:constr type="h" for="ch" forName="picture6" refType="h" fact="0.1979"/>
          <dgm:constr type="l" for="ch" forName="parent6" refType="w" fact="0"/>
          <dgm:constr type="t" for="ch" forName="parent6" refType="h" fact="0.9728"/>
          <dgm:constr type="w" for="ch" forName="parent6" refType="w" fact="0.6307"/>
          <dgm:constr type="h" for="ch" forName="parent6" refType="h" fact="0.0247"/>
        </dgm:constrLst>
      </dgm:if>
      <dgm:if name="Name8" axis="ch" ptType="node" func="cnt" op="equ" val="7">
        <dgm:alg type="composite">
          <dgm:param type="ar" val="0.601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708"/>
          <dgm:constr type="l" for="ch" forName="parent1" refType="w" fact="0"/>
          <dgm:constr type="t" for="ch" forName="parent1" refType="h" fact="0.3254"/>
          <dgm:constr type="w" for="ch" forName="parent1" refType="w" fact="0.9992"/>
          <dgm:constr type="h" for="ch" forName="parent1" refType="h" fact="0.0432"/>
          <dgm:constr type="l" for="ch" forName="picture2" refType="w" fact="0"/>
          <dgm:constr type="t" for="ch" forName="picture2" refType="h" fact="0.3824"/>
          <dgm:constr type="w" for="ch" forName="picture2" refType="w" fact="0.6307"/>
          <dgm:constr type="h" for="ch" forName="picture2" refType="h" fact="0.1979"/>
          <dgm:constr type="l" for="ch" forName="parent2" refType="w" fact="0"/>
          <dgm:constr type="t" for="ch" forName="parent2" refType="h" fact="0.5531"/>
          <dgm:constr type="w" for="ch" forName="parent2" refType="w" fact="0.6307"/>
          <dgm:constr type="h" for="ch" forName="parent2" refType="h" fact="0.0247"/>
          <dgm:constr type="l" for="ch" forName="picture3" refType="w" fact="0.6496"/>
          <dgm:constr type="t" for="ch" forName="picture3" refType="h" fact="0.3824"/>
          <dgm:constr type="w" for="ch" forName="picture3" refType="w" fact="0.3496"/>
          <dgm:constr type="h" for="ch" forName="picture3" refType="h" fact="0.1979"/>
          <dgm:constr type="l" for="ch" forName="parent3" refType="w" fact="0.6496"/>
          <dgm:constr type="t" for="ch" forName="parent3" refType="h" fact="0.5527"/>
          <dgm:constr type="w" for="ch" forName="parent3" refType="w" fact="0.3496"/>
          <dgm:constr type="h" for="ch" forName="parent3" refType="h" fact="0.025"/>
          <dgm:constr type="l" for="ch" forName="picture4" refType="w" fact="0"/>
          <dgm:constr type="t" for="ch" forName="picture4" refType="h" fact="0.5924"/>
          <dgm:constr type="w" for="ch" forName="picture4" refType="w" fact="0.3496"/>
          <dgm:constr type="h" for="ch" forName="picture4" refType="h" fact="0.1979"/>
          <dgm:constr type="l" for="ch" forName="parent4" refType="w" fact="0"/>
          <dgm:constr type="t" for="ch" forName="parent4" refType="h" fact="0.7627"/>
          <dgm:constr type="w" for="ch" forName="parent4" refType="w" fact="0.3496"/>
          <dgm:constr type="h" for="ch" forName="parent4" refType="h" fact="0.025"/>
          <dgm:constr type="l" for="ch" forName="picture5" refType="w" fact="0.3688"/>
          <dgm:constr type="t" for="ch" forName="picture5" refType="h" fact="0.5924"/>
          <dgm:constr type="w" for="ch" forName="picture5" refType="w" fact="0.6307"/>
          <dgm:constr type="h" for="ch" forName="picture5" refType="h" fact="0.1979"/>
          <dgm:constr type="l" for="ch" forName="parent5" refType="w" fact="0.3688"/>
          <dgm:constr type="t" for="ch" forName="parent5" refType="h" fact="0.7631"/>
          <dgm:constr type="w" for="ch" forName="parent5" refType="w" fact="0.6307"/>
          <dgm:constr type="h" for="ch" forName="parent5" refType="h" fact="0.0247"/>
          <dgm:constr type="l" for="ch" forName="picture6" refType="w" fact="0"/>
          <dgm:constr type="t" for="ch" forName="picture6" refType="h" fact="0.8021"/>
          <dgm:constr type="w" for="ch" forName="picture6" refType="w" fact="0.6307"/>
          <dgm:constr type="h" for="ch" forName="picture6" refType="h" fact="0.1979"/>
          <dgm:constr type="l" for="ch" forName="parent6" refType="w" fact="0"/>
          <dgm:constr type="t" for="ch" forName="parent6" refType="h" fact="0.9728"/>
          <dgm:constr type="w" for="ch" forName="parent6" refType="w" fact="0.6307"/>
          <dgm:constr type="h" for="ch" forName="parent6" refType="h" fact="0.0247"/>
          <dgm:constr type="l" for="ch" forName="picture7" refType="w" fact="0.6504"/>
          <dgm:constr type="t" for="ch" forName="picture7" refType="h" fact="0.8021"/>
          <dgm:constr type="w" for="ch" forName="picture7" refType="w" fact="0.3496"/>
          <dgm:constr type="h" for="ch" forName="picture7" refType="h" fact="0.1979"/>
          <dgm:constr type="l" for="ch" forName="parent7" refType="w" fact="0.6504"/>
          <dgm:constr type="t" for="ch" forName="parent7" refType="h" fact="0.9724"/>
          <dgm:constr type="w" for="ch" forName="parent7" refType="w" fact="0.3496"/>
          <dgm:constr type="h" for="ch" forName="parent7" refType="h" fact="0.025"/>
        </dgm:constrLst>
      </dgm:if>
      <dgm:if name="Name9" axis="ch" ptType="node" func="cnt" op="equ" val="8">
        <dgm:alg type="composite">
          <dgm:param type="ar" val="0.4976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primFontSz" for="des" forName="parent8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069"/>
          <dgm:constr type="l" for="ch" forName="parent1" refType="w" fact="0"/>
          <dgm:constr type="t" for="ch" forName="parent1" refType="h" fact="0.2693"/>
          <dgm:constr type="w" for="ch" forName="parent1" refType="w" fact="0.9992"/>
          <dgm:constr type="h" for="ch" forName="parent1" refType="h" fact="0.0358"/>
          <dgm:constr type="l" for="ch" forName="picture2" refType="w" fact="0"/>
          <dgm:constr type="t" for="ch" forName="picture2" refType="h" fact="0.3165"/>
          <dgm:constr type="w" for="ch" forName="picture2" refType="w" fact="0.6307"/>
          <dgm:constr type="h" for="ch" forName="picture2" refType="h" fact="0.1638"/>
          <dgm:constr type="l" for="ch" forName="parent2" refType="w" fact="0"/>
          <dgm:constr type="t" for="ch" forName="parent2" refType="h" fact="0.4578"/>
          <dgm:constr type="w" for="ch" forName="parent2" refType="w" fact="0.6307"/>
          <dgm:constr type="h" for="ch" forName="parent2" refType="h" fact="0.0205"/>
          <dgm:constr type="l" for="ch" forName="picture3" refType="w" fact="0.6496"/>
          <dgm:constr type="t" for="ch" forName="picture3" refType="h" fact="0.3165"/>
          <dgm:constr type="w" for="ch" forName="picture3" refType="w" fact="0.3496"/>
          <dgm:constr type="h" for="ch" forName="picture3" refType="h" fact="0.1638"/>
          <dgm:constr type="l" for="ch" forName="parent3" refType="w" fact="0.6496"/>
          <dgm:constr type="t" for="ch" forName="parent3" refType="h" fact="0.4575"/>
          <dgm:constr type="w" for="ch" forName="parent3" refType="w" fact="0.3496"/>
          <dgm:constr type="h" for="ch" forName="parent3" refType="h" fact="0.0207"/>
          <dgm:constr type="l" for="ch" forName="picture5" refType="w" fact="0.3688"/>
          <dgm:constr type="t" for="ch" forName="picture5" refType="h" fact="0.4903"/>
          <dgm:constr type="w" for="ch" forName="picture5" refType="w" fact="0.6307"/>
          <dgm:constr type="h" for="ch" forName="picture5" refType="h" fact="0.1638"/>
          <dgm:constr type="l" for="ch" forName="parent5" refType="w" fact="0.3688"/>
          <dgm:constr type="t" for="ch" forName="parent5" refType="h" fact="0.6316"/>
          <dgm:constr type="w" for="ch" forName="parent5" refType="w" fact="0.6307"/>
          <dgm:constr type="h" for="ch" forName="parent5" refType="h" fact="0.0205"/>
          <dgm:constr type="l" for="ch" forName="picture4" refType="w" fact="0"/>
          <dgm:constr type="t" for="ch" forName="picture4" refType="h" fact="0.4903"/>
          <dgm:constr type="w" for="ch" forName="picture4" refType="w" fact="0.3496"/>
          <dgm:constr type="h" for="ch" forName="picture4" refType="h" fact="0.1638"/>
          <dgm:constr type="l" for="ch" forName="parent4" refType="w" fact="0"/>
          <dgm:constr type="t" for="ch" forName="parent4" refType="h" fact="0.6313"/>
          <dgm:constr type="w" for="ch" forName="parent4" refType="w" fact="0.3496"/>
          <dgm:constr type="h" for="ch" forName="parent4" refType="h" fact="0.0207"/>
          <dgm:constr type="l" for="ch" forName="picture6" refType="w" fact="0"/>
          <dgm:constr type="t" for="ch" forName="picture6" refType="h" fact="0.6638"/>
          <dgm:constr type="w" for="ch" forName="picture6" refType="w" fact="0.6307"/>
          <dgm:constr type="h" for="ch" forName="picture6" refType="h" fact="0.1638"/>
          <dgm:constr type="l" for="ch" forName="parent6" refType="w" fact="0"/>
          <dgm:constr type="t" for="ch" forName="parent6" refType="h" fact="0.8051"/>
          <dgm:constr type="w" for="ch" forName="parent6" refType="w" fact="0.6307"/>
          <dgm:constr type="h" for="ch" forName="parent6" refType="h" fact="0.0205"/>
          <dgm:constr type="l" for="ch" forName="picture7" refType="w" fact="0.6504"/>
          <dgm:constr type="t" for="ch" forName="picture7" refType="h" fact="0.6638"/>
          <dgm:constr type="w" for="ch" forName="picture7" refType="w" fact="0.3496"/>
          <dgm:constr type="h" for="ch" forName="picture7" refType="h" fact="0.1638"/>
          <dgm:constr type="l" for="ch" forName="parent7" refType="w" fact="0.6504"/>
          <dgm:constr type="t" for="ch" forName="parent7" refType="h" fact="0.8048"/>
          <dgm:constr type="w" for="ch" forName="parent7" refType="w" fact="0.3496"/>
          <dgm:constr type="h" for="ch" forName="parent7" refType="h" fact="0.0207"/>
          <dgm:constr type="l" for="ch" forName="picture8" refType="w" fact="0"/>
          <dgm:constr type="t" for="ch" forName="picture8" refType="h" fact="0.8362"/>
          <dgm:constr type="w" for="ch" forName="picture8" refType="w" fact="0.3496"/>
          <dgm:constr type="h" for="ch" forName="picture8" refType="h" fact="0.1638"/>
          <dgm:constr type="l" for="ch" forName="parent8" refType="w" fact="0"/>
          <dgm:constr type="t" for="ch" forName="parent8" refType="h" fact="0.9772"/>
          <dgm:constr type="w" for="ch" forName="parent8" refType="w" fact="0.3496"/>
          <dgm:constr type="h" for="ch" forName="parent8" refType="h" fact="0.0207"/>
        </dgm:constrLst>
      </dgm:if>
      <dgm:else name="Name10">
        <dgm:alg type="composite">
          <dgm:param type="ar" val="0.4976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primFontSz" for="des" forName="parent8" refType="primFontSz" refFor="des" refForName="parent2" op="equ"/>
          <dgm:constr type="primFontSz" for="des" forName="parent9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069"/>
          <dgm:constr type="l" for="ch" forName="parent1" refType="w" fact="0"/>
          <dgm:constr type="t" for="ch" forName="parent1" refType="h" fact="0.2693"/>
          <dgm:constr type="w" for="ch" forName="parent1" refType="w" fact="0.9992"/>
          <dgm:constr type="h" for="ch" forName="parent1" refType="h" fact="0.0358"/>
          <dgm:constr type="l" for="ch" forName="picture2" refType="w" fact="0"/>
          <dgm:constr type="t" for="ch" forName="picture2" refType="h" fact="0.3165"/>
          <dgm:constr type="w" for="ch" forName="picture2" refType="w" fact="0.6307"/>
          <dgm:constr type="h" for="ch" forName="picture2" refType="h" fact="0.1638"/>
          <dgm:constr type="l" for="ch" forName="parent2" refType="w" fact="0"/>
          <dgm:constr type="t" for="ch" forName="parent2" refType="h" fact="0.4578"/>
          <dgm:constr type="w" for="ch" forName="parent2" refType="w" fact="0.6307"/>
          <dgm:constr type="h" for="ch" forName="parent2" refType="h" fact="0.0205"/>
          <dgm:constr type="l" for="ch" forName="picture3" refType="w" fact="0.6496"/>
          <dgm:constr type="t" for="ch" forName="picture3" refType="h" fact="0.3165"/>
          <dgm:constr type="w" for="ch" forName="picture3" refType="w" fact="0.3496"/>
          <dgm:constr type="h" for="ch" forName="picture3" refType="h" fact="0.1638"/>
          <dgm:constr type="l" for="ch" forName="parent3" refType="w" fact="0.6496"/>
          <dgm:constr type="t" for="ch" forName="parent3" refType="h" fact="0.4575"/>
          <dgm:constr type="w" for="ch" forName="parent3" refType="w" fact="0.3496"/>
          <dgm:constr type="h" for="ch" forName="parent3" refType="h" fact="0.0207"/>
          <dgm:constr type="l" for="ch" forName="picture5" refType="w" fact="0.3688"/>
          <dgm:constr type="t" for="ch" forName="picture5" refType="h" fact="0.4903"/>
          <dgm:constr type="w" for="ch" forName="picture5" refType="w" fact="0.6307"/>
          <dgm:constr type="h" for="ch" forName="picture5" refType="h" fact="0.1638"/>
          <dgm:constr type="l" for="ch" forName="parent5" refType="w" fact="0.3688"/>
          <dgm:constr type="t" for="ch" forName="parent5" refType="h" fact="0.6316"/>
          <dgm:constr type="w" for="ch" forName="parent5" refType="w" fact="0.6307"/>
          <dgm:constr type="h" for="ch" forName="parent5" refType="h" fact="0.0205"/>
          <dgm:constr type="l" for="ch" forName="picture4" refType="w" fact="0"/>
          <dgm:constr type="t" for="ch" forName="picture4" refType="h" fact="0.4903"/>
          <dgm:constr type="w" for="ch" forName="picture4" refType="w" fact="0.3496"/>
          <dgm:constr type="h" for="ch" forName="picture4" refType="h" fact="0.1638"/>
          <dgm:constr type="l" for="ch" forName="parent4" refType="w" fact="0"/>
          <dgm:constr type="t" for="ch" forName="parent4" refType="h" fact="0.6313"/>
          <dgm:constr type="w" for="ch" forName="parent4" refType="w" fact="0.3496"/>
          <dgm:constr type="h" for="ch" forName="parent4" refType="h" fact="0.0207"/>
          <dgm:constr type="l" for="ch" forName="picture6" refType="w" fact="0"/>
          <dgm:constr type="t" for="ch" forName="picture6" refType="h" fact="0.6638"/>
          <dgm:constr type="w" for="ch" forName="picture6" refType="w" fact="0.6307"/>
          <dgm:constr type="h" for="ch" forName="picture6" refType="h" fact="0.1638"/>
          <dgm:constr type="l" for="ch" forName="parent6" refType="w" fact="0"/>
          <dgm:constr type="t" for="ch" forName="parent6" refType="h" fact="0.8051"/>
          <dgm:constr type="w" for="ch" forName="parent6" refType="w" fact="0.6307"/>
          <dgm:constr type="h" for="ch" forName="parent6" refType="h" fact="0.0205"/>
          <dgm:constr type="l" for="ch" forName="picture7" refType="w" fact="0.6504"/>
          <dgm:constr type="t" for="ch" forName="picture7" refType="h" fact="0.6638"/>
          <dgm:constr type="w" for="ch" forName="picture7" refType="w" fact="0.3496"/>
          <dgm:constr type="h" for="ch" forName="picture7" refType="h" fact="0.1638"/>
          <dgm:constr type="l" for="ch" forName="parent7" refType="w" fact="0.6504"/>
          <dgm:constr type="t" for="ch" forName="parent7" refType="h" fact="0.8048"/>
          <dgm:constr type="w" for="ch" forName="parent7" refType="w" fact="0.3496"/>
          <dgm:constr type="h" for="ch" forName="parent7" refType="h" fact="0.0207"/>
          <dgm:constr type="l" for="ch" forName="picture8" refType="w" fact="0"/>
          <dgm:constr type="t" for="ch" forName="picture8" refType="h" fact="0.8362"/>
          <dgm:constr type="w" for="ch" forName="picture8" refType="w" fact="0.3496"/>
          <dgm:constr type="h" for="ch" forName="picture8" refType="h" fact="0.1638"/>
          <dgm:constr type="l" for="ch" forName="parent8" refType="w" fact="0"/>
          <dgm:constr type="t" for="ch" forName="parent8" refType="h" fact="0.9772"/>
          <dgm:constr type="w" for="ch" forName="parent8" refType="w" fact="0.3496"/>
          <dgm:constr type="h" for="ch" forName="parent8" refType="h" fact="0.0207"/>
          <dgm:constr type="l" for="ch" forName="picture9" refType="w" fact="0.3689"/>
          <dgm:constr type="t" for="ch" forName="picture9" refType="h" fact="0.8362"/>
          <dgm:constr type="w" for="ch" forName="picture9" refType="w" fact="0.6307"/>
          <dgm:constr type="h" for="ch" forName="picture9" refType="h" fact="0.1638"/>
          <dgm:constr type="l" for="ch" forName="parent9" refType="w" fact="0.3689"/>
          <dgm:constr type="t" for="ch" forName="parent9" refType="h" fact="0.9775"/>
          <dgm:constr type="w" for="ch" forName="parent9" refType="w" fact="0.6307"/>
          <dgm:constr type="h" for="ch" forName="parent9" refType="h" fact="0.0205"/>
        </dgm:constrLst>
      </dgm:else>
    </dgm:choose>
    <dgm:forEach name="Name11" axis="ch" ptType="node" cnt="1">
      <dgm:layoutNode name="picture1">
        <dgm:alg type="sp"/>
        <dgm:shape xmlns:r="http://schemas.openxmlformats.org/officeDocument/2006/relationships" r:blip="">
          <dgm:adjLst/>
        </dgm:shape>
        <dgm:presOf/>
        <dgm:forEach name="Name12" ref="pictureWrapper"/>
      </dgm:layoutNode>
      <dgm:layoutNode name="parent1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3" axis="ch" ptType="node" st="2" cnt="1">
      <dgm:layoutNode name="picture2">
        <dgm:alg type="sp"/>
        <dgm:shape xmlns:r="http://schemas.openxmlformats.org/officeDocument/2006/relationships" r:blip="">
          <dgm:adjLst/>
        </dgm:shape>
        <dgm:presOf/>
        <dgm:forEach name="Name14" ref="pictureWrapper"/>
      </dgm:layoutNode>
      <dgm:layoutNode name="parent2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3" cnt="1">
      <dgm:layoutNode name="picture3">
        <dgm:alg type="sp"/>
        <dgm:shape xmlns:r="http://schemas.openxmlformats.org/officeDocument/2006/relationships" r:blip="">
          <dgm:adjLst/>
        </dgm:shape>
        <dgm:presOf/>
        <dgm:forEach name="Name16" ref="pictureWrapper"/>
      </dgm:layoutNode>
      <dgm:layoutNode name="parent3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7" axis="ch" ptType="node" st="4" cnt="1">
      <dgm:layoutNode name="picture4">
        <dgm:alg type="sp"/>
        <dgm:shape xmlns:r="http://schemas.openxmlformats.org/officeDocument/2006/relationships" r:blip="">
          <dgm:adjLst/>
        </dgm:shape>
        <dgm:presOf/>
        <dgm:forEach name="Name18" ref="pictureWrapper"/>
      </dgm:layoutNode>
      <dgm:layoutNode name="parent4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9" axis="ch" ptType="node" st="5" cnt="1">
      <dgm:layoutNode name="picture5">
        <dgm:alg type="sp"/>
        <dgm:shape xmlns:r="http://schemas.openxmlformats.org/officeDocument/2006/relationships" r:blip="">
          <dgm:adjLst/>
        </dgm:shape>
        <dgm:presOf/>
        <dgm:forEach name="Name20" ref="pictureWrapper"/>
      </dgm:layoutNode>
      <dgm:layoutNode name="parent5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" ptType="node" st="6" cnt="1">
      <dgm:layoutNode name="picture6">
        <dgm:alg type="sp"/>
        <dgm:shape xmlns:r="http://schemas.openxmlformats.org/officeDocument/2006/relationships" r:blip="">
          <dgm:adjLst/>
        </dgm:shape>
        <dgm:presOf/>
        <dgm:forEach name="Name22" ref="pictureWrapper"/>
      </dgm:layoutNode>
      <dgm:layoutNode name="parent6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" ptType="node" st="7" cnt="1">
      <dgm:layoutNode name="picture7">
        <dgm:alg type="sp"/>
        <dgm:shape xmlns:r="http://schemas.openxmlformats.org/officeDocument/2006/relationships" r:blip="">
          <dgm:adjLst/>
        </dgm:shape>
        <dgm:presOf/>
        <dgm:forEach name="Name24" ref="pictureWrapper"/>
      </dgm:layoutNode>
      <dgm:layoutNode name="parent7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" ptType="node" st="8" cnt="1">
      <dgm:layoutNode name="picture8">
        <dgm:alg type="sp"/>
        <dgm:shape xmlns:r="http://schemas.openxmlformats.org/officeDocument/2006/relationships" r:blip="">
          <dgm:adjLst/>
        </dgm:shape>
        <dgm:presOf/>
        <dgm:forEach name="Name26" ref="pictureWrapper"/>
      </dgm:layoutNode>
      <dgm:layoutNode name="parent8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" ptType="node" st="9" cnt="1">
      <dgm:layoutNode name="picture9">
        <dgm:alg type="sp"/>
        <dgm:shape xmlns:r="http://schemas.openxmlformats.org/officeDocument/2006/relationships" r:blip="">
          <dgm:adjLst/>
        </dgm:shape>
        <dgm:presOf/>
        <dgm:forEach name="Name28" ref="pictureWrapper"/>
      </dgm:layoutNode>
      <dgm:layoutNode name="parent9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wrapper" axis="self" ptType="parTrans">
      <dgm:forEach name="pictureWrapper" axis="self">
        <dgm:layoutNode name="pictur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11/layout/ThemePictureAlternatingAccent">
  <dgm:title val="Theme Picture Alternating Accent"/>
  <dgm:desc val="Use to show a group of pictures with the first picture being the largest and on top. Additional Level 1 pictures alternate between squares and rectangles with a limit of nine Level 1 pictures. Works best with small amounts of text. Unused text does not appear, but remains available if you switch layouts."/>
  <dgm:catLst>
    <dgm:cat type="picture" pri="13750"/>
    <dgm:cat type="officeonline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9"/>
      <dgm:chPref val="9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62"/>
        </dgm:alg>
        <dgm:constrLst>
          <dgm:constr type="primFontSz" for="des" forName="parent1" val="65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/>
          <dgm:constr type="l" for="ch" forName="parent1" refType="w" fact="0"/>
          <dgm:constr type="t" for="ch" forName="parent1" refType="h" fact="0.8776"/>
          <dgm:constr type="w" for="ch" forName="parent1" refType="w"/>
          <dgm:constr type="h" for="ch" forName="parent1" refType="h" fact="0.1166"/>
        </dgm:constrLst>
      </dgm:if>
      <dgm:if name="Name3" axis="ch" ptType="node" func="cnt" op="equ" val="2">
        <dgm:alg type="composite">
          <dgm:param type="ar" val="1.0352"/>
        </dgm:alg>
        <dgm:constrLst>
          <dgm:constr type="primFontSz" for="des" forName="parent1" val="65"/>
          <dgm:constr type="primFontSz" for="des" forName="parent2" val="65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 fact="0.639"/>
          <dgm:constr type="l" for="ch" forName="parent1" refType="w" fact="0"/>
          <dgm:constr type="t" for="ch" forName="parent1" refType="h" fact="0.5608"/>
          <dgm:constr type="w" for="ch" forName="parent1" refType="w"/>
          <dgm:constr type="h" for="ch" forName="parent1" refType="h" fact="0.0745"/>
          <dgm:constr type="l" for="ch" forName="picture2" refType="w" fact="0"/>
          <dgm:constr type="t" for="ch" forName="picture2" refType="h" fact="0.6589"/>
          <dgm:constr type="w" for="ch" forName="picture2" refType="w" fact="0.6312"/>
          <dgm:constr type="h" for="ch" forName="picture2" refType="h" fact="0.3411"/>
          <dgm:constr type="l" for="ch" forName="parent2" refType="w" fact="0"/>
          <dgm:constr type="t" for="ch" forName="parent2" refType="h" fact="0.9532"/>
          <dgm:constr type="w" for="ch" forName="parent2" refType="w" fact="0.6312"/>
          <dgm:constr type="h" for="ch" forName="parent2" refType="h" fact="0.0426"/>
        </dgm:constrLst>
      </dgm:if>
      <dgm:if name="Name4" axis="ch" ptType="node" func="cnt" op="equ" val="3">
        <dgm:alg type="composite">
          <dgm:param type="ar" val="1.035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 fact="0.639"/>
          <dgm:constr type="l" for="ch" forName="parent1" refType="w" fact="0"/>
          <dgm:constr type="t" for="ch" forName="parent1" refType="h" fact="0.5608"/>
          <dgm:constr type="w" for="ch" forName="parent1" refType="w"/>
          <dgm:constr type="h" for="ch" forName="parent1" refType="h" fact="0.0745"/>
          <dgm:constr type="l" for="ch" forName="picture2" refType="w" fact="0"/>
          <dgm:constr type="t" for="ch" forName="picture2" refType="h" fact="0.6589"/>
          <dgm:constr type="w" for="ch" forName="picture2" refType="w" fact="0.6312"/>
          <dgm:constr type="h" for="ch" forName="picture2" refType="h" fact="0.3411"/>
          <dgm:constr type="l" for="ch" forName="parent2" refType="w" fact="0"/>
          <dgm:constr type="t" for="ch" forName="parent2" refType="h" fact="0.9532"/>
          <dgm:constr type="w" for="ch" forName="parent2" refType="w" fact="0.6312"/>
          <dgm:constr type="h" for="ch" forName="parent2" refType="h" fact="0.0426"/>
          <dgm:constr type="l" for="ch" forName="picture3" refType="w" fact="0.6501"/>
          <dgm:constr type="t" for="ch" forName="picture3" refType="h" fact="0.6589"/>
          <dgm:constr type="w" for="ch" forName="picture3" refType="w" fact="0.3499"/>
          <dgm:constr type="h" for="ch" forName="picture3" refType="h" fact="0.3411"/>
          <dgm:constr type="l" for="ch" forName="parent3" refType="w" fact="0.6501"/>
          <dgm:constr type="t" for="ch" forName="parent3" refType="h" fact="0.9525"/>
          <dgm:constr type="w" for="ch" forName="parent3" refType="w" fact="0.3499"/>
          <dgm:constr type="h" for="ch" forName="parent3" refType="h" fact="0.043"/>
        </dgm:constrLst>
      </dgm:if>
      <dgm:if name="Name5" axis="ch" ptType="node" func="cnt" op="equ" val="4">
        <dgm:alg type="composite">
          <dgm:param type="ar" val="0.7603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8"/>
          <dgm:constr type="h" for="ch" forName="picture1" refType="h" fact="0.4692"/>
          <dgm:constr type="l" for="ch" forName="parent1" refType="w" fact="0"/>
          <dgm:constr type="t" for="ch" forName="parent1" refType="h" fact="0.4118"/>
          <dgm:constr type="w" for="ch" forName="parent1" refType="w" fact="0.9998"/>
          <dgm:constr type="h" for="ch" forName="parent1" refType="h" fact="0.0547"/>
          <dgm:constr type="l" for="ch" forName="picture2" refType="w" fact="0"/>
          <dgm:constr type="t" for="ch" forName="picture2" refType="h" fact="0.4839"/>
          <dgm:constr type="w" for="ch" forName="picture2" refType="w" fact="0.631"/>
          <dgm:constr type="h" for="ch" forName="picture2" refType="h" fact="0.2504"/>
          <dgm:constr type="l" for="ch" forName="parent2" refType="w" fact="0"/>
          <dgm:constr type="t" for="ch" forName="parent2" refType="h" fact="0.6999"/>
          <dgm:constr type="w" for="ch" forName="parent2" refType="w" fact="0.631"/>
          <dgm:constr type="h" for="ch" forName="parent2" refType="h" fact="0.0313"/>
          <dgm:constr type="l" for="ch" forName="picture3" refType="w" fact="0.65"/>
          <dgm:constr type="t" for="ch" forName="picture3" refType="h" fact="0.4839"/>
          <dgm:constr type="w" for="ch" forName="picture3" refType="w" fact="0.3498"/>
          <dgm:constr type="h" for="ch" forName="picture3" refType="h" fact="0.2504"/>
          <dgm:constr type="l" for="ch" forName="parent3" refType="w" fact="0.65"/>
          <dgm:constr type="t" for="ch" forName="parent3" refType="h" fact="0.6994"/>
          <dgm:constr type="w" for="ch" forName="parent3" refType="w" fact="0.3498"/>
          <dgm:constr type="h" for="ch" forName="parent3" refType="h" fact="0.0316"/>
          <dgm:constr type="l" for="ch" forName="picture4" refType="w" fact="0"/>
          <dgm:constr type="t" for="ch" forName="picture4" refType="h" fact="0.7496"/>
          <dgm:constr type="w" for="ch" forName="picture4" refType="w" fact="0.3498"/>
          <dgm:constr type="h" for="ch" forName="picture4" refType="h" fact="0.2504"/>
          <dgm:constr type="l" for="ch" forName="parent4" refType="w" fact="0"/>
          <dgm:constr type="t" for="ch" forName="parent4" refType="h" fact="0.9651"/>
          <dgm:constr type="w" for="ch" forName="parent4" refType="w" fact="0.3498"/>
          <dgm:constr type="h" for="ch" forName="parent4" refType="h" fact="0.0316"/>
        </dgm:constrLst>
      </dgm:if>
      <dgm:if name="Name6" axis="ch" ptType="node" func="cnt" op="equ" val="5">
        <dgm:alg type="composite">
          <dgm:param type="ar" val="0.7603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8"/>
          <dgm:constr type="h" for="ch" forName="picture1" refType="h" fact="0.4692"/>
          <dgm:constr type="l" for="ch" forName="parent1" refType="w" fact="0"/>
          <dgm:constr type="t" for="ch" forName="parent1" refType="h" fact="0.4118"/>
          <dgm:constr type="w" for="ch" forName="parent1" refType="w" fact="0.9998"/>
          <dgm:constr type="h" for="ch" forName="parent1" refType="h" fact="0.0547"/>
          <dgm:constr type="l" for="ch" forName="picture2" refType="w" fact="0"/>
          <dgm:constr type="t" for="ch" forName="picture2" refType="h" fact="0.4839"/>
          <dgm:constr type="w" for="ch" forName="picture2" refType="w" fact="0.631"/>
          <dgm:constr type="h" for="ch" forName="picture2" refType="h" fact="0.2504"/>
          <dgm:constr type="l" for="ch" forName="parent2" refType="w" fact="0"/>
          <dgm:constr type="t" for="ch" forName="parent2" refType="h" fact="0.6999"/>
          <dgm:constr type="w" for="ch" forName="parent2" refType="w" fact="0.631"/>
          <dgm:constr type="h" for="ch" forName="parent2" refType="h" fact="0.0313"/>
          <dgm:constr type="l" for="ch" forName="picture3" refType="w" fact="0.65"/>
          <dgm:constr type="t" for="ch" forName="picture3" refType="h" fact="0.4839"/>
          <dgm:constr type="w" for="ch" forName="picture3" refType="w" fact="0.3498"/>
          <dgm:constr type="h" for="ch" forName="picture3" refType="h" fact="0.2504"/>
          <dgm:constr type="l" for="ch" forName="parent3" refType="w" fact="0.65"/>
          <dgm:constr type="t" for="ch" forName="parent3" refType="h" fact="0.6994"/>
          <dgm:constr type="w" for="ch" forName="parent3" refType="w" fact="0.3498"/>
          <dgm:constr type="h" for="ch" forName="parent3" refType="h" fact="0.0316"/>
          <dgm:constr type="l" for="ch" forName="picture4" refType="w" fact="0"/>
          <dgm:constr type="t" for="ch" forName="picture4" refType="h" fact="0.7496"/>
          <dgm:constr type="w" for="ch" forName="picture4" refType="w" fact="0.3498"/>
          <dgm:constr type="h" for="ch" forName="picture4" refType="h" fact="0.2504"/>
          <dgm:constr type="l" for="ch" forName="parent4" refType="w" fact="0"/>
          <dgm:constr type="t" for="ch" forName="parent4" refType="h" fact="0.9651"/>
          <dgm:constr type="w" for="ch" forName="parent4" refType="w" fact="0.3498"/>
          <dgm:constr type="h" for="ch" forName="parent4" refType="h" fact="0.0316"/>
          <dgm:constr type="l" for="ch" forName="picture5" refType="w" fact="0.369"/>
          <dgm:constr type="t" for="ch" forName="picture5" refType="h" fact="0.7496"/>
          <dgm:constr type="w" for="ch" forName="picture5" refType="w" fact="0.631"/>
          <dgm:constr type="h" for="ch" forName="picture5" refType="h" fact="0.2504"/>
          <dgm:constr type="l" for="ch" forName="parent5" refType="w" fact="0.369"/>
          <dgm:constr type="t" for="ch" forName="parent5" refType="h" fact="0.9656"/>
          <dgm:constr type="w" for="ch" forName="parent5" refType="w" fact="0.631"/>
          <dgm:constr type="h" for="ch" forName="parent5" refType="h" fact="0.0313"/>
        </dgm:constrLst>
      </dgm:if>
      <dgm:if name="Name7" axis="ch" ptType="node" func="cnt" op="equ" val="6">
        <dgm:alg type="composite">
          <dgm:param type="ar" val="0.601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708"/>
          <dgm:constr type="l" for="ch" forName="parent1" refType="w" fact="0"/>
          <dgm:constr type="t" for="ch" forName="parent1" refType="h" fact="0.3254"/>
          <dgm:constr type="w" for="ch" forName="parent1" refType="w" fact="0.9992"/>
          <dgm:constr type="h" for="ch" forName="parent1" refType="h" fact="0.0432"/>
          <dgm:constr type="l" for="ch" forName="picture2" refType="w" fact="0"/>
          <dgm:constr type="t" for="ch" forName="picture2" refType="h" fact="0.3824"/>
          <dgm:constr type="w" for="ch" forName="picture2" refType="w" fact="0.6307"/>
          <dgm:constr type="h" for="ch" forName="picture2" refType="h" fact="0.1979"/>
          <dgm:constr type="l" for="ch" forName="parent2" refType="w" fact="0"/>
          <dgm:constr type="t" for="ch" forName="parent2" refType="h" fact="0.5531"/>
          <dgm:constr type="w" for="ch" forName="parent2" refType="w" fact="0.6307"/>
          <dgm:constr type="h" for="ch" forName="parent2" refType="h" fact="0.0247"/>
          <dgm:constr type="l" for="ch" forName="picture3" refType="w" fact="0.6496"/>
          <dgm:constr type="t" for="ch" forName="picture3" refType="h" fact="0.3824"/>
          <dgm:constr type="w" for="ch" forName="picture3" refType="w" fact="0.3496"/>
          <dgm:constr type="h" for="ch" forName="picture3" refType="h" fact="0.1979"/>
          <dgm:constr type="l" for="ch" forName="parent3" refType="w" fact="0.6496"/>
          <dgm:constr type="t" for="ch" forName="parent3" refType="h" fact="0.5527"/>
          <dgm:constr type="w" for="ch" forName="parent3" refType="w" fact="0.3496"/>
          <dgm:constr type="h" for="ch" forName="parent3" refType="h" fact="0.025"/>
          <dgm:constr type="l" for="ch" forName="picture4" refType="w" fact="0"/>
          <dgm:constr type="t" for="ch" forName="picture4" refType="h" fact="0.5924"/>
          <dgm:constr type="w" for="ch" forName="picture4" refType="w" fact="0.3496"/>
          <dgm:constr type="h" for="ch" forName="picture4" refType="h" fact="0.1979"/>
          <dgm:constr type="l" for="ch" forName="parent4" refType="w" fact="0"/>
          <dgm:constr type="t" for="ch" forName="parent4" refType="h" fact="0.7627"/>
          <dgm:constr type="w" for="ch" forName="parent4" refType="w" fact="0.3496"/>
          <dgm:constr type="h" for="ch" forName="parent4" refType="h" fact="0.025"/>
          <dgm:constr type="l" for="ch" forName="picture5" refType="w" fact="0.3688"/>
          <dgm:constr type="t" for="ch" forName="picture5" refType="h" fact="0.5924"/>
          <dgm:constr type="w" for="ch" forName="picture5" refType="w" fact="0.6307"/>
          <dgm:constr type="h" for="ch" forName="picture5" refType="h" fact="0.1979"/>
          <dgm:constr type="l" for="ch" forName="parent5" refType="w" fact="0.3688"/>
          <dgm:constr type="t" for="ch" forName="parent5" refType="h" fact="0.7631"/>
          <dgm:constr type="w" for="ch" forName="parent5" refType="w" fact="0.6307"/>
          <dgm:constr type="h" for="ch" forName="parent5" refType="h" fact="0.0247"/>
          <dgm:constr type="l" for="ch" forName="picture6" refType="w" fact="0"/>
          <dgm:constr type="t" for="ch" forName="picture6" refType="h" fact="0.8021"/>
          <dgm:constr type="w" for="ch" forName="picture6" refType="w" fact="0.6307"/>
          <dgm:constr type="h" for="ch" forName="picture6" refType="h" fact="0.1979"/>
          <dgm:constr type="l" for="ch" forName="parent6" refType="w" fact="0"/>
          <dgm:constr type="t" for="ch" forName="parent6" refType="h" fact="0.9728"/>
          <dgm:constr type="w" for="ch" forName="parent6" refType="w" fact="0.6307"/>
          <dgm:constr type="h" for="ch" forName="parent6" refType="h" fact="0.0247"/>
        </dgm:constrLst>
      </dgm:if>
      <dgm:if name="Name8" axis="ch" ptType="node" func="cnt" op="equ" val="7">
        <dgm:alg type="composite">
          <dgm:param type="ar" val="0.601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708"/>
          <dgm:constr type="l" for="ch" forName="parent1" refType="w" fact="0"/>
          <dgm:constr type="t" for="ch" forName="parent1" refType="h" fact="0.3254"/>
          <dgm:constr type="w" for="ch" forName="parent1" refType="w" fact="0.9992"/>
          <dgm:constr type="h" for="ch" forName="parent1" refType="h" fact="0.0432"/>
          <dgm:constr type="l" for="ch" forName="picture2" refType="w" fact="0"/>
          <dgm:constr type="t" for="ch" forName="picture2" refType="h" fact="0.3824"/>
          <dgm:constr type="w" for="ch" forName="picture2" refType="w" fact="0.6307"/>
          <dgm:constr type="h" for="ch" forName="picture2" refType="h" fact="0.1979"/>
          <dgm:constr type="l" for="ch" forName="parent2" refType="w" fact="0"/>
          <dgm:constr type="t" for="ch" forName="parent2" refType="h" fact="0.5531"/>
          <dgm:constr type="w" for="ch" forName="parent2" refType="w" fact="0.6307"/>
          <dgm:constr type="h" for="ch" forName="parent2" refType="h" fact="0.0247"/>
          <dgm:constr type="l" for="ch" forName="picture3" refType="w" fact="0.6496"/>
          <dgm:constr type="t" for="ch" forName="picture3" refType="h" fact="0.3824"/>
          <dgm:constr type="w" for="ch" forName="picture3" refType="w" fact="0.3496"/>
          <dgm:constr type="h" for="ch" forName="picture3" refType="h" fact="0.1979"/>
          <dgm:constr type="l" for="ch" forName="parent3" refType="w" fact="0.6496"/>
          <dgm:constr type="t" for="ch" forName="parent3" refType="h" fact="0.5527"/>
          <dgm:constr type="w" for="ch" forName="parent3" refType="w" fact="0.3496"/>
          <dgm:constr type="h" for="ch" forName="parent3" refType="h" fact="0.025"/>
          <dgm:constr type="l" for="ch" forName="picture4" refType="w" fact="0"/>
          <dgm:constr type="t" for="ch" forName="picture4" refType="h" fact="0.5924"/>
          <dgm:constr type="w" for="ch" forName="picture4" refType="w" fact="0.3496"/>
          <dgm:constr type="h" for="ch" forName="picture4" refType="h" fact="0.1979"/>
          <dgm:constr type="l" for="ch" forName="parent4" refType="w" fact="0"/>
          <dgm:constr type="t" for="ch" forName="parent4" refType="h" fact="0.7627"/>
          <dgm:constr type="w" for="ch" forName="parent4" refType="w" fact="0.3496"/>
          <dgm:constr type="h" for="ch" forName="parent4" refType="h" fact="0.025"/>
          <dgm:constr type="l" for="ch" forName="picture5" refType="w" fact="0.3688"/>
          <dgm:constr type="t" for="ch" forName="picture5" refType="h" fact="0.5924"/>
          <dgm:constr type="w" for="ch" forName="picture5" refType="w" fact="0.6307"/>
          <dgm:constr type="h" for="ch" forName="picture5" refType="h" fact="0.1979"/>
          <dgm:constr type="l" for="ch" forName="parent5" refType="w" fact="0.3688"/>
          <dgm:constr type="t" for="ch" forName="parent5" refType="h" fact="0.7631"/>
          <dgm:constr type="w" for="ch" forName="parent5" refType="w" fact="0.6307"/>
          <dgm:constr type="h" for="ch" forName="parent5" refType="h" fact="0.0247"/>
          <dgm:constr type="l" for="ch" forName="picture6" refType="w" fact="0"/>
          <dgm:constr type="t" for="ch" forName="picture6" refType="h" fact="0.8021"/>
          <dgm:constr type="w" for="ch" forName="picture6" refType="w" fact="0.6307"/>
          <dgm:constr type="h" for="ch" forName="picture6" refType="h" fact="0.1979"/>
          <dgm:constr type="l" for="ch" forName="parent6" refType="w" fact="0"/>
          <dgm:constr type="t" for="ch" forName="parent6" refType="h" fact="0.9728"/>
          <dgm:constr type="w" for="ch" forName="parent6" refType="w" fact="0.6307"/>
          <dgm:constr type="h" for="ch" forName="parent6" refType="h" fact="0.0247"/>
          <dgm:constr type="l" for="ch" forName="picture7" refType="w" fact="0.6504"/>
          <dgm:constr type="t" for="ch" forName="picture7" refType="h" fact="0.8021"/>
          <dgm:constr type="w" for="ch" forName="picture7" refType="w" fact="0.3496"/>
          <dgm:constr type="h" for="ch" forName="picture7" refType="h" fact="0.1979"/>
          <dgm:constr type="l" for="ch" forName="parent7" refType="w" fact="0.6504"/>
          <dgm:constr type="t" for="ch" forName="parent7" refType="h" fact="0.9724"/>
          <dgm:constr type="w" for="ch" forName="parent7" refType="w" fact="0.3496"/>
          <dgm:constr type="h" for="ch" forName="parent7" refType="h" fact="0.025"/>
        </dgm:constrLst>
      </dgm:if>
      <dgm:if name="Name9" axis="ch" ptType="node" func="cnt" op="equ" val="8">
        <dgm:alg type="composite">
          <dgm:param type="ar" val="0.4976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primFontSz" for="des" forName="parent8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069"/>
          <dgm:constr type="l" for="ch" forName="parent1" refType="w" fact="0"/>
          <dgm:constr type="t" for="ch" forName="parent1" refType="h" fact="0.2693"/>
          <dgm:constr type="w" for="ch" forName="parent1" refType="w" fact="0.9992"/>
          <dgm:constr type="h" for="ch" forName="parent1" refType="h" fact="0.0358"/>
          <dgm:constr type="l" for="ch" forName="picture2" refType="w" fact="0"/>
          <dgm:constr type="t" for="ch" forName="picture2" refType="h" fact="0.3165"/>
          <dgm:constr type="w" for="ch" forName="picture2" refType="w" fact="0.6307"/>
          <dgm:constr type="h" for="ch" forName="picture2" refType="h" fact="0.1638"/>
          <dgm:constr type="l" for="ch" forName="parent2" refType="w" fact="0"/>
          <dgm:constr type="t" for="ch" forName="parent2" refType="h" fact="0.4578"/>
          <dgm:constr type="w" for="ch" forName="parent2" refType="w" fact="0.6307"/>
          <dgm:constr type="h" for="ch" forName="parent2" refType="h" fact="0.0205"/>
          <dgm:constr type="l" for="ch" forName="picture3" refType="w" fact="0.6496"/>
          <dgm:constr type="t" for="ch" forName="picture3" refType="h" fact="0.3165"/>
          <dgm:constr type="w" for="ch" forName="picture3" refType="w" fact="0.3496"/>
          <dgm:constr type="h" for="ch" forName="picture3" refType="h" fact="0.1638"/>
          <dgm:constr type="l" for="ch" forName="parent3" refType="w" fact="0.6496"/>
          <dgm:constr type="t" for="ch" forName="parent3" refType="h" fact="0.4575"/>
          <dgm:constr type="w" for="ch" forName="parent3" refType="w" fact="0.3496"/>
          <dgm:constr type="h" for="ch" forName="parent3" refType="h" fact="0.0207"/>
          <dgm:constr type="l" for="ch" forName="picture5" refType="w" fact="0.3688"/>
          <dgm:constr type="t" for="ch" forName="picture5" refType="h" fact="0.4903"/>
          <dgm:constr type="w" for="ch" forName="picture5" refType="w" fact="0.6307"/>
          <dgm:constr type="h" for="ch" forName="picture5" refType="h" fact="0.1638"/>
          <dgm:constr type="l" for="ch" forName="parent5" refType="w" fact="0.3688"/>
          <dgm:constr type="t" for="ch" forName="parent5" refType="h" fact="0.6316"/>
          <dgm:constr type="w" for="ch" forName="parent5" refType="w" fact="0.6307"/>
          <dgm:constr type="h" for="ch" forName="parent5" refType="h" fact="0.0205"/>
          <dgm:constr type="l" for="ch" forName="picture4" refType="w" fact="0"/>
          <dgm:constr type="t" for="ch" forName="picture4" refType="h" fact="0.4903"/>
          <dgm:constr type="w" for="ch" forName="picture4" refType="w" fact="0.3496"/>
          <dgm:constr type="h" for="ch" forName="picture4" refType="h" fact="0.1638"/>
          <dgm:constr type="l" for="ch" forName="parent4" refType="w" fact="0"/>
          <dgm:constr type="t" for="ch" forName="parent4" refType="h" fact="0.6313"/>
          <dgm:constr type="w" for="ch" forName="parent4" refType="w" fact="0.3496"/>
          <dgm:constr type="h" for="ch" forName="parent4" refType="h" fact="0.0207"/>
          <dgm:constr type="l" for="ch" forName="picture6" refType="w" fact="0"/>
          <dgm:constr type="t" for="ch" forName="picture6" refType="h" fact="0.6638"/>
          <dgm:constr type="w" for="ch" forName="picture6" refType="w" fact="0.6307"/>
          <dgm:constr type="h" for="ch" forName="picture6" refType="h" fact="0.1638"/>
          <dgm:constr type="l" for="ch" forName="parent6" refType="w" fact="0"/>
          <dgm:constr type="t" for="ch" forName="parent6" refType="h" fact="0.8051"/>
          <dgm:constr type="w" for="ch" forName="parent6" refType="w" fact="0.6307"/>
          <dgm:constr type="h" for="ch" forName="parent6" refType="h" fact="0.0205"/>
          <dgm:constr type="l" for="ch" forName="picture7" refType="w" fact="0.6504"/>
          <dgm:constr type="t" for="ch" forName="picture7" refType="h" fact="0.6638"/>
          <dgm:constr type="w" for="ch" forName="picture7" refType="w" fact="0.3496"/>
          <dgm:constr type="h" for="ch" forName="picture7" refType="h" fact="0.1638"/>
          <dgm:constr type="l" for="ch" forName="parent7" refType="w" fact="0.6504"/>
          <dgm:constr type="t" for="ch" forName="parent7" refType="h" fact="0.8048"/>
          <dgm:constr type="w" for="ch" forName="parent7" refType="w" fact="0.3496"/>
          <dgm:constr type="h" for="ch" forName="parent7" refType="h" fact="0.0207"/>
          <dgm:constr type="l" for="ch" forName="picture8" refType="w" fact="0"/>
          <dgm:constr type="t" for="ch" forName="picture8" refType="h" fact="0.8362"/>
          <dgm:constr type="w" for="ch" forName="picture8" refType="w" fact="0.3496"/>
          <dgm:constr type="h" for="ch" forName="picture8" refType="h" fact="0.1638"/>
          <dgm:constr type="l" for="ch" forName="parent8" refType="w" fact="0"/>
          <dgm:constr type="t" for="ch" forName="parent8" refType="h" fact="0.9772"/>
          <dgm:constr type="w" for="ch" forName="parent8" refType="w" fact="0.3496"/>
          <dgm:constr type="h" for="ch" forName="parent8" refType="h" fact="0.0207"/>
        </dgm:constrLst>
      </dgm:if>
      <dgm:else name="Name10">
        <dgm:alg type="composite">
          <dgm:param type="ar" val="0.4976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primFontSz" for="des" forName="parent8" refType="primFontSz" refFor="des" refForName="parent2" op="equ"/>
          <dgm:constr type="primFontSz" for="des" forName="parent9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069"/>
          <dgm:constr type="l" for="ch" forName="parent1" refType="w" fact="0"/>
          <dgm:constr type="t" for="ch" forName="parent1" refType="h" fact="0.2693"/>
          <dgm:constr type="w" for="ch" forName="parent1" refType="w" fact="0.9992"/>
          <dgm:constr type="h" for="ch" forName="parent1" refType="h" fact="0.0358"/>
          <dgm:constr type="l" for="ch" forName="picture2" refType="w" fact="0"/>
          <dgm:constr type="t" for="ch" forName="picture2" refType="h" fact="0.3165"/>
          <dgm:constr type="w" for="ch" forName="picture2" refType="w" fact="0.6307"/>
          <dgm:constr type="h" for="ch" forName="picture2" refType="h" fact="0.1638"/>
          <dgm:constr type="l" for="ch" forName="parent2" refType="w" fact="0"/>
          <dgm:constr type="t" for="ch" forName="parent2" refType="h" fact="0.4578"/>
          <dgm:constr type="w" for="ch" forName="parent2" refType="w" fact="0.6307"/>
          <dgm:constr type="h" for="ch" forName="parent2" refType="h" fact="0.0205"/>
          <dgm:constr type="l" for="ch" forName="picture3" refType="w" fact="0.6496"/>
          <dgm:constr type="t" for="ch" forName="picture3" refType="h" fact="0.3165"/>
          <dgm:constr type="w" for="ch" forName="picture3" refType="w" fact="0.3496"/>
          <dgm:constr type="h" for="ch" forName="picture3" refType="h" fact="0.1638"/>
          <dgm:constr type="l" for="ch" forName="parent3" refType="w" fact="0.6496"/>
          <dgm:constr type="t" for="ch" forName="parent3" refType="h" fact="0.4575"/>
          <dgm:constr type="w" for="ch" forName="parent3" refType="w" fact="0.3496"/>
          <dgm:constr type="h" for="ch" forName="parent3" refType="h" fact="0.0207"/>
          <dgm:constr type="l" for="ch" forName="picture5" refType="w" fact="0.3688"/>
          <dgm:constr type="t" for="ch" forName="picture5" refType="h" fact="0.4903"/>
          <dgm:constr type="w" for="ch" forName="picture5" refType="w" fact="0.6307"/>
          <dgm:constr type="h" for="ch" forName="picture5" refType="h" fact="0.1638"/>
          <dgm:constr type="l" for="ch" forName="parent5" refType="w" fact="0.3688"/>
          <dgm:constr type="t" for="ch" forName="parent5" refType="h" fact="0.6316"/>
          <dgm:constr type="w" for="ch" forName="parent5" refType="w" fact="0.6307"/>
          <dgm:constr type="h" for="ch" forName="parent5" refType="h" fact="0.0205"/>
          <dgm:constr type="l" for="ch" forName="picture4" refType="w" fact="0"/>
          <dgm:constr type="t" for="ch" forName="picture4" refType="h" fact="0.4903"/>
          <dgm:constr type="w" for="ch" forName="picture4" refType="w" fact="0.3496"/>
          <dgm:constr type="h" for="ch" forName="picture4" refType="h" fact="0.1638"/>
          <dgm:constr type="l" for="ch" forName="parent4" refType="w" fact="0"/>
          <dgm:constr type="t" for="ch" forName="parent4" refType="h" fact="0.6313"/>
          <dgm:constr type="w" for="ch" forName="parent4" refType="w" fact="0.3496"/>
          <dgm:constr type="h" for="ch" forName="parent4" refType="h" fact="0.0207"/>
          <dgm:constr type="l" for="ch" forName="picture6" refType="w" fact="0"/>
          <dgm:constr type="t" for="ch" forName="picture6" refType="h" fact="0.6638"/>
          <dgm:constr type="w" for="ch" forName="picture6" refType="w" fact="0.6307"/>
          <dgm:constr type="h" for="ch" forName="picture6" refType="h" fact="0.1638"/>
          <dgm:constr type="l" for="ch" forName="parent6" refType="w" fact="0"/>
          <dgm:constr type="t" for="ch" forName="parent6" refType="h" fact="0.8051"/>
          <dgm:constr type="w" for="ch" forName="parent6" refType="w" fact="0.6307"/>
          <dgm:constr type="h" for="ch" forName="parent6" refType="h" fact="0.0205"/>
          <dgm:constr type="l" for="ch" forName="picture7" refType="w" fact="0.6504"/>
          <dgm:constr type="t" for="ch" forName="picture7" refType="h" fact="0.6638"/>
          <dgm:constr type="w" for="ch" forName="picture7" refType="w" fact="0.3496"/>
          <dgm:constr type="h" for="ch" forName="picture7" refType="h" fact="0.1638"/>
          <dgm:constr type="l" for="ch" forName="parent7" refType="w" fact="0.6504"/>
          <dgm:constr type="t" for="ch" forName="parent7" refType="h" fact="0.8048"/>
          <dgm:constr type="w" for="ch" forName="parent7" refType="w" fact="0.3496"/>
          <dgm:constr type="h" for="ch" forName="parent7" refType="h" fact="0.0207"/>
          <dgm:constr type="l" for="ch" forName="picture8" refType="w" fact="0"/>
          <dgm:constr type="t" for="ch" forName="picture8" refType="h" fact="0.8362"/>
          <dgm:constr type="w" for="ch" forName="picture8" refType="w" fact="0.3496"/>
          <dgm:constr type="h" for="ch" forName="picture8" refType="h" fact="0.1638"/>
          <dgm:constr type="l" for="ch" forName="parent8" refType="w" fact="0"/>
          <dgm:constr type="t" for="ch" forName="parent8" refType="h" fact="0.9772"/>
          <dgm:constr type="w" for="ch" forName="parent8" refType="w" fact="0.3496"/>
          <dgm:constr type="h" for="ch" forName="parent8" refType="h" fact="0.0207"/>
          <dgm:constr type="l" for="ch" forName="picture9" refType="w" fact="0.3689"/>
          <dgm:constr type="t" for="ch" forName="picture9" refType="h" fact="0.8362"/>
          <dgm:constr type="w" for="ch" forName="picture9" refType="w" fact="0.6307"/>
          <dgm:constr type="h" for="ch" forName="picture9" refType="h" fact="0.1638"/>
          <dgm:constr type="l" for="ch" forName="parent9" refType="w" fact="0.3689"/>
          <dgm:constr type="t" for="ch" forName="parent9" refType="h" fact="0.9775"/>
          <dgm:constr type="w" for="ch" forName="parent9" refType="w" fact="0.6307"/>
          <dgm:constr type="h" for="ch" forName="parent9" refType="h" fact="0.0205"/>
        </dgm:constrLst>
      </dgm:else>
    </dgm:choose>
    <dgm:forEach name="Name11" axis="ch" ptType="node" cnt="1">
      <dgm:layoutNode name="picture1">
        <dgm:alg type="sp"/>
        <dgm:shape xmlns:r="http://schemas.openxmlformats.org/officeDocument/2006/relationships" r:blip="">
          <dgm:adjLst/>
        </dgm:shape>
        <dgm:presOf/>
        <dgm:forEach name="Name12" ref="pictureWrapper"/>
      </dgm:layoutNode>
      <dgm:layoutNode name="parent1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3" axis="ch" ptType="node" st="2" cnt="1">
      <dgm:layoutNode name="picture2">
        <dgm:alg type="sp"/>
        <dgm:shape xmlns:r="http://schemas.openxmlformats.org/officeDocument/2006/relationships" r:blip="">
          <dgm:adjLst/>
        </dgm:shape>
        <dgm:presOf/>
        <dgm:forEach name="Name14" ref="pictureWrapper"/>
      </dgm:layoutNode>
      <dgm:layoutNode name="parent2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3" cnt="1">
      <dgm:layoutNode name="picture3">
        <dgm:alg type="sp"/>
        <dgm:shape xmlns:r="http://schemas.openxmlformats.org/officeDocument/2006/relationships" r:blip="">
          <dgm:adjLst/>
        </dgm:shape>
        <dgm:presOf/>
        <dgm:forEach name="Name16" ref="pictureWrapper"/>
      </dgm:layoutNode>
      <dgm:layoutNode name="parent3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7" axis="ch" ptType="node" st="4" cnt="1">
      <dgm:layoutNode name="picture4">
        <dgm:alg type="sp"/>
        <dgm:shape xmlns:r="http://schemas.openxmlformats.org/officeDocument/2006/relationships" r:blip="">
          <dgm:adjLst/>
        </dgm:shape>
        <dgm:presOf/>
        <dgm:forEach name="Name18" ref="pictureWrapper"/>
      </dgm:layoutNode>
      <dgm:layoutNode name="parent4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9" axis="ch" ptType="node" st="5" cnt="1">
      <dgm:layoutNode name="picture5">
        <dgm:alg type="sp"/>
        <dgm:shape xmlns:r="http://schemas.openxmlformats.org/officeDocument/2006/relationships" r:blip="">
          <dgm:adjLst/>
        </dgm:shape>
        <dgm:presOf/>
        <dgm:forEach name="Name20" ref="pictureWrapper"/>
      </dgm:layoutNode>
      <dgm:layoutNode name="parent5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" ptType="node" st="6" cnt="1">
      <dgm:layoutNode name="picture6">
        <dgm:alg type="sp"/>
        <dgm:shape xmlns:r="http://schemas.openxmlformats.org/officeDocument/2006/relationships" r:blip="">
          <dgm:adjLst/>
        </dgm:shape>
        <dgm:presOf/>
        <dgm:forEach name="Name22" ref="pictureWrapper"/>
      </dgm:layoutNode>
      <dgm:layoutNode name="parent6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" ptType="node" st="7" cnt="1">
      <dgm:layoutNode name="picture7">
        <dgm:alg type="sp"/>
        <dgm:shape xmlns:r="http://schemas.openxmlformats.org/officeDocument/2006/relationships" r:blip="">
          <dgm:adjLst/>
        </dgm:shape>
        <dgm:presOf/>
        <dgm:forEach name="Name24" ref="pictureWrapper"/>
      </dgm:layoutNode>
      <dgm:layoutNode name="parent7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" ptType="node" st="8" cnt="1">
      <dgm:layoutNode name="picture8">
        <dgm:alg type="sp"/>
        <dgm:shape xmlns:r="http://schemas.openxmlformats.org/officeDocument/2006/relationships" r:blip="">
          <dgm:adjLst/>
        </dgm:shape>
        <dgm:presOf/>
        <dgm:forEach name="Name26" ref="pictureWrapper"/>
      </dgm:layoutNode>
      <dgm:layoutNode name="parent8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" ptType="node" st="9" cnt="1">
      <dgm:layoutNode name="picture9">
        <dgm:alg type="sp"/>
        <dgm:shape xmlns:r="http://schemas.openxmlformats.org/officeDocument/2006/relationships" r:blip="">
          <dgm:adjLst/>
        </dgm:shape>
        <dgm:presOf/>
        <dgm:forEach name="Name28" ref="pictureWrapper"/>
      </dgm:layoutNode>
      <dgm:layoutNode name="parent9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wrapper" axis="self" ptType="parTrans">
      <dgm:forEach name="pictureWrapper" axis="self">
        <dgm:layoutNode name="pictur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11/layout/ThemePictureAlternatingAccent">
  <dgm:title val="Theme Picture Alternating Accent"/>
  <dgm:desc val="Use to show a group of pictures with the first picture being the largest and on top. Additional Level 1 pictures alternate between squares and rectangles with a limit of nine Level 1 pictures. Works best with small amounts of text. Unused text does not appear, but remains available if you switch layouts."/>
  <dgm:catLst>
    <dgm:cat type="picture" pri="13750"/>
    <dgm:cat type="officeonline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9"/>
      <dgm:chPref val="9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62"/>
        </dgm:alg>
        <dgm:constrLst>
          <dgm:constr type="primFontSz" for="des" forName="parent1" val="65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/>
          <dgm:constr type="l" for="ch" forName="parent1" refType="w" fact="0"/>
          <dgm:constr type="t" for="ch" forName="parent1" refType="h" fact="0.8776"/>
          <dgm:constr type="w" for="ch" forName="parent1" refType="w"/>
          <dgm:constr type="h" for="ch" forName="parent1" refType="h" fact="0.1166"/>
        </dgm:constrLst>
      </dgm:if>
      <dgm:if name="Name3" axis="ch" ptType="node" func="cnt" op="equ" val="2">
        <dgm:alg type="composite">
          <dgm:param type="ar" val="1.0352"/>
        </dgm:alg>
        <dgm:constrLst>
          <dgm:constr type="primFontSz" for="des" forName="parent1" val="65"/>
          <dgm:constr type="primFontSz" for="des" forName="parent2" val="65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 fact="0.639"/>
          <dgm:constr type="l" for="ch" forName="parent1" refType="w" fact="0"/>
          <dgm:constr type="t" for="ch" forName="parent1" refType="h" fact="0.5608"/>
          <dgm:constr type="w" for="ch" forName="parent1" refType="w"/>
          <dgm:constr type="h" for="ch" forName="parent1" refType="h" fact="0.0745"/>
          <dgm:constr type="l" for="ch" forName="picture2" refType="w" fact="0"/>
          <dgm:constr type="t" for="ch" forName="picture2" refType="h" fact="0.6589"/>
          <dgm:constr type="w" for="ch" forName="picture2" refType="w" fact="0.6312"/>
          <dgm:constr type="h" for="ch" forName="picture2" refType="h" fact="0.3411"/>
          <dgm:constr type="l" for="ch" forName="parent2" refType="w" fact="0"/>
          <dgm:constr type="t" for="ch" forName="parent2" refType="h" fact="0.9532"/>
          <dgm:constr type="w" for="ch" forName="parent2" refType="w" fact="0.6312"/>
          <dgm:constr type="h" for="ch" forName="parent2" refType="h" fact="0.0426"/>
        </dgm:constrLst>
      </dgm:if>
      <dgm:if name="Name4" axis="ch" ptType="node" func="cnt" op="equ" val="3">
        <dgm:alg type="composite">
          <dgm:param type="ar" val="1.035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 fact="0.639"/>
          <dgm:constr type="l" for="ch" forName="parent1" refType="w" fact="0"/>
          <dgm:constr type="t" for="ch" forName="parent1" refType="h" fact="0.5608"/>
          <dgm:constr type="w" for="ch" forName="parent1" refType="w"/>
          <dgm:constr type="h" for="ch" forName="parent1" refType="h" fact="0.0745"/>
          <dgm:constr type="l" for="ch" forName="picture2" refType="w" fact="0"/>
          <dgm:constr type="t" for="ch" forName="picture2" refType="h" fact="0.6589"/>
          <dgm:constr type="w" for="ch" forName="picture2" refType="w" fact="0.6312"/>
          <dgm:constr type="h" for="ch" forName="picture2" refType="h" fact="0.3411"/>
          <dgm:constr type="l" for="ch" forName="parent2" refType="w" fact="0"/>
          <dgm:constr type="t" for="ch" forName="parent2" refType="h" fact="0.9532"/>
          <dgm:constr type="w" for="ch" forName="parent2" refType="w" fact="0.6312"/>
          <dgm:constr type="h" for="ch" forName="parent2" refType="h" fact="0.0426"/>
          <dgm:constr type="l" for="ch" forName="picture3" refType="w" fact="0.6501"/>
          <dgm:constr type="t" for="ch" forName="picture3" refType="h" fact="0.6589"/>
          <dgm:constr type="w" for="ch" forName="picture3" refType="w" fact="0.3499"/>
          <dgm:constr type="h" for="ch" forName="picture3" refType="h" fact="0.3411"/>
          <dgm:constr type="l" for="ch" forName="parent3" refType="w" fact="0.6501"/>
          <dgm:constr type="t" for="ch" forName="parent3" refType="h" fact="0.9525"/>
          <dgm:constr type="w" for="ch" forName="parent3" refType="w" fact="0.3499"/>
          <dgm:constr type="h" for="ch" forName="parent3" refType="h" fact="0.043"/>
        </dgm:constrLst>
      </dgm:if>
      <dgm:if name="Name5" axis="ch" ptType="node" func="cnt" op="equ" val="4">
        <dgm:alg type="composite">
          <dgm:param type="ar" val="0.7603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8"/>
          <dgm:constr type="h" for="ch" forName="picture1" refType="h" fact="0.4692"/>
          <dgm:constr type="l" for="ch" forName="parent1" refType="w" fact="0"/>
          <dgm:constr type="t" for="ch" forName="parent1" refType="h" fact="0.4118"/>
          <dgm:constr type="w" for="ch" forName="parent1" refType="w" fact="0.9998"/>
          <dgm:constr type="h" for="ch" forName="parent1" refType="h" fact="0.0547"/>
          <dgm:constr type="l" for="ch" forName="picture2" refType="w" fact="0"/>
          <dgm:constr type="t" for="ch" forName="picture2" refType="h" fact="0.4839"/>
          <dgm:constr type="w" for="ch" forName="picture2" refType="w" fact="0.631"/>
          <dgm:constr type="h" for="ch" forName="picture2" refType="h" fact="0.2504"/>
          <dgm:constr type="l" for="ch" forName="parent2" refType="w" fact="0"/>
          <dgm:constr type="t" for="ch" forName="parent2" refType="h" fact="0.6999"/>
          <dgm:constr type="w" for="ch" forName="parent2" refType="w" fact="0.631"/>
          <dgm:constr type="h" for="ch" forName="parent2" refType="h" fact="0.0313"/>
          <dgm:constr type="l" for="ch" forName="picture3" refType="w" fact="0.65"/>
          <dgm:constr type="t" for="ch" forName="picture3" refType="h" fact="0.4839"/>
          <dgm:constr type="w" for="ch" forName="picture3" refType="w" fact="0.3498"/>
          <dgm:constr type="h" for="ch" forName="picture3" refType="h" fact="0.2504"/>
          <dgm:constr type="l" for="ch" forName="parent3" refType="w" fact="0.65"/>
          <dgm:constr type="t" for="ch" forName="parent3" refType="h" fact="0.6994"/>
          <dgm:constr type="w" for="ch" forName="parent3" refType="w" fact="0.3498"/>
          <dgm:constr type="h" for="ch" forName="parent3" refType="h" fact="0.0316"/>
          <dgm:constr type="l" for="ch" forName="picture4" refType="w" fact="0"/>
          <dgm:constr type="t" for="ch" forName="picture4" refType="h" fact="0.7496"/>
          <dgm:constr type="w" for="ch" forName="picture4" refType="w" fact="0.3498"/>
          <dgm:constr type="h" for="ch" forName="picture4" refType="h" fact="0.2504"/>
          <dgm:constr type="l" for="ch" forName="parent4" refType="w" fact="0"/>
          <dgm:constr type="t" for="ch" forName="parent4" refType="h" fact="0.9651"/>
          <dgm:constr type="w" for="ch" forName="parent4" refType="w" fact="0.3498"/>
          <dgm:constr type="h" for="ch" forName="parent4" refType="h" fact="0.0316"/>
        </dgm:constrLst>
      </dgm:if>
      <dgm:if name="Name6" axis="ch" ptType="node" func="cnt" op="equ" val="5">
        <dgm:alg type="composite">
          <dgm:param type="ar" val="0.7603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8"/>
          <dgm:constr type="h" for="ch" forName="picture1" refType="h" fact="0.4692"/>
          <dgm:constr type="l" for="ch" forName="parent1" refType="w" fact="0"/>
          <dgm:constr type="t" for="ch" forName="parent1" refType="h" fact="0.4118"/>
          <dgm:constr type="w" for="ch" forName="parent1" refType="w" fact="0.9998"/>
          <dgm:constr type="h" for="ch" forName="parent1" refType="h" fact="0.0547"/>
          <dgm:constr type="l" for="ch" forName="picture2" refType="w" fact="0"/>
          <dgm:constr type="t" for="ch" forName="picture2" refType="h" fact="0.4839"/>
          <dgm:constr type="w" for="ch" forName="picture2" refType="w" fact="0.631"/>
          <dgm:constr type="h" for="ch" forName="picture2" refType="h" fact="0.2504"/>
          <dgm:constr type="l" for="ch" forName="parent2" refType="w" fact="0"/>
          <dgm:constr type="t" for="ch" forName="parent2" refType="h" fact="0.6999"/>
          <dgm:constr type="w" for="ch" forName="parent2" refType="w" fact="0.631"/>
          <dgm:constr type="h" for="ch" forName="parent2" refType="h" fact="0.0313"/>
          <dgm:constr type="l" for="ch" forName="picture3" refType="w" fact="0.65"/>
          <dgm:constr type="t" for="ch" forName="picture3" refType="h" fact="0.4839"/>
          <dgm:constr type="w" for="ch" forName="picture3" refType="w" fact="0.3498"/>
          <dgm:constr type="h" for="ch" forName="picture3" refType="h" fact="0.2504"/>
          <dgm:constr type="l" for="ch" forName="parent3" refType="w" fact="0.65"/>
          <dgm:constr type="t" for="ch" forName="parent3" refType="h" fact="0.6994"/>
          <dgm:constr type="w" for="ch" forName="parent3" refType="w" fact="0.3498"/>
          <dgm:constr type="h" for="ch" forName="parent3" refType="h" fact="0.0316"/>
          <dgm:constr type="l" for="ch" forName="picture4" refType="w" fact="0"/>
          <dgm:constr type="t" for="ch" forName="picture4" refType="h" fact="0.7496"/>
          <dgm:constr type="w" for="ch" forName="picture4" refType="w" fact="0.3498"/>
          <dgm:constr type="h" for="ch" forName="picture4" refType="h" fact="0.2504"/>
          <dgm:constr type="l" for="ch" forName="parent4" refType="w" fact="0"/>
          <dgm:constr type="t" for="ch" forName="parent4" refType="h" fact="0.9651"/>
          <dgm:constr type="w" for="ch" forName="parent4" refType="w" fact="0.3498"/>
          <dgm:constr type="h" for="ch" forName="parent4" refType="h" fact="0.0316"/>
          <dgm:constr type="l" for="ch" forName="picture5" refType="w" fact="0.369"/>
          <dgm:constr type="t" for="ch" forName="picture5" refType="h" fact="0.7496"/>
          <dgm:constr type="w" for="ch" forName="picture5" refType="w" fact="0.631"/>
          <dgm:constr type="h" for="ch" forName="picture5" refType="h" fact="0.2504"/>
          <dgm:constr type="l" for="ch" forName="parent5" refType="w" fact="0.369"/>
          <dgm:constr type="t" for="ch" forName="parent5" refType="h" fact="0.9656"/>
          <dgm:constr type="w" for="ch" forName="parent5" refType="w" fact="0.631"/>
          <dgm:constr type="h" for="ch" forName="parent5" refType="h" fact="0.0313"/>
        </dgm:constrLst>
      </dgm:if>
      <dgm:if name="Name7" axis="ch" ptType="node" func="cnt" op="equ" val="6">
        <dgm:alg type="composite">
          <dgm:param type="ar" val="0.601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708"/>
          <dgm:constr type="l" for="ch" forName="parent1" refType="w" fact="0"/>
          <dgm:constr type="t" for="ch" forName="parent1" refType="h" fact="0.3254"/>
          <dgm:constr type="w" for="ch" forName="parent1" refType="w" fact="0.9992"/>
          <dgm:constr type="h" for="ch" forName="parent1" refType="h" fact="0.0432"/>
          <dgm:constr type="l" for="ch" forName="picture2" refType="w" fact="0"/>
          <dgm:constr type="t" for="ch" forName="picture2" refType="h" fact="0.3824"/>
          <dgm:constr type="w" for="ch" forName="picture2" refType="w" fact="0.6307"/>
          <dgm:constr type="h" for="ch" forName="picture2" refType="h" fact="0.1979"/>
          <dgm:constr type="l" for="ch" forName="parent2" refType="w" fact="0"/>
          <dgm:constr type="t" for="ch" forName="parent2" refType="h" fact="0.5531"/>
          <dgm:constr type="w" for="ch" forName="parent2" refType="w" fact="0.6307"/>
          <dgm:constr type="h" for="ch" forName="parent2" refType="h" fact="0.0247"/>
          <dgm:constr type="l" for="ch" forName="picture3" refType="w" fact="0.6496"/>
          <dgm:constr type="t" for="ch" forName="picture3" refType="h" fact="0.3824"/>
          <dgm:constr type="w" for="ch" forName="picture3" refType="w" fact="0.3496"/>
          <dgm:constr type="h" for="ch" forName="picture3" refType="h" fact="0.1979"/>
          <dgm:constr type="l" for="ch" forName="parent3" refType="w" fact="0.6496"/>
          <dgm:constr type="t" for="ch" forName="parent3" refType="h" fact="0.5527"/>
          <dgm:constr type="w" for="ch" forName="parent3" refType="w" fact="0.3496"/>
          <dgm:constr type="h" for="ch" forName="parent3" refType="h" fact="0.025"/>
          <dgm:constr type="l" for="ch" forName="picture4" refType="w" fact="0"/>
          <dgm:constr type="t" for="ch" forName="picture4" refType="h" fact="0.5924"/>
          <dgm:constr type="w" for="ch" forName="picture4" refType="w" fact="0.3496"/>
          <dgm:constr type="h" for="ch" forName="picture4" refType="h" fact="0.1979"/>
          <dgm:constr type="l" for="ch" forName="parent4" refType="w" fact="0"/>
          <dgm:constr type="t" for="ch" forName="parent4" refType="h" fact="0.7627"/>
          <dgm:constr type="w" for="ch" forName="parent4" refType="w" fact="0.3496"/>
          <dgm:constr type="h" for="ch" forName="parent4" refType="h" fact="0.025"/>
          <dgm:constr type="l" for="ch" forName="picture5" refType="w" fact="0.3688"/>
          <dgm:constr type="t" for="ch" forName="picture5" refType="h" fact="0.5924"/>
          <dgm:constr type="w" for="ch" forName="picture5" refType="w" fact="0.6307"/>
          <dgm:constr type="h" for="ch" forName="picture5" refType="h" fact="0.1979"/>
          <dgm:constr type="l" for="ch" forName="parent5" refType="w" fact="0.3688"/>
          <dgm:constr type="t" for="ch" forName="parent5" refType="h" fact="0.7631"/>
          <dgm:constr type="w" for="ch" forName="parent5" refType="w" fact="0.6307"/>
          <dgm:constr type="h" for="ch" forName="parent5" refType="h" fact="0.0247"/>
          <dgm:constr type="l" for="ch" forName="picture6" refType="w" fact="0"/>
          <dgm:constr type="t" for="ch" forName="picture6" refType="h" fact="0.8021"/>
          <dgm:constr type="w" for="ch" forName="picture6" refType="w" fact="0.6307"/>
          <dgm:constr type="h" for="ch" forName="picture6" refType="h" fact="0.1979"/>
          <dgm:constr type="l" for="ch" forName="parent6" refType="w" fact="0"/>
          <dgm:constr type="t" for="ch" forName="parent6" refType="h" fact="0.9728"/>
          <dgm:constr type="w" for="ch" forName="parent6" refType="w" fact="0.6307"/>
          <dgm:constr type="h" for="ch" forName="parent6" refType="h" fact="0.0247"/>
        </dgm:constrLst>
      </dgm:if>
      <dgm:if name="Name8" axis="ch" ptType="node" func="cnt" op="equ" val="7">
        <dgm:alg type="composite">
          <dgm:param type="ar" val="0.601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708"/>
          <dgm:constr type="l" for="ch" forName="parent1" refType="w" fact="0"/>
          <dgm:constr type="t" for="ch" forName="parent1" refType="h" fact="0.3254"/>
          <dgm:constr type="w" for="ch" forName="parent1" refType="w" fact="0.9992"/>
          <dgm:constr type="h" for="ch" forName="parent1" refType="h" fact="0.0432"/>
          <dgm:constr type="l" for="ch" forName="picture2" refType="w" fact="0"/>
          <dgm:constr type="t" for="ch" forName="picture2" refType="h" fact="0.3824"/>
          <dgm:constr type="w" for="ch" forName="picture2" refType="w" fact="0.6307"/>
          <dgm:constr type="h" for="ch" forName="picture2" refType="h" fact="0.1979"/>
          <dgm:constr type="l" for="ch" forName="parent2" refType="w" fact="0"/>
          <dgm:constr type="t" for="ch" forName="parent2" refType="h" fact="0.5531"/>
          <dgm:constr type="w" for="ch" forName="parent2" refType="w" fact="0.6307"/>
          <dgm:constr type="h" for="ch" forName="parent2" refType="h" fact="0.0247"/>
          <dgm:constr type="l" for="ch" forName="picture3" refType="w" fact="0.6496"/>
          <dgm:constr type="t" for="ch" forName="picture3" refType="h" fact="0.3824"/>
          <dgm:constr type="w" for="ch" forName="picture3" refType="w" fact="0.3496"/>
          <dgm:constr type="h" for="ch" forName="picture3" refType="h" fact="0.1979"/>
          <dgm:constr type="l" for="ch" forName="parent3" refType="w" fact="0.6496"/>
          <dgm:constr type="t" for="ch" forName="parent3" refType="h" fact="0.5527"/>
          <dgm:constr type="w" for="ch" forName="parent3" refType="w" fact="0.3496"/>
          <dgm:constr type="h" for="ch" forName="parent3" refType="h" fact="0.025"/>
          <dgm:constr type="l" for="ch" forName="picture4" refType="w" fact="0"/>
          <dgm:constr type="t" for="ch" forName="picture4" refType="h" fact="0.5924"/>
          <dgm:constr type="w" for="ch" forName="picture4" refType="w" fact="0.3496"/>
          <dgm:constr type="h" for="ch" forName="picture4" refType="h" fact="0.1979"/>
          <dgm:constr type="l" for="ch" forName="parent4" refType="w" fact="0"/>
          <dgm:constr type="t" for="ch" forName="parent4" refType="h" fact="0.7627"/>
          <dgm:constr type="w" for="ch" forName="parent4" refType="w" fact="0.3496"/>
          <dgm:constr type="h" for="ch" forName="parent4" refType="h" fact="0.025"/>
          <dgm:constr type="l" for="ch" forName="picture5" refType="w" fact="0.3688"/>
          <dgm:constr type="t" for="ch" forName="picture5" refType="h" fact="0.5924"/>
          <dgm:constr type="w" for="ch" forName="picture5" refType="w" fact="0.6307"/>
          <dgm:constr type="h" for="ch" forName="picture5" refType="h" fact="0.1979"/>
          <dgm:constr type="l" for="ch" forName="parent5" refType="w" fact="0.3688"/>
          <dgm:constr type="t" for="ch" forName="parent5" refType="h" fact="0.7631"/>
          <dgm:constr type="w" for="ch" forName="parent5" refType="w" fact="0.6307"/>
          <dgm:constr type="h" for="ch" forName="parent5" refType="h" fact="0.0247"/>
          <dgm:constr type="l" for="ch" forName="picture6" refType="w" fact="0"/>
          <dgm:constr type="t" for="ch" forName="picture6" refType="h" fact="0.8021"/>
          <dgm:constr type="w" for="ch" forName="picture6" refType="w" fact="0.6307"/>
          <dgm:constr type="h" for="ch" forName="picture6" refType="h" fact="0.1979"/>
          <dgm:constr type="l" for="ch" forName="parent6" refType="w" fact="0"/>
          <dgm:constr type="t" for="ch" forName="parent6" refType="h" fact="0.9728"/>
          <dgm:constr type="w" for="ch" forName="parent6" refType="w" fact="0.6307"/>
          <dgm:constr type="h" for="ch" forName="parent6" refType="h" fact="0.0247"/>
          <dgm:constr type="l" for="ch" forName="picture7" refType="w" fact="0.6504"/>
          <dgm:constr type="t" for="ch" forName="picture7" refType="h" fact="0.8021"/>
          <dgm:constr type="w" for="ch" forName="picture7" refType="w" fact="0.3496"/>
          <dgm:constr type="h" for="ch" forName="picture7" refType="h" fact="0.1979"/>
          <dgm:constr type="l" for="ch" forName="parent7" refType="w" fact="0.6504"/>
          <dgm:constr type="t" for="ch" forName="parent7" refType="h" fact="0.9724"/>
          <dgm:constr type="w" for="ch" forName="parent7" refType="w" fact="0.3496"/>
          <dgm:constr type="h" for="ch" forName="parent7" refType="h" fact="0.025"/>
        </dgm:constrLst>
      </dgm:if>
      <dgm:if name="Name9" axis="ch" ptType="node" func="cnt" op="equ" val="8">
        <dgm:alg type="composite">
          <dgm:param type="ar" val="0.4976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primFontSz" for="des" forName="parent8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069"/>
          <dgm:constr type="l" for="ch" forName="parent1" refType="w" fact="0"/>
          <dgm:constr type="t" for="ch" forName="parent1" refType="h" fact="0.2693"/>
          <dgm:constr type="w" for="ch" forName="parent1" refType="w" fact="0.9992"/>
          <dgm:constr type="h" for="ch" forName="parent1" refType="h" fact="0.0358"/>
          <dgm:constr type="l" for="ch" forName="picture2" refType="w" fact="0"/>
          <dgm:constr type="t" for="ch" forName="picture2" refType="h" fact="0.3165"/>
          <dgm:constr type="w" for="ch" forName="picture2" refType="w" fact="0.6307"/>
          <dgm:constr type="h" for="ch" forName="picture2" refType="h" fact="0.1638"/>
          <dgm:constr type="l" for="ch" forName="parent2" refType="w" fact="0"/>
          <dgm:constr type="t" for="ch" forName="parent2" refType="h" fact="0.4578"/>
          <dgm:constr type="w" for="ch" forName="parent2" refType="w" fact="0.6307"/>
          <dgm:constr type="h" for="ch" forName="parent2" refType="h" fact="0.0205"/>
          <dgm:constr type="l" for="ch" forName="picture3" refType="w" fact="0.6496"/>
          <dgm:constr type="t" for="ch" forName="picture3" refType="h" fact="0.3165"/>
          <dgm:constr type="w" for="ch" forName="picture3" refType="w" fact="0.3496"/>
          <dgm:constr type="h" for="ch" forName="picture3" refType="h" fact="0.1638"/>
          <dgm:constr type="l" for="ch" forName="parent3" refType="w" fact="0.6496"/>
          <dgm:constr type="t" for="ch" forName="parent3" refType="h" fact="0.4575"/>
          <dgm:constr type="w" for="ch" forName="parent3" refType="w" fact="0.3496"/>
          <dgm:constr type="h" for="ch" forName="parent3" refType="h" fact="0.0207"/>
          <dgm:constr type="l" for="ch" forName="picture5" refType="w" fact="0.3688"/>
          <dgm:constr type="t" for="ch" forName="picture5" refType="h" fact="0.4903"/>
          <dgm:constr type="w" for="ch" forName="picture5" refType="w" fact="0.6307"/>
          <dgm:constr type="h" for="ch" forName="picture5" refType="h" fact="0.1638"/>
          <dgm:constr type="l" for="ch" forName="parent5" refType="w" fact="0.3688"/>
          <dgm:constr type="t" for="ch" forName="parent5" refType="h" fact="0.6316"/>
          <dgm:constr type="w" for="ch" forName="parent5" refType="w" fact="0.6307"/>
          <dgm:constr type="h" for="ch" forName="parent5" refType="h" fact="0.0205"/>
          <dgm:constr type="l" for="ch" forName="picture4" refType="w" fact="0"/>
          <dgm:constr type="t" for="ch" forName="picture4" refType="h" fact="0.4903"/>
          <dgm:constr type="w" for="ch" forName="picture4" refType="w" fact="0.3496"/>
          <dgm:constr type="h" for="ch" forName="picture4" refType="h" fact="0.1638"/>
          <dgm:constr type="l" for="ch" forName="parent4" refType="w" fact="0"/>
          <dgm:constr type="t" for="ch" forName="parent4" refType="h" fact="0.6313"/>
          <dgm:constr type="w" for="ch" forName="parent4" refType="w" fact="0.3496"/>
          <dgm:constr type="h" for="ch" forName="parent4" refType="h" fact="0.0207"/>
          <dgm:constr type="l" for="ch" forName="picture6" refType="w" fact="0"/>
          <dgm:constr type="t" for="ch" forName="picture6" refType="h" fact="0.6638"/>
          <dgm:constr type="w" for="ch" forName="picture6" refType="w" fact="0.6307"/>
          <dgm:constr type="h" for="ch" forName="picture6" refType="h" fact="0.1638"/>
          <dgm:constr type="l" for="ch" forName="parent6" refType="w" fact="0"/>
          <dgm:constr type="t" for="ch" forName="parent6" refType="h" fact="0.8051"/>
          <dgm:constr type="w" for="ch" forName="parent6" refType="w" fact="0.6307"/>
          <dgm:constr type="h" for="ch" forName="parent6" refType="h" fact="0.0205"/>
          <dgm:constr type="l" for="ch" forName="picture7" refType="w" fact="0.6504"/>
          <dgm:constr type="t" for="ch" forName="picture7" refType="h" fact="0.6638"/>
          <dgm:constr type="w" for="ch" forName="picture7" refType="w" fact="0.3496"/>
          <dgm:constr type="h" for="ch" forName="picture7" refType="h" fact="0.1638"/>
          <dgm:constr type="l" for="ch" forName="parent7" refType="w" fact="0.6504"/>
          <dgm:constr type="t" for="ch" forName="parent7" refType="h" fact="0.8048"/>
          <dgm:constr type="w" for="ch" forName="parent7" refType="w" fact="0.3496"/>
          <dgm:constr type="h" for="ch" forName="parent7" refType="h" fact="0.0207"/>
          <dgm:constr type="l" for="ch" forName="picture8" refType="w" fact="0"/>
          <dgm:constr type="t" for="ch" forName="picture8" refType="h" fact="0.8362"/>
          <dgm:constr type="w" for="ch" forName="picture8" refType="w" fact="0.3496"/>
          <dgm:constr type="h" for="ch" forName="picture8" refType="h" fact="0.1638"/>
          <dgm:constr type="l" for="ch" forName="parent8" refType="w" fact="0"/>
          <dgm:constr type="t" for="ch" forName="parent8" refType="h" fact="0.9772"/>
          <dgm:constr type="w" for="ch" forName="parent8" refType="w" fact="0.3496"/>
          <dgm:constr type="h" for="ch" forName="parent8" refType="h" fact="0.0207"/>
        </dgm:constrLst>
      </dgm:if>
      <dgm:else name="Name10">
        <dgm:alg type="composite">
          <dgm:param type="ar" val="0.4976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primFontSz" for="des" forName="parent8" refType="primFontSz" refFor="des" refForName="parent2" op="equ"/>
          <dgm:constr type="primFontSz" for="des" forName="parent9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069"/>
          <dgm:constr type="l" for="ch" forName="parent1" refType="w" fact="0"/>
          <dgm:constr type="t" for="ch" forName="parent1" refType="h" fact="0.2693"/>
          <dgm:constr type="w" for="ch" forName="parent1" refType="w" fact="0.9992"/>
          <dgm:constr type="h" for="ch" forName="parent1" refType="h" fact="0.0358"/>
          <dgm:constr type="l" for="ch" forName="picture2" refType="w" fact="0"/>
          <dgm:constr type="t" for="ch" forName="picture2" refType="h" fact="0.3165"/>
          <dgm:constr type="w" for="ch" forName="picture2" refType="w" fact="0.6307"/>
          <dgm:constr type="h" for="ch" forName="picture2" refType="h" fact="0.1638"/>
          <dgm:constr type="l" for="ch" forName="parent2" refType="w" fact="0"/>
          <dgm:constr type="t" for="ch" forName="parent2" refType="h" fact="0.4578"/>
          <dgm:constr type="w" for="ch" forName="parent2" refType="w" fact="0.6307"/>
          <dgm:constr type="h" for="ch" forName="parent2" refType="h" fact="0.0205"/>
          <dgm:constr type="l" for="ch" forName="picture3" refType="w" fact="0.6496"/>
          <dgm:constr type="t" for="ch" forName="picture3" refType="h" fact="0.3165"/>
          <dgm:constr type="w" for="ch" forName="picture3" refType="w" fact="0.3496"/>
          <dgm:constr type="h" for="ch" forName="picture3" refType="h" fact="0.1638"/>
          <dgm:constr type="l" for="ch" forName="parent3" refType="w" fact="0.6496"/>
          <dgm:constr type="t" for="ch" forName="parent3" refType="h" fact="0.4575"/>
          <dgm:constr type="w" for="ch" forName="parent3" refType="w" fact="0.3496"/>
          <dgm:constr type="h" for="ch" forName="parent3" refType="h" fact="0.0207"/>
          <dgm:constr type="l" for="ch" forName="picture5" refType="w" fact="0.3688"/>
          <dgm:constr type="t" for="ch" forName="picture5" refType="h" fact="0.4903"/>
          <dgm:constr type="w" for="ch" forName="picture5" refType="w" fact="0.6307"/>
          <dgm:constr type="h" for="ch" forName="picture5" refType="h" fact="0.1638"/>
          <dgm:constr type="l" for="ch" forName="parent5" refType="w" fact="0.3688"/>
          <dgm:constr type="t" for="ch" forName="parent5" refType="h" fact="0.6316"/>
          <dgm:constr type="w" for="ch" forName="parent5" refType="w" fact="0.6307"/>
          <dgm:constr type="h" for="ch" forName="parent5" refType="h" fact="0.0205"/>
          <dgm:constr type="l" for="ch" forName="picture4" refType="w" fact="0"/>
          <dgm:constr type="t" for="ch" forName="picture4" refType="h" fact="0.4903"/>
          <dgm:constr type="w" for="ch" forName="picture4" refType="w" fact="0.3496"/>
          <dgm:constr type="h" for="ch" forName="picture4" refType="h" fact="0.1638"/>
          <dgm:constr type="l" for="ch" forName="parent4" refType="w" fact="0"/>
          <dgm:constr type="t" for="ch" forName="parent4" refType="h" fact="0.6313"/>
          <dgm:constr type="w" for="ch" forName="parent4" refType="w" fact="0.3496"/>
          <dgm:constr type="h" for="ch" forName="parent4" refType="h" fact="0.0207"/>
          <dgm:constr type="l" for="ch" forName="picture6" refType="w" fact="0"/>
          <dgm:constr type="t" for="ch" forName="picture6" refType="h" fact="0.6638"/>
          <dgm:constr type="w" for="ch" forName="picture6" refType="w" fact="0.6307"/>
          <dgm:constr type="h" for="ch" forName="picture6" refType="h" fact="0.1638"/>
          <dgm:constr type="l" for="ch" forName="parent6" refType="w" fact="0"/>
          <dgm:constr type="t" for="ch" forName="parent6" refType="h" fact="0.8051"/>
          <dgm:constr type="w" for="ch" forName="parent6" refType="w" fact="0.6307"/>
          <dgm:constr type="h" for="ch" forName="parent6" refType="h" fact="0.0205"/>
          <dgm:constr type="l" for="ch" forName="picture7" refType="w" fact="0.6504"/>
          <dgm:constr type="t" for="ch" forName="picture7" refType="h" fact="0.6638"/>
          <dgm:constr type="w" for="ch" forName="picture7" refType="w" fact="0.3496"/>
          <dgm:constr type="h" for="ch" forName="picture7" refType="h" fact="0.1638"/>
          <dgm:constr type="l" for="ch" forName="parent7" refType="w" fact="0.6504"/>
          <dgm:constr type="t" for="ch" forName="parent7" refType="h" fact="0.8048"/>
          <dgm:constr type="w" for="ch" forName="parent7" refType="w" fact="0.3496"/>
          <dgm:constr type="h" for="ch" forName="parent7" refType="h" fact="0.0207"/>
          <dgm:constr type="l" for="ch" forName="picture8" refType="w" fact="0"/>
          <dgm:constr type="t" for="ch" forName="picture8" refType="h" fact="0.8362"/>
          <dgm:constr type="w" for="ch" forName="picture8" refType="w" fact="0.3496"/>
          <dgm:constr type="h" for="ch" forName="picture8" refType="h" fact="0.1638"/>
          <dgm:constr type="l" for="ch" forName="parent8" refType="w" fact="0"/>
          <dgm:constr type="t" for="ch" forName="parent8" refType="h" fact="0.9772"/>
          <dgm:constr type="w" for="ch" forName="parent8" refType="w" fact="0.3496"/>
          <dgm:constr type="h" for="ch" forName="parent8" refType="h" fact="0.0207"/>
          <dgm:constr type="l" for="ch" forName="picture9" refType="w" fact="0.3689"/>
          <dgm:constr type="t" for="ch" forName="picture9" refType="h" fact="0.8362"/>
          <dgm:constr type="w" for="ch" forName="picture9" refType="w" fact="0.6307"/>
          <dgm:constr type="h" for="ch" forName="picture9" refType="h" fact="0.1638"/>
          <dgm:constr type="l" for="ch" forName="parent9" refType="w" fact="0.3689"/>
          <dgm:constr type="t" for="ch" forName="parent9" refType="h" fact="0.9775"/>
          <dgm:constr type="w" for="ch" forName="parent9" refType="w" fact="0.6307"/>
          <dgm:constr type="h" for="ch" forName="parent9" refType="h" fact="0.0205"/>
        </dgm:constrLst>
      </dgm:else>
    </dgm:choose>
    <dgm:forEach name="Name11" axis="ch" ptType="node" cnt="1">
      <dgm:layoutNode name="picture1">
        <dgm:alg type="sp"/>
        <dgm:shape xmlns:r="http://schemas.openxmlformats.org/officeDocument/2006/relationships" r:blip="">
          <dgm:adjLst/>
        </dgm:shape>
        <dgm:presOf/>
        <dgm:forEach name="Name12" ref="pictureWrapper"/>
      </dgm:layoutNode>
      <dgm:layoutNode name="parent1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3" axis="ch" ptType="node" st="2" cnt="1">
      <dgm:layoutNode name="picture2">
        <dgm:alg type="sp"/>
        <dgm:shape xmlns:r="http://schemas.openxmlformats.org/officeDocument/2006/relationships" r:blip="">
          <dgm:adjLst/>
        </dgm:shape>
        <dgm:presOf/>
        <dgm:forEach name="Name14" ref="pictureWrapper"/>
      </dgm:layoutNode>
      <dgm:layoutNode name="parent2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3" cnt="1">
      <dgm:layoutNode name="picture3">
        <dgm:alg type="sp"/>
        <dgm:shape xmlns:r="http://schemas.openxmlformats.org/officeDocument/2006/relationships" r:blip="">
          <dgm:adjLst/>
        </dgm:shape>
        <dgm:presOf/>
        <dgm:forEach name="Name16" ref="pictureWrapper"/>
      </dgm:layoutNode>
      <dgm:layoutNode name="parent3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7" axis="ch" ptType="node" st="4" cnt="1">
      <dgm:layoutNode name="picture4">
        <dgm:alg type="sp"/>
        <dgm:shape xmlns:r="http://schemas.openxmlformats.org/officeDocument/2006/relationships" r:blip="">
          <dgm:adjLst/>
        </dgm:shape>
        <dgm:presOf/>
        <dgm:forEach name="Name18" ref="pictureWrapper"/>
      </dgm:layoutNode>
      <dgm:layoutNode name="parent4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9" axis="ch" ptType="node" st="5" cnt="1">
      <dgm:layoutNode name="picture5">
        <dgm:alg type="sp"/>
        <dgm:shape xmlns:r="http://schemas.openxmlformats.org/officeDocument/2006/relationships" r:blip="">
          <dgm:adjLst/>
        </dgm:shape>
        <dgm:presOf/>
        <dgm:forEach name="Name20" ref="pictureWrapper"/>
      </dgm:layoutNode>
      <dgm:layoutNode name="parent5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" ptType="node" st="6" cnt="1">
      <dgm:layoutNode name="picture6">
        <dgm:alg type="sp"/>
        <dgm:shape xmlns:r="http://schemas.openxmlformats.org/officeDocument/2006/relationships" r:blip="">
          <dgm:adjLst/>
        </dgm:shape>
        <dgm:presOf/>
        <dgm:forEach name="Name22" ref="pictureWrapper"/>
      </dgm:layoutNode>
      <dgm:layoutNode name="parent6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" ptType="node" st="7" cnt="1">
      <dgm:layoutNode name="picture7">
        <dgm:alg type="sp"/>
        <dgm:shape xmlns:r="http://schemas.openxmlformats.org/officeDocument/2006/relationships" r:blip="">
          <dgm:adjLst/>
        </dgm:shape>
        <dgm:presOf/>
        <dgm:forEach name="Name24" ref="pictureWrapper"/>
      </dgm:layoutNode>
      <dgm:layoutNode name="parent7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" ptType="node" st="8" cnt="1">
      <dgm:layoutNode name="picture8">
        <dgm:alg type="sp"/>
        <dgm:shape xmlns:r="http://schemas.openxmlformats.org/officeDocument/2006/relationships" r:blip="">
          <dgm:adjLst/>
        </dgm:shape>
        <dgm:presOf/>
        <dgm:forEach name="Name26" ref="pictureWrapper"/>
      </dgm:layoutNode>
      <dgm:layoutNode name="parent8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" ptType="node" st="9" cnt="1">
      <dgm:layoutNode name="picture9">
        <dgm:alg type="sp"/>
        <dgm:shape xmlns:r="http://schemas.openxmlformats.org/officeDocument/2006/relationships" r:blip="">
          <dgm:adjLst/>
        </dgm:shape>
        <dgm:presOf/>
        <dgm:forEach name="Name28" ref="pictureWrapper"/>
      </dgm:layoutNode>
      <dgm:layoutNode name="parent9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wrapper" axis="self" ptType="parTrans">
      <dgm:forEach name="pictureWrapper" axis="self">
        <dgm:layoutNode name="pictur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1/layout/ThemePictureAlternatingAccent">
  <dgm:title val="Theme Picture Alternating Accent"/>
  <dgm:desc val="Use to show a group of pictures with the first picture being the largest and on top. Additional Level 1 pictures alternate between squares and rectangles with a limit of nine Level 1 pictures. Works best with small amounts of text. Unused text does not appear, but remains available if you switch layouts."/>
  <dgm:catLst>
    <dgm:cat type="picture" pri="13750"/>
    <dgm:cat type="officeonline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9"/>
      <dgm:chPref val="9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62"/>
        </dgm:alg>
        <dgm:constrLst>
          <dgm:constr type="primFontSz" for="des" forName="parent1" val="65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/>
          <dgm:constr type="l" for="ch" forName="parent1" refType="w" fact="0"/>
          <dgm:constr type="t" for="ch" forName="parent1" refType="h" fact="0.8776"/>
          <dgm:constr type="w" for="ch" forName="parent1" refType="w"/>
          <dgm:constr type="h" for="ch" forName="parent1" refType="h" fact="0.1166"/>
        </dgm:constrLst>
      </dgm:if>
      <dgm:if name="Name3" axis="ch" ptType="node" func="cnt" op="equ" val="2">
        <dgm:alg type="composite">
          <dgm:param type="ar" val="1.0352"/>
        </dgm:alg>
        <dgm:constrLst>
          <dgm:constr type="primFontSz" for="des" forName="parent1" val="65"/>
          <dgm:constr type="primFontSz" for="des" forName="parent2" val="65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 fact="0.639"/>
          <dgm:constr type="l" for="ch" forName="parent1" refType="w" fact="0"/>
          <dgm:constr type="t" for="ch" forName="parent1" refType="h" fact="0.5608"/>
          <dgm:constr type="w" for="ch" forName="parent1" refType="w"/>
          <dgm:constr type="h" for="ch" forName="parent1" refType="h" fact="0.0745"/>
          <dgm:constr type="l" for="ch" forName="picture2" refType="w" fact="0"/>
          <dgm:constr type="t" for="ch" forName="picture2" refType="h" fact="0.6589"/>
          <dgm:constr type="w" for="ch" forName="picture2" refType="w" fact="0.6312"/>
          <dgm:constr type="h" for="ch" forName="picture2" refType="h" fact="0.3411"/>
          <dgm:constr type="l" for="ch" forName="parent2" refType="w" fact="0"/>
          <dgm:constr type="t" for="ch" forName="parent2" refType="h" fact="0.9532"/>
          <dgm:constr type="w" for="ch" forName="parent2" refType="w" fact="0.6312"/>
          <dgm:constr type="h" for="ch" forName="parent2" refType="h" fact="0.0426"/>
        </dgm:constrLst>
      </dgm:if>
      <dgm:if name="Name4" axis="ch" ptType="node" func="cnt" op="equ" val="3">
        <dgm:alg type="composite">
          <dgm:param type="ar" val="1.035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 fact="0.639"/>
          <dgm:constr type="l" for="ch" forName="parent1" refType="w" fact="0"/>
          <dgm:constr type="t" for="ch" forName="parent1" refType="h" fact="0.5608"/>
          <dgm:constr type="w" for="ch" forName="parent1" refType="w"/>
          <dgm:constr type="h" for="ch" forName="parent1" refType="h" fact="0.0745"/>
          <dgm:constr type="l" for="ch" forName="picture2" refType="w" fact="0"/>
          <dgm:constr type="t" for="ch" forName="picture2" refType="h" fact="0.6589"/>
          <dgm:constr type="w" for="ch" forName="picture2" refType="w" fact="0.6312"/>
          <dgm:constr type="h" for="ch" forName="picture2" refType="h" fact="0.3411"/>
          <dgm:constr type="l" for="ch" forName="parent2" refType="w" fact="0"/>
          <dgm:constr type="t" for="ch" forName="parent2" refType="h" fact="0.9532"/>
          <dgm:constr type="w" for="ch" forName="parent2" refType="w" fact="0.6312"/>
          <dgm:constr type="h" for="ch" forName="parent2" refType="h" fact="0.0426"/>
          <dgm:constr type="l" for="ch" forName="picture3" refType="w" fact="0.6501"/>
          <dgm:constr type="t" for="ch" forName="picture3" refType="h" fact="0.6589"/>
          <dgm:constr type="w" for="ch" forName="picture3" refType="w" fact="0.3499"/>
          <dgm:constr type="h" for="ch" forName="picture3" refType="h" fact="0.3411"/>
          <dgm:constr type="l" for="ch" forName="parent3" refType="w" fact="0.6501"/>
          <dgm:constr type="t" for="ch" forName="parent3" refType="h" fact="0.9525"/>
          <dgm:constr type="w" for="ch" forName="parent3" refType="w" fact="0.3499"/>
          <dgm:constr type="h" for="ch" forName="parent3" refType="h" fact="0.043"/>
        </dgm:constrLst>
      </dgm:if>
      <dgm:if name="Name5" axis="ch" ptType="node" func="cnt" op="equ" val="4">
        <dgm:alg type="composite">
          <dgm:param type="ar" val="0.7603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8"/>
          <dgm:constr type="h" for="ch" forName="picture1" refType="h" fact="0.4692"/>
          <dgm:constr type="l" for="ch" forName="parent1" refType="w" fact="0"/>
          <dgm:constr type="t" for="ch" forName="parent1" refType="h" fact="0.4118"/>
          <dgm:constr type="w" for="ch" forName="parent1" refType="w" fact="0.9998"/>
          <dgm:constr type="h" for="ch" forName="parent1" refType="h" fact="0.0547"/>
          <dgm:constr type="l" for="ch" forName="picture2" refType="w" fact="0"/>
          <dgm:constr type="t" for="ch" forName="picture2" refType="h" fact="0.4839"/>
          <dgm:constr type="w" for="ch" forName="picture2" refType="w" fact="0.631"/>
          <dgm:constr type="h" for="ch" forName="picture2" refType="h" fact="0.2504"/>
          <dgm:constr type="l" for="ch" forName="parent2" refType="w" fact="0"/>
          <dgm:constr type="t" for="ch" forName="parent2" refType="h" fact="0.6999"/>
          <dgm:constr type="w" for="ch" forName="parent2" refType="w" fact="0.631"/>
          <dgm:constr type="h" for="ch" forName="parent2" refType="h" fact="0.0313"/>
          <dgm:constr type="l" for="ch" forName="picture3" refType="w" fact="0.65"/>
          <dgm:constr type="t" for="ch" forName="picture3" refType="h" fact="0.4839"/>
          <dgm:constr type="w" for="ch" forName="picture3" refType="w" fact="0.3498"/>
          <dgm:constr type="h" for="ch" forName="picture3" refType="h" fact="0.2504"/>
          <dgm:constr type="l" for="ch" forName="parent3" refType="w" fact="0.65"/>
          <dgm:constr type="t" for="ch" forName="parent3" refType="h" fact="0.6994"/>
          <dgm:constr type="w" for="ch" forName="parent3" refType="w" fact="0.3498"/>
          <dgm:constr type="h" for="ch" forName="parent3" refType="h" fact="0.0316"/>
          <dgm:constr type="l" for="ch" forName="picture4" refType="w" fact="0"/>
          <dgm:constr type="t" for="ch" forName="picture4" refType="h" fact="0.7496"/>
          <dgm:constr type="w" for="ch" forName="picture4" refType="w" fact="0.3498"/>
          <dgm:constr type="h" for="ch" forName="picture4" refType="h" fact="0.2504"/>
          <dgm:constr type="l" for="ch" forName="parent4" refType="w" fact="0"/>
          <dgm:constr type="t" for="ch" forName="parent4" refType="h" fact="0.9651"/>
          <dgm:constr type="w" for="ch" forName="parent4" refType="w" fact="0.3498"/>
          <dgm:constr type="h" for="ch" forName="parent4" refType="h" fact="0.0316"/>
        </dgm:constrLst>
      </dgm:if>
      <dgm:if name="Name6" axis="ch" ptType="node" func="cnt" op="equ" val="5">
        <dgm:alg type="composite">
          <dgm:param type="ar" val="0.7603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8"/>
          <dgm:constr type="h" for="ch" forName="picture1" refType="h" fact="0.4692"/>
          <dgm:constr type="l" for="ch" forName="parent1" refType="w" fact="0"/>
          <dgm:constr type="t" for="ch" forName="parent1" refType="h" fact="0.4118"/>
          <dgm:constr type="w" for="ch" forName="parent1" refType="w" fact="0.9998"/>
          <dgm:constr type="h" for="ch" forName="parent1" refType="h" fact="0.0547"/>
          <dgm:constr type="l" for="ch" forName="picture2" refType="w" fact="0"/>
          <dgm:constr type="t" for="ch" forName="picture2" refType="h" fact="0.4839"/>
          <dgm:constr type="w" for="ch" forName="picture2" refType="w" fact="0.631"/>
          <dgm:constr type="h" for="ch" forName="picture2" refType="h" fact="0.2504"/>
          <dgm:constr type="l" for="ch" forName="parent2" refType="w" fact="0"/>
          <dgm:constr type="t" for="ch" forName="parent2" refType="h" fact="0.6999"/>
          <dgm:constr type="w" for="ch" forName="parent2" refType="w" fact="0.631"/>
          <dgm:constr type="h" for="ch" forName="parent2" refType="h" fact="0.0313"/>
          <dgm:constr type="l" for="ch" forName="picture3" refType="w" fact="0.65"/>
          <dgm:constr type="t" for="ch" forName="picture3" refType="h" fact="0.4839"/>
          <dgm:constr type="w" for="ch" forName="picture3" refType="w" fact="0.3498"/>
          <dgm:constr type="h" for="ch" forName="picture3" refType="h" fact="0.2504"/>
          <dgm:constr type="l" for="ch" forName="parent3" refType="w" fact="0.65"/>
          <dgm:constr type="t" for="ch" forName="parent3" refType="h" fact="0.6994"/>
          <dgm:constr type="w" for="ch" forName="parent3" refType="w" fact="0.3498"/>
          <dgm:constr type="h" for="ch" forName="parent3" refType="h" fact="0.0316"/>
          <dgm:constr type="l" for="ch" forName="picture4" refType="w" fact="0"/>
          <dgm:constr type="t" for="ch" forName="picture4" refType="h" fact="0.7496"/>
          <dgm:constr type="w" for="ch" forName="picture4" refType="w" fact="0.3498"/>
          <dgm:constr type="h" for="ch" forName="picture4" refType="h" fact="0.2504"/>
          <dgm:constr type="l" for="ch" forName="parent4" refType="w" fact="0"/>
          <dgm:constr type="t" for="ch" forName="parent4" refType="h" fact="0.9651"/>
          <dgm:constr type="w" for="ch" forName="parent4" refType="w" fact="0.3498"/>
          <dgm:constr type="h" for="ch" forName="parent4" refType="h" fact="0.0316"/>
          <dgm:constr type="l" for="ch" forName="picture5" refType="w" fact="0.369"/>
          <dgm:constr type="t" for="ch" forName="picture5" refType="h" fact="0.7496"/>
          <dgm:constr type="w" for="ch" forName="picture5" refType="w" fact="0.631"/>
          <dgm:constr type="h" for="ch" forName="picture5" refType="h" fact="0.2504"/>
          <dgm:constr type="l" for="ch" forName="parent5" refType="w" fact="0.369"/>
          <dgm:constr type="t" for="ch" forName="parent5" refType="h" fact="0.9656"/>
          <dgm:constr type="w" for="ch" forName="parent5" refType="w" fact="0.631"/>
          <dgm:constr type="h" for="ch" forName="parent5" refType="h" fact="0.0313"/>
        </dgm:constrLst>
      </dgm:if>
      <dgm:if name="Name7" axis="ch" ptType="node" func="cnt" op="equ" val="6">
        <dgm:alg type="composite">
          <dgm:param type="ar" val="0.601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708"/>
          <dgm:constr type="l" for="ch" forName="parent1" refType="w" fact="0"/>
          <dgm:constr type="t" for="ch" forName="parent1" refType="h" fact="0.3254"/>
          <dgm:constr type="w" for="ch" forName="parent1" refType="w" fact="0.9992"/>
          <dgm:constr type="h" for="ch" forName="parent1" refType="h" fact="0.0432"/>
          <dgm:constr type="l" for="ch" forName="picture2" refType="w" fact="0"/>
          <dgm:constr type="t" for="ch" forName="picture2" refType="h" fact="0.3824"/>
          <dgm:constr type="w" for="ch" forName="picture2" refType="w" fact="0.6307"/>
          <dgm:constr type="h" for="ch" forName="picture2" refType="h" fact="0.1979"/>
          <dgm:constr type="l" for="ch" forName="parent2" refType="w" fact="0"/>
          <dgm:constr type="t" for="ch" forName="parent2" refType="h" fact="0.5531"/>
          <dgm:constr type="w" for="ch" forName="parent2" refType="w" fact="0.6307"/>
          <dgm:constr type="h" for="ch" forName="parent2" refType="h" fact="0.0247"/>
          <dgm:constr type="l" for="ch" forName="picture3" refType="w" fact="0.6496"/>
          <dgm:constr type="t" for="ch" forName="picture3" refType="h" fact="0.3824"/>
          <dgm:constr type="w" for="ch" forName="picture3" refType="w" fact="0.3496"/>
          <dgm:constr type="h" for="ch" forName="picture3" refType="h" fact="0.1979"/>
          <dgm:constr type="l" for="ch" forName="parent3" refType="w" fact="0.6496"/>
          <dgm:constr type="t" for="ch" forName="parent3" refType="h" fact="0.5527"/>
          <dgm:constr type="w" for="ch" forName="parent3" refType="w" fact="0.3496"/>
          <dgm:constr type="h" for="ch" forName="parent3" refType="h" fact="0.025"/>
          <dgm:constr type="l" for="ch" forName="picture4" refType="w" fact="0"/>
          <dgm:constr type="t" for="ch" forName="picture4" refType="h" fact="0.5924"/>
          <dgm:constr type="w" for="ch" forName="picture4" refType="w" fact="0.3496"/>
          <dgm:constr type="h" for="ch" forName="picture4" refType="h" fact="0.1979"/>
          <dgm:constr type="l" for="ch" forName="parent4" refType="w" fact="0"/>
          <dgm:constr type="t" for="ch" forName="parent4" refType="h" fact="0.7627"/>
          <dgm:constr type="w" for="ch" forName="parent4" refType="w" fact="0.3496"/>
          <dgm:constr type="h" for="ch" forName="parent4" refType="h" fact="0.025"/>
          <dgm:constr type="l" for="ch" forName="picture5" refType="w" fact="0.3688"/>
          <dgm:constr type="t" for="ch" forName="picture5" refType="h" fact="0.5924"/>
          <dgm:constr type="w" for="ch" forName="picture5" refType="w" fact="0.6307"/>
          <dgm:constr type="h" for="ch" forName="picture5" refType="h" fact="0.1979"/>
          <dgm:constr type="l" for="ch" forName="parent5" refType="w" fact="0.3688"/>
          <dgm:constr type="t" for="ch" forName="parent5" refType="h" fact="0.7631"/>
          <dgm:constr type="w" for="ch" forName="parent5" refType="w" fact="0.6307"/>
          <dgm:constr type="h" for="ch" forName="parent5" refType="h" fact="0.0247"/>
          <dgm:constr type="l" for="ch" forName="picture6" refType="w" fact="0"/>
          <dgm:constr type="t" for="ch" forName="picture6" refType="h" fact="0.8021"/>
          <dgm:constr type="w" for="ch" forName="picture6" refType="w" fact="0.6307"/>
          <dgm:constr type="h" for="ch" forName="picture6" refType="h" fact="0.1979"/>
          <dgm:constr type="l" for="ch" forName="parent6" refType="w" fact="0"/>
          <dgm:constr type="t" for="ch" forName="parent6" refType="h" fact="0.9728"/>
          <dgm:constr type="w" for="ch" forName="parent6" refType="w" fact="0.6307"/>
          <dgm:constr type="h" for="ch" forName="parent6" refType="h" fact="0.0247"/>
        </dgm:constrLst>
      </dgm:if>
      <dgm:if name="Name8" axis="ch" ptType="node" func="cnt" op="equ" val="7">
        <dgm:alg type="composite">
          <dgm:param type="ar" val="0.601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708"/>
          <dgm:constr type="l" for="ch" forName="parent1" refType="w" fact="0"/>
          <dgm:constr type="t" for="ch" forName="parent1" refType="h" fact="0.3254"/>
          <dgm:constr type="w" for="ch" forName="parent1" refType="w" fact="0.9992"/>
          <dgm:constr type="h" for="ch" forName="parent1" refType="h" fact="0.0432"/>
          <dgm:constr type="l" for="ch" forName="picture2" refType="w" fact="0"/>
          <dgm:constr type="t" for="ch" forName="picture2" refType="h" fact="0.3824"/>
          <dgm:constr type="w" for="ch" forName="picture2" refType="w" fact="0.6307"/>
          <dgm:constr type="h" for="ch" forName="picture2" refType="h" fact="0.1979"/>
          <dgm:constr type="l" for="ch" forName="parent2" refType="w" fact="0"/>
          <dgm:constr type="t" for="ch" forName="parent2" refType="h" fact="0.5531"/>
          <dgm:constr type="w" for="ch" forName="parent2" refType="w" fact="0.6307"/>
          <dgm:constr type="h" for="ch" forName="parent2" refType="h" fact="0.0247"/>
          <dgm:constr type="l" for="ch" forName="picture3" refType="w" fact="0.6496"/>
          <dgm:constr type="t" for="ch" forName="picture3" refType="h" fact="0.3824"/>
          <dgm:constr type="w" for="ch" forName="picture3" refType="w" fact="0.3496"/>
          <dgm:constr type="h" for="ch" forName="picture3" refType="h" fact="0.1979"/>
          <dgm:constr type="l" for="ch" forName="parent3" refType="w" fact="0.6496"/>
          <dgm:constr type="t" for="ch" forName="parent3" refType="h" fact="0.5527"/>
          <dgm:constr type="w" for="ch" forName="parent3" refType="w" fact="0.3496"/>
          <dgm:constr type="h" for="ch" forName="parent3" refType="h" fact="0.025"/>
          <dgm:constr type="l" for="ch" forName="picture4" refType="w" fact="0"/>
          <dgm:constr type="t" for="ch" forName="picture4" refType="h" fact="0.5924"/>
          <dgm:constr type="w" for="ch" forName="picture4" refType="w" fact="0.3496"/>
          <dgm:constr type="h" for="ch" forName="picture4" refType="h" fact="0.1979"/>
          <dgm:constr type="l" for="ch" forName="parent4" refType="w" fact="0"/>
          <dgm:constr type="t" for="ch" forName="parent4" refType="h" fact="0.7627"/>
          <dgm:constr type="w" for="ch" forName="parent4" refType="w" fact="0.3496"/>
          <dgm:constr type="h" for="ch" forName="parent4" refType="h" fact="0.025"/>
          <dgm:constr type="l" for="ch" forName="picture5" refType="w" fact="0.3688"/>
          <dgm:constr type="t" for="ch" forName="picture5" refType="h" fact="0.5924"/>
          <dgm:constr type="w" for="ch" forName="picture5" refType="w" fact="0.6307"/>
          <dgm:constr type="h" for="ch" forName="picture5" refType="h" fact="0.1979"/>
          <dgm:constr type="l" for="ch" forName="parent5" refType="w" fact="0.3688"/>
          <dgm:constr type="t" for="ch" forName="parent5" refType="h" fact="0.7631"/>
          <dgm:constr type="w" for="ch" forName="parent5" refType="w" fact="0.6307"/>
          <dgm:constr type="h" for="ch" forName="parent5" refType="h" fact="0.0247"/>
          <dgm:constr type="l" for="ch" forName="picture6" refType="w" fact="0"/>
          <dgm:constr type="t" for="ch" forName="picture6" refType="h" fact="0.8021"/>
          <dgm:constr type="w" for="ch" forName="picture6" refType="w" fact="0.6307"/>
          <dgm:constr type="h" for="ch" forName="picture6" refType="h" fact="0.1979"/>
          <dgm:constr type="l" for="ch" forName="parent6" refType="w" fact="0"/>
          <dgm:constr type="t" for="ch" forName="parent6" refType="h" fact="0.9728"/>
          <dgm:constr type="w" for="ch" forName="parent6" refType="w" fact="0.6307"/>
          <dgm:constr type="h" for="ch" forName="parent6" refType="h" fact="0.0247"/>
          <dgm:constr type="l" for="ch" forName="picture7" refType="w" fact="0.6504"/>
          <dgm:constr type="t" for="ch" forName="picture7" refType="h" fact="0.8021"/>
          <dgm:constr type="w" for="ch" forName="picture7" refType="w" fact="0.3496"/>
          <dgm:constr type="h" for="ch" forName="picture7" refType="h" fact="0.1979"/>
          <dgm:constr type="l" for="ch" forName="parent7" refType="w" fact="0.6504"/>
          <dgm:constr type="t" for="ch" forName="parent7" refType="h" fact="0.9724"/>
          <dgm:constr type="w" for="ch" forName="parent7" refType="w" fact="0.3496"/>
          <dgm:constr type="h" for="ch" forName="parent7" refType="h" fact="0.025"/>
        </dgm:constrLst>
      </dgm:if>
      <dgm:if name="Name9" axis="ch" ptType="node" func="cnt" op="equ" val="8">
        <dgm:alg type="composite">
          <dgm:param type="ar" val="0.4976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primFontSz" for="des" forName="parent8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069"/>
          <dgm:constr type="l" for="ch" forName="parent1" refType="w" fact="0"/>
          <dgm:constr type="t" for="ch" forName="parent1" refType="h" fact="0.2693"/>
          <dgm:constr type="w" for="ch" forName="parent1" refType="w" fact="0.9992"/>
          <dgm:constr type="h" for="ch" forName="parent1" refType="h" fact="0.0358"/>
          <dgm:constr type="l" for="ch" forName="picture2" refType="w" fact="0"/>
          <dgm:constr type="t" for="ch" forName="picture2" refType="h" fact="0.3165"/>
          <dgm:constr type="w" for="ch" forName="picture2" refType="w" fact="0.6307"/>
          <dgm:constr type="h" for="ch" forName="picture2" refType="h" fact="0.1638"/>
          <dgm:constr type="l" for="ch" forName="parent2" refType="w" fact="0"/>
          <dgm:constr type="t" for="ch" forName="parent2" refType="h" fact="0.4578"/>
          <dgm:constr type="w" for="ch" forName="parent2" refType="w" fact="0.6307"/>
          <dgm:constr type="h" for="ch" forName="parent2" refType="h" fact="0.0205"/>
          <dgm:constr type="l" for="ch" forName="picture3" refType="w" fact="0.6496"/>
          <dgm:constr type="t" for="ch" forName="picture3" refType="h" fact="0.3165"/>
          <dgm:constr type="w" for="ch" forName="picture3" refType="w" fact="0.3496"/>
          <dgm:constr type="h" for="ch" forName="picture3" refType="h" fact="0.1638"/>
          <dgm:constr type="l" for="ch" forName="parent3" refType="w" fact="0.6496"/>
          <dgm:constr type="t" for="ch" forName="parent3" refType="h" fact="0.4575"/>
          <dgm:constr type="w" for="ch" forName="parent3" refType="w" fact="0.3496"/>
          <dgm:constr type="h" for="ch" forName="parent3" refType="h" fact="0.0207"/>
          <dgm:constr type="l" for="ch" forName="picture5" refType="w" fact="0.3688"/>
          <dgm:constr type="t" for="ch" forName="picture5" refType="h" fact="0.4903"/>
          <dgm:constr type="w" for="ch" forName="picture5" refType="w" fact="0.6307"/>
          <dgm:constr type="h" for="ch" forName="picture5" refType="h" fact="0.1638"/>
          <dgm:constr type="l" for="ch" forName="parent5" refType="w" fact="0.3688"/>
          <dgm:constr type="t" for="ch" forName="parent5" refType="h" fact="0.6316"/>
          <dgm:constr type="w" for="ch" forName="parent5" refType="w" fact="0.6307"/>
          <dgm:constr type="h" for="ch" forName="parent5" refType="h" fact="0.0205"/>
          <dgm:constr type="l" for="ch" forName="picture4" refType="w" fact="0"/>
          <dgm:constr type="t" for="ch" forName="picture4" refType="h" fact="0.4903"/>
          <dgm:constr type="w" for="ch" forName="picture4" refType="w" fact="0.3496"/>
          <dgm:constr type="h" for="ch" forName="picture4" refType="h" fact="0.1638"/>
          <dgm:constr type="l" for="ch" forName="parent4" refType="w" fact="0"/>
          <dgm:constr type="t" for="ch" forName="parent4" refType="h" fact="0.6313"/>
          <dgm:constr type="w" for="ch" forName="parent4" refType="w" fact="0.3496"/>
          <dgm:constr type="h" for="ch" forName="parent4" refType="h" fact="0.0207"/>
          <dgm:constr type="l" for="ch" forName="picture6" refType="w" fact="0"/>
          <dgm:constr type="t" for="ch" forName="picture6" refType="h" fact="0.6638"/>
          <dgm:constr type="w" for="ch" forName="picture6" refType="w" fact="0.6307"/>
          <dgm:constr type="h" for="ch" forName="picture6" refType="h" fact="0.1638"/>
          <dgm:constr type="l" for="ch" forName="parent6" refType="w" fact="0"/>
          <dgm:constr type="t" for="ch" forName="parent6" refType="h" fact="0.8051"/>
          <dgm:constr type="w" for="ch" forName="parent6" refType="w" fact="0.6307"/>
          <dgm:constr type="h" for="ch" forName="parent6" refType="h" fact="0.0205"/>
          <dgm:constr type="l" for="ch" forName="picture7" refType="w" fact="0.6504"/>
          <dgm:constr type="t" for="ch" forName="picture7" refType="h" fact="0.6638"/>
          <dgm:constr type="w" for="ch" forName="picture7" refType="w" fact="0.3496"/>
          <dgm:constr type="h" for="ch" forName="picture7" refType="h" fact="0.1638"/>
          <dgm:constr type="l" for="ch" forName="parent7" refType="w" fact="0.6504"/>
          <dgm:constr type="t" for="ch" forName="parent7" refType="h" fact="0.8048"/>
          <dgm:constr type="w" for="ch" forName="parent7" refType="w" fact="0.3496"/>
          <dgm:constr type="h" for="ch" forName="parent7" refType="h" fact="0.0207"/>
          <dgm:constr type="l" for="ch" forName="picture8" refType="w" fact="0"/>
          <dgm:constr type="t" for="ch" forName="picture8" refType="h" fact="0.8362"/>
          <dgm:constr type="w" for="ch" forName="picture8" refType="w" fact="0.3496"/>
          <dgm:constr type="h" for="ch" forName="picture8" refType="h" fact="0.1638"/>
          <dgm:constr type="l" for="ch" forName="parent8" refType="w" fact="0"/>
          <dgm:constr type="t" for="ch" forName="parent8" refType="h" fact="0.9772"/>
          <dgm:constr type="w" for="ch" forName="parent8" refType="w" fact="0.3496"/>
          <dgm:constr type="h" for="ch" forName="parent8" refType="h" fact="0.0207"/>
        </dgm:constrLst>
      </dgm:if>
      <dgm:else name="Name10">
        <dgm:alg type="composite">
          <dgm:param type="ar" val="0.4976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primFontSz" for="des" forName="parent8" refType="primFontSz" refFor="des" refForName="parent2" op="equ"/>
          <dgm:constr type="primFontSz" for="des" forName="parent9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069"/>
          <dgm:constr type="l" for="ch" forName="parent1" refType="w" fact="0"/>
          <dgm:constr type="t" for="ch" forName="parent1" refType="h" fact="0.2693"/>
          <dgm:constr type="w" for="ch" forName="parent1" refType="w" fact="0.9992"/>
          <dgm:constr type="h" for="ch" forName="parent1" refType="h" fact="0.0358"/>
          <dgm:constr type="l" for="ch" forName="picture2" refType="w" fact="0"/>
          <dgm:constr type="t" for="ch" forName="picture2" refType="h" fact="0.3165"/>
          <dgm:constr type="w" for="ch" forName="picture2" refType="w" fact="0.6307"/>
          <dgm:constr type="h" for="ch" forName="picture2" refType="h" fact="0.1638"/>
          <dgm:constr type="l" for="ch" forName="parent2" refType="w" fact="0"/>
          <dgm:constr type="t" for="ch" forName="parent2" refType="h" fact="0.4578"/>
          <dgm:constr type="w" for="ch" forName="parent2" refType="w" fact="0.6307"/>
          <dgm:constr type="h" for="ch" forName="parent2" refType="h" fact="0.0205"/>
          <dgm:constr type="l" for="ch" forName="picture3" refType="w" fact="0.6496"/>
          <dgm:constr type="t" for="ch" forName="picture3" refType="h" fact="0.3165"/>
          <dgm:constr type="w" for="ch" forName="picture3" refType="w" fact="0.3496"/>
          <dgm:constr type="h" for="ch" forName="picture3" refType="h" fact="0.1638"/>
          <dgm:constr type="l" for="ch" forName="parent3" refType="w" fact="0.6496"/>
          <dgm:constr type="t" for="ch" forName="parent3" refType="h" fact="0.4575"/>
          <dgm:constr type="w" for="ch" forName="parent3" refType="w" fact="0.3496"/>
          <dgm:constr type="h" for="ch" forName="parent3" refType="h" fact="0.0207"/>
          <dgm:constr type="l" for="ch" forName="picture5" refType="w" fact="0.3688"/>
          <dgm:constr type="t" for="ch" forName="picture5" refType="h" fact="0.4903"/>
          <dgm:constr type="w" for="ch" forName="picture5" refType="w" fact="0.6307"/>
          <dgm:constr type="h" for="ch" forName="picture5" refType="h" fact="0.1638"/>
          <dgm:constr type="l" for="ch" forName="parent5" refType="w" fact="0.3688"/>
          <dgm:constr type="t" for="ch" forName="parent5" refType="h" fact="0.6316"/>
          <dgm:constr type="w" for="ch" forName="parent5" refType="w" fact="0.6307"/>
          <dgm:constr type="h" for="ch" forName="parent5" refType="h" fact="0.0205"/>
          <dgm:constr type="l" for="ch" forName="picture4" refType="w" fact="0"/>
          <dgm:constr type="t" for="ch" forName="picture4" refType="h" fact="0.4903"/>
          <dgm:constr type="w" for="ch" forName="picture4" refType="w" fact="0.3496"/>
          <dgm:constr type="h" for="ch" forName="picture4" refType="h" fact="0.1638"/>
          <dgm:constr type="l" for="ch" forName="parent4" refType="w" fact="0"/>
          <dgm:constr type="t" for="ch" forName="parent4" refType="h" fact="0.6313"/>
          <dgm:constr type="w" for="ch" forName="parent4" refType="w" fact="0.3496"/>
          <dgm:constr type="h" for="ch" forName="parent4" refType="h" fact="0.0207"/>
          <dgm:constr type="l" for="ch" forName="picture6" refType="w" fact="0"/>
          <dgm:constr type="t" for="ch" forName="picture6" refType="h" fact="0.6638"/>
          <dgm:constr type="w" for="ch" forName="picture6" refType="w" fact="0.6307"/>
          <dgm:constr type="h" for="ch" forName="picture6" refType="h" fact="0.1638"/>
          <dgm:constr type="l" for="ch" forName="parent6" refType="w" fact="0"/>
          <dgm:constr type="t" for="ch" forName="parent6" refType="h" fact="0.8051"/>
          <dgm:constr type="w" for="ch" forName="parent6" refType="w" fact="0.6307"/>
          <dgm:constr type="h" for="ch" forName="parent6" refType="h" fact="0.0205"/>
          <dgm:constr type="l" for="ch" forName="picture7" refType="w" fact="0.6504"/>
          <dgm:constr type="t" for="ch" forName="picture7" refType="h" fact="0.6638"/>
          <dgm:constr type="w" for="ch" forName="picture7" refType="w" fact="0.3496"/>
          <dgm:constr type="h" for="ch" forName="picture7" refType="h" fact="0.1638"/>
          <dgm:constr type="l" for="ch" forName="parent7" refType="w" fact="0.6504"/>
          <dgm:constr type="t" for="ch" forName="parent7" refType="h" fact="0.8048"/>
          <dgm:constr type="w" for="ch" forName="parent7" refType="w" fact="0.3496"/>
          <dgm:constr type="h" for="ch" forName="parent7" refType="h" fact="0.0207"/>
          <dgm:constr type="l" for="ch" forName="picture8" refType="w" fact="0"/>
          <dgm:constr type="t" for="ch" forName="picture8" refType="h" fact="0.8362"/>
          <dgm:constr type="w" for="ch" forName="picture8" refType="w" fact="0.3496"/>
          <dgm:constr type="h" for="ch" forName="picture8" refType="h" fact="0.1638"/>
          <dgm:constr type="l" for="ch" forName="parent8" refType="w" fact="0"/>
          <dgm:constr type="t" for="ch" forName="parent8" refType="h" fact="0.9772"/>
          <dgm:constr type="w" for="ch" forName="parent8" refType="w" fact="0.3496"/>
          <dgm:constr type="h" for="ch" forName="parent8" refType="h" fact="0.0207"/>
          <dgm:constr type="l" for="ch" forName="picture9" refType="w" fact="0.3689"/>
          <dgm:constr type="t" for="ch" forName="picture9" refType="h" fact="0.8362"/>
          <dgm:constr type="w" for="ch" forName="picture9" refType="w" fact="0.6307"/>
          <dgm:constr type="h" for="ch" forName="picture9" refType="h" fact="0.1638"/>
          <dgm:constr type="l" for="ch" forName="parent9" refType="w" fact="0.3689"/>
          <dgm:constr type="t" for="ch" forName="parent9" refType="h" fact="0.9775"/>
          <dgm:constr type="w" for="ch" forName="parent9" refType="w" fact="0.6307"/>
          <dgm:constr type="h" for="ch" forName="parent9" refType="h" fact="0.0205"/>
        </dgm:constrLst>
      </dgm:else>
    </dgm:choose>
    <dgm:forEach name="Name11" axis="ch" ptType="node" cnt="1">
      <dgm:layoutNode name="picture1">
        <dgm:alg type="sp"/>
        <dgm:shape xmlns:r="http://schemas.openxmlformats.org/officeDocument/2006/relationships" r:blip="">
          <dgm:adjLst/>
        </dgm:shape>
        <dgm:presOf/>
        <dgm:forEach name="Name12" ref="pictureWrapper"/>
      </dgm:layoutNode>
      <dgm:layoutNode name="parent1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3" axis="ch" ptType="node" st="2" cnt="1">
      <dgm:layoutNode name="picture2">
        <dgm:alg type="sp"/>
        <dgm:shape xmlns:r="http://schemas.openxmlformats.org/officeDocument/2006/relationships" r:blip="">
          <dgm:adjLst/>
        </dgm:shape>
        <dgm:presOf/>
        <dgm:forEach name="Name14" ref="pictureWrapper"/>
      </dgm:layoutNode>
      <dgm:layoutNode name="parent2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3" cnt="1">
      <dgm:layoutNode name="picture3">
        <dgm:alg type="sp"/>
        <dgm:shape xmlns:r="http://schemas.openxmlformats.org/officeDocument/2006/relationships" r:blip="">
          <dgm:adjLst/>
        </dgm:shape>
        <dgm:presOf/>
        <dgm:forEach name="Name16" ref="pictureWrapper"/>
      </dgm:layoutNode>
      <dgm:layoutNode name="parent3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7" axis="ch" ptType="node" st="4" cnt="1">
      <dgm:layoutNode name="picture4">
        <dgm:alg type="sp"/>
        <dgm:shape xmlns:r="http://schemas.openxmlformats.org/officeDocument/2006/relationships" r:blip="">
          <dgm:adjLst/>
        </dgm:shape>
        <dgm:presOf/>
        <dgm:forEach name="Name18" ref="pictureWrapper"/>
      </dgm:layoutNode>
      <dgm:layoutNode name="parent4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9" axis="ch" ptType="node" st="5" cnt="1">
      <dgm:layoutNode name="picture5">
        <dgm:alg type="sp"/>
        <dgm:shape xmlns:r="http://schemas.openxmlformats.org/officeDocument/2006/relationships" r:blip="">
          <dgm:adjLst/>
        </dgm:shape>
        <dgm:presOf/>
        <dgm:forEach name="Name20" ref="pictureWrapper"/>
      </dgm:layoutNode>
      <dgm:layoutNode name="parent5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" ptType="node" st="6" cnt="1">
      <dgm:layoutNode name="picture6">
        <dgm:alg type="sp"/>
        <dgm:shape xmlns:r="http://schemas.openxmlformats.org/officeDocument/2006/relationships" r:blip="">
          <dgm:adjLst/>
        </dgm:shape>
        <dgm:presOf/>
        <dgm:forEach name="Name22" ref="pictureWrapper"/>
      </dgm:layoutNode>
      <dgm:layoutNode name="parent6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" ptType="node" st="7" cnt="1">
      <dgm:layoutNode name="picture7">
        <dgm:alg type="sp"/>
        <dgm:shape xmlns:r="http://schemas.openxmlformats.org/officeDocument/2006/relationships" r:blip="">
          <dgm:adjLst/>
        </dgm:shape>
        <dgm:presOf/>
        <dgm:forEach name="Name24" ref="pictureWrapper"/>
      </dgm:layoutNode>
      <dgm:layoutNode name="parent7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" ptType="node" st="8" cnt="1">
      <dgm:layoutNode name="picture8">
        <dgm:alg type="sp"/>
        <dgm:shape xmlns:r="http://schemas.openxmlformats.org/officeDocument/2006/relationships" r:blip="">
          <dgm:adjLst/>
        </dgm:shape>
        <dgm:presOf/>
        <dgm:forEach name="Name26" ref="pictureWrapper"/>
      </dgm:layoutNode>
      <dgm:layoutNode name="parent8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" ptType="node" st="9" cnt="1">
      <dgm:layoutNode name="picture9">
        <dgm:alg type="sp"/>
        <dgm:shape xmlns:r="http://schemas.openxmlformats.org/officeDocument/2006/relationships" r:blip="">
          <dgm:adjLst/>
        </dgm:shape>
        <dgm:presOf/>
        <dgm:forEach name="Name28" ref="pictureWrapper"/>
      </dgm:layoutNode>
      <dgm:layoutNode name="parent9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wrapper" axis="self" ptType="parTrans">
      <dgm:forEach name="pictureWrapper" axis="self">
        <dgm:layoutNode name="pictur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1/layout/ThemePictureAlternatingAccent">
  <dgm:title val="Theme Picture Alternating Accent"/>
  <dgm:desc val="Use to show a group of pictures with the first picture being the largest and on top. Additional Level 1 pictures alternate between squares and rectangles with a limit of nine Level 1 pictures. Works best with small amounts of text. Unused text does not appear, but remains available if you switch layouts."/>
  <dgm:catLst>
    <dgm:cat type="picture" pri="13750"/>
    <dgm:cat type="officeonline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9"/>
      <dgm:chPref val="9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62"/>
        </dgm:alg>
        <dgm:constrLst>
          <dgm:constr type="primFontSz" for="des" forName="parent1" val="65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/>
          <dgm:constr type="l" for="ch" forName="parent1" refType="w" fact="0"/>
          <dgm:constr type="t" for="ch" forName="parent1" refType="h" fact="0.8776"/>
          <dgm:constr type="w" for="ch" forName="parent1" refType="w"/>
          <dgm:constr type="h" for="ch" forName="parent1" refType="h" fact="0.1166"/>
        </dgm:constrLst>
      </dgm:if>
      <dgm:if name="Name3" axis="ch" ptType="node" func="cnt" op="equ" val="2">
        <dgm:alg type="composite">
          <dgm:param type="ar" val="1.0352"/>
        </dgm:alg>
        <dgm:constrLst>
          <dgm:constr type="primFontSz" for="des" forName="parent1" val="65"/>
          <dgm:constr type="primFontSz" for="des" forName="parent2" val="65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 fact="0.639"/>
          <dgm:constr type="l" for="ch" forName="parent1" refType="w" fact="0"/>
          <dgm:constr type="t" for="ch" forName="parent1" refType="h" fact="0.5608"/>
          <dgm:constr type="w" for="ch" forName="parent1" refType="w"/>
          <dgm:constr type="h" for="ch" forName="parent1" refType="h" fact="0.0745"/>
          <dgm:constr type="l" for="ch" forName="picture2" refType="w" fact="0"/>
          <dgm:constr type="t" for="ch" forName="picture2" refType="h" fact="0.6589"/>
          <dgm:constr type="w" for="ch" forName="picture2" refType="w" fact="0.6312"/>
          <dgm:constr type="h" for="ch" forName="picture2" refType="h" fact="0.3411"/>
          <dgm:constr type="l" for="ch" forName="parent2" refType="w" fact="0"/>
          <dgm:constr type="t" for="ch" forName="parent2" refType="h" fact="0.9532"/>
          <dgm:constr type="w" for="ch" forName="parent2" refType="w" fact="0.6312"/>
          <dgm:constr type="h" for="ch" forName="parent2" refType="h" fact="0.0426"/>
        </dgm:constrLst>
      </dgm:if>
      <dgm:if name="Name4" axis="ch" ptType="node" func="cnt" op="equ" val="3">
        <dgm:alg type="composite">
          <dgm:param type="ar" val="1.035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 fact="0.639"/>
          <dgm:constr type="l" for="ch" forName="parent1" refType="w" fact="0"/>
          <dgm:constr type="t" for="ch" forName="parent1" refType="h" fact="0.5608"/>
          <dgm:constr type="w" for="ch" forName="parent1" refType="w"/>
          <dgm:constr type="h" for="ch" forName="parent1" refType="h" fact="0.0745"/>
          <dgm:constr type="l" for="ch" forName="picture2" refType="w" fact="0"/>
          <dgm:constr type="t" for="ch" forName="picture2" refType="h" fact="0.6589"/>
          <dgm:constr type="w" for="ch" forName="picture2" refType="w" fact="0.6312"/>
          <dgm:constr type="h" for="ch" forName="picture2" refType="h" fact="0.3411"/>
          <dgm:constr type="l" for="ch" forName="parent2" refType="w" fact="0"/>
          <dgm:constr type="t" for="ch" forName="parent2" refType="h" fact="0.9532"/>
          <dgm:constr type="w" for="ch" forName="parent2" refType="w" fact="0.6312"/>
          <dgm:constr type="h" for="ch" forName="parent2" refType="h" fact="0.0426"/>
          <dgm:constr type="l" for="ch" forName="picture3" refType="w" fact="0.6501"/>
          <dgm:constr type="t" for="ch" forName="picture3" refType="h" fact="0.6589"/>
          <dgm:constr type="w" for="ch" forName="picture3" refType="w" fact="0.3499"/>
          <dgm:constr type="h" for="ch" forName="picture3" refType="h" fact="0.3411"/>
          <dgm:constr type="l" for="ch" forName="parent3" refType="w" fact="0.6501"/>
          <dgm:constr type="t" for="ch" forName="parent3" refType="h" fact="0.9525"/>
          <dgm:constr type="w" for="ch" forName="parent3" refType="w" fact="0.3499"/>
          <dgm:constr type="h" for="ch" forName="parent3" refType="h" fact="0.043"/>
        </dgm:constrLst>
      </dgm:if>
      <dgm:if name="Name5" axis="ch" ptType="node" func="cnt" op="equ" val="4">
        <dgm:alg type="composite">
          <dgm:param type="ar" val="0.7603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8"/>
          <dgm:constr type="h" for="ch" forName="picture1" refType="h" fact="0.4692"/>
          <dgm:constr type="l" for="ch" forName="parent1" refType="w" fact="0"/>
          <dgm:constr type="t" for="ch" forName="parent1" refType="h" fact="0.4118"/>
          <dgm:constr type="w" for="ch" forName="parent1" refType="w" fact="0.9998"/>
          <dgm:constr type="h" for="ch" forName="parent1" refType="h" fact="0.0547"/>
          <dgm:constr type="l" for="ch" forName="picture2" refType="w" fact="0"/>
          <dgm:constr type="t" for="ch" forName="picture2" refType="h" fact="0.4839"/>
          <dgm:constr type="w" for="ch" forName="picture2" refType="w" fact="0.631"/>
          <dgm:constr type="h" for="ch" forName="picture2" refType="h" fact="0.2504"/>
          <dgm:constr type="l" for="ch" forName="parent2" refType="w" fact="0"/>
          <dgm:constr type="t" for="ch" forName="parent2" refType="h" fact="0.6999"/>
          <dgm:constr type="w" for="ch" forName="parent2" refType="w" fact="0.631"/>
          <dgm:constr type="h" for="ch" forName="parent2" refType="h" fact="0.0313"/>
          <dgm:constr type="l" for="ch" forName="picture3" refType="w" fact="0.65"/>
          <dgm:constr type="t" for="ch" forName="picture3" refType="h" fact="0.4839"/>
          <dgm:constr type="w" for="ch" forName="picture3" refType="w" fact="0.3498"/>
          <dgm:constr type="h" for="ch" forName="picture3" refType="h" fact="0.2504"/>
          <dgm:constr type="l" for="ch" forName="parent3" refType="w" fact="0.65"/>
          <dgm:constr type="t" for="ch" forName="parent3" refType="h" fact="0.6994"/>
          <dgm:constr type="w" for="ch" forName="parent3" refType="w" fact="0.3498"/>
          <dgm:constr type="h" for="ch" forName="parent3" refType="h" fact="0.0316"/>
          <dgm:constr type="l" for="ch" forName="picture4" refType="w" fact="0"/>
          <dgm:constr type="t" for="ch" forName="picture4" refType="h" fact="0.7496"/>
          <dgm:constr type="w" for="ch" forName="picture4" refType="w" fact="0.3498"/>
          <dgm:constr type="h" for="ch" forName="picture4" refType="h" fact="0.2504"/>
          <dgm:constr type="l" for="ch" forName="parent4" refType="w" fact="0"/>
          <dgm:constr type="t" for="ch" forName="parent4" refType="h" fact="0.9651"/>
          <dgm:constr type="w" for="ch" forName="parent4" refType="w" fact="0.3498"/>
          <dgm:constr type="h" for="ch" forName="parent4" refType="h" fact="0.0316"/>
        </dgm:constrLst>
      </dgm:if>
      <dgm:if name="Name6" axis="ch" ptType="node" func="cnt" op="equ" val="5">
        <dgm:alg type="composite">
          <dgm:param type="ar" val="0.7603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8"/>
          <dgm:constr type="h" for="ch" forName="picture1" refType="h" fact="0.4692"/>
          <dgm:constr type="l" for="ch" forName="parent1" refType="w" fact="0"/>
          <dgm:constr type="t" for="ch" forName="parent1" refType="h" fact="0.4118"/>
          <dgm:constr type="w" for="ch" forName="parent1" refType="w" fact="0.9998"/>
          <dgm:constr type="h" for="ch" forName="parent1" refType="h" fact="0.0547"/>
          <dgm:constr type="l" for="ch" forName="picture2" refType="w" fact="0"/>
          <dgm:constr type="t" for="ch" forName="picture2" refType="h" fact="0.4839"/>
          <dgm:constr type="w" for="ch" forName="picture2" refType="w" fact="0.631"/>
          <dgm:constr type="h" for="ch" forName="picture2" refType="h" fact="0.2504"/>
          <dgm:constr type="l" for="ch" forName="parent2" refType="w" fact="0"/>
          <dgm:constr type="t" for="ch" forName="parent2" refType="h" fact="0.6999"/>
          <dgm:constr type="w" for="ch" forName="parent2" refType="w" fact="0.631"/>
          <dgm:constr type="h" for="ch" forName="parent2" refType="h" fact="0.0313"/>
          <dgm:constr type="l" for="ch" forName="picture3" refType="w" fact="0.65"/>
          <dgm:constr type="t" for="ch" forName="picture3" refType="h" fact="0.4839"/>
          <dgm:constr type="w" for="ch" forName="picture3" refType="w" fact="0.3498"/>
          <dgm:constr type="h" for="ch" forName="picture3" refType="h" fact="0.2504"/>
          <dgm:constr type="l" for="ch" forName="parent3" refType="w" fact="0.65"/>
          <dgm:constr type="t" for="ch" forName="parent3" refType="h" fact="0.6994"/>
          <dgm:constr type="w" for="ch" forName="parent3" refType="w" fact="0.3498"/>
          <dgm:constr type="h" for="ch" forName="parent3" refType="h" fact="0.0316"/>
          <dgm:constr type="l" for="ch" forName="picture4" refType="w" fact="0"/>
          <dgm:constr type="t" for="ch" forName="picture4" refType="h" fact="0.7496"/>
          <dgm:constr type="w" for="ch" forName="picture4" refType="w" fact="0.3498"/>
          <dgm:constr type="h" for="ch" forName="picture4" refType="h" fact="0.2504"/>
          <dgm:constr type="l" for="ch" forName="parent4" refType="w" fact="0"/>
          <dgm:constr type="t" for="ch" forName="parent4" refType="h" fact="0.9651"/>
          <dgm:constr type="w" for="ch" forName="parent4" refType="w" fact="0.3498"/>
          <dgm:constr type="h" for="ch" forName="parent4" refType="h" fact="0.0316"/>
          <dgm:constr type="l" for="ch" forName="picture5" refType="w" fact="0.369"/>
          <dgm:constr type="t" for="ch" forName="picture5" refType="h" fact="0.7496"/>
          <dgm:constr type="w" for="ch" forName="picture5" refType="w" fact="0.631"/>
          <dgm:constr type="h" for="ch" forName="picture5" refType="h" fact="0.2504"/>
          <dgm:constr type="l" for="ch" forName="parent5" refType="w" fact="0.369"/>
          <dgm:constr type="t" for="ch" forName="parent5" refType="h" fact="0.9656"/>
          <dgm:constr type="w" for="ch" forName="parent5" refType="w" fact="0.631"/>
          <dgm:constr type="h" for="ch" forName="parent5" refType="h" fact="0.0313"/>
        </dgm:constrLst>
      </dgm:if>
      <dgm:if name="Name7" axis="ch" ptType="node" func="cnt" op="equ" val="6">
        <dgm:alg type="composite">
          <dgm:param type="ar" val="0.601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708"/>
          <dgm:constr type="l" for="ch" forName="parent1" refType="w" fact="0"/>
          <dgm:constr type="t" for="ch" forName="parent1" refType="h" fact="0.3254"/>
          <dgm:constr type="w" for="ch" forName="parent1" refType="w" fact="0.9992"/>
          <dgm:constr type="h" for="ch" forName="parent1" refType="h" fact="0.0432"/>
          <dgm:constr type="l" for="ch" forName="picture2" refType="w" fact="0"/>
          <dgm:constr type="t" for="ch" forName="picture2" refType="h" fact="0.3824"/>
          <dgm:constr type="w" for="ch" forName="picture2" refType="w" fact="0.6307"/>
          <dgm:constr type="h" for="ch" forName="picture2" refType="h" fact="0.1979"/>
          <dgm:constr type="l" for="ch" forName="parent2" refType="w" fact="0"/>
          <dgm:constr type="t" for="ch" forName="parent2" refType="h" fact="0.5531"/>
          <dgm:constr type="w" for="ch" forName="parent2" refType="w" fact="0.6307"/>
          <dgm:constr type="h" for="ch" forName="parent2" refType="h" fact="0.0247"/>
          <dgm:constr type="l" for="ch" forName="picture3" refType="w" fact="0.6496"/>
          <dgm:constr type="t" for="ch" forName="picture3" refType="h" fact="0.3824"/>
          <dgm:constr type="w" for="ch" forName="picture3" refType="w" fact="0.3496"/>
          <dgm:constr type="h" for="ch" forName="picture3" refType="h" fact="0.1979"/>
          <dgm:constr type="l" for="ch" forName="parent3" refType="w" fact="0.6496"/>
          <dgm:constr type="t" for="ch" forName="parent3" refType="h" fact="0.5527"/>
          <dgm:constr type="w" for="ch" forName="parent3" refType="w" fact="0.3496"/>
          <dgm:constr type="h" for="ch" forName="parent3" refType="h" fact="0.025"/>
          <dgm:constr type="l" for="ch" forName="picture4" refType="w" fact="0"/>
          <dgm:constr type="t" for="ch" forName="picture4" refType="h" fact="0.5924"/>
          <dgm:constr type="w" for="ch" forName="picture4" refType="w" fact="0.3496"/>
          <dgm:constr type="h" for="ch" forName="picture4" refType="h" fact="0.1979"/>
          <dgm:constr type="l" for="ch" forName="parent4" refType="w" fact="0"/>
          <dgm:constr type="t" for="ch" forName="parent4" refType="h" fact="0.7627"/>
          <dgm:constr type="w" for="ch" forName="parent4" refType="w" fact="0.3496"/>
          <dgm:constr type="h" for="ch" forName="parent4" refType="h" fact="0.025"/>
          <dgm:constr type="l" for="ch" forName="picture5" refType="w" fact="0.3688"/>
          <dgm:constr type="t" for="ch" forName="picture5" refType="h" fact="0.5924"/>
          <dgm:constr type="w" for="ch" forName="picture5" refType="w" fact="0.6307"/>
          <dgm:constr type="h" for="ch" forName="picture5" refType="h" fact="0.1979"/>
          <dgm:constr type="l" for="ch" forName="parent5" refType="w" fact="0.3688"/>
          <dgm:constr type="t" for="ch" forName="parent5" refType="h" fact="0.7631"/>
          <dgm:constr type="w" for="ch" forName="parent5" refType="w" fact="0.6307"/>
          <dgm:constr type="h" for="ch" forName="parent5" refType="h" fact="0.0247"/>
          <dgm:constr type="l" for="ch" forName="picture6" refType="w" fact="0"/>
          <dgm:constr type="t" for="ch" forName="picture6" refType="h" fact="0.8021"/>
          <dgm:constr type="w" for="ch" forName="picture6" refType="w" fact="0.6307"/>
          <dgm:constr type="h" for="ch" forName="picture6" refType="h" fact="0.1979"/>
          <dgm:constr type="l" for="ch" forName="parent6" refType="w" fact="0"/>
          <dgm:constr type="t" for="ch" forName="parent6" refType="h" fact="0.9728"/>
          <dgm:constr type="w" for="ch" forName="parent6" refType="w" fact="0.6307"/>
          <dgm:constr type="h" for="ch" forName="parent6" refType="h" fact="0.0247"/>
        </dgm:constrLst>
      </dgm:if>
      <dgm:if name="Name8" axis="ch" ptType="node" func="cnt" op="equ" val="7">
        <dgm:alg type="composite">
          <dgm:param type="ar" val="0.601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708"/>
          <dgm:constr type="l" for="ch" forName="parent1" refType="w" fact="0"/>
          <dgm:constr type="t" for="ch" forName="parent1" refType="h" fact="0.3254"/>
          <dgm:constr type="w" for="ch" forName="parent1" refType="w" fact="0.9992"/>
          <dgm:constr type="h" for="ch" forName="parent1" refType="h" fact="0.0432"/>
          <dgm:constr type="l" for="ch" forName="picture2" refType="w" fact="0"/>
          <dgm:constr type="t" for="ch" forName="picture2" refType="h" fact="0.3824"/>
          <dgm:constr type="w" for="ch" forName="picture2" refType="w" fact="0.6307"/>
          <dgm:constr type="h" for="ch" forName="picture2" refType="h" fact="0.1979"/>
          <dgm:constr type="l" for="ch" forName="parent2" refType="w" fact="0"/>
          <dgm:constr type="t" for="ch" forName="parent2" refType="h" fact="0.5531"/>
          <dgm:constr type="w" for="ch" forName="parent2" refType="w" fact="0.6307"/>
          <dgm:constr type="h" for="ch" forName="parent2" refType="h" fact="0.0247"/>
          <dgm:constr type="l" for="ch" forName="picture3" refType="w" fact="0.6496"/>
          <dgm:constr type="t" for="ch" forName="picture3" refType="h" fact="0.3824"/>
          <dgm:constr type="w" for="ch" forName="picture3" refType="w" fact="0.3496"/>
          <dgm:constr type="h" for="ch" forName="picture3" refType="h" fact="0.1979"/>
          <dgm:constr type="l" for="ch" forName="parent3" refType="w" fact="0.6496"/>
          <dgm:constr type="t" for="ch" forName="parent3" refType="h" fact="0.5527"/>
          <dgm:constr type="w" for="ch" forName="parent3" refType="w" fact="0.3496"/>
          <dgm:constr type="h" for="ch" forName="parent3" refType="h" fact="0.025"/>
          <dgm:constr type="l" for="ch" forName="picture4" refType="w" fact="0"/>
          <dgm:constr type="t" for="ch" forName="picture4" refType="h" fact="0.5924"/>
          <dgm:constr type="w" for="ch" forName="picture4" refType="w" fact="0.3496"/>
          <dgm:constr type="h" for="ch" forName="picture4" refType="h" fact="0.1979"/>
          <dgm:constr type="l" for="ch" forName="parent4" refType="w" fact="0"/>
          <dgm:constr type="t" for="ch" forName="parent4" refType="h" fact="0.7627"/>
          <dgm:constr type="w" for="ch" forName="parent4" refType="w" fact="0.3496"/>
          <dgm:constr type="h" for="ch" forName="parent4" refType="h" fact="0.025"/>
          <dgm:constr type="l" for="ch" forName="picture5" refType="w" fact="0.3688"/>
          <dgm:constr type="t" for="ch" forName="picture5" refType="h" fact="0.5924"/>
          <dgm:constr type="w" for="ch" forName="picture5" refType="w" fact="0.6307"/>
          <dgm:constr type="h" for="ch" forName="picture5" refType="h" fact="0.1979"/>
          <dgm:constr type="l" for="ch" forName="parent5" refType="w" fact="0.3688"/>
          <dgm:constr type="t" for="ch" forName="parent5" refType="h" fact="0.7631"/>
          <dgm:constr type="w" for="ch" forName="parent5" refType="w" fact="0.6307"/>
          <dgm:constr type="h" for="ch" forName="parent5" refType="h" fact="0.0247"/>
          <dgm:constr type="l" for="ch" forName="picture6" refType="w" fact="0"/>
          <dgm:constr type="t" for="ch" forName="picture6" refType="h" fact="0.8021"/>
          <dgm:constr type="w" for="ch" forName="picture6" refType="w" fact="0.6307"/>
          <dgm:constr type="h" for="ch" forName="picture6" refType="h" fact="0.1979"/>
          <dgm:constr type="l" for="ch" forName="parent6" refType="w" fact="0"/>
          <dgm:constr type="t" for="ch" forName="parent6" refType="h" fact="0.9728"/>
          <dgm:constr type="w" for="ch" forName="parent6" refType="w" fact="0.6307"/>
          <dgm:constr type="h" for="ch" forName="parent6" refType="h" fact="0.0247"/>
          <dgm:constr type="l" for="ch" forName="picture7" refType="w" fact="0.6504"/>
          <dgm:constr type="t" for="ch" forName="picture7" refType="h" fact="0.8021"/>
          <dgm:constr type="w" for="ch" forName="picture7" refType="w" fact="0.3496"/>
          <dgm:constr type="h" for="ch" forName="picture7" refType="h" fact="0.1979"/>
          <dgm:constr type="l" for="ch" forName="parent7" refType="w" fact="0.6504"/>
          <dgm:constr type="t" for="ch" forName="parent7" refType="h" fact="0.9724"/>
          <dgm:constr type="w" for="ch" forName="parent7" refType="w" fact="0.3496"/>
          <dgm:constr type="h" for="ch" forName="parent7" refType="h" fact="0.025"/>
        </dgm:constrLst>
      </dgm:if>
      <dgm:if name="Name9" axis="ch" ptType="node" func="cnt" op="equ" val="8">
        <dgm:alg type="composite">
          <dgm:param type="ar" val="0.4976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primFontSz" for="des" forName="parent8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069"/>
          <dgm:constr type="l" for="ch" forName="parent1" refType="w" fact="0"/>
          <dgm:constr type="t" for="ch" forName="parent1" refType="h" fact="0.2693"/>
          <dgm:constr type="w" for="ch" forName="parent1" refType="w" fact="0.9992"/>
          <dgm:constr type="h" for="ch" forName="parent1" refType="h" fact="0.0358"/>
          <dgm:constr type="l" for="ch" forName="picture2" refType="w" fact="0"/>
          <dgm:constr type="t" for="ch" forName="picture2" refType="h" fact="0.3165"/>
          <dgm:constr type="w" for="ch" forName="picture2" refType="w" fact="0.6307"/>
          <dgm:constr type="h" for="ch" forName="picture2" refType="h" fact="0.1638"/>
          <dgm:constr type="l" for="ch" forName="parent2" refType="w" fact="0"/>
          <dgm:constr type="t" for="ch" forName="parent2" refType="h" fact="0.4578"/>
          <dgm:constr type="w" for="ch" forName="parent2" refType="w" fact="0.6307"/>
          <dgm:constr type="h" for="ch" forName="parent2" refType="h" fact="0.0205"/>
          <dgm:constr type="l" for="ch" forName="picture3" refType="w" fact="0.6496"/>
          <dgm:constr type="t" for="ch" forName="picture3" refType="h" fact="0.3165"/>
          <dgm:constr type="w" for="ch" forName="picture3" refType="w" fact="0.3496"/>
          <dgm:constr type="h" for="ch" forName="picture3" refType="h" fact="0.1638"/>
          <dgm:constr type="l" for="ch" forName="parent3" refType="w" fact="0.6496"/>
          <dgm:constr type="t" for="ch" forName="parent3" refType="h" fact="0.4575"/>
          <dgm:constr type="w" for="ch" forName="parent3" refType="w" fact="0.3496"/>
          <dgm:constr type="h" for="ch" forName="parent3" refType="h" fact="0.0207"/>
          <dgm:constr type="l" for="ch" forName="picture5" refType="w" fact="0.3688"/>
          <dgm:constr type="t" for="ch" forName="picture5" refType="h" fact="0.4903"/>
          <dgm:constr type="w" for="ch" forName="picture5" refType="w" fact="0.6307"/>
          <dgm:constr type="h" for="ch" forName="picture5" refType="h" fact="0.1638"/>
          <dgm:constr type="l" for="ch" forName="parent5" refType="w" fact="0.3688"/>
          <dgm:constr type="t" for="ch" forName="parent5" refType="h" fact="0.6316"/>
          <dgm:constr type="w" for="ch" forName="parent5" refType="w" fact="0.6307"/>
          <dgm:constr type="h" for="ch" forName="parent5" refType="h" fact="0.0205"/>
          <dgm:constr type="l" for="ch" forName="picture4" refType="w" fact="0"/>
          <dgm:constr type="t" for="ch" forName="picture4" refType="h" fact="0.4903"/>
          <dgm:constr type="w" for="ch" forName="picture4" refType="w" fact="0.3496"/>
          <dgm:constr type="h" for="ch" forName="picture4" refType="h" fact="0.1638"/>
          <dgm:constr type="l" for="ch" forName="parent4" refType="w" fact="0"/>
          <dgm:constr type="t" for="ch" forName="parent4" refType="h" fact="0.6313"/>
          <dgm:constr type="w" for="ch" forName="parent4" refType="w" fact="0.3496"/>
          <dgm:constr type="h" for="ch" forName="parent4" refType="h" fact="0.0207"/>
          <dgm:constr type="l" for="ch" forName="picture6" refType="w" fact="0"/>
          <dgm:constr type="t" for="ch" forName="picture6" refType="h" fact="0.6638"/>
          <dgm:constr type="w" for="ch" forName="picture6" refType="w" fact="0.6307"/>
          <dgm:constr type="h" for="ch" forName="picture6" refType="h" fact="0.1638"/>
          <dgm:constr type="l" for="ch" forName="parent6" refType="w" fact="0"/>
          <dgm:constr type="t" for="ch" forName="parent6" refType="h" fact="0.8051"/>
          <dgm:constr type="w" for="ch" forName="parent6" refType="w" fact="0.6307"/>
          <dgm:constr type="h" for="ch" forName="parent6" refType="h" fact="0.0205"/>
          <dgm:constr type="l" for="ch" forName="picture7" refType="w" fact="0.6504"/>
          <dgm:constr type="t" for="ch" forName="picture7" refType="h" fact="0.6638"/>
          <dgm:constr type="w" for="ch" forName="picture7" refType="w" fact="0.3496"/>
          <dgm:constr type="h" for="ch" forName="picture7" refType="h" fact="0.1638"/>
          <dgm:constr type="l" for="ch" forName="parent7" refType="w" fact="0.6504"/>
          <dgm:constr type="t" for="ch" forName="parent7" refType="h" fact="0.8048"/>
          <dgm:constr type="w" for="ch" forName="parent7" refType="w" fact="0.3496"/>
          <dgm:constr type="h" for="ch" forName="parent7" refType="h" fact="0.0207"/>
          <dgm:constr type="l" for="ch" forName="picture8" refType="w" fact="0"/>
          <dgm:constr type="t" for="ch" forName="picture8" refType="h" fact="0.8362"/>
          <dgm:constr type="w" for="ch" forName="picture8" refType="w" fact="0.3496"/>
          <dgm:constr type="h" for="ch" forName="picture8" refType="h" fact="0.1638"/>
          <dgm:constr type="l" for="ch" forName="parent8" refType="w" fact="0"/>
          <dgm:constr type="t" for="ch" forName="parent8" refType="h" fact="0.9772"/>
          <dgm:constr type="w" for="ch" forName="parent8" refType="w" fact="0.3496"/>
          <dgm:constr type="h" for="ch" forName="parent8" refType="h" fact="0.0207"/>
        </dgm:constrLst>
      </dgm:if>
      <dgm:else name="Name10">
        <dgm:alg type="composite">
          <dgm:param type="ar" val="0.4976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primFontSz" for="des" forName="parent8" refType="primFontSz" refFor="des" refForName="parent2" op="equ"/>
          <dgm:constr type="primFontSz" for="des" forName="parent9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069"/>
          <dgm:constr type="l" for="ch" forName="parent1" refType="w" fact="0"/>
          <dgm:constr type="t" for="ch" forName="parent1" refType="h" fact="0.2693"/>
          <dgm:constr type="w" for="ch" forName="parent1" refType="w" fact="0.9992"/>
          <dgm:constr type="h" for="ch" forName="parent1" refType="h" fact="0.0358"/>
          <dgm:constr type="l" for="ch" forName="picture2" refType="w" fact="0"/>
          <dgm:constr type="t" for="ch" forName="picture2" refType="h" fact="0.3165"/>
          <dgm:constr type="w" for="ch" forName="picture2" refType="w" fact="0.6307"/>
          <dgm:constr type="h" for="ch" forName="picture2" refType="h" fact="0.1638"/>
          <dgm:constr type="l" for="ch" forName="parent2" refType="w" fact="0"/>
          <dgm:constr type="t" for="ch" forName="parent2" refType="h" fact="0.4578"/>
          <dgm:constr type="w" for="ch" forName="parent2" refType="w" fact="0.6307"/>
          <dgm:constr type="h" for="ch" forName="parent2" refType="h" fact="0.0205"/>
          <dgm:constr type="l" for="ch" forName="picture3" refType="w" fact="0.6496"/>
          <dgm:constr type="t" for="ch" forName="picture3" refType="h" fact="0.3165"/>
          <dgm:constr type="w" for="ch" forName="picture3" refType="w" fact="0.3496"/>
          <dgm:constr type="h" for="ch" forName="picture3" refType="h" fact="0.1638"/>
          <dgm:constr type="l" for="ch" forName="parent3" refType="w" fact="0.6496"/>
          <dgm:constr type="t" for="ch" forName="parent3" refType="h" fact="0.4575"/>
          <dgm:constr type="w" for="ch" forName="parent3" refType="w" fact="0.3496"/>
          <dgm:constr type="h" for="ch" forName="parent3" refType="h" fact="0.0207"/>
          <dgm:constr type="l" for="ch" forName="picture5" refType="w" fact="0.3688"/>
          <dgm:constr type="t" for="ch" forName="picture5" refType="h" fact="0.4903"/>
          <dgm:constr type="w" for="ch" forName="picture5" refType="w" fact="0.6307"/>
          <dgm:constr type="h" for="ch" forName="picture5" refType="h" fact="0.1638"/>
          <dgm:constr type="l" for="ch" forName="parent5" refType="w" fact="0.3688"/>
          <dgm:constr type="t" for="ch" forName="parent5" refType="h" fact="0.6316"/>
          <dgm:constr type="w" for="ch" forName="parent5" refType="w" fact="0.6307"/>
          <dgm:constr type="h" for="ch" forName="parent5" refType="h" fact="0.0205"/>
          <dgm:constr type="l" for="ch" forName="picture4" refType="w" fact="0"/>
          <dgm:constr type="t" for="ch" forName="picture4" refType="h" fact="0.4903"/>
          <dgm:constr type="w" for="ch" forName="picture4" refType="w" fact="0.3496"/>
          <dgm:constr type="h" for="ch" forName="picture4" refType="h" fact="0.1638"/>
          <dgm:constr type="l" for="ch" forName="parent4" refType="w" fact="0"/>
          <dgm:constr type="t" for="ch" forName="parent4" refType="h" fact="0.6313"/>
          <dgm:constr type="w" for="ch" forName="parent4" refType="w" fact="0.3496"/>
          <dgm:constr type="h" for="ch" forName="parent4" refType="h" fact="0.0207"/>
          <dgm:constr type="l" for="ch" forName="picture6" refType="w" fact="0"/>
          <dgm:constr type="t" for="ch" forName="picture6" refType="h" fact="0.6638"/>
          <dgm:constr type="w" for="ch" forName="picture6" refType="w" fact="0.6307"/>
          <dgm:constr type="h" for="ch" forName="picture6" refType="h" fact="0.1638"/>
          <dgm:constr type="l" for="ch" forName="parent6" refType="w" fact="0"/>
          <dgm:constr type="t" for="ch" forName="parent6" refType="h" fact="0.8051"/>
          <dgm:constr type="w" for="ch" forName="parent6" refType="w" fact="0.6307"/>
          <dgm:constr type="h" for="ch" forName="parent6" refType="h" fact="0.0205"/>
          <dgm:constr type="l" for="ch" forName="picture7" refType="w" fact="0.6504"/>
          <dgm:constr type="t" for="ch" forName="picture7" refType="h" fact="0.6638"/>
          <dgm:constr type="w" for="ch" forName="picture7" refType="w" fact="0.3496"/>
          <dgm:constr type="h" for="ch" forName="picture7" refType="h" fact="0.1638"/>
          <dgm:constr type="l" for="ch" forName="parent7" refType="w" fact="0.6504"/>
          <dgm:constr type="t" for="ch" forName="parent7" refType="h" fact="0.8048"/>
          <dgm:constr type="w" for="ch" forName="parent7" refType="w" fact="0.3496"/>
          <dgm:constr type="h" for="ch" forName="parent7" refType="h" fact="0.0207"/>
          <dgm:constr type="l" for="ch" forName="picture8" refType="w" fact="0"/>
          <dgm:constr type="t" for="ch" forName="picture8" refType="h" fact="0.8362"/>
          <dgm:constr type="w" for="ch" forName="picture8" refType="w" fact="0.3496"/>
          <dgm:constr type="h" for="ch" forName="picture8" refType="h" fact="0.1638"/>
          <dgm:constr type="l" for="ch" forName="parent8" refType="w" fact="0"/>
          <dgm:constr type="t" for="ch" forName="parent8" refType="h" fact="0.9772"/>
          <dgm:constr type="w" for="ch" forName="parent8" refType="w" fact="0.3496"/>
          <dgm:constr type="h" for="ch" forName="parent8" refType="h" fact="0.0207"/>
          <dgm:constr type="l" for="ch" forName="picture9" refType="w" fact="0.3689"/>
          <dgm:constr type="t" for="ch" forName="picture9" refType="h" fact="0.8362"/>
          <dgm:constr type="w" for="ch" forName="picture9" refType="w" fact="0.6307"/>
          <dgm:constr type="h" for="ch" forName="picture9" refType="h" fact="0.1638"/>
          <dgm:constr type="l" for="ch" forName="parent9" refType="w" fact="0.3689"/>
          <dgm:constr type="t" for="ch" forName="parent9" refType="h" fact="0.9775"/>
          <dgm:constr type="w" for="ch" forName="parent9" refType="w" fact="0.6307"/>
          <dgm:constr type="h" for="ch" forName="parent9" refType="h" fact="0.0205"/>
        </dgm:constrLst>
      </dgm:else>
    </dgm:choose>
    <dgm:forEach name="Name11" axis="ch" ptType="node" cnt="1">
      <dgm:layoutNode name="picture1">
        <dgm:alg type="sp"/>
        <dgm:shape xmlns:r="http://schemas.openxmlformats.org/officeDocument/2006/relationships" r:blip="">
          <dgm:adjLst/>
        </dgm:shape>
        <dgm:presOf/>
        <dgm:forEach name="Name12" ref="pictureWrapper"/>
      </dgm:layoutNode>
      <dgm:layoutNode name="parent1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3" axis="ch" ptType="node" st="2" cnt="1">
      <dgm:layoutNode name="picture2">
        <dgm:alg type="sp"/>
        <dgm:shape xmlns:r="http://schemas.openxmlformats.org/officeDocument/2006/relationships" r:blip="">
          <dgm:adjLst/>
        </dgm:shape>
        <dgm:presOf/>
        <dgm:forEach name="Name14" ref="pictureWrapper"/>
      </dgm:layoutNode>
      <dgm:layoutNode name="parent2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3" cnt="1">
      <dgm:layoutNode name="picture3">
        <dgm:alg type="sp"/>
        <dgm:shape xmlns:r="http://schemas.openxmlformats.org/officeDocument/2006/relationships" r:blip="">
          <dgm:adjLst/>
        </dgm:shape>
        <dgm:presOf/>
        <dgm:forEach name="Name16" ref="pictureWrapper"/>
      </dgm:layoutNode>
      <dgm:layoutNode name="parent3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7" axis="ch" ptType="node" st="4" cnt="1">
      <dgm:layoutNode name="picture4">
        <dgm:alg type="sp"/>
        <dgm:shape xmlns:r="http://schemas.openxmlformats.org/officeDocument/2006/relationships" r:blip="">
          <dgm:adjLst/>
        </dgm:shape>
        <dgm:presOf/>
        <dgm:forEach name="Name18" ref="pictureWrapper"/>
      </dgm:layoutNode>
      <dgm:layoutNode name="parent4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9" axis="ch" ptType="node" st="5" cnt="1">
      <dgm:layoutNode name="picture5">
        <dgm:alg type="sp"/>
        <dgm:shape xmlns:r="http://schemas.openxmlformats.org/officeDocument/2006/relationships" r:blip="">
          <dgm:adjLst/>
        </dgm:shape>
        <dgm:presOf/>
        <dgm:forEach name="Name20" ref="pictureWrapper"/>
      </dgm:layoutNode>
      <dgm:layoutNode name="parent5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" ptType="node" st="6" cnt="1">
      <dgm:layoutNode name="picture6">
        <dgm:alg type="sp"/>
        <dgm:shape xmlns:r="http://schemas.openxmlformats.org/officeDocument/2006/relationships" r:blip="">
          <dgm:adjLst/>
        </dgm:shape>
        <dgm:presOf/>
        <dgm:forEach name="Name22" ref="pictureWrapper"/>
      </dgm:layoutNode>
      <dgm:layoutNode name="parent6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" ptType="node" st="7" cnt="1">
      <dgm:layoutNode name="picture7">
        <dgm:alg type="sp"/>
        <dgm:shape xmlns:r="http://schemas.openxmlformats.org/officeDocument/2006/relationships" r:blip="">
          <dgm:adjLst/>
        </dgm:shape>
        <dgm:presOf/>
        <dgm:forEach name="Name24" ref="pictureWrapper"/>
      </dgm:layoutNode>
      <dgm:layoutNode name="parent7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" ptType="node" st="8" cnt="1">
      <dgm:layoutNode name="picture8">
        <dgm:alg type="sp"/>
        <dgm:shape xmlns:r="http://schemas.openxmlformats.org/officeDocument/2006/relationships" r:blip="">
          <dgm:adjLst/>
        </dgm:shape>
        <dgm:presOf/>
        <dgm:forEach name="Name26" ref="pictureWrapper"/>
      </dgm:layoutNode>
      <dgm:layoutNode name="parent8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" ptType="node" st="9" cnt="1">
      <dgm:layoutNode name="picture9">
        <dgm:alg type="sp"/>
        <dgm:shape xmlns:r="http://schemas.openxmlformats.org/officeDocument/2006/relationships" r:blip="">
          <dgm:adjLst/>
        </dgm:shape>
        <dgm:presOf/>
        <dgm:forEach name="Name28" ref="pictureWrapper"/>
      </dgm:layoutNode>
      <dgm:layoutNode name="parent9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wrapper" axis="self" ptType="parTrans">
      <dgm:forEach name="pictureWrapper" axis="self">
        <dgm:layoutNode name="pictur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1/layout/ThemePictureAlternatingAccent">
  <dgm:title val="Theme Picture Alternating Accent"/>
  <dgm:desc val="Use to show a group of pictures with the first picture being the largest and on top. Additional Level 1 pictures alternate between squares and rectangles with a limit of nine Level 1 pictures. Works best with small amounts of text. Unused text does not appear, but remains available if you switch layouts."/>
  <dgm:catLst>
    <dgm:cat type="picture" pri="13750"/>
    <dgm:cat type="officeonline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9"/>
      <dgm:chPref val="9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62"/>
        </dgm:alg>
        <dgm:constrLst>
          <dgm:constr type="primFontSz" for="des" forName="parent1" val="65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/>
          <dgm:constr type="l" for="ch" forName="parent1" refType="w" fact="0"/>
          <dgm:constr type="t" for="ch" forName="parent1" refType="h" fact="0.8776"/>
          <dgm:constr type="w" for="ch" forName="parent1" refType="w"/>
          <dgm:constr type="h" for="ch" forName="parent1" refType="h" fact="0.1166"/>
        </dgm:constrLst>
      </dgm:if>
      <dgm:if name="Name3" axis="ch" ptType="node" func="cnt" op="equ" val="2">
        <dgm:alg type="composite">
          <dgm:param type="ar" val="1.0352"/>
        </dgm:alg>
        <dgm:constrLst>
          <dgm:constr type="primFontSz" for="des" forName="parent1" val="65"/>
          <dgm:constr type="primFontSz" for="des" forName="parent2" val="65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 fact="0.639"/>
          <dgm:constr type="l" for="ch" forName="parent1" refType="w" fact="0"/>
          <dgm:constr type="t" for="ch" forName="parent1" refType="h" fact="0.5608"/>
          <dgm:constr type="w" for="ch" forName="parent1" refType="w"/>
          <dgm:constr type="h" for="ch" forName="parent1" refType="h" fact="0.0745"/>
          <dgm:constr type="l" for="ch" forName="picture2" refType="w" fact="0"/>
          <dgm:constr type="t" for="ch" forName="picture2" refType="h" fact="0.6589"/>
          <dgm:constr type="w" for="ch" forName="picture2" refType="w" fact="0.6312"/>
          <dgm:constr type="h" for="ch" forName="picture2" refType="h" fact="0.3411"/>
          <dgm:constr type="l" for="ch" forName="parent2" refType="w" fact="0"/>
          <dgm:constr type="t" for="ch" forName="parent2" refType="h" fact="0.9532"/>
          <dgm:constr type="w" for="ch" forName="parent2" refType="w" fact="0.6312"/>
          <dgm:constr type="h" for="ch" forName="parent2" refType="h" fact="0.0426"/>
        </dgm:constrLst>
      </dgm:if>
      <dgm:if name="Name4" axis="ch" ptType="node" func="cnt" op="equ" val="3">
        <dgm:alg type="composite">
          <dgm:param type="ar" val="1.035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 fact="0.639"/>
          <dgm:constr type="l" for="ch" forName="parent1" refType="w" fact="0"/>
          <dgm:constr type="t" for="ch" forName="parent1" refType="h" fact="0.5608"/>
          <dgm:constr type="w" for="ch" forName="parent1" refType="w"/>
          <dgm:constr type="h" for="ch" forName="parent1" refType="h" fact="0.0745"/>
          <dgm:constr type="l" for="ch" forName="picture2" refType="w" fact="0"/>
          <dgm:constr type="t" for="ch" forName="picture2" refType="h" fact="0.6589"/>
          <dgm:constr type="w" for="ch" forName="picture2" refType="w" fact="0.6312"/>
          <dgm:constr type="h" for="ch" forName="picture2" refType="h" fact="0.3411"/>
          <dgm:constr type="l" for="ch" forName="parent2" refType="w" fact="0"/>
          <dgm:constr type="t" for="ch" forName="parent2" refType="h" fact="0.9532"/>
          <dgm:constr type="w" for="ch" forName="parent2" refType="w" fact="0.6312"/>
          <dgm:constr type="h" for="ch" forName="parent2" refType="h" fact="0.0426"/>
          <dgm:constr type="l" for="ch" forName="picture3" refType="w" fact="0.6501"/>
          <dgm:constr type="t" for="ch" forName="picture3" refType="h" fact="0.6589"/>
          <dgm:constr type="w" for="ch" forName="picture3" refType="w" fact="0.3499"/>
          <dgm:constr type="h" for="ch" forName="picture3" refType="h" fact="0.3411"/>
          <dgm:constr type="l" for="ch" forName="parent3" refType="w" fact="0.6501"/>
          <dgm:constr type="t" for="ch" forName="parent3" refType="h" fact="0.9525"/>
          <dgm:constr type="w" for="ch" forName="parent3" refType="w" fact="0.3499"/>
          <dgm:constr type="h" for="ch" forName="parent3" refType="h" fact="0.043"/>
        </dgm:constrLst>
      </dgm:if>
      <dgm:if name="Name5" axis="ch" ptType="node" func="cnt" op="equ" val="4">
        <dgm:alg type="composite">
          <dgm:param type="ar" val="0.7603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8"/>
          <dgm:constr type="h" for="ch" forName="picture1" refType="h" fact="0.4692"/>
          <dgm:constr type="l" for="ch" forName="parent1" refType="w" fact="0"/>
          <dgm:constr type="t" for="ch" forName="parent1" refType="h" fact="0.4118"/>
          <dgm:constr type="w" for="ch" forName="parent1" refType="w" fact="0.9998"/>
          <dgm:constr type="h" for="ch" forName="parent1" refType="h" fact="0.0547"/>
          <dgm:constr type="l" for="ch" forName="picture2" refType="w" fact="0"/>
          <dgm:constr type="t" for="ch" forName="picture2" refType="h" fact="0.4839"/>
          <dgm:constr type="w" for="ch" forName="picture2" refType="w" fact="0.631"/>
          <dgm:constr type="h" for="ch" forName="picture2" refType="h" fact="0.2504"/>
          <dgm:constr type="l" for="ch" forName="parent2" refType="w" fact="0"/>
          <dgm:constr type="t" for="ch" forName="parent2" refType="h" fact="0.6999"/>
          <dgm:constr type="w" for="ch" forName="parent2" refType="w" fact="0.631"/>
          <dgm:constr type="h" for="ch" forName="parent2" refType="h" fact="0.0313"/>
          <dgm:constr type="l" for="ch" forName="picture3" refType="w" fact="0.65"/>
          <dgm:constr type="t" for="ch" forName="picture3" refType="h" fact="0.4839"/>
          <dgm:constr type="w" for="ch" forName="picture3" refType="w" fact="0.3498"/>
          <dgm:constr type="h" for="ch" forName="picture3" refType="h" fact="0.2504"/>
          <dgm:constr type="l" for="ch" forName="parent3" refType="w" fact="0.65"/>
          <dgm:constr type="t" for="ch" forName="parent3" refType="h" fact="0.6994"/>
          <dgm:constr type="w" for="ch" forName="parent3" refType="w" fact="0.3498"/>
          <dgm:constr type="h" for="ch" forName="parent3" refType="h" fact="0.0316"/>
          <dgm:constr type="l" for="ch" forName="picture4" refType="w" fact="0"/>
          <dgm:constr type="t" for="ch" forName="picture4" refType="h" fact="0.7496"/>
          <dgm:constr type="w" for="ch" forName="picture4" refType="w" fact="0.3498"/>
          <dgm:constr type="h" for="ch" forName="picture4" refType="h" fact="0.2504"/>
          <dgm:constr type="l" for="ch" forName="parent4" refType="w" fact="0"/>
          <dgm:constr type="t" for="ch" forName="parent4" refType="h" fact="0.9651"/>
          <dgm:constr type="w" for="ch" forName="parent4" refType="w" fact="0.3498"/>
          <dgm:constr type="h" for="ch" forName="parent4" refType="h" fact="0.0316"/>
        </dgm:constrLst>
      </dgm:if>
      <dgm:if name="Name6" axis="ch" ptType="node" func="cnt" op="equ" val="5">
        <dgm:alg type="composite">
          <dgm:param type="ar" val="0.7603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8"/>
          <dgm:constr type="h" for="ch" forName="picture1" refType="h" fact="0.4692"/>
          <dgm:constr type="l" for="ch" forName="parent1" refType="w" fact="0"/>
          <dgm:constr type="t" for="ch" forName="parent1" refType="h" fact="0.4118"/>
          <dgm:constr type="w" for="ch" forName="parent1" refType="w" fact="0.9998"/>
          <dgm:constr type="h" for="ch" forName="parent1" refType="h" fact="0.0547"/>
          <dgm:constr type="l" for="ch" forName="picture2" refType="w" fact="0"/>
          <dgm:constr type="t" for="ch" forName="picture2" refType="h" fact="0.4839"/>
          <dgm:constr type="w" for="ch" forName="picture2" refType="w" fact="0.631"/>
          <dgm:constr type="h" for="ch" forName="picture2" refType="h" fact="0.2504"/>
          <dgm:constr type="l" for="ch" forName="parent2" refType="w" fact="0"/>
          <dgm:constr type="t" for="ch" forName="parent2" refType="h" fact="0.6999"/>
          <dgm:constr type="w" for="ch" forName="parent2" refType="w" fact="0.631"/>
          <dgm:constr type="h" for="ch" forName="parent2" refType="h" fact="0.0313"/>
          <dgm:constr type="l" for="ch" forName="picture3" refType="w" fact="0.65"/>
          <dgm:constr type="t" for="ch" forName="picture3" refType="h" fact="0.4839"/>
          <dgm:constr type="w" for="ch" forName="picture3" refType="w" fact="0.3498"/>
          <dgm:constr type="h" for="ch" forName="picture3" refType="h" fact="0.2504"/>
          <dgm:constr type="l" for="ch" forName="parent3" refType="w" fact="0.65"/>
          <dgm:constr type="t" for="ch" forName="parent3" refType="h" fact="0.6994"/>
          <dgm:constr type="w" for="ch" forName="parent3" refType="w" fact="0.3498"/>
          <dgm:constr type="h" for="ch" forName="parent3" refType="h" fact="0.0316"/>
          <dgm:constr type="l" for="ch" forName="picture4" refType="w" fact="0"/>
          <dgm:constr type="t" for="ch" forName="picture4" refType="h" fact="0.7496"/>
          <dgm:constr type="w" for="ch" forName="picture4" refType="w" fact="0.3498"/>
          <dgm:constr type="h" for="ch" forName="picture4" refType="h" fact="0.2504"/>
          <dgm:constr type="l" for="ch" forName="parent4" refType="w" fact="0"/>
          <dgm:constr type="t" for="ch" forName="parent4" refType="h" fact="0.9651"/>
          <dgm:constr type="w" for="ch" forName="parent4" refType="w" fact="0.3498"/>
          <dgm:constr type="h" for="ch" forName="parent4" refType="h" fact="0.0316"/>
          <dgm:constr type="l" for="ch" forName="picture5" refType="w" fact="0.369"/>
          <dgm:constr type="t" for="ch" forName="picture5" refType="h" fact="0.7496"/>
          <dgm:constr type="w" for="ch" forName="picture5" refType="w" fact="0.631"/>
          <dgm:constr type="h" for="ch" forName="picture5" refType="h" fact="0.2504"/>
          <dgm:constr type="l" for="ch" forName="parent5" refType="w" fact="0.369"/>
          <dgm:constr type="t" for="ch" forName="parent5" refType="h" fact="0.9656"/>
          <dgm:constr type="w" for="ch" forName="parent5" refType="w" fact="0.631"/>
          <dgm:constr type="h" for="ch" forName="parent5" refType="h" fact="0.0313"/>
        </dgm:constrLst>
      </dgm:if>
      <dgm:if name="Name7" axis="ch" ptType="node" func="cnt" op="equ" val="6">
        <dgm:alg type="composite">
          <dgm:param type="ar" val="0.601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708"/>
          <dgm:constr type="l" for="ch" forName="parent1" refType="w" fact="0"/>
          <dgm:constr type="t" for="ch" forName="parent1" refType="h" fact="0.3254"/>
          <dgm:constr type="w" for="ch" forName="parent1" refType="w" fact="0.9992"/>
          <dgm:constr type="h" for="ch" forName="parent1" refType="h" fact="0.0432"/>
          <dgm:constr type="l" for="ch" forName="picture2" refType="w" fact="0"/>
          <dgm:constr type="t" for="ch" forName="picture2" refType="h" fact="0.3824"/>
          <dgm:constr type="w" for="ch" forName="picture2" refType="w" fact="0.6307"/>
          <dgm:constr type="h" for="ch" forName="picture2" refType="h" fact="0.1979"/>
          <dgm:constr type="l" for="ch" forName="parent2" refType="w" fact="0"/>
          <dgm:constr type="t" for="ch" forName="parent2" refType="h" fact="0.5531"/>
          <dgm:constr type="w" for="ch" forName="parent2" refType="w" fact="0.6307"/>
          <dgm:constr type="h" for="ch" forName="parent2" refType="h" fact="0.0247"/>
          <dgm:constr type="l" for="ch" forName="picture3" refType="w" fact="0.6496"/>
          <dgm:constr type="t" for="ch" forName="picture3" refType="h" fact="0.3824"/>
          <dgm:constr type="w" for="ch" forName="picture3" refType="w" fact="0.3496"/>
          <dgm:constr type="h" for="ch" forName="picture3" refType="h" fact="0.1979"/>
          <dgm:constr type="l" for="ch" forName="parent3" refType="w" fact="0.6496"/>
          <dgm:constr type="t" for="ch" forName="parent3" refType="h" fact="0.5527"/>
          <dgm:constr type="w" for="ch" forName="parent3" refType="w" fact="0.3496"/>
          <dgm:constr type="h" for="ch" forName="parent3" refType="h" fact="0.025"/>
          <dgm:constr type="l" for="ch" forName="picture4" refType="w" fact="0"/>
          <dgm:constr type="t" for="ch" forName="picture4" refType="h" fact="0.5924"/>
          <dgm:constr type="w" for="ch" forName="picture4" refType="w" fact="0.3496"/>
          <dgm:constr type="h" for="ch" forName="picture4" refType="h" fact="0.1979"/>
          <dgm:constr type="l" for="ch" forName="parent4" refType="w" fact="0"/>
          <dgm:constr type="t" for="ch" forName="parent4" refType="h" fact="0.7627"/>
          <dgm:constr type="w" for="ch" forName="parent4" refType="w" fact="0.3496"/>
          <dgm:constr type="h" for="ch" forName="parent4" refType="h" fact="0.025"/>
          <dgm:constr type="l" for="ch" forName="picture5" refType="w" fact="0.3688"/>
          <dgm:constr type="t" for="ch" forName="picture5" refType="h" fact="0.5924"/>
          <dgm:constr type="w" for="ch" forName="picture5" refType="w" fact="0.6307"/>
          <dgm:constr type="h" for="ch" forName="picture5" refType="h" fact="0.1979"/>
          <dgm:constr type="l" for="ch" forName="parent5" refType="w" fact="0.3688"/>
          <dgm:constr type="t" for="ch" forName="parent5" refType="h" fact="0.7631"/>
          <dgm:constr type="w" for="ch" forName="parent5" refType="w" fact="0.6307"/>
          <dgm:constr type="h" for="ch" forName="parent5" refType="h" fact="0.0247"/>
          <dgm:constr type="l" for="ch" forName="picture6" refType="w" fact="0"/>
          <dgm:constr type="t" for="ch" forName="picture6" refType="h" fact="0.8021"/>
          <dgm:constr type="w" for="ch" forName="picture6" refType="w" fact="0.6307"/>
          <dgm:constr type="h" for="ch" forName="picture6" refType="h" fact="0.1979"/>
          <dgm:constr type="l" for="ch" forName="parent6" refType="w" fact="0"/>
          <dgm:constr type="t" for="ch" forName="parent6" refType="h" fact="0.9728"/>
          <dgm:constr type="w" for="ch" forName="parent6" refType="w" fact="0.6307"/>
          <dgm:constr type="h" for="ch" forName="parent6" refType="h" fact="0.0247"/>
        </dgm:constrLst>
      </dgm:if>
      <dgm:if name="Name8" axis="ch" ptType="node" func="cnt" op="equ" val="7">
        <dgm:alg type="composite">
          <dgm:param type="ar" val="0.601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708"/>
          <dgm:constr type="l" for="ch" forName="parent1" refType="w" fact="0"/>
          <dgm:constr type="t" for="ch" forName="parent1" refType="h" fact="0.3254"/>
          <dgm:constr type="w" for="ch" forName="parent1" refType="w" fact="0.9992"/>
          <dgm:constr type="h" for="ch" forName="parent1" refType="h" fact="0.0432"/>
          <dgm:constr type="l" for="ch" forName="picture2" refType="w" fact="0"/>
          <dgm:constr type="t" for="ch" forName="picture2" refType="h" fact="0.3824"/>
          <dgm:constr type="w" for="ch" forName="picture2" refType="w" fact="0.6307"/>
          <dgm:constr type="h" for="ch" forName="picture2" refType="h" fact="0.1979"/>
          <dgm:constr type="l" for="ch" forName="parent2" refType="w" fact="0"/>
          <dgm:constr type="t" for="ch" forName="parent2" refType="h" fact="0.5531"/>
          <dgm:constr type="w" for="ch" forName="parent2" refType="w" fact="0.6307"/>
          <dgm:constr type="h" for="ch" forName="parent2" refType="h" fact="0.0247"/>
          <dgm:constr type="l" for="ch" forName="picture3" refType="w" fact="0.6496"/>
          <dgm:constr type="t" for="ch" forName="picture3" refType="h" fact="0.3824"/>
          <dgm:constr type="w" for="ch" forName="picture3" refType="w" fact="0.3496"/>
          <dgm:constr type="h" for="ch" forName="picture3" refType="h" fact="0.1979"/>
          <dgm:constr type="l" for="ch" forName="parent3" refType="w" fact="0.6496"/>
          <dgm:constr type="t" for="ch" forName="parent3" refType="h" fact="0.5527"/>
          <dgm:constr type="w" for="ch" forName="parent3" refType="w" fact="0.3496"/>
          <dgm:constr type="h" for="ch" forName="parent3" refType="h" fact="0.025"/>
          <dgm:constr type="l" for="ch" forName="picture4" refType="w" fact="0"/>
          <dgm:constr type="t" for="ch" forName="picture4" refType="h" fact="0.5924"/>
          <dgm:constr type="w" for="ch" forName="picture4" refType="w" fact="0.3496"/>
          <dgm:constr type="h" for="ch" forName="picture4" refType="h" fact="0.1979"/>
          <dgm:constr type="l" for="ch" forName="parent4" refType="w" fact="0"/>
          <dgm:constr type="t" for="ch" forName="parent4" refType="h" fact="0.7627"/>
          <dgm:constr type="w" for="ch" forName="parent4" refType="w" fact="0.3496"/>
          <dgm:constr type="h" for="ch" forName="parent4" refType="h" fact="0.025"/>
          <dgm:constr type="l" for="ch" forName="picture5" refType="w" fact="0.3688"/>
          <dgm:constr type="t" for="ch" forName="picture5" refType="h" fact="0.5924"/>
          <dgm:constr type="w" for="ch" forName="picture5" refType="w" fact="0.6307"/>
          <dgm:constr type="h" for="ch" forName="picture5" refType="h" fact="0.1979"/>
          <dgm:constr type="l" for="ch" forName="parent5" refType="w" fact="0.3688"/>
          <dgm:constr type="t" for="ch" forName="parent5" refType="h" fact="0.7631"/>
          <dgm:constr type="w" for="ch" forName="parent5" refType="w" fact="0.6307"/>
          <dgm:constr type="h" for="ch" forName="parent5" refType="h" fact="0.0247"/>
          <dgm:constr type="l" for="ch" forName="picture6" refType="w" fact="0"/>
          <dgm:constr type="t" for="ch" forName="picture6" refType="h" fact="0.8021"/>
          <dgm:constr type="w" for="ch" forName="picture6" refType="w" fact="0.6307"/>
          <dgm:constr type="h" for="ch" forName="picture6" refType="h" fact="0.1979"/>
          <dgm:constr type="l" for="ch" forName="parent6" refType="w" fact="0"/>
          <dgm:constr type="t" for="ch" forName="parent6" refType="h" fact="0.9728"/>
          <dgm:constr type="w" for="ch" forName="parent6" refType="w" fact="0.6307"/>
          <dgm:constr type="h" for="ch" forName="parent6" refType="h" fact="0.0247"/>
          <dgm:constr type="l" for="ch" forName="picture7" refType="w" fact="0.6504"/>
          <dgm:constr type="t" for="ch" forName="picture7" refType="h" fact="0.8021"/>
          <dgm:constr type="w" for="ch" forName="picture7" refType="w" fact="0.3496"/>
          <dgm:constr type="h" for="ch" forName="picture7" refType="h" fact="0.1979"/>
          <dgm:constr type="l" for="ch" forName="parent7" refType="w" fact="0.6504"/>
          <dgm:constr type="t" for="ch" forName="parent7" refType="h" fact="0.9724"/>
          <dgm:constr type="w" for="ch" forName="parent7" refType="w" fact="0.3496"/>
          <dgm:constr type="h" for="ch" forName="parent7" refType="h" fact="0.025"/>
        </dgm:constrLst>
      </dgm:if>
      <dgm:if name="Name9" axis="ch" ptType="node" func="cnt" op="equ" val="8">
        <dgm:alg type="composite">
          <dgm:param type="ar" val="0.4976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primFontSz" for="des" forName="parent8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069"/>
          <dgm:constr type="l" for="ch" forName="parent1" refType="w" fact="0"/>
          <dgm:constr type="t" for="ch" forName="parent1" refType="h" fact="0.2693"/>
          <dgm:constr type="w" for="ch" forName="parent1" refType="w" fact="0.9992"/>
          <dgm:constr type="h" for="ch" forName="parent1" refType="h" fact="0.0358"/>
          <dgm:constr type="l" for="ch" forName="picture2" refType="w" fact="0"/>
          <dgm:constr type="t" for="ch" forName="picture2" refType="h" fact="0.3165"/>
          <dgm:constr type="w" for="ch" forName="picture2" refType="w" fact="0.6307"/>
          <dgm:constr type="h" for="ch" forName="picture2" refType="h" fact="0.1638"/>
          <dgm:constr type="l" for="ch" forName="parent2" refType="w" fact="0"/>
          <dgm:constr type="t" for="ch" forName="parent2" refType="h" fact="0.4578"/>
          <dgm:constr type="w" for="ch" forName="parent2" refType="w" fact="0.6307"/>
          <dgm:constr type="h" for="ch" forName="parent2" refType="h" fact="0.0205"/>
          <dgm:constr type="l" for="ch" forName="picture3" refType="w" fact="0.6496"/>
          <dgm:constr type="t" for="ch" forName="picture3" refType="h" fact="0.3165"/>
          <dgm:constr type="w" for="ch" forName="picture3" refType="w" fact="0.3496"/>
          <dgm:constr type="h" for="ch" forName="picture3" refType="h" fact="0.1638"/>
          <dgm:constr type="l" for="ch" forName="parent3" refType="w" fact="0.6496"/>
          <dgm:constr type="t" for="ch" forName="parent3" refType="h" fact="0.4575"/>
          <dgm:constr type="w" for="ch" forName="parent3" refType="w" fact="0.3496"/>
          <dgm:constr type="h" for="ch" forName="parent3" refType="h" fact="0.0207"/>
          <dgm:constr type="l" for="ch" forName="picture5" refType="w" fact="0.3688"/>
          <dgm:constr type="t" for="ch" forName="picture5" refType="h" fact="0.4903"/>
          <dgm:constr type="w" for="ch" forName="picture5" refType="w" fact="0.6307"/>
          <dgm:constr type="h" for="ch" forName="picture5" refType="h" fact="0.1638"/>
          <dgm:constr type="l" for="ch" forName="parent5" refType="w" fact="0.3688"/>
          <dgm:constr type="t" for="ch" forName="parent5" refType="h" fact="0.6316"/>
          <dgm:constr type="w" for="ch" forName="parent5" refType="w" fact="0.6307"/>
          <dgm:constr type="h" for="ch" forName="parent5" refType="h" fact="0.0205"/>
          <dgm:constr type="l" for="ch" forName="picture4" refType="w" fact="0"/>
          <dgm:constr type="t" for="ch" forName="picture4" refType="h" fact="0.4903"/>
          <dgm:constr type="w" for="ch" forName="picture4" refType="w" fact="0.3496"/>
          <dgm:constr type="h" for="ch" forName="picture4" refType="h" fact="0.1638"/>
          <dgm:constr type="l" for="ch" forName="parent4" refType="w" fact="0"/>
          <dgm:constr type="t" for="ch" forName="parent4" refType="h" fact="0.6313"/>
          <dgm:constr type="w" for="ch" forName="parent4" refType="w" fact="0.3496"/>
          <dgm:constr type="h" for="ch" forName="parent4" refType="h" fact="0.0207"/>
          <dgm:constr type="l" for="ch" forName="picture6" refType="w" fact="0"/>
          <dgm:constr type="t" for="ch" forName="picture6" refType="h" fact="0.6638"/>
          <dgm:constr type="w" for="ch" forName="picture6" refType="w" fact="0.6307"/>
          <dgm:constr type="h" for="ch" forName="picture6" refType="h" fact="0.1638"/>
          <dgm:constr type="l" for="ch" forName="parent6" refType="w" fact="0"/>
          <dgm:constr type="t" for="ch" forName="parent6" refType="h" fact="0.8051"/>
          <dgm:constr type="w" for="ch" forName="parent6" refType="w" fact="0.6307"/>
          <dgm:constr type="h" for="ch" forName="parent6" refType="h" fact="0.0205"/>
          <dgm:constr type="l" for="ch" forName="picture7" refType="w" fact="0.6504"/>
          <dgm:constr type="t" for="ch" forName="picture7" refType="h" fact="0.6638"/>
          <dgm:constr type="w" for="ch" forName="picture7" refType="w" fact="0.3496"/>
          <dgm:constr type="h" for="ch" forName="picture7" refType="h" fact="0.1638"/>
          <dgm:constr type="l" for="ch" forName="parent7" refType="w" fact="0.6504"/>
          <dgm:constr type="t" for="ch" forName="parent7" refType="h" fact="0.8048"/>
          <dgm:constr type="w" for="ch" forName="parent7" refType="w" fact="0.3496"/>
          <dgm:constr type="h" for="ch" forName="parent7" refType="h" fact="0.0207"/>
          <dgm:constr type="l" for="ch" forName="picture8" refType="w" fact="0"/>
          <dgm:constr type="t" for="ch" forName="picture8" refType="h" fact="0.8362"/>
          <dgm:constr type="w" for="ch" forName="picture8" refType="w" fact="0.3496"/>
          <dgm:constr type="h" for="ch" forName="picture8" refType="h" fact="0.1638"/>
          <dgm:constr type="l" for="ch" forName="parent8" refType="w" fact="0"/>
          <dgm:constr type="t" for="ch" forName="parent8" refType="h" fact="0.9772"/>
          <dgm:constr type="w" for="ch" forName="parent8" refType="w" fact="0.3496"/>
          <dgm:constr type="h" for="ch" forName="parent8" refType="h" fact="0.0207"/>
        </dgm:constrLst>
      </dgm:if>
      <dgm:else name="Name10">
        <dgm:alg type="composite">
          <dgm:param type="ar" val="0.4976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primFontSz" for="des" forName="parent8" refType="primFontSz" refFor="des" refForName="parent2" op="equ"/>
          <dgm:constr type="primFontSz" for="des" forName="parent9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069"/>
          <dgm:constr type="l" for="ch" forName="parent1" refType="w" fact="0"/>
          <dgm:constr type="t" for="ch" forName="parent1" refType="h" fact="0.2693"/>
          <dgm:constr type="w" for="ch" forName="parent1" refType="w" fact="0.9992"/>
          <dgm:constr type="h" for="ch" forName="parent1" refType="h" fact="0.0358"/>
          <dgm:constr type="l" for="ch" forName="picture2" refType="w" fact="0"/>
          <dgm:constr type="t" for="ch" forName="picture2" refType="h" fact="0.3165"/>
          <dgm:constr type="w" for="ch" forName="picture2" refType="w" fact="0.6307"/>
          <dgm:constr type="h" for="ch" forName="picture2" refType="h" fact="0.1638"/>
          <dgm:constr type="l" for="ch" forName="parent2" refType="w" fact="0"/>
          <dgm:constr type="t" for="ch" forName="parent2" refType="h" fact="0.4578"/>
          <dgm:constr type="w" for="ch" forName="parent2" refType="w" fact="0.6307"/>
          <dgm:constr type="h" for="ch" forName="parent2" refType="h" fact="0.0205"/>
          <dgm:constr type="l" for="ch" forName="picture3" refType="w" fact="0.6496"/>
          <dgm:constr type="t" for="ch" forName="picture3" refType="h" fact="0.3165"/>
          <dgm:constr type="w" for="ch" forName="picture3" refType="w" fact="0.3496"/>
          <dgm:constr type="h" for="ch" forName="picture3" refType="h" fact="0.1638"/>
          <dgm:constr type="l" for="ch" forName="parent3" refType="w" fact="0.6496"/>
          <dgm:constr type="t" for="ch" forName="parent3" refType="h" fact="0.4575"/>
          <dgm:constr type="w" for="ch" forName="parent3" refType="w" fact="0.3496"/>
          <dgm:constr type="h" for="ch" forName="parent3" refType="h" fact="0.0207"/>
          <dgm:constr type="l" for="ch" forName="picture5" refType="w" fact="0.3688"/>
          <dgm:constr type="t" for="ch" forName="picture5" refType="h" fact="0.4903"/>
          <dgm:constr type="w" for="ch" forName="picture5" refType="w" fact="0.6307"/>
          <dgm:constr type="h" for="ch" forName="picture5" refType="h" fact="0.1638"/>
          <dgm:constr type="l" for="ch" forName="parent5" refType="w" fact="0.3688"/>
          <dgm:constr type="t" for="ch" forName="parent5" refType="h" fact="0.6316"/>
          <dgm:constr type="w" for="ch" forName="parent5" refType="w" fact="0.6307"/>
          <dgm:constr type="h" for="ch" forName="parent5" refType="h" fact="0.0205"/>
          <dgm:constr type="l" for="ch" forName="picture4" refType="w" fact="0"/>
          <dgm:constr type="t" for="ch" forName="picture4" refType="h" fact="0.4903"/>
          <dgm:constr type="w" for="ch" forName="picture4" refType="w" fact="0.3496"/>
          <dgm:constr type="h" for="ch" forName="picture4" refType="h" fact="0.1638"/>
          <dgm:constr type="l" for="ch" forName="parent4" refType="w" fact="0"/>
          <dgm:constr type="t" for="ch" forName="parent4" refType="h" fact="0.6313"/>
          <dgm:constr type="w" for="ch" forName="parent4" refType="w" fact="0.3496"/>
          <dgm:constr type="h" for="ch" forName="parent4" refType="h" fact="0.0207"/>
          <dgm:constr type="l" for="ch" forName="picture6" refType="w" fact="0"/>
          <dgm:constr type="t" for="ch" forName="picture6" refType="h" fact="0.6638"/>
          <dgm:constr type="w" for="ch" forName="picture6" refType="w" fact="0.6307"/>
          <dgm:constr type="h" for="ch" forName="picture6" refType="h" fact="0.1638"/>
          <dgm:constr type="l" for="ch" forName="parent6" refType="w" fact="0"/>
          <dgm:constr type="t" for="ch" forName="parent6" refType="h" fact="0.8051"/>
          <dgm:constr type="w" for="ch" forName="parent6" refType="w" fact="0.6307"/>
          <dgm:constr type="h" for="ch" forName="parent6" refType="h" fact="0.0205"/>
          <dgm:constr type="l" for="ch" forName="picture7" refType="w" fact="0.6504"/>
          <dgm:constr type="t" for="ch" forName="picture7" refType="h" fact="0.6638"/>
          <dgm:constr type="w" for="ch" forName="picture7" refType="w" fact="0.3496"/>
          <dgm:constr type="h" for="ch" forName="picture7" refType="h" fact="0.1638"/>
          <dgm:constr type="l" for="ch" forName="parent7" refType="w" fact="0.6504"/>
          <dgm:constr type="t" for="ch" forName="parent7" refType="h" fact="0.8048"/>
          <dgm:constr type="w" for="ch" forName="parent7" refType="w" fact="0.3496"/>
          <dgm:constr type="h" for="ch" forName="parent7" refType="h" fact="0.0207"/>
          <dgm:constr type="l" for="ch" forName="picture8" refType="w" fact="0"/>
          <dgm:constr type="t" for="ch" forName="picture8" refType="h" fact="0.8362"/>
          <dgm:constr type="w" for="ch" forName="picture8" refType="w" fact="0.3496"/>
          <dgm:constr type="h" for="ch" forName="picture8" refType="h" fact="0.1638"/>
          <dgm:constr type="l" for="ch" forName="parent8" refType="w" fact="0"/>
          <dgm:constr type="t" for="ch" forName="parent8" refType="h" fact="0.9772"/>
          <dgm:constr type="w" for="ch" forName="parent8" refType="w" fact="0.3496"/>
          <dgm:constr type="h" for="ch" forName="parent8" refType="h" fact="0.0207"/>
          <dgm:constr type="l" for="ch" forName="picture9" refType="w" fact="0.3689"/>
          <dgm:constr type="t" for="ch" forName="picture9" refType="h" fact="0.8362"/>
          <dgm:constr type="w" for="ch" forName="picture9" refType="w" fact="0.6307"/>
          <dgm:constr type="h" for="ch" forName="picture9" refType="h" fact="0.1638"/>
          <dgm:constr type="l" for="ch" forName="parent9" refType="w" fact="0.3689"/>
          <dgm:constr type="t" for="ch" forName="parent9" refType="h" fact="0.9775"/>
          <dgm:constr type="w" for="ch" forName="parent9" refType="w" fact="0.6307"/>
          <dgm:constr type="h" for="ch" forName="parent9" refType="h" fact="0.0205"/>
        </dgm:constrLst>
      </dgm:else>
    </dgm:choose>
    <dgm:forEach name="Name11" axis="ch" ptType="node" cnt="1">
      <dgm:layoutNode name="picture1">
        <dgm:alg type="sp"/>
        <dgm:shape xmlns:r="http://schemas.openxmlformats.org/officeDocument/2006/relationships" r:blip="">
          <dgm:adjLst/>
        </dgm:shape>
        <dgm:presOf/>
        <dgm:forEach name="Name12" ref="pictureWrapper"/>
      </dgm:layoutNode>
      <dgm:layoutNode name="parent1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3" axis="ch" ptType="node" st="2" cnt="1">
      <dgm:layoutNode name="picture2">
        <dgm:alg type="sp"/>
        <dgm:shape xmlns:r="http://schemas.openxmlformats.org/officeDocument/2006/relationships" r:blip="">
          <dgm:adjLst/>
        </dgm:shape>
        <dgm:presOf/>
        <dgm:forEach name="Name14" ref="pictureWrapper"/>
      </dgm:layoutNode>
      <dgm:layoutNode name="parent2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3" cnt="1">
      <dgm:layoutNode name="picture3">
        <dgm:alg type="sp"/>
        <dgm:shape xmlns:r="http://schemas.openxmlformats.org/officeDocument/2006/relationships" r:blip="">
          <dgm:adjLst/>
        </dgm:shape>
        <dgm:presOf/>
        <dgm:forEach name="Name16" ref="pictureWrapper"/>
      </dgm:layoutNode>
      <dgm:layoutNode name="parent3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7" axis="ch" ptType="node" st="4" cnt="1">
      <dgm:layoutNode name="picture4">
        <dgm:alg type="sp"/>
        <dgm:shape xmlns:r="http://schemas.openxmlformats.org/officeDocument/2006/relationships" r:blip="">
          <dgm:adjLst/>
        </dgm:shape>
        <dgm:presOf/>
        <dgm:forEach name="Name18" ref="pictureWrapper"/>
      </dgm:layoutNode>
      <dgm:layoutNode name="parent4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9" axis="ch" ptType="node" st="5" cnt="1">
      <dgm:layoutNode name="picture5">
        <dgm:alg type="sp"/>
        <dgm:shape xmlns:r="http://schemas.openxmlformats.org/officeDocument/2006/relationships" r:blip="">
          <dgm:adjLst/>
        </dgm:shape>
        <dgm:presOf/>
        <dgm:forEach name="Name20" ref="pictureWrapper"/>
      </dgm:layoutNode>
      <dgm:layoutNode name="parent5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" ptType="node" st="6" cnt="1">
      <dgm:layoutNode name="picture6">
        <dgm:alg type="sp"/>
        <dgm:shape xmlns:r="http://schemas.openxmlformats.org/officeDocument/2006/relationships" r:blip="">
          <dgm:adjLst/>
        </dgm:shape>
        <dgm:presOf/>
        <dgm:forEach name="Name22" ref="pictureWrapper"/>
      </dgm:layoutNode>
      <dgm:layoutNode name="parent6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" ptType="node" st="7" cnt="1">
      <dgm:layoutNode name="picture7">
        <dgm:alg type="sp"/>
        <dgm:shape xmlns:r="http://schemas.openxmlformats.org/officeDocument/2006/relationships" r:blip="">
          <dgm:adjLst/>
        </dgm:shape>
        <dgm:presOf/>
        <dgm:forEach name="Name24" ref="pictureWrapper"/>
      </dgm:layoutNode>
      <dgm:layoutNode name="parent7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" ptType="node" st="8" cnt="1">
      <dgm:layoutNode name="picture8">
        <dgm:alg type="sp"/>
        <dgm:shape xmlns:r="http://schemas.openxmlformats.org/officeDocument/2006/relationships" r:blip="">
          <dgm:adjLst/>
        </dgm:shape>
        <dgm:presOf/>
        <dgm:forEach name="Name26" ref="pictureWrapper"/>
      </dgm:layoutNode>
      <dgm:layoutNode name="parent8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" ptType="node" st="9" cnt="1">
      <dgm:layoutNode name="picture9">
        <dgm:alg type="sp"/>
        <dgm:shape xmlns:r="http://schemas.openxmlformats.org/officeDocument/2006/relationships" r:blip="">
          <dgm:adjLst/>
        </dgm:shape>
        <dgm:presOf/>
        <dgm:forEach name="Name28" ref="pictureWrapper"/>
      </dgm:layoutNode>
      <dgm:layoutNode name="parent9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wrapper" axis="self" ptType="parTrans">
      <dgm:forEach name="pictureWrapper" axis="self">
        <dgm:layoutNode name="pictur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1/layout/ThemePictureAlternatingAccent">
  <dgm:title val="Theme Picture Alternating Accent"/>
  <dgm:desc val="Use to show a group of pictures with the first picture being the largest and on top. Additional Level 1 pictures alternate between squares and rectangles with a limit of nine Level 1 pictures. Works best with small amounts of text. Unused text does not appear, but remains available if you switch layouts."/>
  <dgm:catLst>
    <dgm:cat type="picture" pri="13750"/>
    <dgm:cat type="officeonline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9"/>
      <dgm:chPref val="9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62"/>
        </dgm:alg>
        <dgm:constrLst>
          <dgm:constr type="primFontSz" for="des" forName="parent1" val="65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/>
          <dgm:constr type="l" for="ch" forName="parent1" refType="w" fact="0"/>
          <dgm:constr type="t" for="ch" forName="parent1" refType="h" fact="0.8776"/>
          <dgm:constr type="w" for="ch" forName="parent1" refType="w"/>
          <dgm:constr type="h" for="ch" forName="parent1" refType="h" fact="0.1166"/>
        </dgm:constrLst>
      </dgm:if>
      <dgm:if name="Name3" axis="ch" ptType="node" func="cnt" op="equ" val="2">
        <dgm:alg type="composite">
          <dgm:param type="ar" val="1.0352"/>
        </dgm:alg>
        <dgm:constrLst>
          <dgm:constr type="primFontSz" for="des" forName="parent1" val="65"/>
          <dgm:constr type="primFontSz" for="des" forName="parent2" val="65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 fact="0.639"/>
          <dgm:constr type="l" for="ch" forName="parent1" refType="w" fact="0"/>
          <dgm:constr type="t" for="ch" forName="parent1" refType="h" fact="0.5608"/>
          <dgm:constr type="w" for="ch" forName="parent1" refType="w"/>
          <dgm:constr type="h" for="ch" forName="parent1" refType="h" fact="0.0745"/>
          <dgm:constr type="l" for="ch" forName="picture2" refType="w" fact="0"/>
          <dgm:constr type="t" for="ch" forName="picture2" refType="h" fact="0.6589"/>
          <dgm:constr type="w" for="ch" forName="picture2" refType="w" fact="0.6312"/>
          <dgm:constr type="h" for="ch" forName="picture2" refType="h" fact="0.3411"/>
          <dgm:constr type="l" for="ch" forName="parent2" refType="w" fact="0"/>
          <dgm:constr type="t" for="ch" forName="parent2" refType="h" fact="0.9532"/>
          <dgm:constr type="w" for="ch" forName="parent2" refType="w" fact="0.6312"/>
          <dgm:constr type="h" for="ch" forName="parent2" refType="h" fact="0.0426"/>
        </dgm:constrLst>
      </dgm:if>
      <dgm:if name="Name4" axis="ch" ptType="node" func="cnt" op="equ" val="3">
        <dgm:alg type="composite">
          <dgm:param type="ar" val="1.035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 fact="0.639"/>
          <dgm:constr type="l" for="ch" forName="parent1" refType="w" fact="0"/>
          <dgm:constr type="t" for="ch" forName="parent1" refType="h" fact="0.5608"/>
          <dgm:constr type="w" for="ch" forName="parent1" refType="w"/>
          <dgm:constr type="h" for="ch" forName="parent1" refType="h" fact="0.0745"/>
          <dgm:constr type="l" for="ch" forName="picture2" refType="w" fact="0"/>
          <dgm:constr type="t" for="ch" forName="picture2" refType="h" fact="0.6589"/>
          <dgm:constr type="w" for="ch" forName="picture2" refType="w" fact="0.6312"/>
          <dgm:constr type="h" for="ch" forName="picture2" refType="h" fact="0.3411"/>
          <dgm:constr type="l" for="ch" forName="parent2" refType="w" fact="0"/>
          <dgm:constr type="t" for="ch" forName="parent2" refType="h" fact="0.9532"/>
          <dgm:constr type="w" for="ch" forName="parent2" refType="w" fact="0.6312"/>
          <dgm:constr type="h" for="ch" forName="parent2" refType="h" fact="0.0426"/>
          <dgm:constr type="l" for="ch" forName="picture3" refType="w" fact="0.6501"/>
          <dgm:constr type="t" for="ch" forName="picture3" refType="h" fact="0.6589"/>
          <dgm:constr type="w" for="ch" forName="picture3" refType="w" fact="0.3499"/>
          <dgm:constr type="h" for="ch" forName="picture3" refType="h" fact="0.3411"/>
          <dgm:constr type="l" for="ch" forName="parent3" refType="w" fact="0.6501"/>
          <dgm:constr type="t" for="ch" forName="parent3" refType="h" fact="0.9525"/>
          <dgm:constr type="w" for="ch" forName="parent3" refType="w" fact="0.3499"/>
          <dgm:constr type="h" for="ch" forName="parent3" refType="h" fact="0.043"/>
        </dgm:constrLst>
      </dgm:if>
      <dgm:if name="Name5" axis="ch" ptType="node" func="cnt" op="equ" val="4">
        <dgm:alg type="composite">
          <dgm:param type="ar" val="0.7603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8"/>
          <dgm:constr type="h" for="ch" forName="picture1" refType="h" fact="0.4692"/>
          <dgm:constr type="l" for="ch" forName="parent1" refType="w" fact="0"/>
          <dgm:constr type="t" for="ch" forName="parent1" refType="h" fact="0.4118"/>
          <dgm:constr type="w" for="ch" forName="parent1" refType="w" fact="0.9998"/>
          <dgm:constr type="h" for="ch" forName="parent1" refType="h" fact="0.0547"/>
          <dgm:constr type="l" for="ch" forName="picture2" refType="w" fact="0"/>
          <dgm:constr type="t" for="ch" forName="picture2" refType="h" fact="0.4839"/>
          <dgm:constr type="w" for="ch" forName="picture2" refType="w" fact="0.631"/>
          <dgm:constr type="h" for="ch" forName="picture2" refType="h" fact="0.2504"/>
          <dgm:constr type="l" for="ch" forName="parent2" refType="w" fact="0"/>
          <dgm:constr type="t" for="ch" forName="parent2" refType="h" fact="0.6999"/>
          <dgm:constr type="w" for="ch" forName="parent2" refType="w" fact="0.631"/>
          <dgm:constr type="h" for="ch" forName="parent2" refType="h" fact="0.0313"/>
          <dgm:constr type="l" for="ch" forName="picture3" refType="w" fact="0.65"/>
          <dgm:constr type="t" for="ch" forName="picture3" refType="h" fact="0.4839"/>
          <dgm:constr type="w" for="ch" forName="picture3" refType="w" fact="0.3498"/>
          <dgm:constr type="h" for="ch" forName="picture3" refType="h" fact="0.2504"/>
          <dgm:constr type="l" for="ch" forName="parent3" refType="w" fact="0.65"/>
          <dgm:constr type="t" for="ch" forName="parent3" refType="h" fact="0.6994"/>
          <dgm:constr type="w" for="ch" forName="parent3" refType="w" fact="0.3498"/>
          <dgm:constr type="h" for="ch" forName="parent3" refType="h" fact="0.0316"/>
          <dgm:constr type="l" for="ch" forName="picture4" refType="w" fact="0"/>
          <dgm:constr type="t" for="ch" forName="picture4" refType="h" fact="0.7496"/>
          <dgm:constr type="w" for="ch" forName="picture4" refType="w" fact="0.3498"/>
          <dgm:constr type="h" for="ch" forName="picture4" refType="h" fact="0.2504"/>
          <dgm:constr type="l" for="ch" forName="parent4" refType="w" fact="0"/>
          <dgm:constr type="t" for="ch" forName="parent4" refType="h" fact="0.9651"/>
          <dgm:constr type="w" for="ch" forName="parent4" refType="w" fact="0.3498"/>
          <dgm:constr type="h" for="ch" forName="parent4" refType="h" fact="0.0316"/>
        </dgm:constrLst>
      </dgm:if>
      <dgm:if name="Name6" axis="ch" ptType="node" func="cnt" op="equ" val="5">
        <dgm:alg type="composite">
          <dgm:param type="ar" val="0.7603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8"/>
          <dgm:constr type="h" for="ch" forName="picture1" refType="h" fact="0.4692"/>
          <dgm:constr type="l" for="ch" forName="parent1" refType="w" fact="0"/>
          <dgm:constr type="t" for="ch" forName="parent1" refType="h" fact="0.4118"/>
          <dgm:constr type="w" for="ch" forName="parent1" refType="w" fact="0.9998"/>
          <dgm:constr type="h" for="ch" forName="parent1" refType="h" fact="0.0547"/>
          <dgm:constr type="l" for="ch" forName="picture2" refType="w" fact="0"/>
          <dgm:constr type="t" for="ch" forName="picture2" refType="h" fact="0.4839"/>
          <dgm:constr type="w" for="ch" forName="picture2" refType="w" fact="0.631"/>
          <dgm:constr type="h" for="ch" forName="picture2" refType="h" fact="0.2504"/>
          <dgm:constr type="l" for="ch" forName="parent2" refType="w" fact="0"/>
          <dgm:constr type="t" for="ch" forName="parent2" refType="h" fact="0.6999"/>
          <dgm:constr type="w" for="ch" forName="parent2" refType="w" fact="0.631"/>
          <dgm:constr type="h" for="ch" forName="parent2" refType="h" fact="0.0313"/>
          <dgm:constr type="l" for="ch" forName="picture3" refType="w" fact="0.65"/>
          <dgm:constr type="t" for="ch" forName="picture3" refType="h" fact="0.4839"/>
          <dgm:constr type="w" for="ch" forName="picture3" refType="w" fact="0.3498"/>
          <dgm:constr type="h" for="ch" forName="picture3" refType="h" fact="0.2504"/>
          <dgm:constr type="l" for="ch" forName="parent3" refType="w" fact="0.65"/>
          <dgm:constr type="t" for="ch" forName="parent3" refType="h" fact="0.6994"/>
          <dgm:constr type="w" for="ch" forName="parent3" refType="w" fact="0.3498"/>
          <dgm:constr type="h" for="ch" forName="parent3" refType="h" fact="0.0316"/>
          <dgm:constr type="l" for="ch" forName="picture4" refType="w" fact="0"/>
          <dgm:constr type="t" for="ch" forName="picture4" refType="h" fact="0.7496"/>
          <dgm:constr type="w" for="ch" forName="picture4" refType="w" fact="0.3498"/>
          <dgm:constr type="h" for="ch" forName="picture4" refType="h" fact="0.2504"/>
          <dgm:constr type="l" for="ch" forName="parent4" refType="w" fact="0"/>
          <dgm:constr type="t" for="ch" forName="parent4" refType="h" fact="0.9651"/>
          <dgm:constr type="w" for="ch" forName="parent4" refType="w" fact="0.3498"/>
          <dgm:constr type="h" for="ch" forName="parent4" refType="h" fact="0.0316"/>
          <dgm:constr type="l" for="ch" forName="picture5" refType="w" fact="0.369"/>
          <dgm:constr type="t" for="ch" forName="picture5" refType="h" fact="0.7496"/>
          <dgm:constr type="w" for="ch" forName="picture5" refType="w" fact="0.631"/>
          <dgm:constr type="h" for="ch" forName="picture5" refType="h" fact="0.2504"/>
          <dgm:constr type="l" for="ch" forName="parent5" refType="w" fact="0.369"/>
          <dgm:constr type="t" for="ch" forName="parent5" refType="h" fact="0.9656"/>
          <dgm:constr type="w" for="ch" forName="parent5" refType="w" fact="0.631"/>
          <dgm:constr type="h" for="ch" forName="parent5" refType="h" fact="0.0313"/>
        </dgm:constrLst>
      </dgm:if>
      <dgm:if name="Name7" axis="ch" ptType="node" func="cnt" op="equ" val="6">
        <dgm:alg type="composite">
          <dgm:param type="ar" val="0.601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708"/>
          <dgm:constr type="l" for="ch" forName="parent1" refType="w" fact="0"/>
          <dgm:constr type="t" for="ch" forName="parent1" refType="h" fact="0.3254"/>
          <dgm:constr type="w" for="ch" forName="parent1" refType="w" fact="0.9992"/>
          <dgm:constr type="h" for="ch" forName="parent1" refType="h" fact="0.0432"/>
          <dgm:constr type="l" for="ch" forName="picture2" refType="w" fact="0"/>
          <dgm:constr type="t" for="ch" forName="picture2" refType="h" fact="0.3824"/>
          <dgm:constr type="w" for="ch" forName="picture2" refType="w" fact="0.6307"/>
          <dgm:constr type="h" for="ch" forName="picture2" refType="h" fact="0.1979"/>
          <dgm:constr type="l" for="ch" forName="parent2" refType="w" fact="0"/>
          <dgm:constr type="t" for="ch" forName="parent2" refType="h" fact="0.5531"/>
          <dgm:constr type="w" for="ch" forName="parent2" refType="w" fact="0.6307"/>
          <dgm:constr type="h" for="ch" forName="parent2" refType="h" fact="0.0247"/>
          <dgm:constr type="l" for="ch" forName="picture3" refType="w" fact="0.6496"/>
          <dgm:constr type="t" for="ch" forName="picture3" refType="h" fact="0.3824"/>
          <dgm:constr type="w" for="ch" forName="picture3" refType="w" fact="0.3496"/>
          <dgm:constr type="h" for="ch" forName="picture3" refType="h" fact="0.1979"/>
          <dgm:constr type="l" for="ch" forName="parent3" refType="w" fact="0.6496"/>
          <dgm:constr type="t" for="ch" forName="parent3" refType="h" fact="0.5527"/>
          <dgm:constr type="w" for="ch" forName="parent3" refType="w" fact="0.3496"/>
          <dgm:constr type="h" for="ch" forName="parent3" refType="h" fact="0.025"/>
          <dgm:constr type="l" for="ch" forName="picture4" refType="w" fact="0"/>
          <dgm:constr type="t" for="ch" forName="picture4" refType="h" fact="0.5924"/>
          <dgm:constr type="w" for="ch" forName="picture4" refType="w" fact="0.3496"/>
          <dgm:constr type="h" for="ch" forName="picture4" refType="h" fact="0.1979"/>
          <dgm:constr type="l" for="ch" forName="parent4" refType="w" fact="0"/>
          <dgm:constr type="t" for="ch" forName="parent4" refType="h" fact="0.7627"/>
          <dgm:constr type="w" for="ch" forName="parent4" refType="w" fact="0.3496"/>
          <dgm:constr type="h" for="ch" forName="parent4" refType="h" fact="0.025"/>
          <dgm:constr type="l" for="ch" forName="picture5" refType="w" fact="0.3688"/>
          <dgm:constr type="t" for="ch" forName="picture5" refType="h" fact="0.5924"/>
          <dgm:constr type="w" for="ch" forName="picture5" refType="w" fact="0.6307"/>
          <dgm:constr type="h" for="ch" forName="picture5" refType="h" fact="0.1979"/>
          <dgm:constr type="l" for="ch" forName="parent5" refType="w" fact="0.3688"/>
          <dgm:constr type="t" for="ch" forName="parent5" refType="h" fact="0.7631"/>
          <dgm:constr type="w" for="ch" forName="parent5" refType="w" fact="0.6307"/>
          <dgm:constr type="h" for="ch" forName="parent5" refType="h" fact="0.0247"/>
          <dgm:constr type="l" for="ch" forName="picture6" refType="w" fact="0"/>
          <dgm:constr type="t" for="ch" forName="picture6" refType="h" fact="0.8021"/>
          <dgm:constr type="w" for="ch" forName="picture6" refType="w" fact="0.6307"/>
          <dgm:constr type="h" for="ch" forName="picture6" refType="h" fact="0.1979"/>
          <dgm:constr type="l" for="ch" forName="parent6" refType="w" fact="0"/>
          <dgm:constr type="t" for="ch" forName="parent6" refType="h" fact="0.9728"/>
          <dgm:constr type="w" for="ch" forName="parent6" refType="w" fact="0.6307"/>
          <dgm:constr type="h" for="ch" forName="parent6" refType="h" fact="0.0247"/>
        </dgm:constrLst>
      </dgm:if>
      <dgm:if name="Name8" axis="ch" ptType="node" func="cnt" op="equ" val="7">
        <dgm:alg type="composite">
          <dgm:param type="ar" val="0.601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708"/>
          <dgm:constr type="l" for="ch" forName="parent1" refType="w" fact="0"/>
          <dgm:constr type="t" for="ch" forName="parent1" refType="h" fact="0.3254"/>
          <dgm:constr type="w" for="ch" forName="parent1" refType="w" fact="0.9992"/>
          <dgm:constr type="h" for="ch" forName="parent1" refType="h" fact="0.0432"/>
          <dgm:constr type="l" for="ch" forName="picture2" refType="w" fact="0"/>
          <dgm:constr type="t" for="ch" forName="picture2" refType="h" fact="0.3824"/>
          <dgm:constr type="w" for="ch" forName="picture2" refType="w" fact="0.6307"/>
          <dgm:constr type="h" for="ch" forName="picture2" refType="h" fact="0.1979"/>
          <dgm:constr type="l" for="ch" forName="parent2" refType="w" fact="0"/>
          <dgm:constr type="t" for="ch" forName="parent2" refType="h" fact="0.5531"/>
          <dgm:constr type="w" for="ch" forName="parent2" refType="w" fact="0.6307"/>
          <dgm:constr type="h" for="ch" forName="parent2" refType="h" fact="0.0247"/>
          <dgm:constr type="l" for="ch" forName="picture3" refType="w" fact="0.6496"/>
          <dgm:constr type="t" for="ch" forName="picture3" refType="h" fact="0.3824"/>
          <dgm:constr type="w" for="ch" forName="picture3" refType="w" fact="0.3496"/>
          <dgm:constr type="h" for="ch" forName="picture3" refType="h" fact="0.1979"/>
          <dgm:constr type="l" for="ch" forName="parent3" refType="w" fact="0.6496"/>
          <dgm:constr type="t" for="ch" forName="parent3" refType="h" fact="0.5527"/>
          <dgm:constr type="w" for="ch" forName="parent3" refType="w" fact="0.3496"/>
          <dgm:constr type="h" for="ch" forName="parent3" refType="h" fact="0.025"/>
          <dgm:constr type="l" for="ch" forName="picture4" refType="w" fact="0"/>
          <dgm:constr type="t" for="ch" forName="picture4" refType="h" fact="0.5924"/>
          <dgm:constr type="w" for="ch" forName="picture4" refType="w" fact="0.3496"/>
          <dgm:constr type="h" for="ch" forName="picture4" refType="h" fact="0.1979"/>
          <dgm:constr type="l" for="ch" forName="parent4" refType="w" fact="0"/>
          <dgm:constr type="t" for="ch" forName="parent4" refType="h" fact="0.7627"/>
          <dgm:constr type="w" for="ch" forName="parent4" refType="w" fact="0.3496"/>
          <dgm:constr type="h" for="ch" forName="parent4" refType="h" fact="0.025"/>
          <dgm:constr type="l" for="ch" forName="picture5" refType="w" fact="0.3688"/>
          <dgm:constr type="t" for="ch" forName="picture5" refType="h" fact="0.5924"/>
          <dgm:constr type="w" for="ch" forName="picture5" refType="w" fact="0.6307"/>
          <dgm:constr type="h" for="ch" forName="picture5" refType="h" fact="0.1979"/>
          <dgm:constr type="l" for="ch" forName="parent5" refType="w" fact="0.3688"/>
          <dgm:constr type="t" for="ch" forName="parent5" refType="h" fact="0.7631"/>
          <dgm:constr type="w" for="ch" forName="parent5" refType="w" fact="0.6307"/>
          <dgm:constr type="h" for="ch" forName="parent5" refType="h" fact="0.0247"/>
          <dgm:constr type="l" for="ch" forName="picture6" refType="w" fact="0"/>
          <dgm:constr type="t" for="ch" forName="picture6" refType="h" fact="0.8021"/>
          <dgm:constr type="w" for="ch" forName="picture6" refType="w" fact="0.6307"/>
          <dgm:constr type="h" for="ch" forName="picture6" refType="h" fact="0.1979"/>
          <dgm:constr type="l" for="ch" forName="parent6" refType="w" fact="0"/>
          <dgm:constr type="t" for="ch" forName="parent6" refType="h" fact="0.9728"/>
          <dgm:constr type="w" for="ch" forName="parent6" refType="w" fact="0.6307"/>
          <dgm:constr type="h" for="ch" forName="parent6" refType="h" fact="0.0247"/>
          <dgm:constr type="l" for="ch" forName="picture7" refType="w" fact="0.6504"/>
          <dgm:constr type="t" for="ch" forName="picture7" refType="h" fact="0.8021"/>
          <dgm:constr type="w" for="ch" forName="picture7" refType="w" fact="0.3496"/>
          <dgm:constr type="h" for="ch" forName="picture7" refType="h" fact="0.1979"/>
          <dgm:constr type="l" for="ch" forName="parent7" refType="w" fact="0.6504"/>
          <dgm:constr type="t" for="ch" forName="parent7" refType="h" fact="0.9724"/>
          <dgm:constr type="w" for="ch" forName="parent7" refType="w" fact="0.3496"/>
          <dgm:constr type="h" for="ch" forName="parent7" refType="h" fact="0.025"/>
        </dgm:constrLst>
      </dgm:if>
      <dgm:if name="Name9" axis="ch" ptType="node" func="cnt" op="equ" val="8">
        <dgm:alg type="composite">
          <dgm:param type="ar" val="0.4976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primFontSz" for="des" forName="parent8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069"/>
          <dgm:constr type="l" for="ch" forName="parent1" refType="w" fact="0"/>
          <dgm:constr type="t" for="ch" forName="parent1" refType="h" fact="0.2693"/>
          <dgm:constr type="w" for="ch" forName="parent1" refType="w" fact="0.9992"/>
          <dgm:constr type="h" for="ch" forName="parent1" refType="h" fact="0.0358"/>
          <dgm:constr type="l" for="ch" forName="picture2" refType="w" fact="0"/>
          <dgm:constr type="t" for="ch" forName="picture2" refType="h" fact="0.3165"/>
          <dgm:constr type="w" for="ch" forName="picture2" refType="w" fact="0.6307"/>
          <dgm:constr type="h" for="ch" forName="picture2" refType="h" fact="0.1638"/>
          <dgm:constr type="l" for="ch" forName="parent2" refType="w" fact="0"/>
          <dgm:constr type="t" for="ch" forName="parent2" refType="h" fact="0.4578"/>
          <dgm:constr type="w" for="ch" forName="parent2" refType="w" fact="0.6307"/>
          <dgm:constr type="h" for="ch" forName="parent2" refType="h" fact="0.0205"/>
          <dgm:constr type="l" for="ch" forName="picture3" refType="w" fact="0.6496"/>
          <dgm:constr type="t" for="ch" forName="picture3" refType="h" fact="0.3165"/>
          <dgm:constr type="w" for="ch" forName="picture3" refType="w" fact="0.3496"/>
          <dgm:constr type="h" for="ch" forName="picture3" refType="h" fact="0.1638"/>
          <dgm:constr type="l" for="ch" forName="parent3" refType="w" fact="0.6496"/>
          <dgm:constr type="t" for="ch" forName="parent3" refType="h" fact="0.4575"/>
          <dgm:constr type="w" for="ch" forName="parent3" refType="w" fact="0.3496"/>
          <dgm:constr type="h" for="ch" forName="parent3" refType="h" fact="0.0207"/>
          <dgm:constr type="l" for="ch" forName="picture5" refType="w" fact="0.3688"/>
          <dgm:constr type="t" for="ch" forName="picture5" refType="h" fact="0.4903"/>
          <dgm:constr type="w" for="ch" forName="picture5" refType="w" fact="0.6307"/>
          <dgm:constr type="h" for="ch" forName="picture5" refType="h" fact="0.1638"/>
          <dgm:constr type="l" for="ch" forName="parent5" refType="w" fact="0.3688"/>
          <dgm:constr type="t" for="ch" forName="parent5" refType="h" fact="0.6316"/>
          <dgm:constr type="w" for="ch" forName="parent5" refType="w" fact="0.6307"/>
          <dgm:constr type="h" for="ch" forName="parent5" refType="h" fact="0.0205"/>
          <dgm:constr type="l" for="ch" forName="picture4" refType="w" fact="0"/>
          <dgm:constr type="t" for="ch" forName="picture4" refType="h" fact="0.4903"/>
          <dgm:constr type="w" for="ch" forName="picture4" refType="w" fact="0.3496"/>
          <dgm:constr type="h" for="ch" forName="picture4" refType="h" fact="0.1638"/>
          <dgm:constr type="l" for="ch" forName="parent4" refType="w" fact="0"/>
          <dgm:constr type="t" for="ch" forName="parent4" refType="h" fact="0.6313"/>
          <dgm:constr type="w" for="ch" forName="parent4" refType="w" fact="0.3496"/>
          <dgm:constr type="h" for="ch" forName="parent4" refType="h" fact="0.0207"/>
          <dgm:constr type="l" for="ch" forName="picture6" refType="w" fact="0"/>
          <dgm:constr type="t" for="ch" forName="picture6" refType="h" fact="0.6638"/>
          <dgm:constr type="w" for="ch" forName="picture6" refType="w" fact="0.6307"/>
          <dgm:constr type="h" for="ch" forName="picture6" refType="h" fact="0.1638"/>
          <dgm:constr type="l" for="ch" forName="parent6" refType="w" fact="0"/>
          <dgm:constr type="t" for="ch" forName="parent6" refType="h" fact="0.8051"/>
          <dgm:constr type="w" for="ch" forName="parent6" refType="w" fact="0.6307"/>
          <dgm:constr type="h" for="ch" forName="parent6" refType="h" fact="0.0205"/>
          <dgm:constr type="l" for="ch" forName="picture7" refType="w" fact="0.6504"/>
          <dgm:constr type="t" for="ch" forName="picture7" refType="h" fact="0.6638"/>
          <dgm:constr type="w" for="ch" forName="picture7" refType="w" fact="0.3496"/>
          <dgm:constr type="h" for="ch" forName="picture7" refType="h" fact="0.1638"/>
          <dgm:constr type="l" for="ch" forName="parent7" refType="w" fact="0.6504"/>
          <dgm:constr type="t" for="ch" forName="parent7" refType="h" fact="0.8048"/>
          <dgm:constr type="w" for="ch" forName="parent7" refType="w" fact="0.3496"/>
          <dgm:constr type="h" for="ch" forName="parent7" refType="h" fact="0.0207"/>
          <dgm:constr type="l" for="ch" forName="picture8" refType="w" fact="0"/>
          <dgm:constr type="t" for="ch" forName="picture8" refType="h" fact="0.8362"/>
          <dgm:constr type="w" for="ch" forName="picture8" refType="w" fact="0.3496"/>
          <dgm:constr type="h" for="ch" forName="picture8" refType="h" fact="0.1638"/>
          <dgm:constr type="l" for="ch" forName="parent8" refType="w" fact="0"/>
          <dgm:constr type="t" for="ch" forName="parent8" refType="h" fact="0.9772"/>
          <dgm:constr type="w" for="ch" forName="parent8" refType="w" fact="0.3496"/>
          <dgm:constr type="h" for="ch" forName="parent8" refType="h" fact="0.0207"/>
        </dgm:constrLst>
      </dgm:if>
      <dgm:else name="Name10">
        <dgm:alg type="composite">
          <dgm:param type="ar" val="0.4976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primFontSz" for="des" forName="parent8" refType="primFontSz" refFor="des" refForName="parent2" op="equ"/>
          <dgm:constr type="primFontSz" for="des" forName="parent9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069"/>
          <dgm:constr type="l" for="ch" forName="parent1" refType="w" fact="0"/>
          <dgm:constr type="t" for="ch" forName="parent1" refType="h" fact="0.2693"/>
          <dgm:constr type="w" for="ch" forName="parent1" refType="w" fact="0.9992"/>
          <dgm:constr type="h" for="ch" forName="parent1" refType="h" fact="0.0358"/>
          <dgm:constr type="l" for="ch" forName="picture2" refType="w" fact="0"/>
          <dgm:constr type="t" for="ch" forName="picture2" refType="h" fact="0.3165"/>
          <dgm:constr type="w" for="ch" forName="picture2" refType="w" fact="0.6307"/>
          <dgm:constr type="h" for="ch" forName="picture2" refType="h" fact="0.1638"/>
          <dgm:constr type="l" for="ch" forName="parent2" refType="w" fact="0"/>
          <dgm:constr type="t" for="ch" forName="parent2" refType="h" fact="0.4578"/>
          <dgm:constr type="w" for="ch" forName="parent2" refType="w" fact="0.6307"/>
          <dgm:constr type="h" for="ch" forName="parent2" refType="h" fact="0.0205"/>
          <dgm:constr type="l" for="ch" forName="picture3" refType="w" fact="0.6496"/>
          <dgm:constr type="t" for="ch" forName="picture3" refType="h" fact="0.3165"/>
          <dgm:constr type="w" for="ch" forName="picture3" refType="w" fact="0.3496"/>
          <dgm:constr type="h" for="ch" forName="picture3" refType="h" fact="0.1638"/>
          <dgm:constr type="l" for="ch" forName="parent3" refType="w" fact="0.6496"/>
          <dgm:constr type="t" for="ch" forName="parent3" refType="h" fact="0.4575"/>
          <dgm:constr type="w" for="ch" forName="parent3" refType="w" fact="0.3496"/>
          <dgm:constr type="h" for="ch" forName="parent3" refType="h" fact="0.0207"/>
          <dgm:constr type="l" for="ch" forName="picture5" refType="w" fact="0.3688"/>
          <dgm:constr type="t" for="ch" forName="picture5" refType="h" fact="0.4903"/>
          <dgm:constr type="w" for="ch" forName="picture5" refType="w" fact="0.6307"/>
          <dgm:constr type="h" for="ch" forName="picture5" refType="h" fact="0.1638"/>
          <dgm:constr type="l" for="ch" forName="parent5" refType="w" fact="0.3688"/>
          <dgm:constr type="t" for="ch" forName="parent5" refType="h" fact="0.6316"/>
          <dgm:constr type="w" for="ch" forName="parent5" refType="w" fact="0.6307"/>
          <dgm:constr type="h" for="ch" forName="parent5" refType="h" fact="0.0205"/>
          <dgm:constr type="l" for="ch" forName="picture4" refType="w" fact="0"/>
          <dgm:constr type="t" for="ch" forName="picture4" refType="h" fact="0.4903"/>
          <dgm:constr type="w" for="ch" forName="picture4" refType="w" fact="0.3496"/>
          <dgm:constr type="h" for="ch" forName="picture4" refType="h" fact="0.1638"/>
          <dgm:constr type="l" for="ch" forName="parent4" refType="w" fact="0"/>
          <dgm:constr type="t" for="ch" forName="parent4" refType="h" fact="0.6313"/>
          <dgm:constr type="w" for="ch" forName="parent4" refType="w" fact="0.3496"/>
          <dgm:constr type="h" for="ch" forName="parent4" refType="h" fact="0.0207"/>
          <dgm:constr type="l" for="ch" forName="picture6" refType="w" fact="0"/>
          <dgm:constr type="t" for="ch" forName="picture6" refType="h" fact="0.6638"/>
          <dgm:constr type="w" for="ch" forName="picture6" refType="w" fact="0.6307"/>
          <dgm:constr type="h" for="ch" forName="picture6" refType="h" fact="0.1638"/>
          <dgm:constr type="l" for="ch" forName="parent6" refType="w" fact="0"/>
          <dgm:constr type="t" for="ch" forName="parent6" refType="h" fact="0.8051"/>
          <dgm:constr type="w" for="ch" forName="parent6" refType="w" fact="0.6307"/>
          <dgm:constr type="h" for="ch" forName="parent6" refType="h" fact="0.0205"/>
          <dgm:constr type="l" for="ch" forName="picture7" refType="w" fact="0.6504"/>
          <dgm:constr type="t" for="ch" forName="picture7" refType="h" fact="0.6638"/>
          <dgm:constr type="w" for="ch" forName="picture7" refType="w" fact="0.3496"/>
          <dgm:constr type="h" for="ch" forName="picture7" refType="h" fact="0.1638"/>
          <dgm:constr type="l" for="ch" forName="parent7" refType="w" fact="0.6504"/>
          <dgm:constr type="t" for="ch" forName="parent7" refType="h" fact="0.8048"/>
          <dgm:constr type="w" for="ch" forName="parent7" refType="w" fact="0.3496"/>
          <dgm:constr type="h" for="ch" forName="parent7" refType="h" fact="0.0207"/>
          <dgm:constr type="l" for="ch" forName="picture8" refType="w" fact="0"/>
          <dgm:constr type="t" for="ch" forName="picture8" refType="h" fact="0.8362"/>
          <dgm:constr type="w" for="ch" forName="picture8" refType="w" fact="0.3496"/>
          <dgm:constr type="h" for="ch" forName="picture8" refType="h" fact="0.1638"/>
          <dgm:constr type="l" for="ch" forName="parent8" refType="w" fact="0"/>
          <dgm:constr type="t" for="ch" forName="parent8" refType="h" fact="0.9772"/>
          <dgm:constr type="w" for="ch" forName="parent8" refType="w" fact="0.3496"/>
          <dgm:constr type="h" for="ch" forName="parent8" refType="h" fact="0.0207"/>
          <dgm:constr type="l" for="ch" forName="picture9" refType="w" fact="0.3689"/>
          <dgm:constr type="t" for="ch" forName="picture9" refType="h" fact="0.8362"/>
          <dgm:constr type="w" for="ch" forName="picture9" refType="w" fact="0.6307"/>
          <dgm:constr type="h" for="ch" forName="picture9" refType="h" fact="0.1638"/>
          <dgm:constr type="l" for="ch" forName="parent9" refType="w" fact="0.3689"/>
          <dgm:constr type="t" for="ch" forName="parent9" refType="h" fact="0.9775"/>
          <dgm:constr type="w" for="ch" forName="parent9" refType="w" fact="0.6307"/>
          <dgm:constr type="h" for="ch" forName="parent9" refType="h" fact="0.0205"/>
        </dgm:constrLst>
      </dgm:else>
    </dgm:choose>
    <dgm:forEach name="Name11" axis="ch" ptType="node" cnt="1">
      <dgm:layoutNode name="picture1">
        <dgm:alg type="sp"/>
        <dgm:shape xmlns:r="http://schemas.openxmlformats.org/officeDocument/2006/relationships" r:blip="">
          <dgm:adjLst/>
        </dgm:shape>
        <dgm:presOf/>
        <dgm:forEach name="Name12" ref="pictureWrapper"/>
      </dgm:layoutNode>
      <dgm:layoutNode name="parent1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3" axis="ch" ptType="node" st="2" cnt="1">
      <dgm:layoutNode name="picture2">
        <dgm:alg type="sp"/>
        <dgm:shape xmlns:r="http://schemas.openxmlformats.org/officeDocument/2006/relationships" r:blip="">
          <dgm:adjLst/>
        </dgm:shape>
        <dgm:presOf/>
        <dgm:forEach name="Name14" ref="pictureWrapper"/>
      </dgm:layoutNode>
      <dgm:layoutNode name="parent2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3" cnt="1">
      <dgm:layoutNode name="picture3">
        <dgm:alg type="sp"/>
        <dgm:shape xmlns:r="http://schemas.openxmlformats.org/officeDocument/2006/relationships" r:blip="">
          <dgm:adjLst/>
        </dgm:shape>
        <dgm:presOf/>
        <dgm:forEach name="Name16" ref="pictureWrapper"/>
      </dgm:layoutNode>
      <dgm:layoutNode name="parent3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7" axis="ch" ptType="node" st="4" cnt="1">
      <dgm:layoutNode name="picture4">
        <dgm:alg type="sp"/>
        <dgm:shape xmlns:r="http://schemas.openxmlformats.org/officeDocument/2006/relationships" r:blip="">
          <dgm:adjLst/>
        </dgm:shape>
        <dgm:presOf/>
        <dgm:forEach name="Name18" ref="pictureWrapper"/>
      </dgm:layoutNode>
      <dgm:layoutNode name="parent4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9" axis="ch" ptType="node" st="5" cnt="1">
      <dgm:layoutNode name="picture5">
        <dgm:alg type="sp"/>
        <dgm:shape xmlns:r="http://schemas.openxmlformats.org/officeDocument/2006/relationships" r:blip="">
          <dgm:adjLst/>
        </dgm:shape>
        <dgm:presOf/>
        <dgm:forEach name="Name20" ref="pictureWrapper"/>
      </dgm:layoutNode>
      <dgm:layoutNode name="parent5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" ptType="node" st="6" cnt="1">
      <dgm:layoutNode name="picture6">
        <dgm:alg type="sp"/>
        <dgm:shape xmlns:r="http://schemas.openxmlformats.org/officeDocument/2006/relationships" r:blip="">
          <dgm:adjLst/>
        </dgm:shape>
        <dgm:presOf/>
        <dgm:forEach name="Name22" ref="pictureWrapper"/>
      </dgm:layoutNode>
      <dgm:layoutNode name="parent6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" ptType="node" st="7" cnt="1">
      <dgm:layoutNode name="picture7">
        <dgm:alg type="sp"/>
        <dgm:shape xmlns:r="http://schemas.openxmlformats.org/officeDocument/2006/relationships" r:blip="">
          <dgm:adjLst/>
        </dgm:shape>
        <dgm:presOf/>
        <dgm:forEach name="Name24" ref="pictureWrapper"/>
      </dgm:layoutNode>
      <dgm:layoutNode name="parent7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" ptType="node" st="8" cnt="1">
      <dgm:layoutNode name="picture8">
        <dgm:alg type="sp"/>
        <dgm:shape xmlns:r="http://schemas.openxmlformats.org/officeDocument/2006/relationships" r:blip="">
          <dgm:adjLst/>
        </dgm:shape>
        <dgm:presOf/>
        <dgm:forEach name="Name26" ref="pictureWrapper"/>
      </dgm:layoutNode>
      <dgm:layoutNode name="parent8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" ptType="node" st="9" cnt="1">
      <dgm:layoutNode name="picture9">
        <dgm:alg type="sp"/>
        <dgm:shape xmlns:r="http://schemas.openxmlformats.org/officeDocument/2006/relationships" r:blip="">
          <dgm:adjLst/>
        </dgm:shape>
        <dgm:presOf/>
        <dgm:forEach name="Name28" ref="pictureWrapper"/>
      </dgm:layoutNode>
      <dgm:layoutNode name="parent9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wrapper" axis="self" ptType="parTrans">
      <dgm:forEach name="pictureWrapper" axis="self">
        <dgm:layoutNode name="pictur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1/layout/ThemePictureAlternatingAccent">
  <dgm:title val="Theme Picture Alternating Accent"/>
  <dgm:desc val="Use to show a group of pictures with the first picture being the largest and on top. Additional Level 1 pictures alternate between squares and rectangles with a limit of nine Level 1 pictures. Works best with small amounts of text. Unused text does not appear, but remains available if you switch layouts."/>
  <dgm:catLst>
    <dgm:cat type="picture" pri="13750"/>
    <dgm:cat type="officeonline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9"/>
      <dgm:chPref val="9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62"/>
        </dgm:alg>
        <dgm:constrLst>
          <dgm:constr type="primFontSz" for="des" forName="parent1" val="65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/>
          <dgm:constr type="l" for="ch" forName="parent1" refType="w" fact="0"/>
          <dgm:constr type="t" for="ch" forName="parent1" refType="h" fact="0.8776"/>
          <dgm:constr type="w" for="ch" forName="parent1" refType="w"/>
          <dgm:constr type="h" for="ch" forName="parent1" refType="h" fact="0.1166"/>
        </dgm:constrLst>
      </dgm:if>
      <dgm:if name="Name3" axis="ch" ptType="node" func="cnt" op="equ" val="2">
        <dgm:alg type="composite">
          <dgm:param type="ar" val="1.0352"/>
        </dgm:alg>
        <dgm:constrLst>
          <dgm:constr type="primFontSz" for="des" forName="parent1" val="65"/>
          <dgm:constr type="primFontSz" for="des" forName="parent2" val="65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 fact="0.639"/>
          <dgm:constr type="l" for="ch" forName="parent1" refType="w" fact="0"/>
          <dgm:constr type="t" for="ch" forName="parent1" refType="h" fact="0.5608"/>
          <dgm:constr type="w" for="ch" forName="parent1" refType="w"/>
          <dgm:constr type="h" for="ch" forName="parent1" refType="h" fact="0.0745"/>
          <dgm:constr type="l" for="ch" forName="picture2" refType="w" fact="0"/>
          <dgm:constr type="t" for="ch" forName="picture2" refType="h" fact="0.6589"/>
          <dgm:constr type="w" for="ch" forName="picture2" refType="w" fact="0.6312"/>
          <dgm:constr type="h" for="ch" forName="picture2" refType="h" fact="0.3411"/>
          <dgm:constr type="l" for="ch" forName="parent2" refType="w" fact="0"/>
          <dgm:constr type="t" for="ch" forName="parent2" refType="h" fact="0.9532"/>
          <dgm:constr type="w" for="ch" forName="parent2" refType="w" fact="0.6312"/>
          <dgm:constr type="h" for="ch" forName="parent2" refType="h" fact="0.0426"/>
        </dgm:constrLst>
      </dgm:if>
      <dgm:if name="Name4" axis="ch" ptType="node" func="cnt" op="equ" val="3">
        <dgm:alg type="composite">
          <dgm:param type="ar" val="1.035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 fact="0.639"/>
          <dgm:constr type="l" for="ch" forName="parent1" refType="w" fact="0"/>
          <dgm:constr type="t" for="ch" forName="parent1" refType="h" fact="0.5608"/>
          <dgm:constr type="w" for="ch" forName="parent1" refType="w"/>
          <dgm:constr type="h" for="ch" forName="parent1" refType="h" fact="0.0745"/>
          <dgm:constr type="l" for="ch" forName="picture2" refType="w" fact="0"/>
          <dgm:constr type="t" for="ch" forName="picture2" refType="h" fact="0.6589"/>
          <dgm:constr type="w" for="ch" forName="picture2" refType="w" fact="0.6312"/>
          <dgm:constr type="h" for="ch" forName="picture2" refType="h" fact="0.3411"/>
          <dgm:constr type="l" for="ch" forName="parent2" refType="w" fact="0"/>
          <dgm:constr type="t" for="ch" forName="parent2" refType="h" fact="0.9532"/>
          <dgm:constr type="w" for="ch" forName="parent2" refType="w" fact="0.6312"/>
          <dgm:constr type="h" for="ch" forName="parent2" refType="h" fact="0.0426"/>
          <dgm:constr type="l" for="ch" forName="picture3" refType="w" fact="0.6501"/>
          <dgm:constr type="t" for="ch" forName="picture3" refType="h" fact="0.6589"/>
          <dgm:constr type="w" for="ch" forName="picture3" refType="w" fact="0.3499"/>
          <dgm:constr type="h" for="ch" forName="picture3" refType="h" fact="0.3411"/>
          <dgm:constr type="l" for="ch" forName="parent3" refType="w" fact="0.6501"/>
          <dgm:constr type="t" for="ch" forName="parent3" refType="h" fact="0.9525"/>
          <dgm:constr type="w" for="ch" forName="parent3" refType="w" fact="0.3499"/>
          <dgm:constr type="h" for="ch" forName="parent3" refType="h" fact="0.043"/>
        </dgm:constrLst>
      </dgm:if>
      <dgm:if name="Name5" axis="ch" ptType="node" func="cnt" op="equ" val="4">
        <dgm:alg type="composite">
          <dgm:param type="ar" val="0.7603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8"/>
          <dgm:constr type="h" for="ch" forName="picture1" refType="h" fact="0.4692"/>
          <dgm:constr type="l" for="ch" forName="parent1" refType="w" fact="0"/>
          <dgm:constr type="t" for="ch" forName="parent1" refType="h" fact="0.4118"/>
          <dgm:constr type="w" for="ch" forName="parent1" refType="w" fact="0.9998"/>
          <dgm:constr type="h" for="ch" forName="parent1" refType="h" fact="0.0547"/>
          <dgm:constr type="l" for="ch" forName="picture2" refType="w" fact="0"/>
          <dgm:constr type="t" for="ch" forName="picture2" refType="h" fact="0.4839"/>
          <dgm:constr type="w" for="ch" forName="picture2" refType="w" fact="0.631"/>
          <dgm:constr type="h" for="ch" forName="picture2" refType="h" fact="0.2504"/>
          <dgm:constr type="l" for="ch" forName="parent2" refType="w" fact="0"/>
          <dgm:constr type="t" for="ch" forName="parent2" refType="h" fact="0.6999"/>
          <dgm:constr type="w" for="ch" forName="parent2" refType="w" fact="0.631"/>
          <dgm:constr type="h" for="ch" forName="parent2" refType="h" fact="0.0313"/>
          <dgm:constr type="l" for="ch" forName="picture3" refType="w" fact="0.65"/>
          <dgm:constr type="t" for="ch" forName="picture3" refType="h" fact="0.4839"/>
          <dgm:constr type="w" for="ch" forName="picture3" refType="w" fact="0.3498"/>
          <dgm:constr type="h" for="ch" forName="picture3" refType="h" fact="0.2504"/>
          <dgm:constr type="l" for="ch" forName="parent3" refType="w" fact="0.65"/>
          <dgm:constr type="t" for="ch" forName="parent3" refType="h" fact="0.6994"/>
          <dgm:constr type="w" for="ch" forName="parent3" refType="w" fact="0.3498"/>
          <dgm:constr type="h" for="ch" forName="parent3" refType="h" fact="0.0316"/>
          <dgm:constr type="l" for="ch" forName="picture4" refType="w" fact="0"/>
          <dgm:constr type="t" for="ch" forName="picture4" refType="h" fact="0.7496"/>
          <dgm:constr type="w" for="ch" forName="picture4" refType="w" fact="0.3498"/>
          <dgm:constr type="h" for="ch" forName="picture4" refType="h" fact="0.2504"/>
          <dgm:constr type="l" for="ch" forName="parent4" refType="w" fact="0"/>
          <dgm:constr type="t" for="ch" forName="parent4" refType="h" fact="0.9651"/>
          <dgm:constr type="w" for="ch" forName="parent4" refType="w" fact="0.3498"/>
          <dgm:constr type="h" for="ch" forName="parent4" refType="h" fact="0.0316"/>
        </dgm:constrLst>
      </dgm:if>
      <dgm:if name="Name6" axis="ch" ptType="node" func="cnt" op="equ" val="5">
        <dgm:alg type="composite">
          <dgm:param type="ar" val="0.7603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8"/>
          <dgm:constr type="h" for="ch" forName="picture1" refType="h" fact="0.4692"/>
          <dgm:constr type="l" for="ch" forName="parent1" refType="w" fact="0"/>
          <dgm:constr type="t" for="ch" forName="parent1" refType="h" fact="0.4118"/>
          <dgm:constr type="w" for="ch" forName="parent1" refType="w" fact="0.9998"/>
          <dgm:constr type="h" for="ch" forName="parent1" refType="h" fact="0.0547"/>
          <dgm:constr type="l" for="ch" forName="picture2" refType="w" fact="0"/>
          <dgm:constr type="t" for="ch" forName="picture2" refType="h" fact="0.4839"/>
          <dgm:constr type="w" for="ch" forName="picture2" refType="w" fact="0.631"/>
          <dgm:constr type="h" for="ch" forName="picture2" refType="h" fact="0.2504"/>
          <dgm:constr type="l" for="ch" forName="parent2" refType="w" fact="0"/>
          <dgm:constr type="t" for="ch" forName="parent2" refType="h" fact="0.6999"/>
          <dgm:constr type="w" for="ch" forName="parent2" refType="w" fact="0.631"/>
          <dgm:constr type="h" for="ch" forName="parent2" refType="h" fact="0.0313"/>
          <dgm:constr type="l" for="ch" forName="picture3" refType="w" fact="0.65"/>
          <dgm:constr type="t" for="ch" forName="picture3" refType="h" fact="0.4839"/>
          <dgm:constr type="w" for="ch" forName="picture3" refType="w" fact="0.3498"/>
          <dgm:constr type="h" for="ch" forName="picture3" refType="h" fact="0.2504"/>
          <dgm:constr type="l" for="ch" forName="parent3" refType="w" fact="0.65"/>
          <dgm:constr type="t" for="ch" forName="parent3" refType="h" fact="0.6994"/>
          <dgm:constr type="w" for="ch" forName="parent3" refType="w" fact="0.3498"/>
          <dgm:constr type="h" for="ch" forName="parent3" refType="h" fact="0.0316"/>
          <dgm:constr type="l" for="ch" forName="picture4" refType="w" fact="0"/>
          <dgm:constr type="t" for="ch" forName="picture4" refType="h" fact="0.7496"/>
          <dgm:constr type="w" for="ch" forName="picture4" refType="w" fact="0.3498"/>
          <dgm:constr type="h" for="ch" forName="picture4" refType="h" fact="0.2504"/>
          <dgm:constr type="l" for="ch" forName="parent4" refType="w" fact="0"/>
          <dgm:constr type="t" for="ch" forName="parent4" refType="h" fact="0.9651"/>
          <dgm:constr type="w" for="ch" forName="parent4" refType="w" fact="0.3498"/>
          <dgm:constr type="h" for="ch" forName="parent4" refType="h" fact="0.0316"/>
          <dgm:constr type="l" for="ch" forName="picture5" refType="w" fact="0.369"/>
          <dgm:constr type="t" for="ch" forName="picture5" refType="h" fact="0.7496"/>
          <dgm:constr type="w" for="ch" forName="picture5" refType="w" fact="0.631"/>
          <dgm:constr type="h" for="ch" forName="picture5" refType="h" fact="0.2504"/>
          <dgm:constr type="l" for="ch" forName="parent5" refType="w" fact="0.369"/>
          <dgm:constr type="t" for="ch" forName="parent5" refType="h" fact="0.9656"/>
          <dgm:constr type="w" for="ch" forName="parent5" refType="w" fact="0.631"/>
          <dgm:constr type="h" for="ch" forName="parent5" refType="h" fact="0.0313"/>
        </dgm:constrLst>
      </dgm:if>
      <dgm:if name="Name7" axis="ch" ptType="node" func="cnt" op="equ" val="6">
        <dgm:alg type="composite">
          <dgm:param type="ar" val="0.601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708"/>
          <dgm:constr type="l" for="ch" forName="parent1" refType="w" fact="0"/>
          <dgm:constr type="t" for="ch" forName="parent1" refType="h" fact="0.3254"/>
          <dgm:constr type="w" for="ch" forName="parent1" refType="w" fact="0.9992"/>
          <dgm:constr type="h" for="ch" forName="parent1" refType="h" fact="0.0432"/>
          <dgm:constr type="l" for="ch" forName="picture2" refType="w" fact="0"/>
          <dgm:constr type="t" for="ch" forName="picture2" refType="h" fact="0.3824"/>
          <dgm:constr type="w" for="ch" forName="picture2" refType="w" fact="0.6307"/>
          <dgm:constr type="h" for="ch" forName="picture2" refType="h" fact="0.1979"/>
          <dgm:constr type="l" for="ch" forName="parent2" refType="w" fact="0"/>
          <dgm:constr type="t" for="ch" forName="parent2" refType="h" fact="0.5531"/>
          <dgm:constr type="w" for="ch" forName="parent2" refType="w" fact="0.6307"/>
          <dgm:constr type="h" for="ch" forName="parent2" refType="h" fact="0.0247"/>
          <dgm:constr type="l" for="ch" forName="picture3" refType="w" fact="0.6496"/>
          <dgm:constr type="t" for="ch" forName="picture3" refType="h" fact="0.3824"/>
          <dgm:constr type="w" for="ch" forName="picture3" refType="w" fact="0.3496"/>
          <dgm:constr type="h" for="ch" forName="picture3" refType="h" fact="0.1979"/>
          <dgm:constr type="l" for="ch" forName="parent3" refType="w" fact="0.6496"/>
          <dgm:constr type="t" for="ch" forName="parent3" refType="h" fact="0.5527"/>
          <dgm:constr type="w" for="ch" forName="parent3" refType="w" fact="0.3496"/>
          <dgm:constr type="h" for="ch" forName="parent3" refType="h" fact="0.025"/>
          <dgm:constr type="l" for="ch" forName="picture4" refType="w" fact="0"/>
          <dgm:constr type="t" for="ch" forName="picture4" refType="h" fact="0.5924"/>
          <dgm:constr type="w" for="ch" forName="picture4" refType="w" fact="0.3496"/>
          <dgm:constr type="h" for="ch" forName="picture4" refType="h" fact="0.1979"/>
          <dgm:constr type="l" for="ch" forName="parent4" refType="w" fact="0"/>
          <dgm:constr type="t" for="ch" forName="parent4" refType="h" fact="0.7627"/>
          <dgm:constr type="w" for="ch" forName="parent4" refType="w" fact="0.3496"/>
          <dgm:constr type="h" for="ch" forName="parent4" refType="h" fact="0.025"/>
          <dgm:constr type="l" for="ch" forName="picture5" refType="w" fact="0.3688"/>
          <dgm:constr type="t" for="ch" forName="picture5" refType="h" fact="0.5924"/>
          <dgm:constr type="w" for="ch" forName="picture5" refType="w" fact="0.6307"/>
          <dgm:constr type="h" for="ch" forName="picture5" refType="h" fact="0.1979"/>
          <dgm:constr type="l" for="ch" forName="parent5" refType="w" fact="0.3688"/>
          <dgm:constr type="t" for="ch" forName="parent5" refType="h" fact="0.7631"/>
          <dgm:constr type="w" for="ch" forName="parent5" refType="w" fact="0.6307"/>
          <dgm:constr type="h" for="ch" forName="parent5" refType="h" fact="0.0247"/>
          <dgm:constr type="l" for="ch" forName="picture6" refType="w" fact="0"/>
          <dgm:constr type="t" for="ch" forName="picture6" refType="h" fact="0.8021"/>
          <dgm:constr type="w" for="ch" forName="picture6" refType="w" fact="0.6307"/>
          <dgm:constr type="h" for="ch" forName="picture6" refType="h" fact="0.1979"/>
          <dgm:constr type="l" for="ch" forName="parent6" refType="w" fact="0"/>
          <dgm:constr type="t" for="ch" forName="parent6" refType="h" fact="0.9728"/>
          <dgm:constr type="w" for="ch" forName="parent6" refType="w" fact="0.6307"/>
          <dgm:constr type="h" for="ch" forName="parent6" refType="h" fact="0.0247"/>
        </dgm:constrLst>
      </dgm:if>
      <dgm:if name="Name8" axis="ch" ptType="node" func="cnt" op="equ" val="7">
        <dgm:alg type="composite">
          <dgm:param type="ar" val="0.601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708"/>
          <dgm:constr type="l" for="ch" forName="parent1" refType="w" fact="0"/>
          <dgm:constr type="t" for="ch" forName="parent1" refType="h" fact="0.3254"/>
          <dgm:constr type="w" for="ch" forName="parent1" refType="w" fact="0.9992"/>
          <dgm:constr type="h" for="ch" forName="parent1" refType="h" fact="0.0432"/>
          <dgm:constr type="l" for="ch" forName="picture2" refType="w" fact="0"/>
          <dgm:constr type="t" for="ch" forName="picture2" refType="h" fact="0.3824"/>
          <dgm:constr type="w" for="ch" forName="picture2" refType="w" fact="0.6307"/>
          <dgm:constr type="h" for="ch" forName="picture2" refType="h" fact="0.1979"/>
          <dgm:constr type="l" for="ch" forName="parent2" refType="w" fact="0"/>
          <dgm:constr type="t" for="ch" forName="parent2" refType="h" fact="0.5531"/>
          <dgm:constr type="w" for="ch" forName="parent2" refType="w" fact="0.6307"/>
          <dgm:constr type="h" for="ch" forName="parent2" refType="h" fact="0.0247"/>
          <dgm:constr type="l" for="ch" forName="picture3" refType="w" fact="0.6496"/>
          <dgm:constr type="t" for="ch" forName="picture3" refType="h" fact="0.3824"/>
          <dgm:constr type="w" for="ch" forName="picture3" refType="w" fact="0.3496"/>
          <dgm:constr type="h" for="ch" forName="picture3" refType="h" fact="0.1979"/>
          <dgm:constr type="l" for="ch" forName="parent3" refType="w" fact="0.6496"/>
          <dgm:constr type="t" for="ch" forName="parent3" refType="h" fact="0.5527"/>
          <dgm:constr type="w" for="ch" forName="parent3" refType="w" fact="0.3496"/>
          <dgm:constr type="h" for="ch" forName="parent3" refType="h" fact="0.025"/>
          <dgm:constr type="l" for="ch" forName="picture4" refType="w" fact="0"/>
          <dgm:constr type="t" for="ch" forName="picture4" refType="h" fact="0.5924"/>
          <dgm:constr type="w" for="ch" forName="picture4" refType="w" fact="0.3496"/>
          <dgm:constr type="h" for="ch" forName="picture4" refType="h" fact="0.1979"/>
          <dgm:constr type="l" for="ch" forName="parent4" refType="w" fact="0"/>
          <dgm:constr type="t" for="ch" forName="parent4" refType="h" fact="0.7627"/>
          <dgm:constr type="w" for="ch" forName="parent4" refType="w" fact="0.3496"/>
          <dgm:constr type="h" for="ch" forName="parent4" refType="h" fact="0.025"/>
          <dgm:constr type="l" for="ch" forName="picture5" refType="w" fact="0.3688"/>
          <dgm:constr type="t" for="ch" forName="picture5" refType="h" fact="0.5924"/>
          <dgm:constr type="w" for="ch" forName="picture5" refType="w" fact="0.6307"/>
          <dgm:constr type="h" for="ch" forName="picture5" refType="h" fact="0.1979"/>
          <dgm:constr type="l" for="ch" forName="parent5" refType="w" fact="0.3688"/>
          <dgm:constr type="t" for="ch" forName="parent5" refType="h" fact="0.7631"/>
          <dgm:constr type="w" for="ch" forName="parent5" refType="w" fact="0.6307"/>
          <dgm:constr type="h" for="ch" forName="parent5" refType="h" fact="0.0247"/>
          <dgm:constr type="l" for="ch" forName="picture6" refType="w" fact="0"/>
          <dgm:constr type="t" for="ch" forName="picture6" refType="h" fact="0.8021"/>
          <dgm:constr type="w" for="ch" forName="picture6" refType="w" fact="0.6307"/>
          <dgm:constr type="h" for="ch" forName="picture6" refType="h" fact="0.1979"/>
          <dgm:constr type="l" for="ch" forName="parent6" refType="w" fact="0"/>
          <dgm:constr type="t" for="ch" forName="parent6" refType="h" fact="0.9728"/>
          <dgm:constr type="w" for="ch" forName="parent6" refType="w" fact="0.6307"/>
          <dgm:constr type="h" for="ch" forName="parent6" refType="h" fact="0.0247"/>
          <dgm:constr type="l" for="ch" forName="picture7" refType="w" fact="0.6504"/>
          <dgm:constr type="t" for="ch" forName="picture7" refType="h" fact="0.8021"/>
          <dgm:constr type="w" for="ch" forName="picture7" refType="w" fact="0.3496"/>
          <dgm:constr type="h" for="ch" forName="picture7" refType="h" fact="0.1979"/>
          <dgm:constr type="l" for="ch" forName="parent7" refType="w" fact="0.6504"/>
          <dgm:constr type="t" for="ch" forName="parent7" refType="h" fact="0.9724"/>
          <dgm:constr type="w" for="ch" forName="parent7" refType="w" fact="0.3496"/>
          <dgm:constr type="h" for="ch" forName="parent7" refType="h" fact="0.025"/>
        </dgm:constrLst>
      </dgm:if>
      <dgm:if name="Name9" axis="ch" ptType="node" func="cnt" op="equ" val="8">
        <dgm:alg type="composite">
          <dgm:param type="ar" val="0.4976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primFontSz" for="des" forName="parent8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069"/>
          <dgm:constr type="l" for="ch" forName="parent1" refType="w" fact="0"/>
          <dgm:constr type="t" for="ch" forName="parent1" refType="h" fact="0.2693"/>
          <dgm:constr type="w" for="ch" forName="parent1" refType="w" fact="0.9992"/>
          <dgm:constr type="h" for="ch" forName="parent1" refType="h" fact="0.0358"/>
          <dgm:constr type="l" for="ch" forName="picture2" refType="w" fact="0"/>
          <dgm:constr type="t" for="ch" forName="picture2" refType="h" fact="0.3165"/>
          <dgm:constr type="w" for="ch" forName="picture2" refType="w" fact="0.6307"/>
          <dgm:constr type="h" for="ch" forName="picture2" refType="h" fact="0.1638"/>
          <dgm:constr type="l" for="ch" forName="parent2" refType="w" fact="0"/>
          <dgm:constr type="t" for="ch" forName="parent2" refType="h" fact="0.4578"/>
          <dgm:constr type="w" for="ch" forName="parent2" refType="w" fact="0.6307"/>
          <dgm:constr type="h" for="ch" forName="parent2" refType="h" fact="0.0205"/>
          <dgm:constr type="l" for="ch" forName="picture3" refType="w" fact="0.6496"/>
          <dgm:constr type="t" for="ch" forName="picture3" refType="h" fact="0.3165"/>
          <dgm:constr type="w" for="ch" forName="picture3" refType="w" fact="0.3496"/>
          <dgm:constr type="h" for="ch" forName="picture3" refType="h" fact="0.1638"/>
          <dgm:constr type="l" for="ch" forName="parent3" refType="w" fact="0.6496"/>
          <dgm:constr type="t" for="ch" forName="parent3" refType="h" fact="0.4575"/>
          <dgm:constr type="w" for="ch" forName="parent3" refType="w" fact="0.3496"/>
          <dgm:constr type="h" for="ch" forName="parent3" refType="h" fact="0.0207"/>
          <dgm:constr type="l" for="ch" forName="picture5" refType="w" fact="0.3688"/>
          <dgm:constr type="t" for="ch" forName="picture5" refType="h" fact="0.4903"/>
          <dgm:constr type="w" for="ch" forName="picture5" refType="w" fact="0.6307"/>
          <dgm:constr type="h" for="ch" forName="picture5" refType="h" fact="0.1638"/>
          <dgm:constr type="l" for="ch" forName="parent5" refType="w" fact="0.3688"/>
          <dgm:constr type="t" for="ch" forName="parent5" refType="h" fact="0.6316"/>
          <dgm:constr type="w" for="ch" forName="parent5" refType="w" fact="0.6307"/>
          <dgm:constr type="h" for="ch" forName="parent5" refType="h" fact="0.0205"/>
          <dgm:constr type="l" for="ch" forName="picture4" refType="w" fact="0"/>
          <dgm:constr type="t" for="ch" forName="picture4" refType="h" fact="0.4903"/>
          <dgm:constr type="w" for="ch" forName="picture4" refType="w" fact="0.3496"/>
          <dgm:constr type="h" for="ch" forName="picture4" refType="h" fact="0.1638"/>
          <dgm:constr type="l" for="ch" forName="parent4" refType="w" fact="0"/>
          <dgm:constr type="t" for="ch" forName="parent4" refType="h" fact="0.6313"/>
          <dgm:constr type="w" for="ch" forName="parent4" refType="w" fact="0.3496"/>
          <dgm:constr type="h" for="ch" forName="parent4" refType="h" fact="0.0207"/>
          <dgm:constr type="l" for="ch" forName="picture6" refType="w" fact="0"/>
          <dgm:constr type="t" for="ch" forName="picture6" refType="h" fact="0.6638"/>
          <dgm:constr type="w" for="ch" forName="picture6" refType="w" fact="0.6307"/>
          <dgm:constr type="h" for="ch" forName="picture6" refType="h" fact="0.1638"/>
          <dgm:constr type="l" for="ch" forName="parent6" refType="w" fact="0"/>
          <dgm:constr type="t" for="ch" forName="parent6" refType="h" fact="0.8051"/>
          <dgm:constr type="w" for="ch" forName="parent6" refType="w" fact="0.6307"/>
          <dgm:constr type="h" for="ch" forName="parent6" refType="h" fact="0.0205"/>
          <dgm:constr type="l" for="ch" forName="picture7" refType="w" fact="0.6504"/>
          <dgm:constr type="t" for="ch" forName="picture7" refType="h" fact="0.6638"/>
          <dgm:constr type="w" for="ch" forName="picture7" refType="w" fact="0.3496"/>
          <dgm:constr type="h" for="ch" forName="picture7" refType="h" fact="0.1638"/>
          <dgm:constr type="l" for="ch" forName="parent7" refType="w" fact="0.6504"/>
          <dgm:constr type="t" for="ch" forName="parent7" refType="h" fact="0.8048"/>
          <dgm:constr type="w" for="ch" forName="parent7" refType="w" fact="0.3496"/>
          <dgm:constr type="h" for="ch" forName="parent7" refType="h" fact="0.0207"/>
          <dgm:constr type="l" for="ch" forName="picture8" refType="w" fact="0"/>
          <dgm:constr type="t" for="ch" forName="picture8" refType="h" fact="0.8362"/>
          <dgm:constr type="w" for="ch" forName="picture8" refType="w" fact="0.3496"/>
          <dgm:constr type="h" for="ch" forName="picture8" refType="h" fact="0.1638"/>
          <dgm:constr type="l" for="ch" forName="parent8" refType="w" fact="0"/>
          <dgm:constr type="t" for="ch" forName="parent8" refType="h" fact="0.9772"/>
          <dgm:constr type="w" for="ch" forName="parent8" refType="w" fact="0.3496"/>
          <dgm:constr type="h" for="ch" forName="parent8" refType="h" fact="0.0207"/>
        </dgm:constrLst>
      </dgm:if>
      <dgm:else name="Name10">
        <dgm:alg type="composite">
          <dgm:param type="ar" val="0.4976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primFontSz" for="des" forName="parent8" refType="primFontSz" refFor="des" refForName="parent2" op="equ"/>
          <dgm:constr type="primFontSz" for="des" forName="parent9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069"/>
          <dgm:constr type="l" for="ch" forName="parent1" refType="w" fact="0"/>
          <dgm:constr type="t" for="ch" forName="parent1" refType="h" fact="0.2693"/>
          <dgm:constr type="w" for="ch" forName="parent1" refType="w" fact="0.9992"/>
          <dgm:constr type="h" for="ch" forName="parent1" refType="h" fact="0.0358"/>
          <dgm:constr type="l" for="ch" forName="picture2" refType="w" fact="0"/>
          <dgm:constr type="t" for="ch" forName="picture2" refType="h" fact="0.3165"/>
          <dgm:constr type="w" for="ch" forName="picture2" refType="w" fact="0.6307"/>
          <dgm:constr type="h" for="ch" forName="picture2" refType="h" fact="0.1638"/>
          <dgm:constr type="l" for="ch" forName="parent2" refType="w" fact="0"/>
          <dgm:constr type="t" for="ch" forName="parent2" refType="h" fact="0.4578"/>
          <dgm:constr type="w" for="ch" forName="parent2" refType="w" fact="0.6307"/>
          <dgm:constr type="h" for="ch" forName="parent2" refType="h" fact="0.0205"/>
          <dgm:constr type="l" for="ch" forName="picture3" refType="w" fact="0.6496"/>
          <dgm:constr type="t" for="ch" forName="picture3" refType="h" fact="0.3165"/>
          <dgm:constr type="w" for="ch" forName="picture3" refType="w" fact="0.3496"/>
          <dgm:constr type="h" for="ch" forName="picture3" refType="h" fact="0.1638"/>
          <dgm:constr type="l" for="ch" forName="parent3" refType="w" fact="0.6496"/>
          <dgm:constr type="t" for="ch" forName="parent3" refType="h" fact="0.4575"/>
          <dgm:constr type="w" for="ch" forName="parent3" refType="w" fact="0.3496"/>
          <dgm:constr type="h" for="ch" forName="parent3" refType="h" fact="0.0207"/>
          <dgm:constr type="l" for="ch" forName="picture5" refType="w" fact="0.3688"/>
          <dgm:constr type="t" for="ch" forName="picture5" refType="h" fact="0.4903"/>
          <dgm:constr type="w" for="ch" forName="picture5" refType="w" fact="0.6307"/>
          <dgm:constr type="h" for="ch" forName="picture5" refType="h" fact="0.1638"/>
          <dgm:constr type="l" for="ch" forName="parent5" refType="w" fact="0.3688"/>
          <dgm:constr type="t" for="ch" forName="parent5" refType="h" fact="0.6316"/>
          <dgm:constr type="w" for="ch" forName="parent5" refType="w" fact="0.6307"/>
          <dgm:constr type="h" for="ch" forName="parent5" refType="h" fact="0.0205"/>
          <dgm:constr type="l" for="ch" forName="picture4" refType="w" fact="0"/>
          <dgm:constr type="t" for="ch" forName="picture4" refType="h" fact="0.4903"/>
          <dgm:constr type="w" for="ch" forName="picture4" refType="w" fact="0.3496"/>
          <dgm:constr type="h" for="ch" forName="picture4" refType="h" fact="0.1638"/>
          <dgm:constr type="l" for="ch" forName="parent4" refType="w" fact="0"/>
          <dgm:constr type="t" for="ch" forName="parent4" refType="h" fact="0.6313"/>
          <dgm:constr type="w" for="ch" forName="parent4" refType="w" fact="0.3496"/>
          <dgm:constr type="h" for="ch" forName="parent4" refType="h" fact="0.0207"/>
          <dgm:constr type="l" for="ch" forName="picture6" refType="w" fact="0"/>
          <dgm:constr type="t" for="ch" forName="picture6" refType="h" fact="0.6638"/>
          <dgm:constr type="w" for="ch" forName="picture6" refType="w" fact="0.6307"/>
          <dgm:constr type="h" for="ch" forName="picture6" refType="h" fact="0.1638"/>
          <dgm:constr type="l" for="ch" forName="parent6" refType="w" fact="0"/>
          <dgm:constr type="t" for="ch" forName="parent6" refType="h" fact="0.8051"/>
          <dgm:constr type="w" for="ch" forName="parent6" refType="w" fact="0.6307"/>
          <dgm:constr type="h" for="ch" forName="parent6" refType="h" fact="0.0205"/>
          <dgm:constr type="l" for="ch" forName="picture7" refType="w" fact="0.6504"/>
          <dgm:constr type="t" for="ch" forName="picture7" refType="h" fact="0.6638"/>
          <dgm:constr type="w" for="ch" forName="picture7" refType="w" fact="0.3496"/>
          <dgm:constr type="h" for="ch" forName="picture7" refType="h" fact="0.1638"/>
          <dgm:constr type="l" for="ch" forName="parent7" refType="w" fact="0.6504"/>
          <dgm:constr type="t" for="ch" forName="parent7" refType="h" fact="0.8048"/>
          <dgm:constr type="w" for="ch" forName="parent7" refType="w" fact="0.3496"/>
          <dgm:constr type="h" for="ch" forName="parent7" refType="h" fact="0.0207"/>
          <dgm:constr type="l" for="ch" forName="picture8" refType="w" fact="0"/>
          <dgm:constr type="t" for="ch" forName="picture8" refType="h" fact="0.8362"/>
          <dgm:constr type="w" for="ch" forName="picture8" refType="w" fact="0.3496"/>
          <dgm:constr type="h" for="ch" forName="picture8" refType="h" fact="0.1638"/>
          <dgm:constr type="l" for="ch" forName="parent8" refType="w" fact="0"/>
          <dgm:constr type="t" for="ch" forName="parent8" refType="h" fact="0.9772"/>
          <dgm:constr type="w" for="ch" forName="parent8" refType="w" fact="0.3496"/>
          <dgm:constr type="h" for="ch" forName="parent8" refType="h" fact="0.0207"/>
          <dgm:constr type="l" for="ch" forName="picture9" refType="w" fact="0.3689"/>
          <dgm:constr type="t" for="ch" forName="picture9" refType="h" fact="0.8362"/>
          <dgm:constr type="w" for="ch" forName="picture9" refType="w" fact="0.6307"/>
          <dgm:constr type="h" for="ch" forName="picture9" refType="h" fact="0.1638"/>
          <dgm:constr type="l" for="ch" forName="parent9" refType="w" fact="0.3689"/>
          <dgm:constr type="t" for="ch" forName="parent9" refType="h" fact="0.9775"/>
          <dgm:constr type="w" for="ch" forName="parent9" refType="w" fact="0.6307"/>
          <dgm:constr type="h" for="ch" forName="parent9" refType="h" fact="0.0205"/>
        </dgm:constrLst>
      </dgm:else>
    </dgm:choose>
    <dgm:forEach name="Name11" axis="ch" ptType="node" cnt="1">
      <dgm:layoutNode name="picture1">
        <dgm:alg type="sp"/>
        <dgm:shape xmlns:r="http://schemas.openxmlformats.org/officeDocument/2006/relationships" r:blip="">
          <dgm:adjLst/>
        </dgm:shape>
        <dgm:presOf/>
        <dgm:forEach name="Name12" ref="pictureWrapper"/>
      </dgm:layoutNode>
      <dgm:layoutNode name="parent1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3" axis="ch" ptType="node" st="2" cnt="1">
      <dgm:layoutNode name="picture2">
        <dgm:alg type="sp"/>
        <dgm:shape xmlns:r="http://schemas.openxmlformats.org/officeDocument/2006/relationships" r:blip="">
          <dgm:adjLst/>
        </dgm:shape>
        <dgm:presOf/>
        <dgm:forEach name="Name14" ref="pictureWrapper"/>
      </dgm:layoutNode>
      <dgm:layoutNode name="parent2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3" cnt="1">
      <dgm:layoutNode name="picture3">
        <dgm:alg type="sp"/>
        <dgm:shape xmlns:r="http://schemas.openxmlformats.org/officeDocument/2006/relationships" r:blip="">
          <dgm:adjLst/>
        </dgm:shape>
        <dgm:presOf/>
        <dgm:forEach name="Name16" ref="pictureWrapper"/>
      </dgm:layoutNode>
      <dgm:layoutNode name="parent3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7" axis="ch" ptType="node" st="4" cnt="1">
      <dgm:layoutNode name="picture4">
        <dgm:alg type="sp"/>
        <dgm:shape xmlns:r="http://schemas.openxmlformats.org/officeDocument/2006/relationships" r:blip="">
          <dgm:adjLst/>
        </dgm:shape>
        <dgm:presOf/>
        <dgm:forEach name="Name18" ref="pictureWrapper"/>
      </dgm:layoutNode>
      <dgm:layoutNode name="parent4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9" axis="ch" ptType="node" st="5" cnt="1">
      <dgm:layoutNode name="picture5">
        <dgm:alg type="sp"/>
        <dgm:shape xmlns:r="http://schemas.openxmlformats.org/officeDocument/2006/relationships" r:blip="">
          <dgm:adjLst/>
        </dgm:shape>
        <dgm:presOf/>
        <dgm:forEach name="Name20" ref="pictureWrapper"/>
      </dgm:layoutNode>
      <dgm:layoutNode name="parent5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" ptType="node" st="6" cnt="1">
      <dgm:layoutNode name="picture6">
        <dgm:alg type="sp"/>
        <dgm:shape xmlns:r="http://schemas.openxmlformats.org/officeDocument/2006/relationships" r:blip="">
          <dgm:adjLst/>
        </dgm:shape>
        <dgm:presOf/>
        <dgm:forEach name="Name22" ref="pictureWrapper"/>
      </dgm:layoutNode>
      <dgm:layoutNode name="parent6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" ptType="node" st="7" cnt="1">
      <dgm:layoutNode name="picture7">
        <dgm:alg type="sp"/>
        <dgm:shape xmlns:r="http://schemas.openxmlformats.org/officeDocument/2006/relationships" r:blip="">
          <dgm:adjLst/>
        </dgm:shape>
        <dgm:presOf/>
        <dgm:forEach name="Name24" ref="pictureWrapper"/>
      </dgm:layoutNode>
      <dgm:layoutNode name="parent7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" ptType="node" st="8" cnt="1">
      <dgm:layoutNode name="picture8">
        <dgm:alg type="sp"/>
        <dgm:shape xmlns:r="http://schemas.openxmlformats.org/officeDocument/2006/relationships" r:blip="">
          <dgm:adjLst/>
        </dgm:shape>
        <dgm:presOf/>
        <dgm:forEach name="Name26" ref="pictureWrapper"/>
      </dgm:layoutNode>
      <dgm:layoutNode name="parent8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" ptType="node" st="9" cnt="1">
      <dgm:layoutNode name="picture9">
        <dgm:alg type="sp"/>
        <dgm:shape xmlns:r="http://schemas.openxmlformats.org/officeDocument/2006/relationships" r:blip="">
          <dgm:adjLst/>
        </dgm:shape>
        <dgm:presOf/>
        <dgm:forEach name="Name28" ref="pictureWrapper"/>
      </dgm:layoutNode>
      <dgm:layoutNode name="parent9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wrapper" axis="self" ptType="parTrans">
      <dgm:forEach name="pictureWrapper" axis="self">
        <dgm:layoutNode name="pictur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11/layout/ThemePictureAlternatingAccent">
  <dgm:title val="Theme Picture Alternating Accent"/>
  <dgm:desc val="Use to show a group of pictures with the first picture being the largest and on top. Additional Level 1 pictures alternate between squares and rectangles with a limit of nine Level 1 pictures. Works best with small amounts of text. Unused text does not appear, but remains available if you switch layouts."/>
  <dgm:catLst>
    <dgm:cat type="picture" pri="13750"/>
    <dgm:cat type="officeonline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9"/>
      <dgm:chPref val="9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62"/>
        </dgm:alg>
        <dgm:constrLst>
          <dgm:constr type="primFontSz" for="des" forName="parent1" val="65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/>
          <dgm:constr type="l" for="ch" forName="parent1" refType="w" fact="0"/>
          <dgm:constr type="t" for="ch" forName="parent1" refType="h" fact="0.8776"/>
          <dgm:constr type="w" for="ch" forName="parent1" refType="w"/>
          <dgm:constr type="h" for="ch" forName="parent1" refType="h" fact="0.1166"/>
        </dgm:constrLst>
      </dgm:if>
      <dgm:if name="Name3" axis="ch" ptType="node" func="cnt" op="equ" val="2">
        <dgm:alg type="composite">
          <dgm:param type="ar" val="1.0352"/>
        </dgm:alg>
        <dgm:constrLst>
          <dgm:constr type="primFontSz" for="des" forName="parent1" val="65"/>
          <dgm:constr type="primFontSz" for="des" forName="parent2" val="65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 fact="0.639"/>
          <dgm:constr type="l" for="ch" forName="parent1" refType="w" fact="0"/>
          <dgm:constr type="t" for="ch" forName="parent1" refType="h" fact="0.5608"/>
          <dgm:constr type="w" for="ch" forName="parent1" refType="w"/>
          <dgm:constr type="h" for="ch" forName="parent1" refType="h" fact="0.0745"/>
          <dgm:constr type="l" for="ch" forName="picture2" refType="w" fact="0"/>
          <dgm:constr type="t" for="ch" forName="picture2" refType="h" fact="0.6589"/>
          <dgm:constr type="w" for="ch" forName="picture2" refType="w" fact="0.6312"/>
          <dgm:constr type="h" for="ch" forName="picture2" refType="h" fact="0.3411"/>
          <dgm:constr type="l" for="ch" forName="parent2" refType="w" fact="0"/>
          <dgm:constr type="t" for="ch" forName="parent2" refType="h" fact="0.9532"/>
          <dgm:constr type="w" for="ch" forName="parent2" refType="w" fact="0.6312"/>
          <dgm:constr type="h" for="ch" forName="parent2" refType="h" fact="0.0426"/>
        </dgm:constrLst>
      </dgm:if>
      <dgm:if name="Name4" axis="ch" ptType="node" func="cnt" op="equ" val="3">
        <dgm:alg type="composite">
          <dgm:param type="ar" val="1.035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 fact="0.639"/>
          <dgm:constr type="l" for="ch" forName="parent1" refType="w" fact="0"/>
          <dgm:constr type="t" for="ch" forName="parent1" refType="h" fact="0.5608"/>
          <dgm:constr type="w" for="ch" forName="parent1" refType="w"/>
          <dgm:constr type="h" for="ch" forName="parent1" refType="h" fact="0.0745"/>
          <dgm:constr type="l" for="ch" forName="picture2" refType="w" fact="0"/>
          <dgm:constr type="t" for="ch" forName="picture2" refType="h" fact="0.6589"/>
          <dgm:constr type="w" for="ch" forName="picture2" refType="w" fact="0.6312"/>
          <dgm:constr type="h" for="ch" forName="picture2" refType="h" fact="0.3411"/>
          <dgm:constr type="l" for="ch" forName="parent2" refType="w" fact="0"/>
          <dgm:constr type="t" for="ch" forName="parent2" refType="h" fact="0.9532"/>
          <dgm:constr type="w" for="ch" forName="parent2" refType="w" fact="0.6312"/>
          <dgm:constr type="h" for="ch" forName="parent2" refType="h" fact="0.0426"/>
          <dgm:constr type="l" for="ch" forName="picture3" refType="w" fact="0.6501"/>
          <dgm:constr type="t" for="ch" forName="picture3" refType="h" fact="0.6589"/>
          <dgm:constr type="w" for="ch" forName="picture3" refType="w" fact="0.3499"/>
          <dgm:constr type="h" for="ch" forName="picture3" refType="h" fact="0.3411"/>
          <dgm:constr type="l" for="ch" forName="parent3" refType="w" fact="0.6501"/>
          <dgm:constr type="t" for="ch" forName="parent3" refType="h" fact="0.9525"/>
          <dgm:constr type="w" for="ch" forName="parent3" refType="w" fact="0.3499"/>
          <dgm:constr type="h" for="ch" forName="parent3" refType="h" fact="0.043"/>
        </dgm:constrLst>
      </dgm:if>
      <dgm:if name="Name5" axis="ch" ptType="node" func="cnt" op="equ" val="4">
        <dgm:alg type="composite">
          <dgm:param type="ar" val="0.7603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8"/>
          <dgm:constr type="h" for="ch" forName="picture1" refType="h" fact="0.4692"/>
          <dgm:constr type="l" for="ch" forName="parent1" refType="w" fact="0"/>
          <dgm:constr type="t" for="ch" forName="parent1" refType="h" fact="0.4118"/>
          <dgm:constr type="w" for="ch" forName="parent1" refType="w" fact="0.9998"/>
          <dgm:constr type="h" for="ch" forName="parent1" refType="h" fact="0.0547"/>
          <dgm:constr type="l" for="ch" forName="picture2" refType="w" fact="0"/>
          <dgm:constr type="t" for="ch" forName="picture2" refType="h" fact="0.4839"/>
          <dgm:constr type="w" for="ch" forName="picture2" refType="w" fact="0.631"/>
          <dgm:constr type="h" for="ch" forName="picture2" refType="h" fact="0.2504"/>
          <dgm:constr type="l" for="ch" forName="parent2" refType="w" fact="0"/>
          <dgm:constr type="t" for="ch" forName="parent2" refType="h" fact="0.6999"/>
          <dgm:constr type="w" for="ch" forName="parent2" refType="w" fact="0.631"/>
          <dgm:constr type="h" for="ch" forName="parent2" refType="h" fact="0.0313"/>
          <dgm:constr type="l" for="ch" forName="picture3" refType="w" fact="0.65"/>
          <dgm:constr type="t" for="ch" forName="picture3" refType="h" fact="0.4839"/>
          <dgm:constr type="w" for="ch" forName="picture3" refType="w" fact="0.3498"/>
          <dgm:constr type="h" for="ch" forName="picture3" refType="h" fact="0.2504"/>
          <dgm:constr type="l" for="ch" forName="parent3" refType="w" fact="0.65"/>
          <dgm:constr type="t" for="ch" forName="parent3" refType="h" fact="0.6994"/>
          <dgm:constr type="w" for="ch" forName="parent3" refType="w" fact="0.3498"/>
          <dgm:constr type="h" for="ch" forName="parent3" refType="h" fact="0.0316"/>
          <dgm:constr type="l" for="ch" forName="picture4" refType="w" fact="0"/>
          <dgm:constr type="t" for="ch" forName="picture4" refType="h" fact="0.7496"/>
          <dgm:constr type="w" for="ch" forName="picture4" refType="w" fact="0.3498"/>
          <dgm:constr type="h" for="ch" forName="picture4" refType="h" fact="0.2504"/>
          <dgm:constr type="l" for="ch" forName="parent4" refType="w" fact="0"/>
          <dgm:constr type="t" for="ch" forName="parent4" refType="h" fact="0.9651"/>
          <dgm:constr type="w" for="ch" forName="parent4" refType="w" fact="0.3498"/>
          <dgm:constr type="h" for="ch" forName="parent4" refType="h" fact="0.0316"/>
        </dgm:constrLst>
      </dgm:if>
      <dgm:if name="Name6" axis="ch" ptType="node" func="cnt" op="equ" val="5">
        <dgm:alg type="composite">
          <dgm:param type="ar" val="0.7603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8"/>
          <dgm:constr type="h" for="ch" forName="picture1" refType="h" fact="0.4692"/>
          <dgm:constr type="l" for="ch" forName="parent1" refType="w" fact="0"/>
          <dgm:constr type="t" for="ch" forName="parent1" refType="h" fact="0.4118"/>
          <dgm:constr type="w" for="ch" forName="parent1" refType="w" fact="0.9998"/>
          <dgm:constr type="h" for="ch" forName="parent1" refType="h" fact="0.0547"/>
          <dgm:constr type="l" for="ch" forName="picture2" refType="w" fact="0"/>
          <dgm:constr type="t" for="ch" forName="picture2" refType="h" fact="0.4839"/>
          <dgm:constr type="w" for="ch" forName="picture2" refType="w" fact="0.631"/>
          <dgm:constr type="h" for="ch" forName="picture2" refType="h" fact="0.2504"/>
          <dgm:constr type="l" for="ch" forName="parent2" refType="w" fact="0"/>
          <dgm:constr type="t" for="ch" forName="parent2" refType="h" fact="0.6999"/>
          <dgm:constr type="w" for="ch" forName="parent2" refType="w" fact="0.631"/>
          <dgm:constr type="h" for="ch" forName="parent2" refType="h" fact="0.0313"/>
          <dgm:constr type="l" for="ch" forName="picture3" refType="w" fact="0.65"/>
          <dgm:constr type="t" for="ch" forName="picture3" refType="h" fact="0.4839"/>
          <dgm:constr type="w" for="ch" forName="picture3" refType="w" fact="0.3498"/>
          <dgm:constr type="h" for="ch" forName="picture3" refType="h" fact="0.2504"/>
          <dgm:constr type="l" for="ch" forName="parent3" refType="w" fact="0.65"/>
          <dgm:constr type="t" for="ch" forName="parent3" refType="h" fact="0.6994"/>
          <dgm:constr type="w" for="ch" forName="parent3" refType="w" fact="0.3498"/>
          <dgm:constr type="h" for="ch" forName="parent3" refType="h" fact="0.0316"/>
          <dgm:constr type="l" for="ch" forName="picture4" refType="w" fact="0"/>
          <dgm:constr type="t" for="ch" forName="picture4" refType="h" fact="0.7496"/>
          <dgm:constr type="w" for="ch" forName="picture4" refType="w" fact="0.3498"/>
          <dgm:constr type="h" for="ch" forName="picture4" refType="h" fact="0.2504"/>
          <dgm:constr type="l" for="ch" forName="parent4" refType="w" fact="0"/>
          <dgm:constr type="t" for="ch" forName="parent4" refType="h" fact="0.9651"/>
          <dgm:constr type="w" for="ch" forName="parent4" refType="w" fact="0.3498"/>
          <dgm:constr type="h" for="ch" forName="parent4" refType="h" fact="0.0316"/>
          <dgm:constr type="l" for="ch" forName="picture5" refType="w" fact="0.369"/>
          <dgm:constr type="t" for="ch" forName="picture5" refType="h" fact="0.7496"/>
          <dgm:constr type="w" for="ch" forName="picture5" refType="w" fact="0.631"/>
          <dgm:constr type="h" for="ch" forName="picture5" refType="h" fact="0.2504"/>
          <dgm:constr type="l" for="ch" forName="parent5" refType="w" fact="0.369"/>
          <dgm:constr type="t" for="ch" forName="parent5" refType="h" fact="0.9656"/>
          <dgm:constr type="w" for="ch" forName="parent5" refType="w" fact="0.631"/>
          <dgm:constr type="h" for="ch" forName="parent5" refType="h" fact="0.0313"/>
        </dgm:constrLst>
      </dgm:if>
      <dgm:if name="Name7" axis="ch" ptType="node" func="cnt" op="equ" val="6">
        <dgm:alg type="composite">
          <dgm:param type="ar" val="0.601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708"/>
          <dgm:constr type="l" for="ch" forName="parent1" refType="w" fact="0"/>
          <dgm:constr type="t" for="ch" forName="parent1" refType="h" fact="0.3254"/>
          <dgm:constr type="w" for="ch" forName="parent1" refType="w" fact="0.9992"/>
          <dgm:constr type="h" for="ch" forName="parent1" refType="h" fact="0.0432"/>
          <dgm:constr type="l" for="ch" forName="picture2" refType="w" fact="0"/>
          <dgm:constr type="t" for="ch" forName="picture2" refType="h" fact="0.3824"/>
          <dgm:constr type="w" for="ch" forName="picture2" refType="w" fact="0.6307"/>
          <dgm:constr type="h" for="ch" forName="picture2" refType="h" fact="0.1979"/>
          <dgm:constr type="l" for="ch" forName="parent2" refType="w" fact="0"/>
          <dgm:constr type="t" for="ch" forName="parent2" refType="h" fact="0.5531"/>
          <dgm:constr type="w" for="ch" forName="parent2" refType="w" fact="0.6307"/>
          <dgm:constr type="h" for="ch" forName="parent2" refType="h" fact="0.0247"/>
          <dgm:constr type="l" for="ch" forName="picture3" refType="w" fact="0.6496"/>
          <dgm:constr type="t" for="ch" forName="picture3" refType="h" fact="0.3824"/>
          <dgm:constr type="w" for="ch" forName="picture3" refType="w" fact="0.3496"/>
          <dgm:constr type="h" for="ch" forName="picture3" refType="h" fact="0.1979"/>
          <dgm:constr type="l" for="ch" forName="parent3" refType="w" fact="0.6496"/>
          <dgm:constr type="t" for="ch" forName="parent3" refType="h" fact="0.5527"/>
          <dgm:constr type="w" for="ch" forName="parent3" refType="w" fact="0.3496"/>
          <dgm:constr type="h" for="ch" forName="parent3" refType="h" fact="0.025"/>
          <dgm:constr type="l" for="ch" forName="picture4" refType="w" fact="0"/>
          <dgm:constr type="t" for="ch" forName="picture4" refType="h" fact="0.5924"/>
          <dgm:constr type="w" for="ch" forName="picture4" refType="w" fact="0.3496"/>
          <dgm:constr type="h" for="ch" forName="picture4" refType="h" fact="0.1979"/>
          <dgm:constr type="l" for="ch" forName="parent4" refType="w" fact="0"/>
          <dgm:constr type="t" for="ch" forName="parent4" refType="h" fact="0.7627"/>
          <dgm:constr type="w" for="ch" forName="parent4" refType="w" fact="0.3496"/>
          <dgm:constr type="h" for="ch" forName="parent4" refType="h" fact="0.025"/>
          <dgm:constr type="l" for="ch" forName="picture5" refType="w" fact="0.3688"/>
          <dgm:constr type="t" for="ch" forName="picture5" refType="h" fact="0.5924"/>
          <dgm:constr type="w" for="ch" forName="picture5" refType="w" fact="0.6307"/>
          <dgm:constr type="h" for="ch" forName="picture5" refType="h" fact="0.1979"/>
          <dgm:constr type="l" for="ch" forName="parent5" refType="w" fact="0.3688"/>
          <dgm:constr type="t" for="ch" forName="parent5" refType="h" fact="0.7631"/>
          <dgm:constr type="w" for="ch" forName="parent5" refType="w" fact="0.6307"/>
          <dgm:constr type="h" for="ch" forName="parent5" refType="h" fact="0.0247"/>
          <dgm:constr type="l" for="ch" forName="picture6" refType="w" fact="0"/>
          <dgm:constr type="t" for="ch" forName="picture6" refType="h" fact="0.8021"/>
          <dgm:constr type="w" for="ch" forName="picture6" refType="w" fact="0.6307"/>
          <dgm:constr type="h" for="ch" forName="picture6" refType="h" fact="0.1979"/>
          <dgm:constr type="l" for="ch" forName="parent6" refType="w" fact="0"/>
          <dgm:constr type="t" for="ch" forName="parent6" refType="h" fact="0.9728"/>
          <dgm:constr type="w" for="ch" forName="parent6" refType="w" fact="0.6307"/>
          <dgm:constr type="h" for="ch" forName="parent6" refType="h" fact="0.0247"/>
        </dgm:constrLst>
      </dgm:if>
      <dgm:if name="Name8" axis="ch" ptType="node" func="cnt" op="equ" val="7">
        <dgm:alg type="composite">
          <dgm:param type="ar" val="0.601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708"/>
          <dgm:constr type="l" for="ch" forName="parent1" refType="w" fact="0"/>
          <dgm:constr type="t" for="ch" forName="parent1" refType="h" fact="0.3254"/>
          <dgm:constr type="w" for="ch" forName="parent1" refType="w" fact="0.9992"/>
          <dgm:constr type="h" for="ch" forName="parent1" refType="h" fact="0.0432"/>
          <dgm:constr type="l" for="ch" forName="picture2" refType="w" fact="0"/>
          <dgm:constr type="t" for="ch" forName="picture2" refType="h" fact="0.3824"/>
          <dgm:constr type="w" for="ch" forName="picture2" refType="w" fact="0.6307"/>
          <dgm:constr type="h" for="ch" forName="picture2" refType="h" fact="0.1979"/>
          <dgm:constr type="l" for="ch" forName="parent2" refType="w" fact="0"/>
          <dgm:constr type="t" for="ch" forName="parent2" refType="h" fact="0.5531"/>
          <dgm:constr type="w" for="ch" forName="parent2" refType="w" fact="0.6307"/>
          <dgm:constr type="h" for="ch" forName="parent2" refType="h" fact="0.0247"/>
          <dgm:constr type="l" for="ch" forName="picture3" refType="w" fact="0.6496"/>
          <dgm:constr type="t" for="ch" forName="picture3" refType="h" fact="0.3824"/>
          <dgm:constr type="w" for="ch" forName="picture3" refType="w" fact="0.3496"/>
          <dgm:constr type="h" for="ch" forName="picture3" refType="h" fact="0.1979"/>
          <dgm:constr type="l" for="ch" forName="parent3" refType="w" fact="0.6496"/>
          <dgm:constr type="t" for="ch" forName="parent3" refType="h" fact="0.5527"/>
          <dgm:constr type="w" for="ch" forName="parent3" refType="w" fact="0.3496"/>
          <dgm:constr type="h" for="ch" forName="parent3" refType="h" fact="0.025"/>
          <dgm:constr type="l" for="ch" forName="picture4" refType="w" fact="0"/>
          <dgm:constr type="t" for="ch" forName="picture4" refType="h" fact="0.5924"/>
          <dgm:constr type="w" for="ch" forName="picture4" refType="w" fact="0.3496"/>
          <dgm:constr type="h" for="ch" forName="picture4" refType="h" fact="0.1979"/>
          <dgm:constr type="l" for="ch" forName="parent4" refType="w" fact="0"/>
          <dgm:constr type="t" for="ch" forName="parent4" refType="h" fact="0.7627"/>
          <dgm:constr type="w" for="ch" forName="parent4" refType="w" fact="0.3496"/>
          <dgm:constr type="h" for="ch" forName="parent4" refType="h" fact="0.025"/>
          <dgm:constr type="l" for="ch" forName="picture5" refType="w" fact="0.3688"/>
          <dgm:constr type="t" for="ch" forName="picture5" refType="h" fact="0.5924"/>
          <dgm:constr type="w" for="ch" forName="picture5" refType="w" fact="0.6307"/>
          <dgm:constr type="h" for="ch" forName="picture5" refType="h" fact="0.1979"/>
          <dgm:constr type="l" for="ch" forName="parent5" refType="w" fact="0.3688"/>
          <dgm:constr type="t" for="ch" forName="parent5" refType="h" fact="0.7631"/>
          <dgm:constr type="w" for="ch" forName="parent5" refType="w" fact="0.6307"/>
          <dgm:constr type="h" for="ch" forName="parent5" refType="h" fact="0.0247"/>
          <dgm:constr type="l" for="ch" forName="picture6" refType="w" fact="0"/>
          <dgm:constr type="t" for="ch" forName="picture6" refType="h" fact="0.8021"/>
          <dgm:constr type="w" for="ch" forName="picture6" refType="w" fact="0.6307"/>
          <dgm:constr type="h" for="ch" forName="picture6" refType="h" fact="0.1979"/>
          <dgm:constr type="l" for="ch" forName="parent6" refType="w" fact="0"/>
          <dgm:constr type="t" for="ch" forName="parent6" refType="h" fact="0.9728"/>
          <dgm:constr type="w" for="ch" forName="parent6" refType="w" fact="0.6307"/>
          <dgm:constr type="h" for="ch" forName="parent6" refType="h" fact="0.0247"/>
          <dgm:constr type="l" for="ch" forName="picture7" refType="w" fact="0.6504"/>
          <dgm:constr type="t" for="ch" forName="picture7" refType="h" fact="0.8021"/>
          <dgm:constr type="w" for="ch" forName="picture7" refType="w" fact="0.3496"/>
          <dgm:constr type="h" for="ch" forName="picture7" refType="h" fact="0.1979"/>
          <dgm:constr type="l" for="ch" forName="parent7" refType="w" fact="0.6504"/>
          <dgm:constr type="t" for="ch" forName="parent7" refType="h" fact="0.9724"/>
          <dgm:constr type="w" for="ch" forName="parent7" refType="w" fact="0.3496"/>
          <dgm:constr type="h" for="ch" forName="parent7" refType="h" fact="0.025"/>
        </dgm:constrLst>
      </dgm:if>
      <dgm:if name="Name9" axis="ch" ptType="node" func="cnt" op="equ" val="8">
        <dgm:alg type="composite">
          <dgm:param type="ar" val="0.4976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primFontSz" for="des" forName="parent8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069"/>
          <dgm:constr type="l" for="ch" forName="parent1" refType="w" fact="0"/>
          <dgm:constr type="t" for="ch" forName="parent1" refType="h" fact="0.2693"/>
          <dgm:constr type="w" for="ch" forName="parent1" refType="w" fact="0.9992"/>
          <dgm:constr type="h" for="ch" forName="parent1" refType="h" fact="0.0358"/>
          <dgm:constr type="l" for="ch" forName="picture2" refType="w" fact="0"/>
          <dgm:constr type="t" for="ch" forName="picture2" refType="h" fact="0.3165"/>
          <dgm:constr type="w" for="ch" forName="picture2" refType="w" fact="0.6307"/>
          <dgm:constr type="h" for="ch" forName="picture2" refType="h" fact="0.1638"/>
          <dgm:constr type="l" for="ch" forName="parent2" refType="w" fact="0"/>
          <dgm:constr type="t" for="ch" forName="parent2" refType="h" fact="0.4578"/>
          <dgm:constr type="w" for="ch" forName="parent2" refType="w" fact="0.6307"/>
          <dgm:constr type="h" for="ch" forName="parent2" refType="h" fact="0.0205"/>
          <dgm:constr type="l" for="ch" forName="picture3" refType="w" fact="0.6496"/>
          <dgm:constr type="t" for="ch" forName="picture3" refType="h" fact="0.3165"/>
          <dgm:constr type="w" for="ch" forName="picture3" refType="w" fact="0.3496"/>
          <dgm:constr type="h" for="ch" forName="picture3" refType="h" fact="0.1638"/>
          <dgm:constr type="l" for="ch" forName="parent3" refType="w" fact="0.6496"/>
          <dgm:constr type="t" for="ch" forName="parent3" refType="h" fact="0.4575"/>
          <dgm:constr type="w" for="ch" forName="parent3" refType="w" fact="0.3496"/>
          <dgm:constr type="h" for="ch" forName="parent3" refType="h" fact="0.0207"/>
          <dgm:constr type="l" for="ch" forName="picture5" refType="w" fact="0.3688"/>
          <dgm:constr type="t" for="ch" forName="picture5" refType="h" fact="0.4903"/>
          <dgm:constr type="w" for="ch" forName="picture5" refType="w" fact="0.6307"/>
          <dgm:constr type="h" for="ch" forName="picture5" refType="h" fact="0.1638"/>
          <dgm:constr type="l" for="ch" forName="parent5" refType="w" fact="0.3688"/>
          <dgm:constr type="t" for="ch" forName="parent5" refType="h" fact="0.6316"/>
          <dgm:constr type="w" for="ch" forName="parent5" refType="w" fact="0.6307"/>
          <dgm:constr type="h" for="ch" forName="parent5" refType="h" fact="0.0205"/>
          <dgm:constr type="l" for="ch" forName="picture4" refType="w" fact="0"/>
          <dgm:constr type="t" for="ch" forName="picture4" refType="h" fact="0.4903"/>
          <dgm:constr type="w" for="ch" forName="picture4" refType="w" fact="0.3496"/>
          <dgm:constr type="h" for="ch" forName="picture4" refType="h" fact="0.1638"/>
          <dgm:constr type="l" for="ch" forName="parent4" refType="w" fact="0"/>
          <dgm:constr type="t" for="ch" forName="parent4" refType="h" fact="0.6313"/>
          <dgm:constr type="w" for="ch" forName="parent4" refType="w" fact="0.3496"/>
          <dgm:constr type="h" for="ch" forName="parent4" refType="h" fact="0.0207"/>
          <dgm:constr type="l" for="ch" forName="picture6" refType="w" fact="0"/>
          <dgm:constr type="t" for="ch" forName="picture6" refType="h" fact="0.6638"/>
          <dgm:constr type="w" for="ch" forName="picture6" refType="w" fact="0.6307"/>
          <dgm:constr type="h" for="ch" forName="picture6" refType="h" fact="0.1638"/>
          <dgm:constr type="l" for="ch" forName="parent6" refType="w" fact="0"/>
          <dgm:constr type="t" for="ch" forName="parent6" refType="h" fact="0.8051"/>
          <dgm:constr type="w" for="ch" forName="parent6" refType="w" fact="0.6307"/>
          <dgm:constr type="h" for="ch" forName="parent6" refType="h" fact="0.0205"/>
          <dgm:constr type="l" for="ch" forName="picture7" refType="w" fact="0.6504"/>
          <dgm:constr type="t" for="ch" forName="picture7" refType="h" fact="0.6638"/>
          <dgm:constr type="w" for="ch" forName="picture7" refType="w" fact="0.3496"/>
          <dgm:constr type="h" for="ch" forName="picture7" refType="h" fact="0.1638"/>
          <dgm:constr type="l" for="ch" forName="parent7" refType="w" fact="0.6504"/>
          <dgm:constr type="t" for="ch" forName="parent7" refType="h" fact="0.8048"/>
          <dgm:constr type="w" for="ch" forName="parent7" refType="w" fact="0.3496"/>
          <dgm:constr type="h" for="ch" forName="parent7" refType="h" fact="0.0207"/>
          <dgm:constr type="l" for="ch" forName="picture8" refType="w" fact="0"/>
          <dgm:constr type="t" for="ch" forName="picture8" refType="h" fact="0.8362"/>
          <dgm:constr type="w" for="ch" forName="picture8" refType="w" fact="0.3496"/>
          <dgm:constr type="h" for="ch" forName="picture8" refType="h" fact="0.1638"/>
          <dgm:constr type="l" for="ch" forName="parent8" refType="w" fact="0"/>
          <dgm:constr type="t" for="ch" forName="parent8" refType="h" fact="0.9772"/>
          <dgm:constr type="w" for="ch" forName="parent8" refType="w" fact="0.3496"/>
          <dgm:constr type="h" for="ch" forName="parent8" refType="h" fact="0.0207"/>
        </dgm:constrLst>
      </dgm:if>
      <dgm:else name="Name10">
        <dgm:alg type="composite">
          <dgm:param type="ar" val="0.4976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primFontSz" for="des" forName="parent8" refType="primFontSz" refFor="des" refForName="parent2" op="equ"/>
          <dgm:constr type="primFontSz" for="des" forName="parent9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069"/>
          <dgm:constr type="l" for="ch" forName="parent1" refType="w" fact="0"/>
          <dgm:constr type="t" for="ch" forName="parent1" refType="h" fact="0.2693"/>
          <dgm:constr type="w" for="ch" forName="parent1" refType="w" fact="0.9992"/>
          <dgm:constr type="h" for="ch" forName="parent1" refType="h" fact="0.0358"/>
          <dgm:constr type="l" for="ch" forName="picture2" refType="w" fact="0"/>
          <dgm:constr type="t" for="ch" forName="picture2" refType="h" fact="0.3165"/>
          <dgm:constr type="w" for="ch" forName="picture2" refType="w" fact="0.6307"/>
          <dgm:constr type="h" for="ch" forName="picture2" refType="h" fact="0.1638"/>
          <dgm:constr type="l" for="ch" forName="parent2" refType="w" fact="0"/>
          <dgm:constr type="t" for="ch" forName="parent2" refType="h" fact="0.4578"/>
          <dgm:constr type="w" for="ch" forName="parent2" refType="w" fact="0.6307"/>
          <dgm:constr type="h" for="ch" forName="parent2" refType="h" fact="0.0205"/>
          <dgm:constr type="l" for="ch" forName="picture3" refType="w" fact="0.6496"/>
          <dgm:constr type="t" for="ch" forName="picture3" refType="h" fact="0.3165"/>
          <dgm:constr type="w" for="ch" forName="picture3" refType="w" fact="0.3496"/>
          <dgm:constr type="h" for="ch" forName="picture3" refType="h" fact="0.1638"/>
          <dgm:constr type="l" for="ch" forName="parent3" refType="w" fact="0.6496"/>
          <dgm:constr type="t" for="ch" forName="parent3" refType="h" fact="0.4575"/>
          <dgm:constr type="w" for="ch" forName="parent3" refType="w" fact="0.3496"/>
          <dgm:constr type="h" for="ch" forName="parent3" refType="h" fact="0.0207"/>
          <dgm:constr type="l" for="ch" forName="picture5" refType="w" fact="0.3688"/>
          <dgm:constr type="t" for="ch" forName="picture5" refType="h" fact="0.4903"/>
          <dgm:constr type="w" for="ch" forName="picture5" refType="w" fact="0.6307"/>
          <dgm:constr type="h" for="ch" forName="picture5" refType="h" fact="0.1638"/>
          <dgm:constr type="l" for="ch" forName="parent5" refType="w" fact="0.3688"/>
          <dgm:constr type="t" for="ch" forName="parent5" refType="h" fact="0.6316"/>
          <dgm:constr type="w" for="ch" forName="parent5" refType="w" fact="0.6307"/>
          <dgm:constr type="h" for="ch" forName="parent5" refType="h" fact="0.0205"/>
          <dgm:constr type="l" for="ch" forName="picture4" refType="w" fact="0"/>
          <dgm:constr type="t" for="ch" forName="picture4" refType="h" fact="0.4903"/>
          <dgm:constr type="w" for="ch" forName="picture4" refType="w" fact="0.3496"/>
          <dgm:constr type="h" for="ch" forName="picture4" refType="h" fact="0.1638"/>
          <dgm:constr type="l" for="ch" forName="parent4" refType="w" fact="0"/>
          <dgm:constr type="t" for="ch" forName="parent4" refType="h" fact="0.6313"/>
          <dgm:constr type="w" for="ch" forName="parent4" refType="w" fact="0.3496"/>
          <dgm:constr type="h" for="ch" forName="parent4" refType="h" fact="0.0207"/>
          <dgm:constr type="l" for="ch" forName="picture6" refType="w" fact="0"/>
          <dgm:constr type="t" for="ch" forName="picture6" refType="h" fact="0.6638"/>
          <dgm:constr type="w" for="ch" forName="picture6" refType="w" fact="0.6307"/>
          <dgm:constr type="h" for="ch" forName="picture6" refType="h" fact="0.1638"/>
          <dgm:constr type="l" for="ch" forName="parent6" refType="w" fact="0"/>
          <dgm:constr type="t" for="ch" forName="parent6" refType="h" fact="0.8051"/>
          <dgm:constr type="w" for="ch" forName="parent6" refType="w" fact="0.6307"/>
          <dgm:constr type="h" for="ch" forName="parent6" refType="h" fact="0.0205"/>
          <dgm:constr type="l" for="ch" forName="picture7" refType="w" fact="0.6504"/>
          <dgm:constr type="t" for="ch" forName="picture7" refType="h" fact="0.6638"/>
          <dgm:constr type="w" for="ch" forName="picture7" refType="w" fact="0.3496"/>
          <dgm:constr type="h" for="ch" forName="picture7" refType="h" fact="0.1638"/>
          <dgm:constr type="l" for="ch" forName="parent7" refType="w" fact="0.6504"/>
          <dgm:constr type="t" for="ch" forName="parent7" refType="h" fact="0.8048"/>
          <dgm:constr type="w" for="ch" forName="parent7" refType="w" fact="0.3496"/>
          <dgm:constr type="h" for="ch" forName="parent7" refType="h" fact="0.0207"/>
          <dgm:constr type="l" for="ch" forName="picture8" refType="w" fact="0"/>
          <dgm:constr type="t" for="ch" forName="picture8" refType="h" fact="0.8362"/>
          <dgm:constr type="w" for="ch" forName="picture8" refType="w" fact="0.3496"/>
          <dgm:constr type="h" for="ch" forName="picture8" refType="h" fact="0.1638"/>
          <dgm:constr type="l" for="ch" forName="parent8" refType="w" fact="0"/>
          <dgm:constr type="t" for="ch" forName="parent8" refType="h" fact="0.9772"/>
          <dgm:constr type="w" for="ch" forName="parent8" refType="w" fact="0.3496"/>
          <dgm:constr type="h" for="ch" forName="parent8" refType="h" fact="0.0207"/>
          <dgm:constr type="l" for="ch" forName="picture9" refType="w" fact="0.3689"/>
          <dgm:constr type="t" for="ch" forName="picture9" refType="h" fact="0.8362"/>
          <dgm:constr type="w" for="ch" forName="picture9" refType="w" fact="0.6307"/>
          <dgm:constr type="h" for="ch" forName="picture9" refType="h" fact="0.1638"/>
          <dgm:constr type="l" for="ch" forName="parent9" refType="w" fact="0.3689"/>
          <dgm:constr type="t" for="ch" forName="parent9" refType="h" fact="0.9775"/>
          <dgm:constr type="w" for="ch" forName="parent9" refType="w" fact="0.6307"/>
          <dgm:constr type="h" for="ch" forName="parent9" refType="h" fact="0.0205"/>
        </dgm:constrLst>
      </dgm:else>
    </dgm:choose>
    <dgm:forEach name="Name11" axis="ch" ptType="node" cnt="1">
      <dgm:layoutNode name="picture1">
        <dgm:alg type="sp"/>
        <dgm:shape xmlns:r="http://schemas.openxmlformats.org/officeDocument/2006/relationships" r:blip="">
          <dgm:adjLst/>
        </dgm:shape>
        <dgm:presOf/>
        <dgm:forEach name="Name12" ref="pictureWrapper"/>
      </dgm:layoutNode>
      <dgm:layoutNode name="parent1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3" axis="ch" ptType="node" st="2" cnt="1">
      <dgm:layoutNode name="picture2">
        <dgm:alg type="sp"/>
        <dgm:shape xmlns:r="http://schemas.openxmlformats.org/officeDocument/2006/relationships" r:blip="">
          <dgm:adjLst/>
        </dgm:shape>
        <dgm:presOf/>
        <dgm:forEach name="Name14" ref="pictureWrapper"/>
      </dgm:layoutNode>
      <dgm:layoutNode name="parent2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3" cnt="1">
      <dgm:layoutNode name="picture3">
        <dgm:alg type="sp"/>
        <dgm:shape xmlns:r="http://schemas.openxmlformats.org/officeDocument/2006/relationships" r:blip="">
          <dgm:adjLst/>
        </dgm:shape>
        <dgm:presOf/>
        <dgm:forEach name="Name16" ref="pictureWrapper"/>
      </dgm:layoutNode>
      <dgm:layoutNode name="parent3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7" axis="ch" ptType="node" st="4" cnt="1">
      <dgm:layoutNode name="picture4">
        <dgm:alg type="sp"/>
        <dgm:shape xmlns:r="http://schemas.openxmlformats.org/officeDocument/2006/relationships" r:blip="">
          <dgm:adjLst/>
        </dgm:shape>
        <dgm:presOf/>
        <dgm:forEach name="Name18" ref="pictureWrapper"/>
      </dgm:layoutNode>
      <dgm:layoutNode name="parent4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9" axis="ch" ptType="node" st="5" cnt="1">
      <dgm:layoutNode name="picture5">
        <dgm:alg type="sp"/>
        <dgm:shape xmlns:r="http://schemas.openxmlformats.org/officeDocument/2006/relationships" r:blip="">
          <dgm:adjLst/>
        </dgm:shape>
        <dgm:presOf/>
        <dgm:forEach name="Name20" ref="pictureWrapper"/>
      </dgm:layoutNode>
      <dgm:layoutNode name="parent5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" ptType="node" st="6" cnt="1">
      <dgm:layoutNode name="picture6">
        <dgm:alg type="sp"/>
        <dgm:shape xmlns:r="http://schemas.openxmlformats.org/officeDocument/2006/relationships" r:blip="">
          <dgm:adjLst/>
        </dgm:shape>
        <dgm:presOf/>
        <dgm:forEach name="Name22" ref="pictureWrapper"/>
      </dgm:layoutNode>
      <dgm:layoutNode name="parent6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" ptType="node" st="7" cnt="1">
      <dgm:layoutNode name="picture7">
        <dgm:alg type="sp"/>
        <dgm:shape xmlns:r="http://schemas.openxmlformats.org/officeDocument/2006/relationships" r:blip="">
          <dgm:adjLst/>
        </dgm:shape>
        <dgm:presOf/>
        <dgm:forEach name="Name24" ref="pictureWrapper"/>
      </dgm:layoutNode>
      <dgm:layoutNode name="parent7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" ptType="node" st="8" cnt="1">
      <dgm:layoutNode name="picture8">
        <dgm:alg type="sp"/>
        <dgm:shape xmlns:r="http://schemas.openxmlformats.org/officeDocument/2006/relationships" r:blip="">
          <dgm:adjLst/>
        </dgm:shape>
        <dgm:presOf/>
        <dgm:forEach name="Name26" ref="pictureWrapper"/>
      </dgm:layoutNode>
      <dgm:layoutNode name="parent8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" ptType="node" st="9" cnt="1">
      <dgm:layoutNode name="picture9">
        <dgm:alg type="sp"/>
        <dgm:shape xmlns:r="http://schemas.openxmlformats.org/officeDocument/2006/relationships" r:blip="">
          <dgm:adjLst/>
        </dgm:shape>
        <dgm:presOf/>
        <dgm:forEach name="Name28" ref="pictureWrapper"/>
      </dgm:layoutNode>
      <dgm:layoutNode name="parent9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wrapper" axis="self" ptType="parTrans">
      <dgm:forEach name="pictureWrapper" axis="self">
        <dgm:layoutNode name="pictur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11/layout/ThemePictureAlternatingAccent">
  <dgm:title val="Theme Picture Alternating Accent"/>
  <dgm:desc val="Use to show a group of pictures with the first picture being the largest and on top. Additional Level 1 pictures alternate between squares and rectangles with a limit of nine Level 1 pictures. Works best with small amounts of text. Unused text does not appear, but remains available if you switch layouts."/>
  <dgm:catLst>
    <dgm:cat type="picture" pri="13750"/>
    <dgm:cat type="officeonline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9"/>
      <dgm:chPref val="9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62"/>
        </dgm:alg>
        <dgm:constrLst>
          <dgm:constr type="primFontSz" for="des" forName="parent1" val="65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/>
          <dgm:constr type="l" for="ch" forName="parent1" refType="w" fact="0"/>
          <dgm:constr type="t" for="ch" forName="parent1" refType="h" fact="0.8776"/>
          <dgm:constr type="w" for="ch" forName="parent1" refType="w"/>
          <dgm:constr type="h" for="ch" forName="parent1" refType="h" fact="0.1166"/>
        </dgm:constrLst>
      </dgm:if>
      <dgm:if name="Name3" axis="ch" ptType="node" func="cnt" op="equ" val="2">
        <dgm:alg type="composite">
          <dgm:param type="ar" val="1.0352"/>
        </dgm:alg>
        <dgm:constrLst>
          <dgm:constr type="primFontSz" for="des" forName="parent1" val="65"/>
          <dgm:constr type="primFontSz" for="des" forName="parent2" val="65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 fact="0.639"/>
          <dgm:constr type="l" for="ch" forName="parent1" refType="w" fact="0"/>
          <dgm:constr type="t" for="ch" forName="parent1" refType="h" fact="0.5608"/>
          <dgm:constr type="w" for="ch" forName="parent1" refType="w"/>
          <dgm:constr type="h" for="ch" forName="parent1" refType="h" fact="0.0745"/>
          <dgm:constr type="l" for="ch" forName="picture2" refType="w" fact="0"/>
          <dgm:constr type="t" for="ch" forName="picture2" refType="h" fact="0.6589"/>
          <dgm:constr type="w" for="ch" forName="picture2" refType="w" fact="0.6312"/>
          <dgm:constr type="h" for="ch" forName="picture2" refType="h" fact="0.3411"/>
          <dgm:constr type="l" for="ch" forName="parent2" refType="w" fact="0"/>
          <dgm:constr type="t" for="ch" forName="parent2" refType="h" fact="0.9532"/>
          <dgm:constr type="w" for="ch" forName="parent2" refType="w" fact="0.6312"/>
          <dgm:constr type="h" for="ch" forName="parent2" refType="h" fact="0.0426"/>
        </dgm:constrLst>
      </dgm:if>
      <dgm:if name="Name4" axis="ch" ptType="node" func="cnt" op="equ" val="3">
        <dgm:alg type="composite">
          <dgm:param type="ar" val="1.035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/>
          <dgm:constr type="h" for="ch" forName="picture1" refType="h" fact="0.639"/>
          <dgm:constr type="l" for="ch" forName="parent1" refType="w" fact="0"/>
          <dgm:constr type="t" for="ch" forName="parent1" refType="h" fact="0.5608"/>
          <dgm:constr type="w" for="ch" forName="parent1" refType="w"/>
          <dgm:constr type="h" for="ch" forName="parent1" refType="h" fact="0.0745"/>
          <dgm:constr type="l" for="ch" forName="picture2" refType="w" fact="0"/>
          <dgm:constr type="t" for="ch" forName="picture2" refType="h" fact="0.6589"/>
          <dgm:constr type="w" for="ch" forName="picture2" refType="w" fact="0.6312"/>
          <dgm:constr type="h" for="ch" forName="picture2" refType="h" fact="0.3411"/>
          <dgm:constr type="l" for="ch" forName="parent2" refType="w" fact="0"/>
          <dgm:constr type="t" for="ch" forName="parent2" refType="h" fact="0.9532"/>
          <dgm:constr type="w" for="ch" forName="parent2" refType="w" fact="0.6312"/>
          <dgm:constr type="h" for="ch" forName="parent2" refType="h" fact="0.0426"/>
          <dgm:constr type="l" for="ch" forName="picture3" refType="w" fact="0.6501"/>
          <dgm:constr type="t" for="ch" forName="picture3" refType="h" fact="0.6589"/>
          <dgm:constr type="w" for="ch" forName="picture3" refType="w" fact="0.3499"/>
          <dgm:constr type="h" for="ch" forName="picture3" refType="h" fact="0.3411"/>
          <dgm:constr type="l" for="ch" forName="parent3" refType="w" fact="0.6501"/>
          <dgm:constr type="t" for="ch" forName="parent3" refType="h" fact="0.9525"/>
          <dgm:constr type="w" for="ch" forName="parent3" refType="w" fact="0.3499"/>
          <dgm:constr type="h" for="ch" forName="parent3" refType="h" fact="0.043"/>
        </dgm:constrLst>
      </dgm:if>
      <dgm:if name="Name5" axis="ch" ptType="node" func="cnt" op="equ" val="4">
        <dgm:alg type="composite">
          <dgm:param type="ar" val="0.7603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8"/>
          <dgm:constr type="h" for="ch" forName="picture1" refType="h" fact="0.4692"/>
          <dgm:constr type="l" for="ch" forName="parent1" refType="w" fact="0"/>
          <dgm:constr type="t" for="ch" forName="parent1" refType="h" fact="0.4118"/>
          <dgm:constr type="w" for="ch" forName="parent1" refType="w" fact="0.9998"/>
          <dgm:constr type="h" for="ch" forName="parent1" refType="h" fact="0.0547"/>
          <dgm:constr type="l" for="ch" forName="picture2" refType="w" fact="0"/>
          <dgm:constr type="t" for="ch" forName="picture2" refType="h" fact="0.4839"/>
          <dgm:constr type="w" for="ch" forName="picture2" refType="w" fact="0.631"/>
          <dgm:constr type="h" for="ch" forName="picture2" refType="h" fact="0.2504"/>
          <dgm:constr type="l" for="ch" forName="parent2" refType="w" fact="0"/>
          <dgm:constr type="t" for="ch" forName="parent2" refType="h" fact="0.6999"/>
          <dgm:constr type="w" for="ch" forName="parent2" refType="w" fact="0.631"/>
          <dgm:constr type="h" for="ch" forName="parent2" refType="h" fact="0.0313"/>
          <dgm:constr type="l" for="ch" forName="picture3" refType="w" fact="0.65"/>
          <dgm:constr type="t" for="ch" forName="picture3" refType="h" fact="0.4839"/>
          <dgm:constr type="w" for="ch" forName="picture3" refType="w" fact="0.3498"/>
          <dgm:constr type="h" for="ch" forName="picture3" refType="h" fact="0.2504"/>
          <dgm:constr type="l" for="ch" forName="parent3" refType="w" fact="0.65"/>
          <dgm:constr type="t" for="ch" forName="parent3" refType="h" fact="0.6994"/>
          <dgm:constr type="w" for="ch" forName="parent3" refType="w" fact="0.3498"/>
          <dgm:constr type="h" for="ch" forName="parent3" refType="h" fact="0.0316"/>
          <dgm:constr type="l" for="ch" forName="picture4" refType="w" fact="0"/>
          <dgm:constr type="t" for="ch" forName="picture4" refType="h" fact="0.7496"/>
          <dgm:constr type="w" for="ch" forName="picture4" refType="w" fact="0.3498"/>
          <dgm:constr type="h" for="ch" forName="picture4" refType="h" fact="0.2504"/>
          <dgm:constr type="l" for="ch" forName="parent4" refType="w" fact="0"/>
          <dgm:constr type="t" for="ch" forName="parent4" refType="h" fact="0.9651"/>
          <dgm:constr type="w" for="ch" forName="parent4" refType="w" fact="0.3498"/>
          <dgm:constr type="h" for="ch" forName="parent4" refType="h" fact="0.0316"/>
        </dgm:constrLst>
      </dgm:if>
      <dgm:if name="Name6" axis="ch" ptType="node" func="cnt" op="equ" val="5">
        <dgm:alg type="composite">
          <dgm:param type="ar" val="0.7603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8"/>
          <dgm:constr type="h" for="ch" forName="picture1" refType="h" fact="0.4692"/>
          <dgm:constr type="l" for="ch" forName="parent1" refType="w" fact="0"/>
          <dgm:constr type="t" for="ch" forName="parent1" refType="h" fact="0.4118"/>
          <dgm:constr type="w" for="ch" forName="parent1" refType="w" fact="0.9998"/>
          <dgm:constr type="h" for="ch" forName="parent1" refType="h" fact="0.0547"/>
          <dgm:constr type="l" for="ch" forName="picture2" refType="w" fact="0"/>
          <dgm:constr type="t" for="ch" forName="picture2" refType="h" fact="0.4839"/>
          <dgm:constr type="w" for="ch" forName="picture2" refType="w" fact="0.631"/>
          <dgm:constr type="h" for="ch" forName="picture2" refType="h" fact="0.2504"/>
          <dgm:constr type="l" for="ch" forName="parent2" refType="w" fact="0"/>
          <dgm:constr type="t" for="ch" forName="parent2" refType="h" fact="0.6999"/>
          <dgm:constr type="w" for="ch" forName="parent2" refType="w" fact="0.631"/>
          <dgm:constr type="h" for="ch" forName="parent2" refType="h" fact="0.0313"/>
          <dgm:constr type="l" for="ch" forName="picture3" refType="w" fact="0.65"/>
          <dgm:constr type="t" for="ch" forName="picture3" refType="h" fact="0.4839"/>
          <dgm:constr type="w" for="ch" forName="picture3" refType="w" fact="0.3498"/>
          <dgm:constr type="h" for="ch" forName="picture3" refType="h" fact="0.2504"/>
          <dgm:constr type="l" for="ch" forName="parent3" refType="w" fact="0.65"/>
          <dgm:constr type="t" for="ch" forName="parent3" refType="h" fact="0.6994"/>
          <dgm:constr type="w" for="ch" forName="parent3" refType="w" fact="0.3498"/>
          <dgm:constr type="h" for="ch" forName="parent3" refType="h" fact="0.0316"/>
          <dgm:constr type="l" for="ch" forName="picture4" refType="w" fact="0"/>
          <dgm:constr type="t" for="ch" forName="picture4" refType="h" fact="0.7496"/>
          <dgm:constr type="w" for="ch" forName="picture4" refType="w" fact="0.3498"/>
          <dgm:constr type="h" for="ch" forName="picture4" refType="h" fact="0.2504"/>
          <dgm:constr type="l" for="ch" forName="parent4" refType="w" fact="0"/>
          <dgm:constr type="t" for="ch" forName="parent4" refType="h" fact="0.9651"/>
          <dgm:constr type="w" for="ch" forName="parent4" refType="w" fact="0.3498"/>
          <dgm:constr type="h" for="ch" forName="parent4" refType="h" fact="0.0316"/>
          <dgm:constr type="l" for="ch" forName="picture5" refType="w" fact="0.369"/>
          <dgm:constr type="t" for="ch" forName="picture5" refType="h" fact="0.7496"/>
          <dgm:constr type="w" for="ch" forName="picture5" refType="w" fact="0.631"/>
          <dgm:constr type="h" for="ch" forName="picture5" refType="h" fact="0.2504"/>
          <dgm:constr type="l" for="ch" forName="parent5" refType="w" fact="0.369"/>
          <dgm:constr type="t" for="ch" forName="parent5" refType="h" fact="0.9656"/>
          <dgm:constr type="w" for="ch" forName="parent5" refType="w" fact="0.631"/>
          <dgm:constr type="h" for="ch" forName="parent5" refType="h" fact="0.0313"/>
        </dgm:constrLst>
      </dgm:if>
      <dgm:if name="Name7" axis="ch" ptType="node" func="cnt" op="equ" val="6">
        <dgm:alg type="composite">
          <dgm:param type="ar" val="0.601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708"/>
          <dgm:constr type="l" for="ch" forName="parent1" refType="w" fact="0"/>
          <dgm:constr type="t" for="ch" forName="parent1" refType="h" fact="0.3254"/>
          <dgm:constr type="w" for="ch" forName="parent1" refType="w" fact="0.9992"/>
          <dgm:constr type="h" for="ch" forName="parent1" refType="h" fact="0.0432"/>
          <dgm:constr type="l" for="ch" forName="picture2" refType="w" fact="0"/>
          <dgm:constr type="t" for="ch" forName="picture2" refType="h" fact="0.3824"/>
          <dgm:constr type="w" for="ch" forName="picture2" refType="w" fact="0.6307"/>
          <dgm:constr type="h" for="ch" forName="picture2" refType="h" fact="0.1979"/>
          <dgm:constr type="l" for="ch" forName="parent2" refType="w" fact="0"/>
          <dgm:constr type="t" for="ch" forName="parent2" refType="h" fact="0.5531"/>
          <dgm:constr type="w" for="ch" forName="parent2" refType="w" fact="0.6307"/>
          <dgm:constr type="h" for="ch" forName="parent2" refType="h" fact="0.0247"/>
          <dgm:constr type="l" for="ch" forName="picture3" refType="w" fact="0.6496"/>
          <dgm:constr type="t" for="ch" forName="picture3" refType="h" fact="0.3824"/>
          <dgm:constr type="w" for="ch" forName="picture3" refType="w" fact="0.3496"/>
          <dgm:constr type="h" for="ch" forName="picture3" refType="h" fact="0.1979"/>
          <dgm:constr type="l" for="ch" forName="parent3" refType="w" fact="0.6496"/>
          <dgm:constr type="t" for="ch" forName="parent3" refType="h" fact="0.5527"/>
          <dgm:constr type="w" for="ch" forName="parent3" refType="w" fact="0.3496"/>
          <dgm:constr type="h" for="ch" forName="parent3" refType="h" fact="0.025"/>
          <dgm:constr type="l" for="ch" forName="picture4" refType="w" fact="0"/>
          <dgm:constr type="t" for="ch" forName="picture4" refType="h" fact="0.5924"/>
          <dgm:constr type="w" for="ch" forName="picture4" refType="w" fact="0.3496"/>
          <dgm:constr type="h" for="ch" forName="picture4" refType="h" fact="0.1979"/>
          <dgm:constr type="l" for="ch" forName="parent4" refType="w" fact="0"/>
          <dgm:constr type="t" for="ch" forName="parent4" refType="h" fact="0.7627"/>
          <dgm:constr type="w" for="ch" forName="parent4" refType="w" fact="0.3496"/>
          <dgm:constr type="h" for="ch" forName="parent4" refType="h" fact="0.025"/>
          <dgm:constr type="l" for="ch" forName="picture5" refType="w" fact="0.3688"/>
          <dgm:constr type="t" for="ch" forName="picture5" refType="h" fact="0.5924"/>
          <dgm:constr type="w" for="ch" forName="picture5" refType="w" fact="0.6307"/>
          <dgm:constr type="h" for="ch" forName="picture5" refType="h" fact="0.1979"/>
          <dgm:constr type="l" for="ch" forName="parent5" refType="w" fact="0.3688"/>
          <dgm:constr type="t" for="ch" forName="parent5" refType="h" fact="0.7631"/>
          <dgm:constr type="w" for="ch" forName="parent5" refType="w" fact="0.6307"/>
          <dgm:constr type="h" for="ch" forName="parent5" refType="h" fact="0.0247"/>
          <dgm:constr type="l" for="ch" forName="picture6" refType="w" fact="0"/>
          <dgm:constr type="t" for="ch" forName="picture6" refType="h" fact="0.8021"/>
          <dgm:constr type="w" for="ch" forName="picture6" refType="w" fact="0.6307"/>
          <dgm:constr type="h" for="ch" forName="picture6" refType="h" fact="0.1979"/>
          <dgm:constr type="l" for="ch" forName="parent6" refType="w" fact="0"/>
          <dgm:constr type="t" for="ch" forName="parent6" refType="h" fact="0.9728"/>
          <dgm:constr type="w" for="ch" forName="parent6" refType="w" fact="0.6307"/>
          <dgm:constr type="h" for="ch" forName="parent6" refType="h" fact="0.0247"/>
        </dgm:constrLst>
      </dgm:if>
      <dgm:if name="Name8" axis="ch" ptType="node" func="cnt" op="equ" val="7">
        <dgm:alg type="composite">
          <dgm:param type="ar" val="0.6012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708"/>
          <dgm:constr type="l" for="ch" forName="parent1" refType="w" fact="0"/>
          <dgm:constr type="t" for="ch" forName="parent1" refType="h" fact="0.3254"/>
          <dgm:constr type="w" for="ch" forName="parent1" refType="w" fact="0.9992"/>
          <dgm:constr type="h" for="ch" forName="parent1" refType="h" fact="0.0432"/>
          <dgm:constr type="l" for="ch" forName="picture2" refType="w" fact="0"/>
          <dgm:constr type="t" for="ch" forName="picture2" refType="h" fact="0.3824"/>
          <dgm:constr type="w" for="ch" forName="picture2" refType="w" fact="0.6307"/>
          <dgm:constr type="h" for="ch" forName="picture2" refType="h" fact="0.1979"/>
          <dgm:constr type="l" for="ch" forName="parent2" refType="w" fact="0"/>
          <dgm:constr type="t" for="ch" forName="parent2" refType="h" fact="0.5531"/>
          <dgm:constr type="w" for="ch" forName="parent2" refType="w" fact="0.6307"/>
          <dgm:constr type="h" for="ch" forName="parent2" refType="h" fact="0.0247"/>
          <dgm:constr type="l" for="ch" forName="picture3" refType="w" fact="0.6496"/>
          <dgm:constr type="t" for="ch" forName="picture3" refType="h" fact="0.3824"/>
          <dgm:constr type="w" for="ch" forName="picture3" refType="w" fact="0.3496"/>
          <dgm:constr type="h" for="ch" forName="picture3" refType="h" fact="0.1979"/>
          <dgm:constr type="l" for="ch" forName="parent3" refType="w" fact="0.6496"/>
          <dgm:constr type="t" for="ch" forName="parent3" refType="h" fact="0.5527"/>
          <dgm:constr type="w" for="ch" forName="parent3" refType="w" fact="0.3496"/>
          <dgm:constr type="h" for="ch" forName="parent3" refType="h" fact="0.025"/>
          <dgm:constr type="l" for="ch" forName="picture4" refType="w" fact="0"/>
          <dgm:constr type="t" for="ch" forName="picture4" refType="h" fact="0.5924"/>
          <dgm:constr type="w" for="ch" forName="picture4" refType="w" fact="0.3496"/>
          <dgm:constr type="h" for="ch" forName="picture4" refType="h" fact="0.1979"/>
          <dgm:constr type="l" for="ch" forName="parent4" refType="w" fact="0"/>
          <dgm:constr type="t" for="ch" forName="parent4" refType="h" fact="0.7627"/>
          <dgm:constr type="w" for="ch" forName="parent4" refType="w" fact="0.3496"/>
          <dgm:constr type="h" for="ch" forName="parent4" refType="h" fact="0.025"/>
          <dgm:constr type="l" for="ch" forName="picture5" refType="w" fact="0.3688"/>
          <dgm:constr type="t" for="ch" forName="picture5" refType="h" fact="0.5924"/>
          <dgm:constr type="w" for="ch" forName="picture5" refType="w" fact="0.6307"/>
          <dgm:constr type="h" for="ch" forName="picture5" refType="h" fact="0.1979"/>
          <dgm:constr type="l" for="ch" forName="parent5" refType="w" fact="0.3688"/>
          <dgm:constr type="t" for="ch" forName="parent5" refType="h" fact="0.7631"/>
          <dgm:constr type="w" for="ch" forName="parent5" refType="w" fact="0.6307"/>
          <dgm:constr type="h" for="ch" forName="parent5" refType="h" fact="0.0247"/>
          <dgm:constr type="l" for="ch" forName="picture6" refType="w" fact="0"/>
          <dgm:constr type="t" for="ch" forName="picture6" refType="h" fact="0.8021"/>
          <dgm:constr type="w" for="ch" forName="picture6" refType="w" fact="0.6307"/>
          <dgm:constr type="h" for="ch" forName="picture6" refType="h" fact="0.1979"/>
          <dgm:constr type="l" for="ch" forName="parent6" refType="w" fact="0"/>
          <dgm:constr type="t" for="ch" forName="parent6" refType="h" fact="0.9728"/>
          <dgm:constr type="w" for="ch" forName="parent6" refType="w" fact="0.6307"/>
          <dgm:constr type="h" for="ch" forName="parent6" refType="h" fact="0.0247"/>
          <dgm:constr type="l" for="ch" forName="picture7" refType="w" fact="0.6504"/>
          <dgm:constr type="t" for="ch" forName="picture7" refType="h" fact="0.8021"/>
          <dgm:constr type="w" for="ch" forName="picture7" refType="w" fact="0.3496"/>
          <dgm:constr type="h" for="ch" forName="picture7" refType="h" fact="0.1979"/>
          <dgm:constr type="l" for="ch" forName="parent7" refType="w" fact="0.6504"/>
          <dgm:constr type="t" for="ch" forName="parent7" refType="h" fact="0.9724"/>
          <dgm:constr type="w" for="ch" forName="parent7" refType="w" fact="0.3496"/>
          <dgm:constr type="h" for="ch" forName="parent7" refType="h" fact="0.025"/>
        </dgm:constrLst>
      </dgm:if>
      <dgm:if name="Name9" axis="ch" ptType="node" func="cnt" op="equ" val="8">
        <dgm:alg type="composite">
          <dgm:param type="ar" val="0.4976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primFontSz" for="des" forName="parent8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069"/>
          <dgm:constr type="l" for="ch" forName="parent1" refType="w" fact="0"/>
          <dgm:constr type="t" for="ch" forName="parent1" refType="h" fact="0.2693"/>
          <dgm:constr type="w" for="ch" forName="parent1" refType="w" fact="0.9992"/>
          <dgm:constr type="h" for="ch" forName="parent1" refType="h" fact="0.0358"/>
          <dgm:constr type="l" for="ch" forName="picture2" refType="w" fact="0"/>
          <dgm:constr type="t" for="ch" forName="picture2" refType="h" fact="0.3165"/>
          <dgm:constr type="w" for="ch" forName="picture2" refType="w" fact="0.6307"/>
          <dgm:constr type="h" for="ch" forName="picture2" refType="h" fact="0.1638"/>
          <dgm:constr type="l" for="ch" forName="parent2" refType="w" fact="0"/>
          <dgm:constr type="t" for="ch" forName="parent2" refType="h" fact="0.4578"/>
          <dgm:constr type="w" for="ch" forName="parent2" refType="w" fact="0.6307"/>
          <dgm:constr type="h" for="ch" forName="parent2" refType="h" fact="0.0205"/>
          <dgm:constr type="l" for="ch" forName="picture3" refType="w" fact="0.6496"/>
          <dgm:constr type="t" for="ch" forName="picture3" refType="h" fact="0.3165"/>
          <dgm:constr type="w" for="ch" forName="picture3" refType="w" fact="0.3496"/>
          <dgm:constr type="h" for="ch" forName="picture3" refType="h" fact="0.1638"/>
          <dgm:constr type="l" for="ch" forName="parent3" refType="w" fact="0.6496"/>
          <dgm:constr type="t" for="ch" forName="parent3" refType="h" fact="0.4575"/>
          <dgm:constr type="w" for="ch" forName="parent3" refType="w" fact="0.3496"/>
          <dgm:constr type="h" for="ch" forName="parent3" refType="h" fact="0.0207"/>
          <dgm:constr type="l" for="ch" forName="picture5" refType="w" fact="0.3688"/>
          <dgm:constr type="t" for="ch" forName="picture5" refType="h" fact="0.4903"/>
          <dgm:constr type="w" for="ch" forName="picture5" refType="w" fact="0.6307"/>
          <dgm:constr type="h" for="ch" forName="picture5" refType="h" fact="0.1638"/>
          <dgm:constr type="l" for="ch" forName="parent5" refType="w" fact="0.3688"/>
          <dgm:constr type="t" for="ch" forName="parent5" refType="h" fact="0.6316"/>
          <dgm:constr type="w" for="ch" forName="parent5" refType="w" fact="0.6307"/>
          <dgm:constr type="h" for="ch" forName="parent5" refType="h" fact="0.0205"/>
          <dgm:constr type="l" for="ch" forName="picture4" refType="w" fact="0"/>
          <dgm:constr type="t" for="ch" forName="picture4" refType="h" fact="0.4903"/>
          <dgm:constr type="w" for="ch" forName="picture4" refType="w" fact="0.3496"/>
          <dgm:constr type="h" for="ch" forName="picture4" refType="h" fact="0.1638"/>
          <dgm:constr type="l" for="ch" forName="parent4" refType="w" fact="0"/>
          <dgm:constr type="t" for="ch" forName="parent4" refType="h" fact="0.6313"/>
          <dgm:constr type="w" for="ch" forName="parent4" refType="w" fact="0.3496"/>
          <dgm:constr type="h" for="ch" forName="parent4" refType="h" fact="0.0207"/>
          <dgm:constr type="l" for="ch" forName="picture6" refType="w" fact="0"/>
          <dgm:constr type="t" for="ch" forName="picture6" refType="h" fact="0.6638"/>
          <dgm:constr type="w" for="ch" forName="picture6" refType="w" fact="0.6307"/>
          <dgm:constr type="h" for="ch" forName="picture6" refType="h" fact="0.1638"/>
          <dgm:constr type="l" for="ch" forName="parent6" refType="w" fact="0"/>
          <dgm:constr type="t" for="ch" forName="parent6" refType="h" fact="0.8051"/>
          <dgm:constr type="w" for="ch" forName="parent6" refType="w" fact="0.6307"/>
          <dgm:constr type="h" for="ch" forName="parent6" refType="h" fact="0.0205"/>
          <dgm:constr type="l" for="ch" forName="picture7" refType="w" fact="0.6504"/>
          <dgm:constr type="t" for="ch" forName="picture7" refType="h" fact="0.6638"/>
          <dgm:constr type="w" for="ch" forName="picture7" refType="w" fact="0.3496"/>
          <dgm:constr type="h" for="ch" forName="picture7" refType="h" fact="0.1638"/>
          <dgm:constr type="l" for="ch" forName="parent7" refType="w" fact="0.6504"/>
          <dgm:constr type="t" for="ch" forName="parent7" refType="h" fact="0.8048"/>
          <dgm:constr type="w" for="ch" forName="parent7" refType="w" fact="0.3496"/>
          <dgm:constr type="h" for="ch" forName="parent7" refType="h" fact="0.0207"/>
          <dgm:constr type="l" for="ch" forName="picture8" refType="w" fact="0"/>
          <dgm:constr type="t" for="ch" forName="picture8" refType="h" fact="0.8362"/>
          <dgm:constr type="w" for="ch" forName="picture8" refType="w" fact="0.3496"/>
          <dgm:constr type="h" for="ch" forName="picture8" refType="h" fact="0.1638"/>
          <dgm:constr type="l" for="ch" forName="parent8" refType="w" fact="0"/>
          <dgm:constr type="t" for="ch" forName="parent8" refType="h" fact="0.9772"/>
          <dgm:constr type="w" for="ch" forName="parent8" refType="w" fact="0.3496"/>
          <dgm:constr type="h" for="ch" forName="parent8" refType="h" fact="0.0207"/>
        </dgm:constrLst>
      </dgm:if>
      <dgm:else name="Name10">
        <dgm:alg type="composite">
          <dgm:param type="ar" val="0.4976"/>
        </dgm:alg>
        <dgm:constrLst>
          <dgm:constr type="primFontSz" for="des" forName="parent1" val="65"/>
          <dgm:constr type="primFontSz" for="des" forName="parent2" val="65"/>
          <dgm:constr type="primFontSz" for="des" forName="parent2" refType="primFontSz" refFor="des" refForName="parent1" op="lte"/>
          <dgm:constr type="primFontSz" for="des" forName="parent3" refType="primFontSz" refFor="des" refForName="parent2" op="equ"/>
          <dgm:constr type="primFontSz" for="des" forName="parent4" refType="primFontSz" refFor="des" refForName="parent2" op="equ"/>
          <dgm:constr type="primFontSz" for="des" forName="parent5" refType="primFontSz" refFor="des" refForName="parent2" op="equ"/>
          <dgm:constr type="primFontSz" for="des" forName="parent6" refType="primFontSz" refFor="des" refForName="parent2" op="equ"/>
          <dgm:constr type="primFontSz" for="des" forName="parent7" refType="primFontSz" refFor="des" refForName="parent2" op="equ"/>
          <dgm:constr type="primFontSz" for="des" forName="parent8" refType="primFontSz" refFor="des" refForName="parent2" op="equ"/>
          <dgm:constr type="primFontSz" for="des" forName="parent9" refType="primFontSz" refFor="des" refForName="parent2" op="equ"/>
          <dgm:constr type="l" for="ch" forName="picture1" refType="w" fact="0"/>
          <dgm:constr type="t" for="ch" forName="picture1" refType="h" fact="0"/>
          <dgm:constr type="w" for="ch" forName="picture1" refType="w" fact="0.9992"/>
          <dgm:constr type="h" for="ch" forName="picture1" refType="h" fact="0.3069"/>
          <dgm:constr type="l" for="ch" forName="parent1" refType="w" fact="0"/>
          <dgm:constr type="t" for="ch" forName="parent1" refType="h" fact="0.2693"/>
          <dgm:constr type="w" for="ch" forName="parent1" refType="w" fact="0.9992"/>
          <dgm:constr type="h" for="ch" forName="parent1" refType="h" fact="0.0358"/>
          <dgm:constr type="l" for="ch" forName="picture2" refType="w" fact="0"/>
          <dgm:constr type="t" for="ch" forName="picture2" refType="h" fact="0.3165"/>
          <dgm:constr type="w" for="ch" forName="picture2" refType="w" fact="0.6307"/>
          <dgm:constr type="h" for="ch" forName="picture2" refType="h" fact="0.1638"/>
          <dgm:constr type="l" for="ch" forName="parent2" refType="w" fact="0"/>
          <dgm:constr type="t" for="ch" forName="parent2" refType="h" fact="0.4578"/>
          <dgm:constr type="w" for="ch" forName="parent2" refType="w" fact="0.6307"/>
          <dgm:constr type="h" for="ch" forName="parent2" refType="h" fact="0.0205"/>
          <dgm:constr type="l" for="ch" forName="picture3" refType="w" fact="0.6496"/>
          <dgm:constr type="t" for="ch" forName="picture3" refType="h" fact="0.3165"/>
          <dgm:constr type="w" for="ch" forName="picture3" refType="w" fact="0.3496"/>
          <dgm:constr type="h" for="ch" forName="picture3" refType="h" fact="0.1638"/>
          <dgm:constr type="l" for="ch" forName="parent3" refType="w" fact="0.6496"/>
          <dgm:constr type="t" for="ch" forName="parent3" refType="h" fact="0.4575"/>
          <dgm:constr type="w" for="ch" forName="parent3" refType="w" fact="0.3496"/>
          <dgm:constr type="h" for="ch" forName="parent3" refType="h" fact="0.0207"/>
          <dgm:constr type="l" for="ch" forName="picture5" refType="w" fact="0.3688"/>
          <dgm:constr type="t" for="ch" forName="picture5" refType="h" fact="0.4903"/>
          <dgm:constr type="w" for="ch" forName="picture5" refType="w" fact="0.6307"/>
          <dgm:constr type="h" for="ch" forName="picture5" refType="h" fact="0.1638"/>
          <dgm:constr type="l" for="ch" forName="parent5" refType="w" fact="0.3688"/>
          <dgm:constr type="t" for="ch" forName="parent5" refType="h" fact="0.6316"/>
          <dgm:constr type="w" for="ch" forName="parent5" refType="w" fact="0.6307"/>
          <dgm:constr type="h" for="ch" forName="parent5" refType="h" fact="0.0205"/>
          <dgm:constr type="l" for="ch" forName="picture4" refType="w" fact="0"/>
          <dgm:constr type="t" for="ch" forName="picture4" refType="h" fact="0.4903"/>
          <dgm:constr type="w" for="ch" forName="picture4" refType="w" fact="0.3496"/>
          <dgm:constr type="h" for="ch" forName="picture4" refType="h" fact="0.1638"/>
          <dgm:constr type="l" for="ch" forName="parent4" refType="w" fact="0"/>
          <dgm:constr type="t" for="ch" forName="parent4" refType="h" fact="0.6313"/>
          <dgm:constr type="w" for="ch" forName="parent4" refType="w" fact="0.3496"/>
          <dgm:constr type="h" for="ch" forName="parent4" refType="h" fact="0.0207"/>
          <dgm:constr type="l" for="ch" forName="picture6" refType="w" fact="0"/>
          <dgm:constr type="t" for="ch" forName="picture6" refType="h" fact="0.6638"/>
          <dgm:constr type="w" for="ch" forName="picture6" refType="w" fact="0.6307"/>
          <dgm:constr type="h" for="ch" forName="picture6" refType="h" fact="0.1638"/>
          <dgm:constr type="l" for="ch" forName="parent6" refType="w" fact="0"/>
          <dgm:constr type="t" for="ch" forName="parent6" refType="h" fact="0.8051"/>
          <dgm:constr type="w" for="ch" forName="parent6" refType="w" fact="0.6307"/>
          <dgm:constr type="h" for="ch" forName="parent6" refType="h" fact="0.0205"/>
          <dgm:constr type="l" for="ch" forName="picture7" refType="w" fact="0.6504"/>
          <dgm:constr type="t" for="ch" forName="picture7" refType="h" fact="0.6638"/>
          <dgm:constr type="w" for="ch" forName="picture7" refType="w" fact="0.3496"/>
          <dgm:constr type="h" for="ch" forName="picture7" refType="h" fact="0.1638"/>
          <dgm:constr type="l" for="ch" forName="parent7" refType="w" fact="0.6504"/>
          <dgm:constr type="t" for="ch" forName="parent7" refType="h" fact="0.8048"/>
          <dgm:constr type="w" for="ch" forName="parent7" refType="w" fact="0.3496"/>
          <dgm:constr type="h" for="ch" forName="parent7" refType="h" fact="0.0207"/>
          <dgm:constr type="l" for="ch" forName="picture8" refType="w" fact="0"/>
          <dgm:constr type="t" for="ch" forName="picture8" refType="h" fact="0.8362"/>
          <dgm:constr type="w" for="ch" forName="picture8" refType="w" fact="0.3496"/>
          <dgm:constr type="h" for="ch" forName="picture8" refType="h" fact="0.1638"/>
          <dgm:constr type="l" for="ch" forName="parent8" refType="w" fact="0"/>
          <dgm:constr type="t" for="ch" forName="parent8" refType="h" fact="0.9772"/>
          <dgm:constr type="w" for="ch" forName="parent8" refType="w" fact="0.3496"/>
          <dgm:constr type="h" for="ch" forName="parent8" refType="h" fact="0.0207"/>
          <dgm:constr type="l" for="ch" forName="picture9" refType="w" fact="0.3689"/>
          <dgm:constr type="t" for="ch" forName="picture9" refType="h" fact="0.8362"/>
          <dgm:constr type="w" for="ch" forName="picture9" refType="w" fact="0.6307"/>
          <dgm:constr type="h" for="ch" forName="picture9" refType="h" fact="0.1638"/>
          <dgm:constr type="l" for="ch" forName="parent9" refType="w" fact="0.3689"/>
          <dgm:constr type="t" for="ch" forName="parent9" refType="h" fact="0.9775"/>
          <dgm:constr type="w" for="ch" forName="parent9" refType="w" fact="0.6307"/>
          <dgm:constr type="h" for="ch" forName="parent9" refType="h" fact="0.0205"/>
        </dgm:constrLst>
      </dgm:else>
    </dgm:choose>
    <dgm:forEach name="Name11" axis="ch" ptType="node" cnt="1">
      <dgm:layoutNode name="picture1">
        <dgm:alg type="sp"/>
        <dgm:shape xmlns:r="http://schemas.openxmlformats.org/officeDocument/2006/relationships" r:blip="">
          <dgm:adjLst/>
        </dgm:shape>
        <dgm:presOf/>
        <dgm:forEach name="Name12" ref="pictureWrapper"/>
      </dgm:layoutNode>
      <dgm:layoutNode name="parent1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3" axis="ch" ptType="node" st="2" cnt="1">
      <dgm:layoutNode name="picture2">
        <dgm:alg type="sp"/>
        <dgm:shape xmlns:r="http://schemas.openxmlformats.org/officeDocument/2006/relationships" r:blip="">
          <dgm:adjLst/>
        </dgm:shape>
        <dgm:presOf/>
        <dgm:forEach name="Name14" ref="pictureWrapper"/>
      </dgm:layoutNode>
      <dgm:layoutNode name="parent2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3" cnt="1">
      <dgm:layoutNode name="picture3">
        <dgm:alg type="sp"/>
        <dgm:shape xmlns:r="http://schemas.openxmlformats.org/officeDocument/2006/relationships" r:blip="">
          <dgm:adjLst/>
        </dgm:shape>
        <dgm:presOf/>
        <dgm:forEach name="Name16" ref="pictureWrapper"/>
      </dgm:layoutNode>
      <dgm:layoutNode name="parent3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7" axis="ch" ptType="node" st="4" cnt="1">
      <dgm:layoutNode name="picture4">
        <dgm:alg type="sp"/>
        <dgm:shape xmlns:r="http://schemas.openxmlformats.org/officeDocument/2006/relationships" r:blip="">
          <dgm:adjLst/>
        </dgm:shape>
        <dgm:presOf/>
        <dgm:forEach name="Name18" ref="pictureWrapper"/>
      </dgm:layoutNode>
      <dgm:layoutNode name="parent4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9" axis="ch" ptType="node" st="5" cnt="1">
      <dgm:layoutNode name="picture5">
        <dgm:alg type="sp"/>
        <dgm:shape xmlns:r="http://schemas.openxmlformats.org/officeDocument/2006/relationships" r:blip="">
          <dgm:adjLst/>
        </dgm:shape>
        <dgm:presOf/>
        <dgm:forEach name="Name20" ref="pictureWrapper"/>
      </dgm:layoutNode>
      <dgm:layoutNode name="parent5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" ptType="node" st="6" cnt="1">
      <dgm:layoutNode name="picture6">
        <dgm:alg type="sp"/>
        <dgm:shape xmlns:r="http://schemas.openxmlformats.org/officeDocument/2006/relationships" r:blip="">
          <dgm:adjLst/>
        </dgm:shape>
        <dgm:presOf/>
        <dgm:forEach name="Name22" ref="pictureWrapper"/>
      </dgm:layoutNode>
      <dgm:layoutNode name="parent6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" ptType="node" st="7" cnt="1">
      <dgm:layoutNode name="picture7">
        <dgm:alg type="sp"/>
        <dgm:shape xmlns:r="http://schemas.openxmlformats.org/officeDocument/2006/relationships" r:blip="">
          <dgm:adjLst/>
        </dgm:shape>
        <dgm:presOf/>
        <dgm:forEach name="Name24" ref="pictureWrapper"/>
      </dgm:layoutNode>
      <dgm:layoutNode name="parent7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" ptType="node" st="8" cnt="1">
      <dgm:layoutNode name="picture8">
        <dgm:alg type="sp"/>
        <dgm:shape xmlns:r="http://schemas.openxmlformats.org/officeDocument/2006/relationships" r:blip="">
          <dgm:adjLst/>
        </dgm:shape>
        <dgm:presOf/>
        <dgm:forEach name="Name26" ref="pictureWrapper"/>
      </dgm:layoutNode>
      <dgm:layoutNode name="parent8">
        <dgm:varLst>
          <dgm:chMax val="0"/>
          <dgm:chPref val="0"/>
          <dgm:bulletEnabled val="1"/>
        </dgm:varLst>
        <dgm:alg type="tx">
          <dgm:param type="parTxLTRAlign" val="l"/>
          <dgm:param type="parTxRTLAlign" val="l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" ptType="node" st="9" cnt="1">
      <dgm:layoutNode name="picture9">
        <dgm:alg type="sp"/>
        <dgm:shape xmlns:r="http://schemas.openxmlformats.org/officeDocument/2006/relationships" r:blip="">
          <dgm:adjLst/>
        </dgm:shape>
        <dgm:presOf/>
        <dgm:forEach name="Name28" ref="pictureWrapper"/>
      </dgm:layoutNode>
      <dgm:layoutNode name="parent9">
        <dgm:varLst>
          <dgm:chMax val="0"/>
          <dgm:chPref val="0"/>
          <dgm:bulletEnabled val="1"/>
        </dgm:varLst>
        <dgm:alg type="tx">
          <dgm:param type="parTxLTRAlign" val="r"/>
          <dgm:param type="parTxRTLAlign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wrapper" axis="self" ptType="parTrans">
      <dgm:forEach name="pictureWrapper" axis="self">
        <dgm:layoutNode name="pictur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0.23405</cdr:x>
      <cdr:y>0.31636</cdr:y>
    </cdr:from>
    <cdr:to>
      <cdr:x>0.70086</cdr:x>
      <cdr:y>0.69542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42009" y="444745"/>
          <a:ext cx="881591" cy="53289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Source Sans Pro Light" panose="020B0403030403020204" pitchFamily="34" charset="0"/>
            </a:rPr>
            <a:t>53%</a:t>
          </a:r>
          <a:endParaRPr lang="en-US" sz="2800">
            <a:solidFill>
              <a:schemeClr val="tx1">
                <a:lumMod val="75000"/>
                <a:lumOff val="25000"/>
              </a:schemeClr>
            </a:solidFill>
            <a:latin typeface="Source Sans Pro Light" panose="020B0403030403020204" pitchFamily="34" charset="0"/>
          </a:endParaRP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0.28619</cdr:x>
      <cdr:y>0.34638</cdr:y>
    </cdr:from>
    <cdr:to>
      <cdr:x>0.753</cdr:x>
      <cdr:y>0.72544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71529" y="661504"/>
          <a:ext cx="1095362" cy="72391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3600" dirty="0" smtClean="0">
              <a:solidFill>
                <a:schemeClr val="bg1"/>
              </a:solidFill>
              <a:latin typeface="Source Sans Pro Light" panose="020B0403030403020204" pitchFamily="34" charset="0"/>
            </a:rPr>
            <a:t>48%</a:t>
          </a:r>
          <a:endParaRPr lang="en-US" sz="3600" dirty="0">
            <a:solidFill>
              <a:schemeClr val="bg1"/>
            </a:solidFill>
            <a:latin typeface="Source Sans Pro Light" panose="020B0403030403020204" pitchFamily="34" charset="0"/>
          </a:endParaRPr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0.28619</cdr:x>
      <cdr:y>0.34638</cdr:y>
    </cdr:from>
    <cdr:to>
      <cdr:x>0.753</cdr:x>
      <cdr:y>0.72544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71529" y="661504"/>
          <a:ext cx="1095362" cy="72391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3600" dirty="0" smtClean="0">
              <a:solidFill>
                <a:srgbClr val="713153"/>
              </a:solidFill>
              <a:latin typeface="Source Sans Pro Light" panose="020B0403030403020204" pitchFamily="34" charset="0"/>
            </a:rPr>
            <a:t>53%</a:t>
          </a:r>
          <a:endParaRPr lang="en-US" sz="3600" dirty="0">
            <a:solidFill>
              <a:srgbClr val="713153"/>
            </a:solidFill>
            <a:latin typeface="Source Sans Pro Light" panose="020B0403030403020204" pitchFamily="34" charset="0"/>
          </a:endParaRPr>
        </a:p>
      </cdr:txBody>
    </cdr:sp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0.28619</cdr:x>
      <cdr:y>0.34638</cdr:y>
    </cdr:from>
    <cdr:to>
      <cdr:x>0.753</cdr:x>
      <cdr:y>0.72544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71529" y="661504"/>
          <a:ext cx="1095362" cy="72391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3600" dirty="0" smtClean="0">
              <a:solidFill>
                <a:srgbClr val="713153"/>
              </a:solidFill>
              <a:latin typeface="Source Sans Pro Light" panose="020B0403030403020204" pitchFamily="34" charset="0"/>
            </a:rPr>
            <a:t>23%</a:t>
          </a:r>
          <a:endParaRPr lang="en-US" sz="3600" dirty="0">
            <a:solidFill>
              <a:srgbClr val="713153"/>
            </a:solidFill>
            <a:latin typeface="Source Sans Pro Light" panose="020B0403030403020204" pitchFamily="34" charset="0"/>
          </a:endParaRPr>
        </a:p>
      </cdr:txBody>
    </cdr:sp>
  </cdr:relSizeAnchor>
</c:userShapes>
</file>

<file path=ppt/drawings/drawing13.xml><?xml version="1.0" encoding="utf-8"?>
<c:userShapes xmlns:c="http://schemas.openxmlformats.org/drawingml/2006/chart">
  <cdr:relSizeAnchor xmlns:cdr="http://schemas.openxmlformats.org/drawingml/2006/chartDrawing">
    <cdr:from>
      <cdr:x>0.28619</cdr:x>
      <cdr:y>0.34638</cdr:y>
    </cdr:from>
    <cdr:to>
      <cdr:x>0.753</cdr:x>
      <cdr:y>0.72544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71529" y="661504"/>
          <a:ext cx="1095362" cy="72391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3600" dirty="0" smtClean="0">
              <a:solidFill>
                <a:srgbClr val="713153"/>
              </a:solidFill>
              <a:latin typeface="Source Sans Pro Light" panose="020B0403030403020204" pitchFamily="34" charset="0"/>
            </a:rPr>
            <a:t>97%</a:t>
          </a:r>
          <a:endParaRPr lang="en-US" sz="3600" dirty="0">
            <a:solidFill>
              <a:srgbClr val="713153"/>
            </a:solidFill>
            <a:latin typeface="Source Sans Pro Light" panose="020B0403030403020204" pitchFamily="34" charset="0"/>
          </a:endParaRPr>
        </a:p>
      </cdr:txBody>
    </cdr:sp>
  </cdr:relSizeAnchor>
</c:userShapes>
</file>

<file path=ppt/drawings/drawing14.xml><?xml version="1.0" encoding="utf-8"?>
<c:userShapes xmlns:c="http://schemas.openxmlformats.org/drawingml/2006/chart">
  <cdr:relSizeAnchor xmlns:cdr="http://schemas.openxmlformats.org/drawingml/2006/chartDrawing">
    <cdr:from>
      <cdr:x>0.28619</cdr:x>
      <cdr:y>0.34638</cdr:y>
    </cdr:from>
    <cdr:to>
      <cdr:x>0.753</cdr:x>
      <cdr:y>0.72544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71529" y="661504"/>
          <a:ext cx="1095362" cy="72391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3600" dirty="0" smtClean="0">
              <a:solidFill>
                <a:srgbClr val="713153"/>
              </a:solidFill>
              <a:latin typeface="Source Sans Pro Light" panose="020B0403030403020204" pitchFamily="34" charset="0"/>
            </a:rPr>
            <a:t>48%</a:t>
          </a:r>
          <a:endParaRPr lang="en-US" sz="3600" dirty="0">
            <a:solidFill>
              <a:srgbClr val="713153"/>
            </a:solidFill>
            <a:latin typeface="Source Sans Pro Light" panose="020B0403030403020204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0.23405</cdr:x>
      <cdr:y>0.31636</cdr:y>
    </cdr:from>
    <cdr:to>
      <cdr:x>0.70086</cdr:x>
      <cdr:y>0.69542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42009" y="444745"/>
          <a:ext cx="881591" cy="53289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Source Sans Pro Light" panose="020B0403030403020204" pitchFamily="34" charset="0"/>
            </a:rPr>
            <a:t>15%</a:t>
          </a:r>
          <a:endParaRPr lang="en-US" sz="2800">
            <a:solidFill>
              <a:schemeClr val="tx1">
                <a:lumMod val="75000"/>
                <a:lumOff val="25000"/>
              </a:schemeClr>
            </a:solidFill>
            <a:latin typeface="Source Sans Pro Light" panose="020B0403030403020204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0.27874</cdr:x>
      <cdr:y>0.30539</cdr:y>
    </cdr:from>
    <cdr:to>
      <cdr:x>0.74555</cdr:x>
      <cdr:y>0.68445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26420" y="429325"/>
          <a:ext cx="881592" cy="53289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Source Sans Pro Light" panose="020B0403030403020204" pitchFamily="34" charset="0"/>
            </a:rPr>
            <a:t>90%</a:t>
          </a:r>
          <a:endParaRPr lang="en-US" sz="2800">
            <a:solidFill>
              <a:schemeClr val="tx1">
                <a:lumMod val="75000"/>
                <a:lumOff val="25000"/>
              </a:schemeClr>
            </a:solidFill>
            <a:latin typeface="Source Sans Pro Light" panose="020B0403030403020204" pitchFamily="34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0.3011</cdr:x>
      <cdr:y>0.33422</cdr:y>
    </cdr:from>
    <cdr:to>
      <cdr:x>0.76791</cdr:x>
      <cdr:y>0.71328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06517" y="638289"/>
          <a:ext cx="1095375" cy="723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3600" smtClean="0">
              <a:solidFill>
                <a:schemeClr val="bg1"/>
              </a:solidFill>
              <a:latin typeface="Source Sans Pro Light" panose="020B0403030403020204" pitchFamily="34" charset="0"/>
            </a:rPr>
            <a:t>37%</a:t>
          </a:r>
          <a:endParaRPr lang="en-US" sz="3600">
            <a:solidFill>
              <a:schemeClr val="bg1"/>
            </a:solidFill>
            <a:latin typeface="Source Sans Pro Light" panose="020B0403030403020204" pitchFamily="34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0.28619</cdr:x>
      <cdr:y>0.34638</cdr:y>
    </cdr:from>
    <cdr:to>
      <cdr:x>0.753</cdr:x>
      <cdr:y>0.72544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71529" y="661504"/>
          <a:ext cx="1095362" cy="72391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3600" smtClean="0">
              <a:solidFill>
                <a:schemeClr val="bg1"/>
              </a:solidFill>
              <a:latin typeface="Source Sans Pro Light" panose="020B0403030403020204" pitchFamily="34" charset="0"/>
            </a:rPr>
            <a:t>53%</a:t>
          </a:r>
          <a:endParaRPr lang="en-US" sz="3600">
            <a:solidFill>
              <a:schemeClr val="bg1"/>
            </a:solidFill>
            <a:latin typeface="Source Sans Pro Light" panose="020B0403030403020204" pitchFamily="34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0.3011</cdr:x>
      <cdr:y>0.33422</cdr:y>
    </cdr:from>
    <cdr:to>
      <cdr:x>0.76791</cdr:x>
      <cdr:y>0.71328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06517" y="638289"/>
          <a:ext cx="1095375" cy="723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3600" smtClean="0">
              <a:solidFill>
                <a:schemeClr val="bg1"/>
              </a:solidFill>
              <a:latin typeface="Source Sans Pro Light" panose="020B0403030403020204" pitchFamily="34" charset="0"/>
            </a:rPr>
            <a:t>68%</a:t>
          </a:r>
          <a:endParaRPr lang="en-US" sz="3600">
            <a:solidFill>
              <a:schemeClr val="bg1"/>
            </a:solidFill>
            <a:latin typeface="Source Sans Pro Light" panose="020B0403030403020204" pitchFamily="34" charset="0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0.28619</cdr:x>
      <cdr:y>0.34638</cdr:y>
    </cdr:from>
    <cdr:to>
      <cdr:x>0.753</cdr:x>
      <cdr:y>0.72544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71529" y="661504"/>
          <a:ext cx="1095362" cy="72391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3600" dirty="0" smtClean="0">
              <a:solidFill>
                <a:schemeClr val="bg1"/>
              </a:solidFill>
              <a:latin typeface="Source Sans Pro Light" panose="020B0403030403020204" pitchFamily="34" charset="0"/>
            </a:rPr>
            <a:t>53%</a:t>
          </a:r>
          <a:endParaRPr lang="en-US" sz="3600" dirty="0">
            <a:solidFill>
              <a:schemeClr val="bg1"/>
            </a:solidFill>
            <a:latin typeface="Source Sans Pro Light" panose="020B0403030403020204" pitchFamily="34" charset="0"/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0.28619</cdr:x>
      <cdr:y>0.34638</cdr:y>
    </cdr:from>
    <cdr:to>
      <cdr:x>0.753</cdr:x>
      <cdr:y>0.72544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71529" y="661504"/>
          <a:ext cx="1095362" cy="72391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3600" dirty="0" smtClean="0">
              <a:solidFill>
                <a:schemeClr val="bg1"/>
              </a:solidFill>
              <a:latin typeface="Source Sans Pro Light" panose="020B0403030403020204" pitchFamily="34" charset="0"/>
            </a:rPr>
            <a:t>23%</a:t>
          </a:r>
          <a:endParaRPr lang="en-US" sz="3600" dirty="0">
            <a:solidFill>
              <a:schemeClr val="bg1"/>
            </a:solidFill>
            <a:latin typeface="Source Sans Pro Light" panose="020B0403030403020204" pitchFamily="34" charset="0"/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0.28619</cdr:x>
      <cdr:y>0.34638</cdr:y>
    </cdr:from>
    <cdr:to>
      <cdr:x>0.753</cdr:x>
      <cdr:y>0.72544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71529" y="661504"/>
          <a:ext cx="1095362" cy="72391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3600" dirty="0" smtClean="0">
              <a:solidFill>
                <a:schemeClr val="bg1"/>
              </a:solidFill>
              <a:latin typeface="Source Sans Pro Light" panose="020B0403030403020204" pitchFamily="34" charset="0"/>
            </a:rPr>
            <a:t>97%</a:t>
          </a:r>
          <a:endParaRPr lang="en-US" sz="3600" dirty="0">
            <a:solidFill>
              <a:schemeClr val="bg1"/>
            </a:solidFill>
            <a:latin typeface="Source Sans Pro Light" panose="020B0403030403020204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462731-C5F8-4760-A144-CFB0486E01D1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194CD7-A2EB-43B2-A5D6-BA97A1F09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4082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194CD7-A2EB-43B2-A5D6-BA97A1F09EE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3881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194CD7-A2EB-43B2-A5D6-BA97A1F09EE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6677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194CD7-A2EB-43B2-A5D6-BA97A1F09EE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7923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194CD7-A2EB-43B2-A5D6-BA97A1F09EE8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464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804CE-3D78-4A73-8E21-11ACBD45804F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A920D-120E-4AA4-A278-03A7C64ABA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67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804CE-3D78-4A73-8E21-11ACBD45804F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A920D-120E-4AA4-A278-03A7C64ABA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999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804CE-3D78-4A73-8E21-11ACBD45804F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A920D-120E-4AA4-A278-03A7C64ABA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024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804CE-3D78-4A73-8E21-11ACBD45804F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A920D-120E-4AA4-A278-03A7C64ABA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633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804CE-3D78-4A73-8E21-11ACBD45804F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A920D-120E-4AA4-A278-03A7C64ABA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259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804CE-3D78-4A73-8E21-11ACBD45804F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A920D-120E-4AA4-A278-03A7C64ABA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628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804CE-3D78-4A73-8E21-11ACBD45804F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A920D-120E-4AA4-A278-03A7C64ABA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221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804CE-3D78-4A73-8E21-11ACBD45804F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A920D-120E-4AA4-A278-03A7C64ABA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726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804CE-3D78-4A73-8E21-11ACBD45804F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A920D-120E-4AA4-A278-03A7C64ABA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368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804CE-3D78-4A73-8E21-11ACBD45804F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A920D-120E-4AA4-A278-03A7C64ABA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4242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804CE-3D78-4A73-8E21-11ACBD45804F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A920D-120E-4AA4-A278-03A7C64ABA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139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7804CE-3D78-4A73-8E21-11ACBD45804F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FA920D-120E-4AA4-A278-03A7C64ABA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569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8.xml"/><Relationship Id="rId13" Type="http://schemas.openxmlformats.org/officeDocument/2006/relationships/diagramData" Target="../diagrams/data9.xml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12" Type="http://schemas.microsoft.com/office/2007/relationships/diagramDrawing" Target="../diagrams/drawing8.xml"/><Relationship Id="rId17" Type="http://schemas.microsoft.com/office/2007/relationships/diagramDrawing" Target="../diagrams/drawing9.xml"/><Relationship Id="rId2" Type="http://schemas.openxmlformats.org/officeDocument/2006/relationships/image" Target="../media/image2.jpg"/><Relationship Id="rId16" Type="http://schemas.openxmlformats.org/officeDocument/2006/relationships/diagramColors" Target="../diagrams/colors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11" Type="http://schemas.openxmlformats.org/officeDocument/2006/relationships/diagramColors" Target="../diagrams/colors8.xml"/><Relationship Id="rId5" Type="http://schemas.openxmlformats.org/officeDocument/2006/relationships/diagramQuickStyle" Target="../diagrams/quickStyle7.xml"/><Relationship Id="rId15" Type="http://schemas.openxmlformats.org/officeDocument/2006/relationships/diagramQuickStyle" Target="../diagrams/quickStyle9.xml"/><Relationship Id="rId10" Type="http://schemas.openxmlformats.org/officeDocument/2006/relationships/diagramQuickStyle" Target="../diagrams/quickStyle8.xml"/><Relationship Id="rId4" Type="http://schemas.openxmlformats.org/officeDocument/2006/relationships/diagramLayout" Target="../diagrams/layout7.xml"/><Relationship Id="rId9" Type="http://schemas.openxmlformats.org/officeDocument/2006/relationships/diagramLayout" Target="../diagrams/layout8.xml"/><Relationship Id="rId14" Type="http://schemas.openxmlformats.org/officeDocument/2006/relationships/diagramLayout" Target="../diagrams/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microsoft.com/office/2007/relationships/hdphoto" Target="../media/hdphoto7.wdp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chart" Target="../charts/chart14.xm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3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8.xml"/><Relationship Id="rId5" Type="http://schemas.openxmlformats.org/officeDocument/2006/relationships/chart" Target="../charts/chart17.xml"/><Relationship Id="rId4" Type="http://schemas.openxmlformats.org/officeDocument/2006/relationships/chart" Target="../charts/char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chart" Target="../charts/chart20.xml"/><Relationship Id="rId7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microsoft.com/office/2007/relationships/hdphoto" Target="../media/hdphoto8.wdp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.jp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chart" Target="../charts/chart2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microsoft.com/office/2007/relationships/hdphoto" Target="../media/hdphoto13.wdp"/><Relationship Id="rId18" Type="http://schemas.openxmlformats.org/officeDocument/2006/relationships/image" Target="../media/image28.png"/><Relationship Id="rId3" Type="http://schemas.openxmlformats.org/officeDocument/2006/relationships/diagramData" Target="../diagrams/data10.xml"/><Relationship Id="rId21" Type="http://schemas.microsoft.com/office/2007/relationships/hdphoto" Target="../media/hdphoto16.wdp"/><Relationship Id="rId7" Type="http://schemas.microsoft.com/office/2007/relationships/diagramDrawing" Target="../diagrams/drawing10.xml"/><Relationship Id="rId12" Type="http://schemas.openxmlformats.org/officeDocument/2006/relationships/image" Target="../media/image24.png"/><Relationship Id="rId17" Type="http://schemas.openxmlformats.org/officeDocument/2006/relationships/image" Target="../media/image27.png"/><Relationship Id="rId2" Type="http://schemas.openxmlformats.org/officeDocument/2006/relationships/image" Target="../media/image2.jpg"/><Relationship Id="rId16" Type="http://schemas.openxmlformats.org/officeDocument/2006/relationships/image" Target="../media/image26.png"/><Relationship Id="rId20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11" Type="http://schemas.microsoft.com/office/2007/relationships/hdphoto" Target="../media/hdphoto12.wdp"/><Relationship Id="rId5" Type="http://schemas.openxmlformats.org/officeDocument/2006/relationships/diagramQuickStyle" Target="../diagrams/quickStyle10.xml"/><Relationship Id="rId15" Type="http://schemas.microsoft.com/office/2007/relationships/hdphoto" Target="../media/hdphoto14.wdp"/><Relationship Id="rId10" Type="http://schemas.openxmlformats.org/officeDocument/2006/relationships/image" Target="../media/image23.png"/><Relationship Id="rId19" Type="http://schemas.microsoft.com/office/2007/relationships/hdphoto" Target="../media/hdphoto15.wdp"/><Relationship Id="rId4" Type="http://schemas.openxmlformats.org/officeDocument/2006/relationships/diagramLayout" Target="../diagrams/layout10.xml"/><Relationship Id="rId9" Type="http://schemas.microsoft.com/office/2007/relationships/hdphoto" Target="../media/hdphoto11.wdp"/><Relationship Id="rId1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17.wdp"/><Relationship Id="rId3" Type="http://schemas.openxmlformats.org/officeDocument/2006/relationships/diagramLayout" Target="../diagrams/layout11.xml"/><Relationship Id="rId7" Type="http://schemas.openxmlformats.org/officeDocument/2006/relationships/image" Target="../media/image30.pn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3.xml"/><Relationship Id="rId13" Type="http://schemas.microsoft.com/office/2007/relationships/hdphoto" Target="../media/hdphoto18.wdp"/><Relationship Id="rId3" Type="http://schemas.openxmlformats.org/officeDocument/2006/relationships/diagramLayout" Target="../diagrams/layout12.xml"/><Relationship Id="rId7" Type="http://schemas.openxmlformats.org/officeDocument/2006/relationships/diagramData" Target="../diagrams/data13.xml"/><Relationship Id="rId12" Type="http://schemas.openxmlformats.org/officeDocument/2006/relationships/image" Target="../media/image31.pn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11" Type="http://schemas.microsoft.com/office/2007/relationships/diagramDrawing" Target="../diagrams/drawing13.xml"/><Relationship Id="rId5" Type="http://schemas.openxmlformats.org/officeDocument/2006/relationships/diagramColors" Target="../diagrams/colors12.xml"/><Relationship Id="rId15" Type="http://schemas.microsoft.com/office/2007/relationships/hdphoto" Target="../media/hdphoto19.wdp"/><Relationship Id="rId10" Type="http://schemas.openxmlformats.org/officeDocument/2006/relationships/diagramColors" Target="../diagrams/colors13.xml"/><Relationship Id="rId4" Type="http://schemas.openxmlformats.org/officeDocument/2006/relationships/diagramQuickStyle" Target="../diagrams/quickStyle12.xml"/><Relationship Id="rId9" Type="http://schemas.openxmlformats.org/officeDocument/2006/relationships/diagramQuickStyle" Target="../diagrams/quickStyle13.xml"/><Relationship Id="rId1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4.xml"/><Relationship Id="rId3" Type="http://schemas.openxmlformats.org/officeDocument/2006/relationships/image" Target="../media/image33.png"/><Relationship Id="rId7" Type="http://schemas.openxmlformats.org/officeDocument/2006/relationships/diagramLayout" Target="../diagrams/layout1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4.xml"/><Relationship Id="rId5" Type="http://schemas.microsoft.com/office/2007/relationships/hdphoto" Target="../media/hdphoto4.wdp"/><Relationship Id="rId10" Type="http://schemas.microsoft.com/office/2007/relationships/diagramDrawing" Target="../diagrams/drawing14.xml"/><Relationship Id="rId4" Type="http://schemas.openxmlformats.org/officeDocument/2006/relationships/image" Target="../media/image7.png"/><Relationship Id="rId9" Type="http://schemas.openxmlformats.org/officeDocument/2006/relationships/diagramColors" Target="../diagrams/colors1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5.xml"/><Relationship Id="rId13" Type="http://schemas.openxmlformats.org/officeDocument/2006/relationships/image" Target="../media/image25.png"/><Relationship Id="rId3" Type="http://schemas.openxmlformats.org/officeDocument/2006/relationships/image" Target="../media/image34.png"/><Relationship Id="rId7" Type="http://schemas.openxmlformats.org/officeDocument/2006/relationships/diagramLayout" Target="../diagrams/layout15.xml"/><Relationship Id="rId12" Type="http://schemas.microsoft.com/office/2007/relationships/hdphoto" Target="../media/hdphoto13.wdp"/><Relationship Id="rId2" Type="http://schemas.openxmlformats.org/officeDocument/2006/relationships/image" Target="../media/image1.png"/><Relationship Id="rId16" Type="http://schemas.microsoft.com/office/2007/relationships/hdphoto" Target="../media/hdphoto11.wdp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5.xml"/><Relationship Id="rId11" Type="http://schemas.openxmlformats.org/officeDocument/2006/relationships/image" Target="../media/image35.png"/><Relationship Id="rId5" Type="http://schemas.microsoft.com/office/2007/relationships/hdphoto" Target="../media/hdphoto4.wdp"/><Relationship Id="rId15" Type="http://schemas.openxmlformats.org/officeDocument/2006/relationships/image" Target="../media/image22.png"/><Relationship Id="rId10" Type="http://schemas.microsoft.com/office/2007/relationships/diagramDrawing" Target="../diagrams/drawing15.xml"/><Relationship Id="rId4" Type="http://schemas.openxmlformats.org/officeDocument/2006/relationships/image" Target="../media/image7.png"/><Relationship Id="rId9" Type="http://schemas.openxmlformats.org/officeDocument/2006/relationships/diagramColors" Target="../diagrams/colors15.xml"/><Relationship Id="rId14" Type="http://schemas.microsoft.com/office/2007/relationships/hdphoto" Target="../media/hdphoto14.wdp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24.png"/><Relationship Id="rId7" Type="http://schemas.openxmlformats.org/officeDocument/2006/relationships/image" Target="../media/image2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5.png"/><Relationship Id="rId4" Type="http://schemas.microsoft.com/office/2007/relationships/hdphoto" Target="../media/hdphoto13.wdp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2.png"/><Relationship Id="rId7" Type="http://schemas.microsoft.com/office/2007/relationships/hdphoto" Target="../media/hdphoto13.wdp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microsoft.com/office/2007/relationships/hdphoto" Target="../media/hdphoto11.wdp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7.xml"/><Relationship Id="rId13" Type="http://schemas.openxmlformats.org/officeDocument/2006/relationships/diagramData" Target="../diagrams/data18.xml"/><Relationship Id="rId18" Type="http://schemas.openxmlformats.org/officeDocument/2006/relationships/diagramData" Target="../diagrams/data19.xml"/><Relationship Id="rId26" Type="http://schemas.openxmlformats.org/officeDocument/2006/relationships/diagramColors" Target="../diagrams/colors20.xml"/><Relationship Id="rId3" Type="http://schemas.openxmlformats.org/officeDocument/2006/relationships/diagramData" Target="../diagrams/data16.xml"/><Relationship Id="rId21" Type="http://schemas.openxmlformats.org/officeDocument/2006/relationships/diagramColors" Target="../diagrams/colors19.xml"/><Relationship Id="rId7" Type="http://schemas.microsoft.com/office/2007/relationships/diagramDrawing" Target="../diagrams/drawing16.xml"/><Relationship Id="rId12" Type="http://schemas.microsoft.com/office/2007/relationships/diagramDrawing" Target="../diagrams/drawing17.xml"/><Relationship Id="rId17" Type="http://schemas.microsoft.com/office/2007/relationships/diagramDrawing" Target="../diagrams/drawing18.xml"/><Relationship Id="rId25" Type="http://schemas.openxmlformats.org/officeDocument/2006/relationships/diagramQuickStyle" Target="../diagrams/quickStyle20.xml"/><Relationship Id="rId2" Type="http://schemas.openxmlformats.org/officeDocument/2006/relationships/image" Target="../media/image2.jpg"/><Relationship Id="rId16" Type="http://schemas.openxmlformats.org/officeDocument/2006/relationships/diagramColors" Target="../diagrams/colors18.xml"/><Relationship Id="rId20" Type="http://schemas.openxmlformats.org/officeDocument/2006/relationships/diagramQuickStyle" Target="../diagrams/quickStyle1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6.xml"/><Relationship Id="rId11" Type="http://schemas.openxmlformats.org/officeDocument/2006/relationships/diagramColors" Target="../diagrams/colors17.xml"/><Relationship Id="rId24" Type="http://schemas.openxmlformats.org/officeDocument/2006/relationships/diagramLayout" Target="../diagrams/layout20.xml"/><Relationship Id="rId5" Type="http://schemas.openxmlformats.org/officeDocument/2006/relationships/diagramQuickStyle" Target="../diagrams/quickStyle16.xml"/><Relationship Id="rId15" Type="http://schemas.openxmlformats.org/officeDocument/2006/relationships/diagramQuickStyle" Target="../diagrams/quickStyle18.xml"/><Relationship Id="rId23" Type="http://schemas.openxmlformats.org/officeDocument/2006/relationships/diagramData" Target="../diagrams/data20.xml"/><Relationship Id="rId10" Type="http://schemas.openxmlformats.org/officeDocument/2006/relationships/diagramQuickStyle" Target="../diagrams/quickStyle17.xml"/><Relationship Id="rId19" Type="http://schemas.openxmlformats.org/officeDocument/2006/relationships/diagramLayout" Target="../diagrams/layout19.xml"/><Relationship Id="rId4" Type="http://schemas.openxmlformats.org/officeDocument/2006/relationships/diagramLayout" Target="../diagrams/layout16.xml"/><Relationship Id="rId9" Type="http://schemas.openxmlformats.org/officeDocument/2006/relationships/diagramLayout" Target="../diagrams/layout17.xml"/><Relationship Id="rId14" Type="http://schemas.openxmlformats.org/officeDocument/2006/relationships/diagramLayout" Target="../diagrams/layout18.xml"/><Relationship Id="rId22" Type="http://schemas.microsoft.com/office/2007/relationships/diagramDrawing" Target="../diagrams/drawing19.xml"/><Relationship Id="rId27" Type="http://schemas.microsoft.com/office/2007/relationships/diagramDrawing" Target="../diagrams/drawing20.xml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image" Target="../media/image24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4.wdp"/><Relationship Id="rId5" Type="http://schemas.openxmlformats.org/officeDocument/2006/relationships/image" Target="../media/image25.png"/><Relationship Id="rId10" Type="http://schemas.microsoft.com/office/2007/relationships/hdphoto" Target="../media/hdphoto11.wdp"/><Relationship Id="rId4" Type="http://schemas.microsoft.com/office/2007/relationships/hdphoto" Target="../media/hdphoto13.wdp"/><Relationship Id="rId9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microsoft.com/office/2007/relationships/diagramDrawing" Target="../diagrams/drawing2.xml"/><Relationship Id="rId18" Type="http://schemas.microsoft.com/office/2007/relationships/diagramDrawing" Target="../diagrams/drawing3.xml"/><Relationship Id="rId26" Type="http://schemas.openxmlformats.org/officeDocument/2006/relationships/diagramQuickStyle" Target="../diagrams/quickStyle5.xml"/><Relationship Id="rId3" Type="http://schemas.openxmlformats.org/officeDocument/2006/relationships/image" Target="../media/image4.png"/><Relationship Id="rId21" Type="http://schemas.openxmlformats.org/officeDocument/2006/relationships/diagramQuickStyle" Target="../diagrams/quickStyle4.xml"/><Relationship Id="rId7" Type="http://schemas.openxmlformats.org/officeDocument/2006/relationships/image" Target="../media/image6.png"/><Relationship Id="rId12" Type="http://schemas.openxmlformats.org/officeDocument/2006/relationships/diagramColors" Target="../diagrams/colors2.xml"/><Relationship Id="rId17" Type="http://schemas.openxmlformats.org/officeDocument/2006/relationships/diagramColors" Target="../diagrams/colors3.xml"/><Relationship Id="rId25" Type="http://schemas.openxmlformats.org/officeDocument/2006/relationships/diagramLayout" Target="../diagrams/layout5.xml"/><Relationship Id="rId2" Type="http://schemas.openxmlformats.org/officeDocument/2006/relationships/notesSlide" Target="../notesSlides/notesSlide1.xml"/><Relationship Id="rId16" Type="http://schemas.openxmlformats.org/officeDocument/2006/relationships/diagramQuickStyle" Target="../diagrams/quickStyle3.xml"/><Relationship Id="rId20" Type="http://schemas.openxmlformats.org/officeDocument/2006/relationships/diagramLayout" Target="../diagrams/layout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diagramQuickStyle" Target="../diagrams/quickStyle2.xml"/><Relationship Id="rId24" Type="http://schemas.openxmlformats.org/officeDocument/2006/relationships/diagramData" Target="../diagrams/data5.xml"/><Relationship Id="rId5" Type="http://schemas.openxmlformats.org/officeDocument/2006/relationships/image" Target="../media/image5.png"/><Relationship Id="rId15" Type="http://schemas.openxmlformats.org/officeDocument/2006/relationships/diagramLayout" Target="../diagrams/layout3.xml"/><Relationship Id="rId23" Type="http://schemas.microsoft.com/office/2007/relationships/diagramDrawing" Target="../diagrams/drawing4.xml"/><Relationship Id="rId28" Type="http://schemas.microsoft.com/office/2007/relationships/diagramDrawing" Target="../diagrams/drawing5.xml"/><Relationship Id="rId10" Type="http://schemas.openxmlformats.org/officeDocument/2006/relationships/diagramLayout" Target="../diagrams/layout2.xml"/><Relationship Id="rId19" Type="http://schemas.openxmlformats.org/officeDocument/2006/relationships/diagramData" Target="../diagrams/data4.xml"/><Relationship Id="rId4" Type="http://schemas.microsoft.com/office/2007/relationships/hdphoto" Target="../media/hdphoto1.wdp"/><Relationship Id="rId9" Type="http://schemas.openxmlformats.org/officeDocument/2006/relationships/diagramData" Target="../diagrams/data2.xml"/><Relationship Id="rId14" Type="http://schemas.openxmlformats.org/officeDocument/2006/relationships/diagramData" Target="../diagrams/data3.xml"/><Relationship Id="rId22" Type="http://schemas.openxmlformats.org/officeDocument/2006/relationships/diagramColors" Target="../diagrams/colors4.xml"/><Relationship Id="rId27" Type="http://schemas.openxmlformats.org/officeDocument/2006/relationships/diagramColors" Target="../diagrams/colors5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20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21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23.wdp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1.xml"/><Relationship Id="rId7" Type="http://schemas.microsoft.com/office/2007/relationships/diagramDrawing" Target="../diagrams/drawing2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1.xml"/><Relationship Id="rId5" Type="http://schemas.openxmlformats.org/officeDocument/2006/relationships/diagramQuickStyle" Target="../diagrams/quickStyle21.xml"/><Relationship Id="rId4" Type="http://schemas.openxmlformats.org/officeDocument/2006/relationships/diagramLayout" Target="../diagrams/layout2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microsoft.com/office/2007/relationships/hdphoto" Target="../media/hdphoto24.wdp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hdphoto" Target="../media/hdphoto27.wdp"/><Relationship Id="rId3" Type="http://schemas.openxmlformats.org/officeDocument/2006/relationships/image" Target="../media/image48.png"/><Relationship Id="rId7" Type="http://schemas.openxmlformats.org/officeDocument/2006/relationships/image" Target="../media/image5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6.wdp"/><Relationship Id="rId5" Type="http://schemas.openxmlformats.org/officeDocument/2006/relationships/image" Target="../media/image49.png"/><Relationship Id="rId10" Type="http://schemas.microsoft.com/office/2007/relationships/hdphoto" Target="../media/hdphoto28.wdp"/><Relationship Id="rId4" Type="http://schemas.microsoft.com/office/2007/relationships/hdphoto" Target="../media/hdphoto25.wdp"/><Relationship Id="rId9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microsoft.com/office/2007/relationships/hdphoto" Target="../media/hdphoto4.wdp"/><Relationship Id="rId7" Type="http://schemas.openxmlformats.org/officeDocument/2006/relationships/diagramColors" Target="../diagrams/colors6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microsoft.com/office/2007/relationships/hdphoto" Target="../media/hdphoto6.wdp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/>
          <p:cNvSpPr/>
          <p:nvPr/>
        </p:nvSpPr>
        <p:spPr>
          <a:xfrm>
            <a:off x="5351585" y="1998315"/>
            <a:ext cx="1409114" cy="1409114"/>
          </a:xfrm>
          <a:prstGeom prst="ellipse">
            <a:avLst/>
          </a:prstGeom>
          <a:solidFill>
            <a:schemeClr val="bg1">
              <a:alpha val="9000"/>
            </a:schemeClr>
          </a:solidFill>
          <a:ln w="19050">
            <a:solidFill>
              <a:schemeClr val="bg1">
                <a:alpha val="3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4174792"/>
            <a:ext cx="1219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Source Sans Pro Light" panose="020B0403030403020204" pitchFamily="34" charset="0"/>
              </a:rPr>
              <a:t>YOUR TAGLINE GOES HERE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3590017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spc="-150" dirty="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iOS 9 Style PowerPoint Presentation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351586" y="2195040"/>
            <a:ext cx="14091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spc="-150" dirty="0">
                <a:solidFill>
                  <a:schemeClr val="bg1"/>
                </a:solidFill>
                <a:latin typeface="Source Sans Pro Light" panose="020B0403030403020204" pitchFamily="34" charset="0"/>
              </a:rPr>
              <a:t>9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3118748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566046" y="406567"/>
            <a:ext cx="11110139" cy="920853"/>
            <a:chOff x="566046" y="406567"/>
            <a:chExt cx="11110139" cy="920853"/>
          </a:xfrm>
        </p:grpSpPr>
        <p:sp>
          <p:nvSpPr>
            <p:cNvPr id="13" name="TextBox 12"/>
            <p:cNvSpPr txBox="1"/>
            <p:nvPr/>
          </p:nvSpPr>
          <p:spPr>
            <a:xfrm>
              <a:off x="566047" y="406567"/>
              <a:ext cx="111101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Our portfolio</a:t>
              </a:r>
              <a:endPara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66046" y="898769"/>
              <a:ext cx="110977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smtClean="0">
                  <a:solidFill>
                    <a:schemeClr val="bg1">
                      <a:lumMod val="65000"/>
                    </a:schemeClr>
                  </a:solidFill>
                  <a:latin typeface="Source Sans Pro Light" panose="020B0403030403020204" pitchFamily="34" charset="0"/>
                </a:rPr>
                <a:t>Take a look to our work</a:t>
              </a:r>
              <a:endParaRPr lang="en-US" sz="1400">
                <a:solidFill>
                  <a:schemeClr val="bg1">
                    <a:lumMod val="6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668853" y="1241693"/>
              <a:ext cx="333375" cy="85727"/>
              <a:chOff x="1176205" y="1241693"/>
              <a:chExt cx="333375" cy="85727"/>
            </a:xfrm>
          </p:grpSpPr>
          <p:sp>
            <p:nvSpPr>
              <p:cNvPr id="16" name="Oval 15"/>
              <p:cNvSpPr/>
              <p:nvPr/>
            </p:nvSpPr>
            <p:spPr>
              <a:xfrm>
                <a:off x="1176205" y="1241695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1300030" y="1241694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1423855" y="1241693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3" name="Rectangle 22"/>
          <p:cNvSpPr/>
          <p:nvPr/>
        </p:nvSpPr>
        <p:spPr>
          <a:xfrm>
            <a:off x="566045" y="1651532"/>
            <a:ext cx="110977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err="1">
                <a:latin typeface="Source Sans Pro Light" panose="020B0403030403020204" pitchFamily="34" charset="0"/>
              </a:rPr>
              <a:t>Sed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ut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perspiciatis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unde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omnis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iste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natus</a:t>
            </a:r>
            <a:r>
              <a:rPr lang="en-US" dirty="0">
                <a:latin typeface="Source Sans Pro Light" panose="020B0403030403020204" pitchFamily="34" charset="0"/>
              </a:rPr>
              <a:t> error sit </a:t>
            </a:r>
            <a:r>
              <a:rPr lang="en-US" dirty="0" err="1">
                <a:latin typeface="Source Sans Pro Light" panose="020B0403030403020204" pitchFamily="34" charset="0"/>
              </a:rPr>
              <a:t>voluptatem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accusantium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doloremque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laudantium</a:t>
            </a:r>
            <a:r>
              <a:rPr lang="en-US" dirty="0">
                <a:latin typeface="Source Sans Pro Light" panose="020B0403030403020204" pitchFamily="34" charset="0"/>
              </a:rPr>
              <a:t>, </a:t>
            </a:r>
            <a:r>
              <a:rPr lang="en-US" dirty="0" err="1">
                <a:latin typeface="Source Sans Pro Light" panose="020B0403030403020204" pitchFamily="34" charset="0"/>
              </a:rPr>
              <a:t>totam</a:t>
            </a:r>
            <a:r>
              <a:rPr lang="en-US" dirty="0">
                <a:latin typeface="Source Sans Pro Light" panose="020B0403030403020204" pitchFamily="34" charset="0"/>
              </a:rPr>
              <a:t> rem </a:t>
            </a:r>
            <a:r>
              <a:rPr lang="en-US" dirty="0" err="1">
                <a:latin typeface="Source Sans Pro Light" panose="020B0403030403020204" pitchFamily="34" charset="0"/>
              </a:rPr>
              <a:t>aperiam</a:t>
            </a:r>
            <a:r>
              <a:rPr lang="en-US" dirty="0">
                <a:latin typeface="Source Sans Pro Light" panose="020B0403030403020204" pitchFamily="34" charset="0"/>
              </a:rPr>
              <a:t>, </a:t>
            </a:r>
            <a:r>
              <a:rPr lang="en-US" dirty="0" err="1">
                <a:latin typeface="Source Sans Pro Light" panose="020B0403030403020204" pitchFamily="34" charset="0"/>
              </a:rPr>
              <a:t>eaque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ipsa</a:t>
            </a:r>
            <a:r>
              <a:rPr lang="en-US" dirty="0">
                <a:latin typeface="Source Sans Pro Light" panose="020B0403030403020204" pitchFamily="34" charset="0"/>
              </a:rPr>
              <a:t> quae </a:t>
            </a:r>
            <a:r>
              <a:rPr lang="en-US" dirty="0" err="1">
                <a:latin typeface="Source Sans Pro Light" panose="020B0403030403020204" pitchFamily="34" charset="0"/>
              </a:rPr>
              <a:t>ab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illo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Source Sans Pro" panose="020B0503030403020204" pitchFamily="34" charset="0"/>
              </a:rPr>
              <a:t>inventore</a:t>
            </a:r>
            <a:r>
              <a:rPr lang="en-US" dirty="0">
                <a:solidFill>
                  <a:srgbClr val="FFC000"/>
                </a:solidFill>
                <a:latin typeface="Source Sans Pro" panose="020B0503030403020204" pitchFamily="34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Source Sans Pro" panose="020B0503030403020204" pitchFamily="34" charset="0"/>
              </a:rPr>
              <a:t>veritatis</a:t>
            </a:r>
            <a:r>
              <a:rPr lang="en-US" dirty="0">
                <a:solidFill>
                  <a:srgbClr val="FFC000"/>
                </a:solidFill>
                <a:latin typeface="Source Sans Pro" panose="020B0503030403020204" pitchFamily="34" charset="0"/>
              </a:rPr>
              <a:t> et quasi </a:t>
            </a:r>
            <a:r>
              <a:rPr lang="en-US" dirty="0" smtClean="0">
                <a:latin typeface="Source Sans Pro Light" panose="020B0403030403020204" pitchFamily="34" charset="0"/>
              </a:rPr>
              <a:t>architect. </a:t>
            </a:r>
            <a:endParaRPr lang="en-US" dirty="0">
              <a:latin typeface="Source Sans Pro Light" panose="020B0403030403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1489963" y="5604330"/>
            <a:ext cx="2904271" cy="494075"/>
            <a:chOff x="1805875" y="1721361"/>
            <a:chExt cx="4131285" cy="494075"/>
          </a:xfrm>
        </p:grpSpPr>
        <p:sp>
          <p:nvSpPr>
            <p:cNvPr id="25" name="TextBox 24"/>
            <p:cNvSpPr txBox="1"/>
            <p:nvPr/>
          </p:nvSpPr>
          <p:spPr>
            <a:xfrm>
              <a:off x="1805875" y="1721361"/>
              <a:ext cx="27867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376D9B"/>
                  </a:solidFill>
                  <a:latin typeface="Source Sans Pro" panose="020B0503030403020204" pitchFamily="34" charset="0"/>
                </a:rPr>
                <a:t>Picture one</a:t>
              </a:r>
              <a:endParaRPr lang="en-US" sz="1600" dirty="0">
                <a:solidFill>
                  <a:srgbClr val="376D9B"/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805875" y="1938437"/>
              <a:ext cx="41312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200" smtClean="0">
                  <a:solidFill>
                    <a:schemeClr val="bg1">
                      <a:lumMod val="65000"/>
                    </a:schemeClr>
                  </a:solidFill>
                  <a:latin typeface="Source Sans Pro Light" panose="020B0403030403020204" pitchFamily="34" charset="0"/>
                </a:rPr>
                <a:t>Nemo </a:t>
              </a:r>
              <a:r>
                <a:rPr lang="en-US" sz="1200">
                  <a:solidFill>
                    <a:schemeClr val="bg1">
                      <a:lumMod val="65000"/>
                    </a:schemeClr>
                  </a:solidFill>
                  <a:latin typeface="Source Sans Pro Light" panose="020B0403030403020204" pitchFamily="34" charset="0"/>
                </a:rPr>
                <a:t>enim ipsam </a:t>
              </a:r>
              <a:r>
                <a:rPr lang="en-US" sz="1200" smtClean="0">
                  <a:solidFill>
                    <a:schemeClr val="bg1">
                      <a:lumMod val="65000"/>
                    </a:schemeClr>
                  </a:solidFill>
                  <a:latin typeface="Source Sans Pro Light" panose="020B0403030403020204" pitchFamily="34" charset="0"/>
                </a:rPr>
                <a:t>voluptatem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4683132" y="5604330"/>
            <a:ext cx="2904271" cy="494075"/>
            <a:chOff x="1805875" y="1721361"/>
            <a:chExt cx="4131285" cy="494075"/>
          </a:xfrm>
        </p:grpSpPr>
        <p:sp>
          <p:nvSpPr>
            <p:cNvPr id="28" name="TextBox 27"/>
            <p:cNvSpPr txBox="1"/>
            <p:nvPr/>
          </p:nvSpPr>
          <p:spPr>
            <a:xfrm>
              <a:off x="1805875" y="1721361"/>
              <a:ext cx="27867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D12125"/>
                  </a:solidFill>
                  <a:latin typeface="Source Sans Pro" panose="020B0503030403020204" pitchFamily="34" charset="0"/>
                </a:rPr>
                <a:t>Picture two</a:t>
              </a:r>
              <a:endParaRPr lang="en-US" sz="1600" dirty="0">
                <a:solidFill>
                  <a:srgbClr val="D12125"/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805875" y="1938437"/>
              <a:ext cx="41312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200" smtClean="0">
                  <a:solidFill>
                    <a:schemeClr val="bg1">
                      <a:lumMod val="65000"/>
                    </a:schemeClr>
                  </a:solidFill>
                  <a:latin typeface="Source Sans Pro Light" panose="020B0403030403020204" pitchFamily="34" charset="0"/>
                </a:rPr>
                <a:t>Nemo </a:t>
              </a:r>
              <a:r>
                <a:rPr lang="en-US" sz="1200">
                  <a:solidFill>
                    <a:schemeClr val="bg1">
                      <a:lumMod val="65000"/>
                    </a:schemeClr>
                  </a:solidFill>
                  <a:latin typeface="Source Sans Pro Light" panose="020B0403030403020204" pitchFamily="34" charset="0"/>
                </a:rPr>
                <a:t>enim ipsam </a:t>
              </a:r>
              <a:r>
                <a:rPr lang="en-US" sz="1200" smtClean="0">
                  <a:solidFill>
                    <a:schemeClr val="bg1">
                      <a:lumMod val="65000"/>
                    </a:schemeClr>
                  </a:solidFill>
                  <a:latin typeface="Source Sans Pro Light" panose="020B0403030403020204" pitchFamily="34" charset="0"/>
                </a:rPr>
                <a:t>voluptatem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7832361" y="5574368"/>
            <a:ext cx="2904271" cy="494075"/>
            <a:chOff x="1805875" y="1721361"/>
            <a:chExt cx="4131285" cy="494075"/>
          </a:xfrm>
        </p:grpSpPr>
        <p:sp>
          <p:nvSpPr>
            <p:cNvPr id="31" name="TextBox 30"/>
            <p:cNvSpPr txBox="1"/>
            <p:nvPr/>
          </p:nvSpPr>
          <p:spPr>
            <a:xfrm>
              <a:off x="1805875" y="1721361"/>
              <a:ext cx="27867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329797"/>
                  </a:solidFill>
                  <a:latin typeface="Source Sans Pro" panose="020B0503030403020204" pitchFamily="34" charset="0"/>
                </a:rPr>
                <a:t>Picture three</a:t>
              </a:r>
              <a:endParaRPr lang="en-US" sz="1600" dirty="0">
                <a:solidFill>
                  <a:srgbClr val="329797"/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805875" y="1938437"/>
              <a:ext cx="41312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200" smtClean="0">
                  <a:solidFill>
                    <a:schemeClr val="bg1">
                      <a:lumMod val="65000"/>
                    </a:schemeClr>
                  </a:solidFill>
                  <a:latin typeface="Source Sans Pro Light" panose="020B0403030403020204" pitchFamily="34" charset="0"/>
                </a:rPr>
                <a:t>Nemo </a:t>
              </a:r>
              <a:r>
                <a:rPr lang="en-US" sz="1200">
                  <a:solidFill>
                    <a:schemeClr val="bg1">
                      <a:lumMod val="65000"/>
                    </a:schemeClr>
                  </a:solidFill>
                  <a:latin typeface="Source Sans Pro Light" panose="020B0403030403020204" pitchFamily="34" charset="0"/>
                </a:rPr>
                <a:t>enim ipsam </a:t>
              </a:r>
              <a:r>
                <a:rPr lang="en-US" sz="1200" smtClean="0">
                  <a:solidFill>
                    <a:schemeClr val="bg1">
                      <a:lumMod val="65000"/>
                    </a:schemeClr>
                  </a:solidFill>
                  <a:latin typeface="Source Sans Pro Light" panose="020B0403030403020204" pitchFamily="34" charset="0"/>
                </a:rPr>
                <a:t>voluptatem</a:t>
              </a:r>
            </a:p>
          </p:txBody>
        </p:sp>
      </p:grpSp>
      <p:graphicFrame>
        <p:nvGraphicFramePr>
          <p:cNvPr id="36" name="Diagram 35"/>
          <p:cNvGraphicFramePr/>
          <p:nvPr>
            <p:extLst>
              <p:ext uri="{D42A27DB-BD31-4B8C-83A1-F6EECF244321}">
                <p14:modId xmlns:p14="http://schemas.microsoft.com/office/powerpoint/2010/main" val="186586552"/>
              </p:ext>
            </p:extLst>
          </p:nvPr>
        </p:nvGraphicFramePr>
        <p:xfrm>
          <a:off x="1585681" y="2795778"/>
          <a:ext cx="2785403" cy="2804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7" name="Diagram 36"/>
          <p:cNvGraphicFramePr/>
          <p:nvPr>
            <p:extLst>
              <p:ext uri="{D42A27DB-BD31-4B8C-83A1-F6EECF244321}">
                <p14:modId xmlns:p14="http://schemas.microsoft.com/office/powerpoint/2010/main" val="1042757994"/>
              </p:ext>
            </p:extLst>
          </p:nvPr>
        </p:nvGraphicFramePr>
        <p:xfrm>
          <a:off x="4775312" y="2794219"/>
          <a:ext cx="2785403" cy="2804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38" name="Diagram 37"/>
          <p:cNvGraphicFramePr/>
          <p:nvPr>
            <p:extLst>
              <p:ext uri="{D42A27DB-BD31-4B8C-83A1-F6EECF244321}">
                <p14:modId xmlns:p14="http://schemas.microsoft.com/office/powerpoint/2010/main" val="1852368700"/>
              </p:ext>
            </p:extLst>
          </p:nvPr>
        </p:nvGraphicFramePr>
        <p:xfrm>
          <a:off x="7944069" y="2799666"/>
          <a:ext cx="2785403" cy="2804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  <p:extLst>
      <p:ext uri="{BB962C8B-B14F-4D97-AF65-F5344CB8AC3E}">
        <p14:creationId xmlns:p14="http://schemas.microsoft.com/office/powerpoint/2010/main" val="4242707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ounded Rectangle 57"/>
          <p:cNvSpPr/>
          <p:nvPr/>
        </p:nvSpPr>
        <p:spPr>
          <a:xfrm>
            <a:off x="4796335" y="5873309"/>
            <a:ext cx="1685925" cy="423194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        </a:t>
            </a:r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2012 Incomes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Source Sans Pro Light" panose="020B0403030403020204" pitchFamily="34" charset="0"/>
            </a:endParaRPr>
          </a:p>
        </p:txBody>
      </p:sp>
      <p:graphicFrame>
        <p:nvGraphicFramePr>
          <p:cNvPr id="35" name="Chart 34"/>
          <p:cNvGraphicFramePr/>
          <p:nvPr>
            <p:extLst>
              <p:ext uri="{D42A27DB-BD31-4B8C-83A1-F6EECF244321}">
                <p14:modId xmlns:p14="http://schemas.microsoft.com/office/powerpoint/2010/main" val="1589332361"/>
              </p:ext>
            </p:extLst>
          </p:nvPr>
        </p:nvGraphicFramePr>
        <p:xfrm>
          <a:off x="560198" y="1902279"/>
          <a:ext cx="3785713" cy="18097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6" name="Chart 35"/>
          <p:cNvGraphicFramePr/>
          <p:nvPr>
            <p:extLst>
              <p:ext uri="{D42A27DB-BD31-4B8C-83A1-F6EECF244321}">
                <p14:modId xmlns:p14="http://schemas.microsoft.com/office/powerpoint/2010/main" val="3067159143"/>
              </p:ext>
            </p:extLst>
          </p:nvPr>
        </p:nvGraphicFramePr>
        <p:xfrm>
          <a:off x="551938" y="4517188"/>
          <a:ext cx="3785713" cy="18097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0" name="Rounded Rectangle 49"/>
          <p:cNvSpPr/>
          <p:nvPr/>
        </p:nvSpPr>
        <p:spPr>
          <a:xfrm>
            <a:off x="6758485" y="3247312"/>
            <a:ext cx="1685925" cy="423194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        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2013 Sales</a:t>
            </a:r>
            <a:endParaRPr lang="en-US" sz="1200">
              <a:solidFill>
                <a:schemeClr val="tx1">
                  <a:lumMod val="65000"/>
                  <a:lumOff val="3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4796335" y="3247312"/>
            <a:ext cx="1685925" cy="423194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        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2012 Sales</a:t>
            </a:r>
            <a:endParaRPr lang="en-US" sz="1200">
              <a:solidFill>
                <a:schemeClr val="tx1">
                  <a:lumMod val="65000"/>
                  <a:lumOff val="35000"/>
                </a:schemeClr>
              </a:solidFill>
              <a:latin typeface="Source Sans Pro Light" panose="020B0403030403020204" pitchFamily="34" charset="0"/>
            </a:endParaRPr>
          </a:p>
        </p:txBody>
      </p:sp>
      <p:cxnSp>
        <p:nvCxnSpPr>
          <p:cNvPr id="38" name="Straight Connector 37"/>
          <p:cNvCxnSpPr/>
          <p:nvPr/>
        </p:nvCxnSpPr>
        <p:spPr>
          <a:xfrm>
            <a:off x="705274" y="4093698"/>
            <a:ext cx="1095854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ounded Rectangle 51"/>
          <p:cNvSpPr/>
          <p:nvPr/>
        </p:nvSpPr>
        <p:spPr>
          <a:xfrm>
            <a:off x="8768260" y="3247312"/>
            <a:ext cx="1685925" cy="423194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        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2014 Sales</a:t>
            </a:r>
            <a:endParaRPr lang="en-US" sz="1200">
              <a:solidFill>
                <a:schemeClr val="tx1">
                  <a:lumMod val="65000"/>
                  <a:lumOff val="35000"/>
                </a:schemeClr>
              </a:solidFill>
              <a:latin typeface="Source Sans Pro Light" panose="020B040303040302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678613" y="1853074"/>
            <a:ext cx="6985201" cy="1251226"/>
            <a:chOff x="4678613" y="1853074"/>
            <a:chExt cx="6985201" cy="1251226"/>
          </a:xfrm>
        </p:grpSpPr>
        <p:sp>
          <p:nvSpPr>
            <p:cNvPr id="43" name="TextBox 42"/>
            <p:cNvSpPr txBox="1"/>
            <p:nvPr/>
          </p:nvSpPr>
          <p:spPr>
            <a:xfrm>
              <a:off x="4678613" y="1853074"/>
              <a:ext cx="698520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ource Sans Pro" panose="020B0503030403020204" pitchFamily="34" charset="0"/>
                </a:rPr>
                <a:t>Sales</a:t>
              </a:r>
              <a:endPara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4678613" y="2150193"/>
              <a:ext cx="698520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Lorem Ipsum is simply dummy text of the printing and typesetting industry</a:t>
              </a:r>
              <a:r>
                <a:rPr lang="en-US" sz="14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.</a:t>
              </a:r>
            </a:p>
            <a:p>
              <a:pPr algn="just"/>
              <a:endPara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endParaRPr>
            </a:p>
            <a:p>
              <a:pPr algn="just"/>
              <a:r>
                <a:rPr 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Lorem Ipsum has been the industry's standard dummy text ever since the 1500s, when an unknown printer took a galley of type and scrambled it to make a type specimen book. </a:t>
              </a:r>
            </a:p>
          </p:txBody>
        </p:sp>
      </p:grpSp>
      <p:sp>
        <p:nvSpPr>
          <p:cNvPr id="45" name="Oval 44"/>
          <p:cNvSpPr/>
          <p:nvPr/>
        </p:nvSpPr>
        <p:spPr>
          <a:xfrm>
            <a:off x="4941554" y="3379118"/>
            <a:ext cx="159581" cy="159581"/>
          </a:xfrm>
          <a:prstGeom prst="ellipse">
            <a:avLst/>
          </a:prstGeom>
          <a:solidFill>
            <a:srgbClr val="376D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6903704" y="3379118"/>
            <a:ext cx="159581" cy="15958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8913479" y="3379118"/>
            <a:ext cx="159581" cy="159581"/>
          </a:xfrm>
          <a:prstGeom prst="ellipse">
            <a:avLst/>
          </a:prstGeom>
          <a:solidFill>
            <a:srgbClr val="D12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ounded Rectangle 52"/>
          <p:cNvSpPr/>
          <p:nvPr/>
        </p:nvSpPr>
        <p:spPr>
          <a:xfrm>
            <a:off x="6758485" y="5873309"/>
            <a:ext cx="1685925" cy="423194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        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2013 Incomes</a:t>
            </a:r>
            <a:endParaRPr lang="en-US" sz="1200">
              <a:solidFill>
                <a:schemeClr val="tx1">
                  <a:lumMod val="65000"/>
                  <a:lumOff val="3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54" name="Rounded Rectangle 53"/>
          <p:cNvSpPr/>
          <p:nvPr/>
        </p:nvSpPr>
        <p:spPr>
          <a:xfrm>
            <a:off x="8768260" y="5873309"/>
            <a:ext cx="1685925" cy="423194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        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2014 Incomes</a:t>
            </a:r>
            <a:endParaRPr lang="en-US" sz="1200">
              <a:solidFill>
                <a:schemeClr val="tx1">
                  <a:lumMod val="65000"/>
                  <a:lumOff val="35000"/>
                </a:schemeClr>
              </a:solidFill>
              <a:latin typeface="Source Sans Pro Light" panose="020B0403030403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678613" y="4479071"/>
            <a:ext cx="6985201" cy="1251226"/>
            <a:chOff x="4678613" y="4479071"/>
            <a:chExt cx="6985201" cy="1251226"/>
          </a:xfrm>
        </p:grpSpPr>
        <p:sp>
          <p:nvSpPr>
            <p:cNvPr id="55" name="TextBox 54"/>
            <p:cNvSpPr txBox="1"/>
            <p:nvPr/>
          </p:nvSpPr>
          <p:spPr>
            <a:xfrm>
              <a:off x="4678613" y="4479071"/>
              <a:ext cx="698520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ource Sans Pro" panose="020B0503030403020204" pitchFamily="34" charset="0"/>
                </a:rPr>
                <a:t>Incomes</a:t>
              </a:r>
              <a:endPara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4678613" y="4776190"/>
              <a:ext cx="698520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Lorem Ipsum is simply dummy text of the printing and typesetting industry</a:t>
              </a:r>
              <a:r>
                <a:rPr lang="en-US" sz="14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.</a:t>
              </a:r>
            </a:p>
            <a:p>
              <a:pPr algn="just"/>
              <a:endPara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endParaRPr>
            </a:p>
            <a:p>
              <a:pPr algn="just"/>
              <a:r>
                <a:rPr 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Lorem Ipsum has been the industry's standard dummy text ever since the 1500s, when an unknown printer took a galley of type and scrambled it to make a type specimen book. </a:t>
              </a:r>
            </a:p>
          </p:txBody>
        </p:sp>
      </p:grpSp>
      <p:sp>
        <p:nvSpPr>
          <p:cNvPr id="57" name="Oval 56"/>
          <p:cNvSpPr/>
          <p:nvPr/>
        </p:nvSpPr>
        <p:spPr>
          <a:xfrm>
            <a:off x="4941554" y="6005115"/>
            <a:ext cx="159581" cy="159581"/>
          </a:xfrm>
          <a:prstGeom prst="ellipse">
            <a:avLst/>
          </a:prstGeom>
          <a:solidFill>
            <a:srgbClr val="9B43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6903704" y="6005115"/>
            <a:ext cx="159581" cy="15958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>
            <a:off x="8913479" y="6005115"/>
            <a:ext cx="159581" cy="159581"/>
          </a:xfrm>
          <a:prstGeom prst="ellipse">
            <a:avLst/>
          </a:prstGeom>
          <a:solidFill>
            <a:srgbClr val="32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566046" y="406567"/>
            <a:ext cx="11110139" cy="920853"/>
            <a:chOff x="566046" y="406567"/>
            <a:chExt cx="11110139" cy="920853"/>
          </a:xfrm>
        </p:grpSpPr>
        <p:sp>
          <p:nvSpPr>
            <p:cNvPr id="28" name="TextBox 27"/>
            <p:cNvSpPr txBox="1"/>
            <p:nvPr/>
          </p:nvSpPr>
          <p:spPr>
            <a:xfrm>
              <a:off x="566047" y="406567"/>
              <a:ext cx="111101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Horizontal </a:t>
              </a:r>
              <a:r>
                <a:rPr lang="en-US" sz="36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infographics</a:t>
              </a:r>
              <a:endPara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66046" y="898769"/>
              <a:ext cx="110977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smtClean="0">
                  <a:solidFill>
                    <a:schemeClr val="bg1">
                      <a:lumMod val="65000"/>
                    </a:schemeClr>
                  </a:solidFill>
                  <a:latin typeface="Source Sans Pro Light" panose="020B0403030403020204" pitchFamily="34" charset="0"/>
                </a:rPr>
                <a:t>Sales and Incomes infographics</a:t>
              </a:r>
              <a:endParaRPr lang="en-US" sz="1400">
                <a:solidFill>
                  <a:schemeClr val="bg1">
                    <a:lumMod val="6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grpSp>
          <p:nvGrpSpPr>
            <p:cNvPr id="30" name="Group 29"/>
            <p:cNvGrpSpPr/>
            <p:nvPr/>
          </p:nvGrpSpPr>
          <p:grpSpPr>
            <a:xfrm>
              <a:off x="668853" y="1241693"/>
              <a:ext cx="333375" cy="85727"/>
              <a:chOff x="1176205" y="1241693"/>
              <a:chExt cx="333375" cy="85727"/>
            </a:xfrm>
          </p:grpSpPr>
          <p:sp>
            <p:nvSpPr>
              <p:cNvPr id="31" name="Oval 30"/>
              <p:cNvSpPr/>
              <p:nvPr/>
            </p:nvSpPr>
            <p:spPr>
              <a:xfrm>
                <a:off x="1176205" y="1241695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1300030" y="1241694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1423855" y="1241693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460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/>
        </p:nvSpPr>
        <p:spPr>
          <a:xfrm>
            <a:off x="7443997" y="2138543"/>
            <a:ext cx="3643911" cy="140232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8" name="Chart 27"/>
          <p:cNvGraphicFramePr/>
          <p:nvPr>
            <p:extLst>
              <p:ext uri="{D42A27DB-BD31-4B8C-83A1-F6EECF244321}">
                <p14:modId xmlns:p14="http://schemas.microsoft.com/office/powerpoint/2010/main" val="4023464376"/>
              </p:ext>
            </p:extLst>
          </p:nvPr>
        </p:nvGraphicFramePr>
        <p:xfrm>
          <a:off x="566046" y="1992733"/>
          <a:ext cx="5950857" cy="4215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0" name="Rectangle 79"/>
          <p:cNvSpPr/>
          <p:nvPr/>
        </p:nvSpPr>
        <p:spPr>
          <a:xfrm>
            <a:off x="7443996" y="2153363"/>
            <a:ext cx="3643911" cy="1402327"/>
          </a:xfrm>
          <a:prstGeom prst="rect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latin typeface="Source Sans Pro Light" panose="020B0403030403020204" pitchFamily="34" charset="0"/>
              </a:rPr>
              <a:t>                2015 Planning</a:t>
            </a:r>
          </a:p>
          <a:p>
            <a:r>
              <a:rPr lang="en-US" sz="1400" dirty="0" smtClean="0">
                <a:latin typeface="Source Sans Pro Light" panose="020B0403030403020204" pitchFamily="34" charset="0"/>
              </a:rPr>
              <a:t>                            </a:t>
            </a:r>
            <a:r>
              <a:rPr lang="en-US" sz="1400" dirty="0" err="1" smtClean="0">
                <a:solidFill>
                  <a:schemeClr val="bg1">
                    <a:lumMod val="85000"/>
                  </a:schemeClr>
                </a:solidFill>
                <a:latin typeface="Source Sans Pro Light" panose="020B0403030403020204" pitchFamily="34" charset="0"/>
              </a:rPr>
              <a:t>Lorem</a:t>
            </a:r>
            <a:r>
              <a:rPr lang="en-US" sz="1400" dirty="0" smtClean="0">
                <a:solidFill>
                  <a:schemeClr val="bg1">
                    <a:lumMod val="85000"/>
                  </a:scheme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400" dirty="0" err="1" smtClean="0">
                <a:solidFill>
                  <a:schemeClr val="bg1">
                    <a:lumMod val="85000"/>
                  </a:schemeClr>
                </a:solidFill>
                <a:latin typeface="Source Sans Pro Light" panose="020B0403030403020204" pitchFamily="34" charset="0"/>
              </a:rPr>
              <a:t>ipsum</a:t>
            </a:r>
            <a:endParaRPr lang="en-US" sz="1400" dirty="0">
              <a:solidFill>
                <a:schemeClr val="bg1">
                  <a:lumMod val="8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7443998" y="2138543"/>
            <a:ext cx="843659" cy="3652657"/>
          </a:xfrm>
          <a:prstGeom prst="rect">
            <a:avLst/>
          </a:prstGeom>
          <a:solidFill>
            <a:srgbClr val="277977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Straight Connector 44"/>
          <p:cNvCxnSpPr/>
          <p:nvPr/>
        </p:nvCxnSpPr>
        <p:spPr>
          <a:xfrm>
            <a:off x="7443998" y="4136569"/>
            <a:ext cx="3643911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7443998" y="4695369"/>
            <a:ext cx="3643911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7443998" y="5261427"/>
            <a:ext cx="3643911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8359223" y="3702061"/>
            <a:ext cx="31123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Lorem Ipsum is simply dummy text of 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the</a:t>
            </a:r>
            <a:endParaRPr lang="en-US" sz="1200">
              <a:solidFill>
                <a:schemeClr val="tx1">
                  <a:lumMod val="65000"/>
                  <a:lumOff val="3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8359223" y="4260860"/>
            <a:ext cx="31123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Lorem Ipsum is simply dummy text of 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the</a:t>
            </a:r>
            <a:endParaRPr lang="en-US" sz="1200">
              <a:solidFill>
                <a:schemeClr val="tx1">
                  <a:lumMod val="65000"/>
                  <a:lumOff val="3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8359222" y="4839899"/>
            <a:ext cx="31123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Lorem Ipsum is simply dummy text of 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the</a:t>
            </a:r>
            <a:endParaRPr lang="en-US" sz="1200">
              <a:solidFill>
                <a:schemeClr val="tx1">
                  <a:lumMod val="65000"/>
                  <a:lumOff val="3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8359222" y="5418938"/>
            <a:ext cx="31123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Lorem Ipsum is simply dummy text of 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the</a:t>
            </a:r>
            <a:endParaRPr lang="en-US" sz="1200">
              <a:solidFill>
                <a:schemeClr val="tx1">
                  <a:lumMod val="65000"/>
                  <a:lumOff val="3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467187" y="3577109"/>
            <a:ext cx="7972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23</a:t>
            </a:r>
            <a:endParaRPr lang="en-US" sz="2800">
              <a:solidFill>
                <a:schemeClr val="bg1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7467187" y="4167026"/>
            <a:ext cx="7972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31</a:t>
            </a:r>
            <a:endParaRPr lang="en-US" sz="2800">
              <a:solidFill>
                <a:schemeClr val="bg1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465355" y="4716788"/>
            <a:ext cx="7972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5</a:t>
            </a:r>
            <a:endParaRPr lang="en-US" sz="2800">
              <a:solidFill>
                <a:schemeClr val="bg1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7465355" y="5267980"/>
            <a:ext cx="7972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18</a:t>
            </a:r>
            <a:endParaRPr lang="en-US" sz="2800">
              <a:solidFill>
                <a:schemeClr val="bg1"/>
              </a:solidFill>
              <a:latin typeface="Source Sans Pro Light" panose="020B0403030403020204" pitchFamily="34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054" y="2708274"/>
            <a:ext cx="396459" cy="396459"/>
          </a:xfrm>
          <a:prstGeom prst="rect">
            <a:avLst/>
          </a:prstGeom>
        </p:spPr>
      </p:pic>
      <p:grpSp>
        <p:nvGrpSpPr>
          <p:cNvPr id="24" name="Group 23"/>
          <p:cNvGrpSpPr/>
          <p:nvPr/>
        </p:nvGrpSpPr>
        <p:grpSpPr>
          <a:xfrm>
            <a:off x="566046" y="406567"/>
            <a:ext cx="11110139" cy="920853"/>
            <a:chOff x="566046" y="406567"/>
            <a:chExt cx="11110139" cy="920853"/>
          </a:xfrm>
        </p:grpSpPr>
        <p:sp>
          <p:nvSpPr>
            <p:cNvPr id="25" name="TextBox 24"/>
            <p:cNvSpPr txBox="1"/>
            <p:nvPr/>
          </p:nvSpPr>
          <p:spPr>
            <a:xfrm>
              <a:off x="566047" y="406567"/>
              <a:ext cx="111101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Next year planning </a:t>
              </a:r>
              <a:r>
                <a:rPr lang="en-US" sz="36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infographic</a:t>
              </a:r>
              <a:endPara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66046" y="898769"/>
              <a:ext cx="110977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smtClean="0">
                  <a:solidFill>
                    <a:schemeClr val="bg1">
                      <a:lumMod val="65000"/>
                    </a:schemeClr>
                  </a:solidFill>
                  <a:latin typeface="Source Sans Pro Light" panose="020B0403030403020204" pitchFamily="34" charset="0"/>
                </a:rPr>
                <a:t>The next year planning calendar with infographic </a:t>
              </a:r>
              <a:endParaRPr lang="en-US" sz="1400">
                <a:solidFill>
                  <a:schemeClr val="bg1">
                    <a:lumMod val="6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668853" y="1241693"/>
              <a:ext cx="333375" cy="85727"/>
              <a:chOff x="1176205" y="1241693"/>
              <a:chExt cx="333375" cy="85727"/>
            </a:xfrm>
          </p:grpSpPr>
          <p:sp>
            <p:nvSpPr>
              <p:cNvPr id="29" name="Oval 28"/>
              <p:cNvSpPr/>
              <p:nvPr/>
            </p:nvSpPr>
            <p:spPr>
              <a:xfrm>
                <a:off x="1176205" y="1241695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1300030" y="1241694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1423855" y="1241693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95121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Chart 16"/>
          <p:cNvGraphicFramePr/>
          <p:nvPr>
            <p:extLst>
              <p:ext uri="{D42A27DB-BD31-4B8C-83A1-F6EECF244321}">
                <p14:modId xmlns:p14="http://schemas.microsoft.com/office/powerpoint/2010/main" val="1709395185"/>
              </p:ext>
            </p:extLst>
          </p:nvPr>
        </p:nvGraphicFramePr>
        <p:xfrm>
          <a:off x="-627798" y="1996058"/>
          <a:ext cx="12291613" cy="24009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8" name="Chart 37"/>
          <p:cNvGraphicFramePr/>
          <p:nvPr>
            <p:extLst>
              <p:ext uri="{D42A27DB-BD31-4B8C-83A1-F6EECF244321}">
                <p14:modId xmlns:p14="http://schemas.microsoft.com/office/powerpoint/2010/main" val="126678579"/>
              </p:ext>
            </p:extLst>
          </p:nvPr>
        </p:nvGraphicFramePr>
        <p:xfrm>
          <a:off x="756182" y="4966842"/>
          <a:ext cx="1888545" cy="14058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9" name="TextBox 38"/>
          <p:cNvSpPr txBox="1"/>
          <p:nvPr/>
        </p:nvSpPr>
        <p:spPr>
          <a:xfrm>
            <a:off x="2393908" y="5015045"/>
            <a:ext cx="2223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Headline one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393908" y="5383006"/>
            <a:ext cx="22234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Source Sans Pro Light" panose="020B0403030403020204" pitchFamily="34" charset="0"/>
              </a:rPr>
              <a:t>Lorem Ipsum is </a:t>
            </a:r>
            <a:r>
              <a: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 Light" panose="020B0403030403020204" pitchFamily="34" charset="0"/>
              </a:rPr>
              <a:t>simply</a:t>
            </a:r>
          </a:p>
          <a:p>
            <a:r>
              <a: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 Light" panose="020B0403030403020204" pitchFamily="34" charset="0"/>
              </a:rPr>
              <a:t>dummy </a:t>
            </a: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Source Sans Pro Light" panose="020B0403030403020204" pitchFamily="34" charset="0"/>
              </a:rPr>
              <a:t>text of the </a:t>
            </a:r>
            <a:r>
              <a: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 Light" panose="020B0403030403020204" pitchFamily="34" charset="0"/>
              </a:rPr>
              <a:t>printing.</a:t>
            </a:r>
          </a:p>
          <a:p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0"/>
            </a:endParaRPr>
          </a:p>
          <a:p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Source Sans Pro Light" panose="020B0403030403020204" pitchFamily="34" charset="0"/>
              </a:rPr>
              <a:t>Lorem Ipsum has </a:t>
            </a:r>
            <a:r>
              <a: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 Light" panose="020B0403030403020204" pitchFamily="34" charset="0"/>
              </a:rPr>
              <a:t>been.</a:t>
            </a:r>
          </a:p>
        </p:txBody>
      </p:sp>
      <p:graphicFrame>
        <p:nvGraphicFramePr>
          <p:cNvPr id="42" name="Chart 41"/>
          <p:cNvGraphicFramePr/>
          <p:nvPr>
            <p:extLst>
              <p:ext uri="{D42A27DB-BD31-4B8C-83A1-F6EECF244321}">
                <p14:modId xmlns:p14="http://schemas.microsoft.com/office/powerpoint/2010/main" val="839520870"/>
              </p:ext>
            </p:extLst>
          </p:nvPr>
        </p:nvGraphicFramePr>
        <p:xfrm>
          <a:off x="4200422" y="4966842"/>
          <a:ext cx="1888545" cy="14058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3" name="TextBox 42"/>
          <p:cNvSpPr txBox="1"/>
          <p:nvPr/>
        </p:nvSpPr>
        <p:spPr>
          <a:xfrm>
            <a:off x="5919372" y="5015045"/>
            <a:ext cx="2223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Headline two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919372" y="5383006"/>
            <a:ext cx="22234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Source Sans Pro Light" panose="020B0403030403020204" pitchFamily="34" charset="0"/>
              </a:rPr>
              <a:t>Lorem Ipsum is </a:t>
            </a:r>
          </a:p>
          <a:p>
            <a:r>
              <a: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 Light" panose="020B0403030403020204" pitchFamily="34" charset="0"/>
              </a:rPr>
              <a:t>text </a:t>
            </a: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Source Sans Pro Light" panose="020B0403030403020204" pitchFamily="34" charset="0"/>
              </a:rPr>
              <a:t>of the </a:t>
            </a:r>
            <a:r>
              <a: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 Light" panose="020B0403030403020204" pitchFamily="34" charset="0"/>
              </a:rPr>
              <a:t>printing.</a:t>
            </a:r>
          </a:p>
          <a:p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0"/>
            </a:endParaRPr>
          </a:p>
          <a:p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Source Sans Pro Light" panose="020B0403030403020204" pitchFamily="34" charset="0"/>
              </a:rPr>
              <a:t>Lorem Ipsum has </a:t>
            </a:r>
            <a:r>
              <a: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 Light" panose="020B0403030403020204" pitchFamily="34" charset="0"/>
              </a:rPr>
              <a:t>been.</a:t>
            </a:r>
          </a:p>
        </p:txBody>
      </p:sp>
      <p:graphicFrame>
        <p:nvGraphicFramePr>
          <p:cNvPr id="48" name="Chart 47"/>
          <p:cNvGraphicFramePr/>
          <p:nvPr>
            <p:extLst>
              <p:ext uri="{D42A27DB-BD31-4B8C-83A1-F6EECF244321}">
                <p14:modId xmlns:p14="http://schemas.microsoft.com/office/powerpoint/2010/main" val="4134330429"/>
              </p:ext>
            </p:extLst>
          </p:nvPr>
        </p:nvGraphicFramePr>
        <p:xfrm>
          <a:off x="7606254" y="4948860"/>
          <a:ext cx="1888545" cy="14058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9" name="TextBox 48"/>
          <p:cNvSpPr txBox="1"/>
          <p:nvPr/>
        </p:nvSpPr>
        <p:spPr>
          <a:xfrm>
            <a:off x="9325204" y="4997063"/>
            <a:ext cx="2223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Headline three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9325204" y="5365024"/>
            <a:ext cx="22234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Source Sans Pro Light" panose="020B0403030403020204" pitchFamily="34" charset="0"/>
              </a:rPr>
              <a:t>Lorem Ipsum is </a:t>
            </a:r>
            <a:r>
              <a: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 Light" panose="020B0403030403020204" pitchFamily="34" charset="0"/>
              </a:rPr>
              <a:t>text </a:t>
            </a: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Source Sans Pro Light" panose="020B0403030403020204" pitchFamily="34" charset="0"/>
              </a:rPr>
              <a:t>of the </a:t>
            </a:r>
            <a:r>
              <a: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 Light" panose="020B0403030403020204" pitchFamily="34" charset="0"/>
              </a:rPr>
              <a:t>printing.</a:t>
            </a:r>
          </a:p>
          <a:p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0"/>
            </a:endParaRPr>
          </a:p>
          <a:p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Source Sans Pro Light" panose="020B0403030403020204" pitchFamily="34" charset="0"/>
              </a:rPr>
              <a:t>Lorem Ipsum has </a:t>
            </a:r>
            <a:r>
              <a: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 Light" panose="020B0403030403020204" pitchFamily="34" charset="0"/>
              </a:rPr>
              <a:t>been.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566046" y="406567"/>
            <a:ext cx="11110139" cy="920853"/>
            <a:chOff x="566046" y="406567"/>
            <a:chExt cx="11110139" cy="920853"/>
          </a:xfrm>
        </p:grpSpPr>
        <p:sp>
          <p:nvSpPr>
            <p:cNvPr id="19" name="TextBox 18"/>
            <p:cNvSpPr txBox="1"/>
            <p:nvPr/>
          </p:nvSpPr>
          <p:spPr>
            <a:xfrm>
              <a:off x="566047" y="406567"/>
              <a:ext cx="111101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Vertical </a:t>
              </a:r>
              <a:r>
                <a:rPr lang="en-US" sz="36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infographic</a:t>
              </a:r>
              <a:endPara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66046" y="898769"/>
              <a:ext cx="110977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smtClean="0">
                  <a:solidFill>
                    <a:schemeClr val="bg1">
                      <a:lumMod val="65000"/>
                    </a:schemeClr>
                  </a:solidFill>
                  <a:latin typeface="Source Sans Pro Light" panose="020B0403030403020204" pitchFamily="34" charset="0"/>
                </a:rPr>
                <a:t>Sample of a vertical infographic</a:t>
              </a:r>
              <a:endParaRPr lang="en-US" sz="1400">
                <a:solidFill>
                  <a:schemeClr val="bg1">
                    <a:lumMod val="6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668853" y="1241693"/>
              <a:ext cx="333375" cy="85727"/>
              <a:chOff x="1176205" y="1241693"/>
              <a:chExt cx="333375" cy="85727"/>
            </a:xfrm>
          </p:grpSpPr>
          <p:sp>
            <p:nvSpPr>
              <p:cNvPr id="22" name="Oval 21"/>
              <p:cNvSpPr/>
              <p:nvPr/>
            </p:nvSpPr>
            <p:spPr>
              <a:xfrm>
                <a:off x="1176205" y="1241695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1300030" y="1241694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1423855" y="1241693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99708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015997" y="1676833"/>
            <a:ext cx="3381829" cy="4444567"/>
          </a:xfrm>
          <a:prstGeom prst="rect">
            <a:avLst/>
          </a:prstGeom>
          <a:solidFill>
            <a:schemeClr val="tx1">
              <a:lumMod val="95000"/>
              <a:lumOff val="5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397826" y="1676833"/>
            <a:ext cx="3381829" cy="4444567"/>
          </a:xfrm>
          <a:prstGeom prst="rect">
            <a:avLst/>
          </a:prstGeom>
          <a:solidFill>
            <a:schemeClr val="tx1">
              <a:lumMod val="95000"/>
              <a:lumOff val="5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926268335"/>
              </p:ext>
            </p:extLst>
          </p:nvPr>
        </p:nvGraphicFramePr>
        <p:xfrm>
          <a:off x="4869530" y="2133619"/>
          <a:ext cx="2346483" cy="1909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3724454810"/>
              </p:ext>
            </p:extLst>
          </p:nvPr>
        </p:nvGraphicFramePr>
        <p:xfrm>
          <a:off x="1487701" y="2139235"/>
          <a:ext cx="2346483" cy="1909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Rectangle 10"/>
          <p:cNvSpPr/>
          <p:nvPr/>
        </p:nvSpPr>
        <p:spPr>
          <a:xfrm>
            <a:off x="7779655" y="1676833"/>
            <a:ext cx="3381829" cy="4444567"/>
          </a:xfrm>
          <a:prstGeom prst="rect">
            <a:avLst/>
          </a:prstGeom>
          <a:solidFill>
            <a:schemeClr val="tx1">
              <a:lumMod val="95000"/>
              <a:lumOff val="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2" name="Chart 11"/>
          <p:cNvGraphicFramePr/>
          <p:nvPr>
            <p:extLst>
              <p:ext uri="{D42A27DB-BD31-4B8C-83A1-F6EECF244321}">
                <p14:modId xmlns:p14="http://schemas.microsoft.com/office/powerpoint/2010/main" val="1138204371"/>
              </p:ext>
            </p:extLst>
          </p:nvPr>
        </p:nvGraphicFramePr>
        <p:xfrm>
          <a:off x="8297328" y="2126682"/>
          <a:ext cx="2346483" cy="1909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015997" y="4159368"/>
            <a:ext cx="3381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EB9803"/>
                </a:solidFill>
                <a:latin typeface="Source Sans Pro Light" panose="020B0403030403020204" pitchFamily="34" charset="0"/>
              </a:rPr>
              <a:t>$32,342</a:t>
            </a:r>
            <a:endParaRPr lang="en-US" sz="2800" dirty="0">
              <a:solidFill>
                <a:srgbClr val="EB9803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83012" y="4544088"/>
            <a:ext cx="1447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mtClean="0">
                <a:solidFill>
                  <a:schemeClr val="bg1">
                    <a:lumMod val="75000"/>
                  </a:schemeClr>
                </a:solidFill>
                <a:latin typeface="Source Sans Pro Light" panose="020B0403030403020204" pitchFamily="34" charset="0"/>
              </a:rPr>
              <a:t>Lorem ipsum dolor</a:t>
            </a:r>
            <a:endParaRPr lang="en-US" sz="1200">
              <a:solidFill>
                <a:schemeClr val="bg1">
                  <a:lumMod val="7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15998" y="4942137"/>
            <a:ext cx="338182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Source Sans Pro Light" panose="020B0403030403020204" pitchFamily="34" charset="0"/>
              </a:rPr>
              <a:t>Contrary to popular belief</a:t>
            </a:r>
            <a:r>
              <a:rPr lang="en-US" sz="1100" dirty="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,</a:t>
            </a:r>
          </a:p>
          <a:p>
            <a:pPr algn="ctr"/>
            <a:r>
              <a:rPr lang="en-US" sz="1100" dirty="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 </a:t>
            </a:r>
            <a:r>
              <a:rPr lang="en-US" sz="1100" dirty="0">
                <a:solidFill>
                  <a:schemeClr val="bg1"/>
                </a:solidFill>
                <a:latin typeface="Source Sans Pro Light" panose="020B0403030403020204" pitchFamily="34" charset="0"/>
              </a:rPr>
              <a:t>Lorem Ipsum is not simply random text</a:t>
            </a:r>
            <a:r>
              <a:rPr lang="en-US" sz="1100" dirty="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.</a:t>
            </a:r>
          </a:p>
          <a:p>
            <a:pPr algn="ctr"/>
            <a:endParaRPr lang="en-US" sz="1100" dirty="0">
              <a:solidFill>
                <a:schemeClr val="bg1"/>
              </a:solidFill>
              <a:latin typeface="Source Sans Pro Light" panose="020B0403030403020204" pitchFamily="34" charset="0"/>
            </a:endParaRPr>
          </a:p>
          <a:p>
            <a:pPr algn="ctr"/>
            <a:r>
              <a:rPr lang="en-US" sz="1100" dirty="0">
                <a:solidFill>
                  <a:schemeClr val="bg1"/>
                </a:solidFill>
                <a:latin typeface="Source Sans Pro Light" panose="020B0403030403020204" pitchFamily="34" charset="0"/>
              </a:rPr>
              <a:t>Contrary to popular </a:t>
            </a:r>
            <a:r>
              <a:rPr lang="en-US" sz="1100" dirty="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belief.</a:t>
            </a:r>
            <a:endParaRPr lang="en-US" sz="1100" dirty="0">
              <a:solidFill>
                <a:schemeClr val="bg1"/>
              </a:solidFill>
              <a:latin typeface="Source Sans Pro Light" panose="020B0403030403020204" pitchFamily="34" charset="0"/>
            </a:endParaRPr>
          </a:p>
          <a:p>
            <a:pPr algn="ctr"/>
            <a:r>
              <a:rPr lang="en-US" sz="1100" dirty="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 </a:t>
            </a:r>
            <a:endParaRPr lang="en-US" sz="1100" dirty="0">
              <a:solidFill>
                <a:schemeClr val="bg1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97826" y="4159368"/>
            <a:ext cx="3381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5E97C6"/>
                </a:solidFill>
                <a:latin typeface="Source Sans Pro Light" panose="020B0403030403020204" pitchFamily="34" charset="0"/>
              </a:rPr>
              <a:t>$22,547</a:t>
            </a:r>
            <a:endParaRPr lang="en-US" sz="2800" dirty="0">
              <a:solidFill>
                <a:srgbClr val="5E97C6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64841" y="4544088"/>
            <a:ext cx="1447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mtClean="0">
                <a:solidFill>
                  <a:schemeClr val="bg1">
                    <a:lumMod val="75000"/>
                  </a:schemeClr>
                </a:solidFill>
                <a:latin typeface="Source Sans Pro Light" panose="020B0403030403020204" pitchFamily="34" charset="0"/>
              </a:rPr>
              <a:t>Lorem ipsum dolor</a:t>
            </a:r>
            <a:endParaRPr lang="en-US" sz="1200">
              <a:solidFill>
                <a:schemeClr val="bg1">
                  <a:lumMod val="7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97827" y="4942137"/>
            <a:ext cx="338182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>
                <a:solidFill>
                  <a:schemeClr val="bg1"/>
                </a:solidFill>
                <a:latin typeface="Source Sans Pro Light" panose="020B0403030403020204" pitchFamily="34" charset="0"/>
              </a:rPr>
              <a:t>Contrary to popular belief</a:t>
            </a:r>
            <a:r>
              <a:rPr lang="en-US" sz="110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,</a:t>
            </a:r>
          </a:p>
          <a:p>
            <a:pPr algn="ctr"/>
            <a:r>
              <a:rPr lang="en-US" sz="110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 </a:t>
            </a:r>
            <a:r>
              <a:rPr lang="en-US" sz="1100">
                <a:solidFill>
                  <a:schemeClr val="bg1"/>
                </a:solidFill>
                <a:latin typeface="Source Sans Pro Light" panose="020B0403030403020204" pitchFamily="34" charset="0"/>
              </a:rPr>
              <a:t>Lorem Ipsum is not simply random text</a:t>
            </a:r>
            <a:r>
              <a:rPr lang="en-US" sz="110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.</a:t>
            </a:r>
          </a:p>
          <a:p>
            <a:pPr algn="ctr"/>
            <a:endParaRPr lang="en-US" sz="1100">
              <a:solidFill>
                <a:schemeClr val="bg1"/>
              </a:solidFill>
              <a:latin typeface="Source Sans Pro Light" panose="020B0403030403020204" pitchFamily="34" charset="0"/>
            </a:endParaRPr>
          </a:p>
          <a:p>
            <a:pPr algn="ctr"/>
            <a:r>
              <a:rPr lang="en-US" sz="1100">
                <a:solidFill>
                  <a:schemeClr val="bg1"/>
                </a:solidFill>
                <a:latin typeface="Source Sans Pro Light" panose="020B0403030403020204" pitchFamily="34" charset="0"/>
              </a:rPr>
              <a:t>Contrary to popular </a:t>
            </a:r>
            <a:r>
              <a:rPr lang="en-US" sz="110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belief.</a:t>
            </a:r>
            <a:endParaRPr lang="en-US" sz="1100">
              <a:solidFill>
                <a:schemeClr val="bg1"/>
              </a:solidFill>
              <a:latin typeface="Source Sans Pro Light" panose="020B0403030403020204" pitchFamily="34" charset="0"/>
            </a:endParaRPr>
          </a:p>
          <a:p>
            <a:pPr algn="ctr"/>
            <a:r>
              <a:rPr lang="en-US" sz="110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 </a:t>
            </a:r>
            <a:endParaRPr lang="en-US" sz="1100">
              <a:solidFill>
                <a:schemeClr val="bg1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779654" y="4159368"/>
            <a:ext cx="3381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9B4371"/>
                </a:solidFill>
                <a:latin typeface="Source Sans Pro Light" panose="020B0403030403020204" pitchFamily="34" charset="0"/>
              </a:rPr>
              <a:t>$41,342</a:t>
            </a:r>
            <a:endParaRPr lang="en-US" sz="2800" dirty="0">
              <a:solidFill>
                <a:srgbClr val="9B4371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746669" y="4544088"/>
            <a:ext cx="1447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mtClean="0">
                <a:solidFill>
                  <a:schemeClr val="bg1">
                    <a:lumMod val="75000"/>
                  </a:schemeClr>
                </a:solidFill>
                <a:latin typeface="Source Sans Pro Light" panose="020B0403030403020204" pitchFamily="34" charset="0"/>
              </a:rPr>
              <a:t>Lorem ipsum dolor</a:t>
            </a:r>
            <a:endParaRPr lang="en-US" sz="1200">
              <a:solidFill>
                <a:schemeClr val="bg1">
                  <a:lumMod val="7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779655" y="4942137"/>
            <a:ext cx="338182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>
                <a:solidFill>
                  <a:schemeClr val="bg1"/>
                </a:solidFill>
                <a:latin typeface="Source Sans Pro Light" panose="020B0403030403020204" pitchFamily="34" charset="0"/>
              </a:rPr>
              <a:t>Contrary to popular belief</a:t>
            </a:r>
            <a:r>
              <a:rPr lang="en-US" sz="110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,</a:t>
            </a:r>
          </a:p>
          <a:p>
            <a:pPr algn="ctr"/>
            <a:r>
              <a:rPr lang="en-US" sz="110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 </a:t>
            </a:r>
            <a:r>
              <a:rPr lang="en-US" sz="1100">
                <a:solidFill>
                  <a:schemeClr val="bg1"/>
                </a:solidFill>
                <a:latin typeface="Source Sans Pro Light" panose="020B0403030403020204" pitchFamily="34" charset="0"/>
              </a:rPr>
              <a:t>Lorem Ipsum is not simply random text</a:t>
            </a:r>
            <a:r>
              <a:rPr lang="en-US" sz="110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.</a:t>
            </a:r>
          </a:p>
          <a:p>
            <a:pPr algn="ctr"/>
            <a:endParaRPr lang="en-US" sz="1100">
              <a:solidFill>
                <a:schemeClr val="bg1"/>
              </a:solidFill>
              <a:latin typeface="Source Sans Pro Light" panose="020B0403030403020204" pitchFamily="34" charset="0"/>
            </a:endParaRPr>
          </a:p>
          <a:p>
            <a:pPr algn="ctr"/>
            <a:r>
              <a:rPr lang="en-US" sz="1100">
                <a:solidFill>
                  <a:schemeClr val="bg1"/>
                </a:solidFill>
                <a:latin typeface="Source Sans Pro Light" panose="020B0403030403020204" pitchFamily="34" charset="0"/>
              </a:rPr>
              <a:t>Contrary to popular </a:t>
            </a:r>
            <a:r>
              <a:rPr lang="en-US" sz="110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belief.</a:t>
            </a:r>
            <a:endParaRPr lang="en-US" sz="1100">
              <a:solidFill>
                <a:schemeClr val="bg1"/>
              </a:solidFill>
              <a:latin typeface="Source Sans Pro Light" panose="020B0403030403020204" pitchFamily="34" charset="0"/>
            </a:endParaRPr>
          </a:p>
          <a:p>
            <a:pPr algn="ctr"/>
            <a:r>
              <a:rPr lang="en-US" sz="110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 </a:t>
            </a:r>
            <a:endParaRPr lang="en-US" sz="1100">
              <a:solidFill>
                <a:schemeClr val="bg1"/>
              </a:solidFill>
              <a:latin typeface="Source Sans Pro Light" panose="020B0403030403020204" pitchFamily="34" charset="0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1015997" y="1671008"/>
            <a:ext cx="10145486" cy="0"/>
          </a:xfrm>
          <a:prstGeom prst="line">
            <a:avLst/>
          </a:prstGeom>
          <a:ln>
            <a:solidFill>
              <a:schemeClr val="bg1">
                <a:alpha val="5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/>
          <p:cNvGrpSpPr/>
          <p:nvPr/>
        </p:nvGrpSpPr>
        <p:grpSpPr>
          <a:xfrm>
            <a:off x="566046" y="406567"/>
            <a:ext cx="11110139" cy="920853"/>
            <a:chOff x="566046" y="406567"/>
            <a:chExt cx="11110139" cy="920853"/>
          </a:xfrm>
        </p:grpSpPr>
        <p:sp>
          <p:nvSpPr>
            <p:cNvPr id="31" name="TextBox 30"/>
            <p:cNvSpPr txBox="1"/>
            <p:nvPr/>
          </p:nvSpPr>
          <p:spPr>
            <a:xfrm>
              <a:off x="566047" y="406567"/>
              <a:ext cx="111101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smtClean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Doughnout style infographic</a:t>
              </a:r>
              <a:endParaRPr lang="en-US" sz="3600">
                <a:solidFill>
                  <a:schemeClr val="bg1"/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66046" y="898769"/>
              <a:ext cx="110977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smtClean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Doughnout style infographic with different uses</a:t>
              </a:r>
              <a:endParaRPr lang="en-US" sz="1400">
                <a:solidFill>
                  <a:schemeClr val="bg1"/>
                </a:solidFill>
                <a:latin typeface="Source Sans Pro Light" panose="020B0403030403020204" pitchFamily="34" charset="0"/>
              </a:endParaRPr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668853" y="1241693"/>
              <a:ext cx="333375" cy="85727"/>
              <a:chOff x="1176205" y="1241693"/>
              <a:chExt cx="333375" cy="85727"/>
            </a:xfrm>
          </p:grpSpPr>
          <p:sp>
            <p:nvSpPr>
              <p:cNvPr id="34" name="Oval 33"/>
              <p:cNvSpPr/>
              <p:nvPr/>
            </p:nvSpPr>
            <p:spPr>
              <a:xfrm>
                <a:off x="1176205" y="1241695"/>
                <a:ext cx="85725" cy="857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1300030" y="1241694"/>
                <a:ext cx="85725" cy="857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1423855" y="1241693"/>
                <a:ext cx="85725" cy="857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10303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34" y="-43815"/>
            <a:ext cx="12199034" cy="5543094"/>
          </a:xfrm>
          <a:prstGeom prst="rect">
            <a:avLst/>
          </a:prstGeom>
        </p:spPr>
      </p:pic>
      <p:sp>
        <p:nvSpPr>
          <p:cNvPr id="2" name="Oval 1"/>
          <p:cNvSpPr/>
          <p:nvPr/>
        </p:nvSpPr>
        <p:spPr>
          <a:xfrm>
            <a:off x="1059544" y="1857829"/>
            <a:ext cx="2133600" cy="2133600"/>
          </a:xfrm>
          <a:prstGeom prst="ellipse">
            <a:avLst/>
          </a:prstGeom>
          <a:solidFill>
            <a:schemeClr val="tx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3679372" y="1857829"/>
            <a:ext cx="2133600" cy="2133600"/>
          </a:xfrm>
          <a:prstGeom prst="ellipse">
            <a:avLst/>
          </a:prstGeom>
          <a:solidFill>
            <a:schemeClr val="tx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Oval 11"/>
          <p:cNvSpPr/>
          <p:nvPr/>
        </p:nvSpPr>
        <p:spPr>
          <a:xfrm>
            <a:off x="6299200" y="1857829"/>
            <a:ext cx="2133600" cy="2133600"/>
          </a:xfrm>
          <a:prstGeom prst="ellipse">
            <a:avLst/>
          </a:prstGeom>
          <a:solidFill>
            <a:schemeClr val="tx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8919028" y="1857829"/>
            <a:ext cx="2133600" cy="2133600"/>
          </a:xfrm>
          <a:prstGeom prst="ellipse">
            <a:avLst/>
          </a:prstGeom>
          <a:solidFill>
            <a:schemeClr val="tx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14" name="Chart 13"/>
          <p:cNvGraphicFramePr/>
          <p:nvPr>
            <p:extLst>
              <p:ext uri="{D42A27DB-BD31-4B8C-83A1-F6EECF244321}">
                <p14:modId xmlns:p14="http://schemas.microsoft.com/office/powerpoint/2010/main" val="1798133787"/>
              </p:ext>
            </p:extLst>
          </p:nvPr>
        </p:nvGraphicFramePr>
        <p:xfrm>
          <a:off x="950673" y="1979578"/>
          <a:ext cx="2346483" cy="1909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18" name="Straight Connector 17"/>
          <p:cNvCxnSpPr/>
          <p:nvPr/>
        </p:nvCxnSpPr>
        <p:spPr>
          <a:xfrm>
            <a:off x="2118360" y="3991429"/>
            <a:ext cx="0" cy="618308"/>
          </a:xfrm>
          <a:prstGeom prst="line">
            <a:avLst/>
          </a:prstGeom>
          <a:ln w="15875">
            <a:solidFill>
              <a:schemeClr val="tx1">
                <a:alpha val="2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/>
          <p:nvPr/>
        </p:nvSpPr>
        <p:spPr>
          <a:xfrm>
            <a:off x="2019300" y="4626406"/>
            <a:ext cx="198120" cy="198120"/>
          </a:xfrm>
          <a:prstGeom prst="ellipse">
            <a:avLst/>
          </a:prstGeom>
          <a:noFill/>
          <a:ln w="34925">
            <a:solidFill>
              <a:schemeClr val="tx1">
                <a:alpha val="2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68530" y="4841195"/>
            <a:ext cx="2699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Sales</a:t>
            </a:r>
            <a:endParaRPr lang="en-US" sz="2000" dirty="0">
              <a:solidFill>
                <a:schemeClr val="bg1"/>
              </a:solidFill>
              <a:latin typeface="Source Sans Pro Light" panose="020B0403030403020204" pitchFamily="34" charset="0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4728210" y="3991429"/>
            <a:ext cx="0" cy="618308"/>
          </a:xfrm>
          <a:prstGeom prst="line">
            <a:avLst/>
          </a:prstGeom>
          <a:ln w="15875">
            <a:solidFill>
              <a:schemeClr val="tx1">
                <a:alpha val="2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/>
          <p:nvPr/>
        </p:nvSpPr>
        <p:spPr>
          <a:xfrm>
            <a:off x="4629150" y="4626406"/>
            <a:ext cx="198120" cy="198120"/>
          </a:xfrm>
          <a:prstGeom prst="ellipse">
            <a:avLst/>
          </a:prstGeom>
          <a:noFill/>
          <a:ln w="34925">
            <a:solidFill>
              <a:schemeClr val="tx1">
                <a:alpha val="2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3378380" y="4841195"/>
            <a:ext cx="2699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Incomes</a:t>
            </a:r>
            <a:endParaRPr lang="en-US" sz="2000" dirty="0">
              <a:solidFill>
                <a:schemeClr val="bg1"/>
              </a:solidFill>
              <a:latin typeface="Source Sans Pro Light" panose="020B0403030403020204" pitchFamily="34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7338060" y="3991429"/>
            <a:ext cx="0" cy="618308"/>
          </a:xfrm>
          <a:prstGeom prst="line">
            <a:avLst/>
          </a:prstGeom>
          <a:ln w="15875">
            <a:solidFill>
              <a:schemeClr val="tx1">
                <a:alpha val="2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/>
          <p:cNvSpPr/>
          <p:nvPr/>
        </p:nvSpPr>
        <p:spPr>
          <a:xfrm>
            <a:off x="7239000" y="4626406"/>
            <a:ext cx="198120" cy="198120"/>
          </a:xfrm>
          <a:prstGeom prst="ellipse">
            <a:avLst/>
          </a:prstGeom>
          <a:noFill/>
          <a:ln w="34925">
            <a:solidFill>
              <a:schemeClr val="tx1">
                <a:alpha val="2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5988230" y="4841195"/>
            <a:ext cx="2699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Productivity</a:t>
            </a:r>
            <a:endParaRPr lang="en-US" sz="2000" dirty="0">
              <a:solidFill>
                <a:schemeClr val="bg1"/>
              </a:solidFill>
              <a:latin typeface="Source Sans Pro Light" panose="020B0403030403020204" pitchFamily="34" charset="0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9947910" y="3991429"/>
            <a:ext cx="0" cy="618308"/>
          </a:xfrm>
          <a:prstGeom prst="line">
            <a:avLst/>
          </a:prstGeom>
          <a:ln w="15875">
            <a:solidFill>
              <a:schemeClr val="tx1">
                <a:alpha val="2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/>
          <p:cNvSpPr/>
          <p:nvPr/>
        </p:nvSpPr>
        <p:spPr>
          <a:xfrm>
            <a:off x="9848850" y="4626406"/>
            <a:ext cx="198120" cy="198120"/>
          </a:xfrm>
          <a:prstGeom prst="ellipse">
            <a:avLst/>
          </a:prstGeom>
          <a:noFill/>
          <a:ln w="34925">
            <a:solidFill>
              <a:schemeClr val="tx1">
                <a:alpha val="2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8598080" y="4841195"/>
            <a:ext cx="2699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Online Sales</a:t>
            </a:r>
            <a:endParaRPr lang="en-US" sz="2000" dirty="0">
              <a:solidFill>
                <a:schemeClr val="bg1"/>
              </a:solidFill>
              <a:latin typeface="Source Sans Pro Light" panose="020B0403030403020204" pitchFamily="34" charset="0"/>
            </a:endParaRPr>
          </a:p>
        </p:txBody>
      </p:sp>
      <p:graphicFrame>
        <p:nvGraphicFramePr>
          <p:cNvPr id="34" name="Chart 33"/>
          <p:cNvGraphicFramePr/>
          <p:nvPr>
            <p:extLst>
              <p:ext uri="{D42A27DB-BD31-4B8C-83A1-F6EECF244321}">
                <p14:modId xmlns:p14="http://schemas.microsoft.com/office/powerpoint/2010/main" val="3477669453"/>
              </p:ext>
            </p:extLst>
          </p:nvPr>
        </p:nvGraphicFramePr>
        <p:xfrm>
          <a:off x="3575222" y="1969748"/>
          <a:ext cx="2346483" cy="1909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5" name="Chart 34"/>
          <p:cNvGraphicFramePr/>
          <p:nvPr>
            <p:extLst>
              <p:ext uri="{D42A27DB-BD31-4B8C-83A1-F6EECF244321}">
                <p14:modId xmlns:p14="http://schemas.microsoft.com/office/powerpoint/2010/main" val="1634923282"/>
              </p:ext>
            </p:extLst>
          </p:nvPr>
        </p:nvGraphicFramePr>
        <p:xfrm>
          <a:off x="6218000" y="1969748"/>
          <a:ext cx="2346483" cy="1909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6" name="Chart 35"/>
          <p:cNvGraphicFramePr/>
          <p:nvPr>
            <p:extLst>
              <p:ext uri="{D42A27DB-BD31-4B8C-83A1-F6EECF244321}">
                <p14:modId xmlns:p14="http://schemas.microsoft.com/office/powerpoint/2010/main" val="4511007"/>
              </p:ext>
            </p:extLst>
          </p:nvPr>
        </p:nvGraphicFramePr>
        <p:xfrm>
          <a:off x="8814320" y="1969748"/>
          <a:ext cx="2346483" cy="1909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8" name="TextBox 37"/>
          <p:cNvSpPr txBox="1"/>
          <p:nvPr/>
        </p:nvSpPr>
        <p:spPr>
          <a:xfrm>
            <a:off x="812074" y="5791498"/>
            <a:ext cx="261257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Contrary to popular belief</a:t>
            </a:r>
            <a:r>
              <a:rPr 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,</a:t>
            </a:r>
          </a:p>
          <a:p>
            <a:pPr algn="ctr"/>
            <a:r>
              <a:rPr 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Lorem Ipsum is not simply random text</a:t>
            </a:r>
            <a:r>
              <a:rPr 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.</a:t>
            </a:r>
          </a:p>
          <a:p>
            <a:pPr algn="ctr"/>
            <a:endParaRPr lang="en-US" sz="1400">
              <a:solidFill>
                <a:schemeClr val="tx1">
                  <a:lumMod val="75000"/>
                  <a:lumOff val="25000"/>
                </a:schemeClr>
              </a:solidFill>
              <a:latin typeface="Source Sans Pro Light" panose="020B0403030403020204" pitchFamily="34" charset="0"/>
            </a:endParaRPr>
          </a:p>
          <a:p>
            <a:pPr algn="ctr"/>
            <a:r>
              <a:rPr 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 </a:t>
            </a:r>
            <a:endParaRPr lang="en-US" sz="1400">
              <a:solidFill>
                <a:schemeClr val="tx1">
                  <a:lumMod val="75000"/>
                  <a:lumOff val="2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439887" y="5791499"/>
            <a:ext cx="261257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Contrary to popular belief</a:t>
            </a:r>
            <a:r>
              <a:rPr 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,</a:t>
            </a:r>
          </a:p>
          <a:p>
            <a:pPr algn="ctr"/>
            <a:r>
              <a:rPr 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Lorem Ipsum is not simply random text</a:t>
            </a:r>
            <a:r>
              <a:rPr 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.</a:t>
            </a:r>
          </a:p>
          <a:p>
            <a:pPr algn="ctr"/>
            <a:endParaRPr lang="en-US" sz="1400">
              <a:solidFill>
                <a:schemeClr val="tx1">
                  <a:lumMod val="75000"/>
                  <a:lumOff val="25000"/>
                </a:schemeClr>
              </a:solidFill>
              <a:latin typeface="Source Sans Pro Light" panose="020B0403030403020204" pitchFamily="34" charset="0"/>
            </a:endParaRPr>
          </a:p>
          <a:p>
            <a:pPr algn="ctr"/>
            <a:r>
              <a:rPr 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 </a:t>
            </a:r>
            <a:endParaRPr lang="en-US" sz="1400">
              <a:solidFill>
                <a:schemeClr val="tx1">
                  <a:lumMod val="75000"/>
                  <a:lumOff val="2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031774" y="5806310"/>
            <a:ext cx="261257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Contrary to popular belief</a:t>
            </a:r>
            <a:r>
              <a:rPr 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,</a:t>
            </a:r>
          </a:p>
          <a:p>
            <a:pPr algn="ctr"/>
            <a:r>
              <a:rPr 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Lorem Ipsum is not simply random text</a:t>
            </a:r>
            <a:r>
              <a:rPr 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.</a:t>
            </a:r>
          </a:p>
          <a:p>
            <a:pPr algn="ctr"/>
            <a:endParaRPr lang="en-US" sz="1400">
              <a:solidFill>
                <a:schemeClr val="tx1">
                  <a:lumMod val="75000"/>
                  <a:lumOff val="25000"/>
                </a:schemeClr>
              </a:solidFill>
              <a:latin typeface="Source Sans Pro Light" panose="020B0403030403020204" pitchFamily="34" charset="0"/>
            </a:endParaRPr>
          </a:p>
          <a:p>
            <a:pPr algn="ctr"/>
            <a:r>
              <a:rPr 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 </a:t>
            </a:r>
            <a:endParaRPr lang="en-US" sz="1400">
              <a:solidFill>
                <a:schemeClr val="tx1">
                  <a:lumMod val="75000"/>
                  <a:lumOff val="2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598080" y="5791497"/>
            <a:ext cx="261257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Contrary to popular belief</a:t>
            </a:r>
            <a:r>
              <a:rPr 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,</a:t>
            </a:r>
          </a:p>
          <a:p>
            <a:pPr algn="ctr"/>
            <a:r>
              <a:rPr 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Lorem Ipsum is not simply random text</a:t>
            </a:r>
            <a:r>
              <a:rPr 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.</a:t>
            </a:r>
          </a:p>
          <a:p>
            <a:pPr algn="ctr"/>
            <a:endParaRPr lang="en-US" sz="1400">
              <a:solidFill>
                <a:schemeClr val="tx1">
                  <a:lumMod val="75000"/>
                  <a:lumOff val="25000"/>
                </a:schemeClr>
              </a:solidFill>
              <a:latin typeface="Source Sans Pro Light" panose="020B0403030403020204" pitchFamily="34" charset="0"/>
            </a:endParaRPr>
          </a:p>
          <a:p>
            <a:pPr algn="ctr"/>
            <a:r>
              <a:rPr 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 </a:t>
            </a:r>
            <a:endParaRPr lang="en-US" sz="1400">
              <a:solidFill>
                <a:schemeClr val="tx1">
                  <a:lumMod val="75000"/>
                  <a:lumOff val="25000"/>
                </a:schemeClr>
              </a:solidFill>
              <a:latin typeface="Source Sans Pro Light" panose="020B0403030403020204" pitchFamily="34" charset="0"/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566046" y="406567"/>
            <a:ext cx="11110139" cy="920853"/>
            <a:chOff x="566046" y="406567"/>
            <a:chExt cx="11110139" cy="920853"/>
          </a:xfrm>
        </p:grpSpPr>
        <p:sp>
          <p:nvSpPr>
            <p:cNvPr id="43" name="TextBox 42"/>
            <p:cNvSpPr txBox="1"/>
            <p:nvPr/>
          </p:nvSpPr>
          <p:spPr>
            <a:xfrm>
              <a:off x="566047" y="406567"/>
              <a:ext cx="111101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smtClean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Doughnout style infographic</a:t>
              </a:r>
              <a:endParaRPr lang="en-US" sz="3600">
                <a:solidFill>
                  <a:schemeClr val="bg1"/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66046" y="898769"/>
              <a:ext cx="110977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smtClean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Doughnout style infographic with different uses</a:t>
              </a:r>
              <a:endParaRPr lang="en-US" sz="1400">
                <a:solidFill>
                  <a:schemeClr val="bg1"/>
                </a:solidFill>
                <a:latin typeface="Source Sans Pro Light" panose="020B0403030403020204" pitchFamily="34" charset="0"/>
              </a:endParaRP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668853" y="1241693"/>
              <a:ext cx="333375" cy="85727"/>
              <a:chOff x="1176205" y="1241693"/>
              <a:chExt cx="333375" cy="85727"/>
            </a:xfrm>
          </p:grpSpPr>
          <p:sp>
            <p:nvSpPr>
              <p:cNvPr id="46" name="Oval 45"/>
              <p:cNvSpPr/>
              <p:nvPr/>
            </p:nvSpPr>
            <p:spPr>
              <a:xfrm>
                <a:off x="1176205" y="1241695"/>
                <a:ext cx="85725" cy="857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Oval 46"/>
              <p:cNvSpPr/>
              <p:nvPr/>
            </p:nvSpPr>
            <p:spPr>
              <a:xfrm>
                <a:off x="1300030" y="1241694"/>
                <a:ext cx="85725" cy="857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Oval 47"/>
              <p:cNvSpPr/>
              <p:nvPr/>
            </p:nvSpPr>
            <p:spPr>
              <a:xfrm>
                <a:off x="1423855" y="1241693"/>
                <a:ext cx="85725" cy="857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71043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566046" y="406567"/>
            <a:ext cx="11110139" cy="920853"/>
            <a:chOff x="566046" y="406567"/>
            <a:chExt cx="11110139" cy="920853"/>
          </a:xfrm>
        </p:grpSpPr>
        <p:sp>
          <p:nvSpPr>
            <p:cNvPr id="22" name="TextBox 21"/>
            <p:cNvSpPr txBox="1"/>
            <p:nvPr/>
          </p:nvSpPr>
          <p:spPr>
            <a:xfrm>
              <a:off x="566047" y="406567"/>
              <a:ext cx="111101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Doughnout</a:t>
              </a:r>
              <a:r>
                <a:rPr 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 style </a:t>
              </a:r>
              <a:r>
                <a:rPr lang="en-US" sz="36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infographic</a:t>
              </a:r>
              <a:r>
                <a:rPr lang="en-US" sz="3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 with light background</a:t>
              </a:r>
              <a:endPara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66046" y="898769"/>
              <a:ext cx="110977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Source Sans Pro Light" panose="020B0403030403020204" pitchFamily="34" charset="0"/>
                </a:rPr>
                <a:t>Doughnout style infographic with different uses</a:t>
              </a: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668853" y="1241693"/>
              <a:ext cx="333375" cy="85727"/>
              <a:chOff x="1176205" y="1241693"/>
              <a:chExt cx="333375" cy="85727"/>
            </a:xfrm>
          </p:grpSpPr>
          <p:sp>
            <p:nvSpPr>
              <p:cNvPr id="25" name="Oval 24"/>
              <p:cNvSpPr/>
              <p:nvPr/>
            </p:nvSpPr>
            <p:spPr>
              <a:xfrm>
                <a:off x="1176205" y="1241695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1300030" y="1241694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1423855" y="1241693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9" name="Oval 38"/>
          <p:cNvSpPr/>
          <p:nvPr/>
        </p:nvSpPr>
        <p:spPr>
          <a:xfrm>
            <a:off x="1059544" y="1857829"/>
            <a:ext cx="2133600" cy="2133600"/>
          </a:xfrm>
          <a:prstGeom prst="ellipse">
            <a:avLst/>
          </a:prstGeom>
          <a:solidFill>
            <a:schemeClr val="bg1">
              <a:lumMod val="75000"/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Oval 39"/>
          <p:cNvSpPr/>
          <p:nvPr/>
        </p:nvSpPr>
        <p:spPr>
          <a:xfrm>
            <a:off x="3679372" y="1857829"/>
            <a:ext cx="2133600" cy="2133600"/>
          </a:xfrm>
          <a:prstGeom prst="ellipse">
            <a:avLst/>
          </a:prstGeom>
          <a:solidFill>
            <a:schemeClr val="bg1">
              <a:lumMod val="75000"/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Oval 41"/>
          <p:cNvSpPr/>
          <p:nvPr/>
        </p:nvSpPr>
        <p:spPr>
          <a:xfrm>
            <a:off x="6299200" y="1857829"/>
            <a:ext cx="2133600" cy="2133600"/>
          </a:xfrm>
          <a:prstGeom prst="ellipse">
            <a:avLst/>
          </a:prstGeom>
          <a:solidFill>
            <a:schemeClr val="bg1">
              <a:lumMod val="75000"/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Oval 42"/>
          <p:cNvSpPr/>
          <p:nvPr/>
        </p:nvSpPr>
        <p:spPr>
          <a:xfrm>
            <a:off x="8919028" y="1857829"/>
            <a:ext cx="2133600" cy="2133600"/>
          </a:xfrm>
          <a:prstGeom prst="ellipse">
            <a:avLst/>
          </a:prstGeom>
          <a:solidFill>
            <a:schemeClr val="bg1">
              <a:lumMod val="75000"/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44" name="Chart 43"/>
          <p:cNvGraphicFramePr/>
          <p:nvPr>
            <p:extLst>
              <p:ext uri="{D42A27DB-BD31-4B8C-83A1-F6EECF244321}">
                <p14:modId xmlns:p14="http://schemas.microsoft.com/office/powerpoint/2010/main" val="1662658409"/>
              </p:ext>
            </p:extLst>
          </p:nvPr>
        </p:nvGraphicFramePr>
        <p:xfrm>
          <a:off x="950673" y="1979578"/>
          <a:ext cx="2346483" cy="1909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48" name="Straight Connector 47"/>
          <p:cNvCxnSpPr/>
          <p:nvPr/>
        </p:nvCxnSpPr>
        <p:spPr>
          <a:xfrm>
            <a:off x="2118360" y="3991429"/>
            <a:ext cx="0" cy="618308"/>
          </a:xfrm>
          <a:prstGeom prst="line">
            <a:avLst/>
          </a:prstGeom>
          <a:ln w="15875">
            <a:solidFill>
              <a:schemeClr val="tx1">
                <a:alpha val="2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Oval 48"/>
          <p:cNvSpPr/>
          <p:nvPr/>
        </p:nvSpPr>
        <p:spPr>
          <a:xfrm>
            <a:off x="2019300" y="4626406"/>
            <a:ext cx="198120" cy="198120"/>
          </a:xfrm>
          <a:prstGeom prst="ellipse">
            <a:avLst/>
          </a:prstGeom>
          <a:noFill/>
          <a:ln w="34925">
            <a:solidFill>
              <a:schemeClr val="tx1">
                <a:alpha val="2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TextBox 49"/>
          <p:cNvSpPr txBox="1"/>
          <p:nvPr/>
        </p:nvSpPr>
        <p:spPr>
          <a:xfrm>
            <a:off x="768530" y="4841195"/>
            <a:ext cx="2699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Sales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Source Sans Pro Light" panose="020B0403030403020204" pitchFamily="34" charset="0"/>
            </a:endParaRPr>
          </a:p>
        </p:txBody>
      </p:sp>
      <p:cxnSp>
        <p:nvCxnSpPr>
          <p:cNvPr id="56" name="Straight Connector 55"/>
          <p:cNvCxnSpPr/>
          <p:nvPr/>
        </p:nvCxnSpPr>
        <p:spPr>
          <a:xfrm>
            <a:off x="4728210" y="3991429"/>
            <a:ext cx="0" cy="618308"/>
          </a:xfrm>
          <a:prstGeom prst="line">
            <a:avLst/>
          </a:prstGeom>
          <a:ln w="15875">
            <a:solidFill>
              <a:schemeClr val="tx1">
                <a:alpha val="2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Oval 56"/>
          <p:cNvSpPr/>
          <p:nvPr/>
        </p:nvSpPr>
        <p:spPr>
          <a:xfrm>
            <a:off x="4629150" y="4626406"/>
            <a:ext cx="198120" cy="198120"/>
          </a:xfrm>
          <a:prstGeom prst="ellipse">
            <a:avLst/>
          </a:prstGeom>
          <a:noFill/>
          <a:ln w="34925">
            <a:solidFill>
              <a:schemeClr val="tx1">
                <a:alpha val="2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TextBox 57"/>
          <p:cNvSpPr txBox="1"/>
          <p:nvPr/>
        </p:nvSpPr>
        <p:spPr>
          <a:xfrm>
            <a:off x="3378380" y="4841195"/>
            <a:ext cx="2699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Incomes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Source Sans Pro Light" panose="020B0403030403020204" pitchFamily="34" charset="0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>
            <a:off x="7338060" y="3991429"/>
            <a:ext cx="0" cy="618308"/>
          </a:xfrm>
          <a:prstGeom prst="line">
            <a:avLst/>
          </a:prstGeom>
          <a:ln w="15875">
            <a:solidFill>
              <a:schemeClr val="tx1">
                <a:alpha val="2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Oval 59"/>
          <p:cNvSpPr/>
          <p:nvPr/>
        </p:nvSpPr>
        <p:spPr>
          <a:xfrm>
            <a:off x="7239000" y="4626406"/>
            <a:ext cx="198120" cy="198120"/>
          </a:xfrm>
          <a:prstGeom prst="ellipse">
            <a:avLst/>
          </a:prstGeom>
          <a:noFill/>
          <a:ln w="34925">
            <a:solidFill>
              <a:schemeClr val="tx1">
                <a:alpha val="2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TextBox 60"/>
          <p:cNvSpPr txBox="1"/>
          <p:nvPr/>
        </p:nvSpPr>
        <p:spPr>
          <a:xfrm>
            <a:off x="5988230" y="4841195"/>
            <a:ext cx="2699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Productivity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Source Sans Pro Light" panose="020B0403030403020204" pitchFamily="34" charset="0"/>
            </a:endParaRPr>
          </a:p>
        </p:txBody>
      </p:sp>
      <p:cxnSp>
        <p:nvCxnSpPr>
          <p:cNvPr id="62" name="Straight Connector 61"/>
          <p:cNvCxnSpPr/>
          <p:nvPr/>
        </p:nvCxnSpPr>
        <p:spPr>
          <a:xfrm>
            <a:off x="9947910" y="3991429"/>
            <a:ext cx="0" cy="618308"/>
          </a:xfrm>
          <a:prstGeom prst="line">
            <a:avLst/>
          </a:prstGeom>
          <a:ln w="15875">
            <a:solidFill>
              <a:schemeClr val="tx1">
                <a:alpha val="2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Oval 62"/>
          <p:cNvSpPr/>
          <p:nvPr/>
        </p:nvSpPr>
        <p:spPr>
          <a:xfrm>
            <a:off x="9848850" y="4626406"/>
            <a:ext cx="198120" cy="198120"/>
          </a:xfrm>
          <a:prstGeom prst="ellipse">
            <a:avLst/>
          </a:prstGeom>
          <a:noFill/>
          <a:ln w="34925">
            <a:solidFill>
              <a:schemeClr val="tx1">
                <a:alpha val="2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" name="TextBox 64"/>
          <p:cNvSpPr txBox="1"/>
          <p:nvPr/>
        </p:nvSpPr>
        <p:spPr>
          <a:xfrm>
            <a:off x="8598080" y="4841195"/>
            <a:ext cx="2699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Online Sales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Source Sans Pro Light" panose="020B0403030403020204" pitchFamily="34" charset="0"/>
            </a:endParaRPr>
          </a:p>
        </p:txBody>
      </p:sp>
      <p:graphicFrame>
        <p:nvGraphicFramePr>
          <p:cNvPr id="66" name="Chart 65"/>
          <p:cNvGraphicFramePr/>
          <p:nvPr>
            <p:extLst>
              <p:ext uri="{D42A27DB-BD31-4B8C-83A1-F6EECF244321}">
                <p14:modId xmlns:p14="http://schemas.microsoft.com/office/powerpoint/2010/main" val="3750190024"/>
              </p:ext>
            </p:extLst>
          </p:nvPr>
        </p:nvGraphicFramePr>
        <p:xfrm>
          <a:off x="3575222" y="1969748"/>
          <a:ext cx="2346483" cy="1909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1" name="Chart 70"/>
          <p:cNvGraphicFramePr/>
          <p:nvPr>
            <p:extLst>
              <p:ext uri="{D42A27DB-BD31-4B8C-83A1-F6EECF244321}">
                <p14:modId xmlns:p14="http://schemas.microsoft.com/office/powerpoint/2010/main" val="2794393735"/>
              </p:ext>
            </p:extLst>
          </p:nvPr>
        </p:nvGraphicFramePr>
        <p:xfrm>
          <a:off x="6218000" y="1969748"/>
          <a:ext cx="2346483" cy="1909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72" name="Chart 71"/>
          <p:cNvGraphicFramePr/>
          <p:nvPr>
            <p:extLst>
              <p:ext uri="{D42A27DB-BD31-4B8C-83A1-F6EECF244321}">
                <p14:modId xmlns:p14="http://schemas.microsoft.com/office/powerpoint/2010/main" val="2258778543"/>
              </p:ext>
            </p:extLst>
          </p:nvPr>
        </p:nvGraphicFramePr>
        <p:xfrm>
          <a:off x="8814320" y="1969748"/>
          <a:ext cx="2346483" cy="1909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73" name="TextBox 72"/>
          <p:cNvSpPr txBox="1"/>
          <p:nvPr/>
        </p:nvSpPr>
        <p:spPr>
          <a:xfrm>
            <a:off x="812074" y="5241306"/>
            <a:ext cx="261257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Contrary to popular belief</a:t>
            </a:r>
            <a:r>
              <a:rPr 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,</a:t>
            </a:r>
          </a:p>
          <a:p>
            <a:pPr algn="ctr"/>
            <a:r>
              <a:rPr 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Lorem Ipsum is not simply random text</a:t>
            </a:r>
            <a:r>
              <a:rPr 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.</a:t>
            </a:r>
          </a:p>
          <a:p>
            <a:pPr algn="ctr"/>
            <a:endParaRPr lang="en-US" sz="1400">
              <a:solidFill>
                <a:schemeClr val="tx1">
                  <a:lumMod val="75000"/>
                  <a:lumOff val="25000"/>
                </a:schemeClr>
              </a:solidFill>
              <a:latin typeface="Source Sans Pro Light" panose="020B0403030403020204" pitchFamily="34" charset="0"/>
            </a:endParaRPr>
          </a:p>
          <a:p>
            <a:pPr algn="ctr"/>
            <a:r>
              <a:rPr 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 </a:t>
            </a:r>
            <a:endParaRPr lang="en-US" sz="1400">
              <a:solidFill>
                <a:schemeClr val="tx1">
                  <a:lumMod val="75000"/>
                  <a:lumOff val="2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439887" y="5241307"/>
            <a:ext cx="261257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Contrary to popular belief</a:t>
            </a:r>
            <a:r>
              <a:rPr 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,</a:t>
            </a:r>
          </a:p>
          <a:p>
            <a:pPr algn="ctr"/>
            <a:r>
              <a:rPr 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Lorem Ipsum is not simply random text</a:t>
            </a:r>
            <a:r>
              <a:rPr 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.</a:t>
            </a:r>
          </a:p>
          <a:p>
            <a:pPr algn="ctr"/>
            <a:endParaRPr lang="en-US" sz="1400">
              <a:solidFill>
                <a:schemeClr val="tx1">
                  <a:lumMod val="75000"/>
                  <a:lumOff val="25000"/>
                </a:schemeClr>
              </a:solidFill>
              <a:latin typeface="Source Sans Pro Light" panose="020B0403030403020204" pitchFamily="34" charset="0"/>
            </a:endParaRPr>
          </a:p>
          <a:p>
            <a:pPr algn="ctr"/>
            <a:r>
              <a:rPr 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 </a:t>
            </a:r>
            <a:endParaRPr lang="en-US" sz="1400">
              <a:solidFill>
                <a:schemeClr val="tx1">
                  <a:lumMod val="75000"/>
                  <a:lumOff val="2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031774" y="5256118"/>
            <a:ext cx="261257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Contrary to popular belief</a:t>
            </a:r>
            <a:r>
              <a:rPr 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,</a:t>
            </a:r>
          </a:p>
          <a:p>
            <a:pPr algn="ctr"/>
            <a:r>
              <a:rPr 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Lorem Ipsum is not simply random text</a:t>
            </a:r>
            <a:r>
              <a:rPr 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.</a:t>
            </a:r>
          </a:p>
          <a:p>
            <a:pPr algn="ctr"/>
            <a:endParaRPr lang="en-US" sz="1400">
              <a:solidFill>
                <a:schemeClr val="tx1">
                  <a:lumMod val="75000"/>
                  <a:lumOff val="25000"/>
                </a:schemeClr>
              </a:solidFill>
              <a:latin typeface="Source Sans Pro Light" panose="020B0403030403020204" pitchFamily="34" charset="0"/>
            </a:endParaRPr>
          </a:p>
          <a:p>
            <a:pPr algn="ctr"/>
            <a:r>
              <a:rPr 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 </a:t>
            </a:r>
            <a:endParaRPr lang="en-US" sz="1400">
              <a:solidFill>
                <a:schemeClr val="tx1">
                  <a:lumMod val="75000"/>
                  <a:lumOff val="2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8598080" y="5241305"/>
            <a:ext cx="261257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Contrary to popular belief</a:t>
            </a:r>
            <a:r>
              <a:rPr 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,</a:t>
            </a:r>
          </a:p>
          <a:p>
            <a:pPr algn="ctr"/>
            <a:r>
              <a:rPr 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Lorem Ipsum is not simply random text</a:t>
            </a:r>
            <a:r>
              <a:rPr 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.</a:t>
            </a:r>
          </a:p>
          <a:p>
            <a:pPr algn="ctr"/>
            <a:endParaRPr lang="en-US" sz="1400">
              <a:solidFill>
                <a:schemeClr val="tx1">
                  <a:lumMod val="75000"/>
                  <a:lumOff val="25000"/>
                </a:schemeClr>
              </a:solidFill>
              <a:latin typeface="Source Sans Pro Light" panose="020B0403030403020204" pitchFamily="34" charset="0"/>
            </a:endParaRPr>
          </a:p>
          <a:p>
            <a:pPr algn="ctr"/>
            <a:r>
              <a:rPr 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 </a:t>
            </a:r>
            <a:endParaRPr lang="en-US" sz="1400">
              <a:solidFill>
                <a:schemeClr val="tx1">
                  <a:lumMod val="75000"/>
                  <a:lumOff val="25000"/>
                </a:schemeClr>
              </a:solidFill>
              <a:latin typeface="Source Sans Pro Light" panose="020B04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2736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566046" y="406567"/>
            <a:ext cx="11110139" cy="920853"/>
            <a:chOff x="566046" y="406567"/>
            <a:chExt cx="11110139" cy="920853"/>
          </a:xfrm>
        </p:grpSpPr>
        <p:sp>
          <p:nvSpPr>
            <p:cNvPr id="22" name="TextBox 21"/>
            <p:cNvSpPr txBox="1"/>
            <p:nvPr/>
          </p:nvSpPr>
          <p:spPr>
            <a:xfrm>
              <a:off x="566047" y="406567"/>
              <a:ext cx="111101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Pie </a:t>
              </a:r>
              <a:r>
                <a:rPr 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style </a:t>
              </a:r>
              <a:r>
                <a:rPr lang="en-US" sz="36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infographic</a:t>
              </a:r>
              <a:r>
                <a:rPr lang="en-US" sz="3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 sample one</a:t>
              </a:r>
              <a:endPara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66046" y="898769"/>
              <a:ext cx="110977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>
                  <a:solidFill>
                    <a:schemeClr val="bg1">
                      <a:lumMod val="65000"/>
                    </a:schemeClr>
                  </a:solidFill>
                  <a:latin typeface="Source Sans Pro Light" panose="020B0403030403020204" pitchFamily="34" charset="0"/>
                </a:rPr>
                <a:t>Doughnout</a:t>
              </a: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Source Sans Pro Light" panose="020B0403030403020204" pitchFamily="34" charset="0"/>
                </a:rPr>
                <a:t> style </a:t>
              </a:r>
              <a:r>
                <a:rPr lang="en-US" sz="1400" dirty="0" err="1">
                  <a:solidFill>
                    <a:schemeClr val="bg1">
                      <a:lumMod val="65000"/>
                    </a:schemeClr>
                  </a:solidFill>
                  <a:latin typeface="Source Sans Pro Light" panose="020B0403030403020204" pitchFamily="34" charset="0"/>
                </a:rPr>
                <a:t>infographic</a:t>
              </a: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Source Sans Pro Light" panose="020B0403030403020204" pitchFamily="34" charset="0"/>
                </a:rPr>
                <a:t> with different uses</a:t>
              </a: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668853" y="1241693"/>
              <a:ext cx="333375" cy="85727"/>
              <a:chOff x="1176205" y="1241693"/>
              <a:chExt cx="333375" cy="85727"/>
            </a:xfrm>
          </p:grpSpPr>
          <p:sp>
            <p:nvSpPr>
              <p:cNvPr id="25" name="Oval 24"/>
              <p:cNvSpPr/>
              <p:nvPr/>
            </p:nvSpPr>
            <p:spPr>
              <a:xfrm>
                <a:off x="1176205" y="1241695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1300030" y="1241694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1423855" y="1241693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3690813935"/>
              </p:ext>
            </p:extLst>
          </p:nvPr>
        </p:nvGraphicFramePr>
        <p:xfrm>
          <a:off x="5750220" y="2631950"/>
          <a:ext cx="5913595" cy="39423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2" name="Group 11"/>
          <p:cNvGrpSpPr/>
          <p:nvPr/>
        </p:nvGrpSpPr>
        <p:grpSpPr>
          <a:xfrm>
            <a:off x="647421" y="2044785"/>
            <a:ext cx="4473219" cy="1134513"/>
            <a:chOff x="647421" y="2044785"/>
            <a:chExt cx="4473219" cy="1134513"/>
          </a:xfrm>
        </p:grpSpPr>
        <p:sp>
          <p:nvSpPr>
            <p:cNvPr id="7" name="Oval 6"/>
            <p:cNvSpPr/>
            <p:nvPr/>
          </p:nvSpPr>
          <p:spPr>
            <a:xfrm>
              <a:off x="647421" y="2222695"/>
              <a:ext cx="290513" cy="290513"/>
            </a:xfrm>
            <a:prstGeom prst="ellipse">
              <a:avLst/>
            </a:prstGeom>
            <a:solidFill>
              <a:srgbClr val="3297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002228" y="2044785"/>
              <a:ext cx="9893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smtClean="0">
                  <a:latin typeface="Source Sans Pro Light" panose="020B0403030403020204" pitchFamily="34" charset="0"/>
                </a:rPr>
                <a:t>8.2</a:t>
              </a:r>
              <a:endParaRPr lang="en-US" sz="3600">
                <a:latin typeface="Source Sans Pro Light" panose="020B0403030403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111348" y="2513208"/>
              <a:ext cx="3052689" cy="666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002228" y="2513208"/>
              <a:ext cx="411841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Contrary to popular </a:t>
              </a:r>
              <a:r>
                <a:rPr lang="en-US" sz="16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belief, Lorem </a:t>
              </a:r>
              <a:r>
                <a:rPr 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Ipsum is not simply random text</a:t>
              </a:r>
              <a:r>
                <a:rPr lang="en-US" sz="16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.</a:t>
              </a:r>
              <a:endParaRPr 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647421" y="3179298"/>
            <a:ext cx="4473219" cy="1134513"/>
            <a:chOff x="647421" y="2044785"/>
            <a:chExt cx="4473219" cy="1134513"/>
          </a:xfrm>
        </p:grpSpPr>
        <p:sp>
          <p:nvSpPr>
            <p:cNvPr id="46" name="Oval 45"/>
            <p:cNvSpPr/>
            <p:nvPr/>
          </p:nvSpPr>
          <p:spPr>
            <a:xfrm>
              <a:off x="647421" y="2222695"/>
              <a:ext cx="290513" cy="290513"/>
            </a:xfrm>
            <a:prstGeom prst="ellipse">
              <a:avLst/>
            </a:prstGeom>
            <a:solidFill>
              <a:srgbClr val="EB98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002228" y="2044785"/>
              <a:ext cx="9893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smtClean="0">
                  <a:latin typeface="Source Sans Pro Light" panose="020B0403030403020204" pitchFamily="34" charset="0"/>
                </a:rPr>
                <a:t>3.2</a:t>
              </a:r>
              <a:endParaRPr lang="en-US" sz="3600">
                <a:latin typeface="Source Sans Pro Light" panose="020B0403030403020204" pitchFamily="34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111348" y="2513208"/>
              <a:ext cx="3052689" cy="666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/>
            </a:p>
          </p:txBody>
        </p:sp>
        <p:sp>
          <p:nvSpPr>
            <p:cNvPr id="52" name="Rectangle 51"/>
            <p:cNvSpPr/>
            <p:nvPr/>
          </p:nvSpPr>
          <p:spPr>
            <a:xfrm>
              <a:off x="1002228" y="2513208"/>
              <a:ext cx="411841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Contrary to popular </a:t>
              </a:r>
              <a:r>
                <a:rPr lang="en-US" sz="16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belief, Lorem </a:t>
              </a:r>
              <a:r>
                <a:rPr 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Ipsum is not simply random text</a:t>
              </a:r>
              <a:r>
                <a:rPr lang="en-US" sz="16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.</a:t>
              </a:r>
              <a:endParaRPr 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47421" y="4279984"/>
            <a:ext cx="4473219" cy="1134513"/>
            <a:chOff x="647421" y="2044785"/>
            <a:chExt cx="4473219" cy="1134513"/>
          </a:xfrm>
        </p:grpSpPr>
        <p:sp>
          <p:nvSpPr>
            <p:cNvPr id="54" name="Oval 53"/>
            <p:cNvSpPr/>
            <p:nvPr/>
          </p:nvSpPr>
          <p:spPr>
            <a:xfrm>
              <a:off x="647421" y="2222695"/>
              <a:ext cx="290513" cy="290513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002228" y="2044785"/>
              <a:ext cx="9893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smtClean="0">
                  <a:latin typeface="Source Sans Pro Light" panose="020B0403030403020204" pitchFamily="34" charset="0"/>
                </a:rPr>
                <a:t>2.6</a:t>
              </a:r>
              <a:endParaRPr lang="en-US" sz="3600">
                <a:latin typeface="Source Sans Pro Light" panose="020B0403030403020204" pitchFamily="34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111348" y="2513208"/>
              <a:ext cx="3052689" cy="666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/>
            </a:p>
          </p:txBody>
        </p:sp>
        <p:sp>
          <p:nvSpPr>
            <p:cNvPr id="67" name="Rectangle 66"/>
            <p:cNvSpPr/>
            <p:nvPr/>
          </p:nvSpPr>
          <p:spPr>
            <a:xfrm>
              <a:off x="1002228" y="2513208"/>
              <a:ext cx="411841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Contrary to popular </a:t>
              </a:r>
              <a:r>
                <a:rPr lang="en-US" sz="16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belief, Lorem </a:t>
              </a:r>
              <a:r>
                <a:rPr 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Ipsum is not simply random text</a:t>
              </a:r>
              <a:r>
                <a:rPr lang="en-US" sz="16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.</a:t>
              </a:r>
              <a:endParaRPr 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111349" y="5406145"/>
            <a:ext cx="1997611" cy="895854"/>
            <a:chOff x="1111349" y="5406145"/>
            <a:chExt cx="1997611" cy="895854"/>
          </a:xfrm>
        </p:grpSpPr>
        <p:sp>
          <p:nvSpPr>
            <p:cNvPr id="80" name="Oval 79"/>
            <p:cNvSpPr/>
            <p:nvPr/>
          </p:nvSpPr>
          <p:spPr>
            <a:xfrm>
              <a:off x="1111349" y="5572649"/>
              <a:ext cx="195130" cy="195130"/>
            </a:xfrm>
            <a:prstGeom prst="ellipse">
              <a:avLst/>
            </a:prstGeom>
            <a:solidFill>
              <a:srgbClr val="9B43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1306479" y="5406145"/>
              <a:ext cx="9893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smtClean="0">
                  <a:latin typeface="Source Sans Pro Light" panose="020B0403030403020204" pitchFamily="34" charset="0"/>
                </a:rPr>
                <a:t>1.4</a:t>
              </a:r>
              <a:endParaRPr lang="en-US" sz="2800">
                <a:latin typeface="Source Sans Pro Light" panose="020B0403030403020204" pitchFamily="34" charset="0"/>
              </a:endParaRPr>
            </a:p>
          </p:txBody>
        </p:sp>
        <p:sp>
          <p:nvSpPr>
            <p:cNvPr id="83" name="Rectangle 82"/>
            <p:cNvSpPr/>
            <p:nvPr/>
          </p:nvSpPr>
          <p:spPr>
            <a:xfrm>
              <a:off x="1306479" y="5778779"/>
              <a:ext cx="180248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Contrary to popular </a:t>
              </a:r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belief, Lorem Ipsum.</a:t>
              </a: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3165231" y="5434993"/>
            <a:ext cx="1997611" cy="895854"/>
            <a:chOff x="1111349" y="5406145"/>
            <a:chExt cx="1997611" cy="895854"/>
          </a:xfrm>
        </p:grpSpPr>
        <p:sp>
          <p:nvSpPr>
            <p:cNvPr id="85" name="Oval 84"/>
            <p:cNvSpPr/>
            <p:nvPr/>
          </p:nvSpPr>
          <p:spPr>
            <a:xfrm>
              <a:off x="1111349" y="5572649"/>
              <a:ext cx="195130" cy="195130"/>
            </a:xfrm>
            <a:prstGeom prst="ellipse">
              <a:avLst/>
            </a:prstGeom>
            <a:solidFill>
              <a:srgbClr val="2C58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1306479" y="5406145"/>
              <a:ext cx="9893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smtClean="0">
                  <a:latin typeface="Source Sans Pro Light" panose="020B0403030403020204" pitchFamily="34" charset="0"/>
                </a:rPr>
                <a:t>1.2</a:t>
              </a:r>
              <a:endParaRPr lang="en-US" sz="2800">
                <a:latin typeface="Source Sans Pro Light" panose="020B0403030403020204" pitchFamily="34" charset="0"/>
              </a:endParaRPr>
            </a:p>
          </p:txBody>
        </p:sp>
        <p:sp>
          <p:nvSpPr>
            <p:cNvPr id="87" name="Rectangle 86"/>
            <p:cNvSpPr/>
            <p:nvPr/>
          </p:nvSpPr>
          <p:spPr>
            <a:xfrm>
              <a:off x="1306479" y="5778779"/>
              <a:ext cx="180248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Contrary to popular </a:t>
              </a:r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belief, Lorem Ipsum.</a:t>
              </a: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</p:grpSp>
      <p:sp>
        <p:nvSpPr>
          <p:cNvPr id="88" name="TextBox 87"/>
          <p:cNvSpPr txBox="1"/>
          <p:nvPr/>
        </p:nvSpPr>
        <p:spPr>
          <a:xfrm>
            <a:off x="5922498" y="2044785"/>
            <a:ext cx="55989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Last month sales</a:t>
            </a:r>
          </a:p>
          <a:p>
            <a:pPr algn="ctr"/>
            <a:r>
              <a:rPr lang="en-US" sz="1400" smtClean="0">
                <a:solidFill>
                  <a:schemeClr val="bg1">
                    <a:lumMod val="75000"/>
                  </a:schemeClr>
                </a:solidFill>
                <a:latin typeface="Source Sans Pro Light" panose="020B0403030403020204" pitchFamily="34" charset="0"/>
              </a:rPr>
              <a:t>Lorem ipsum dolor sit amet consectetur</a:t>
            </a:r>
            <a:endParaRPr lang="en-US" sz="1400" dirty="0">
              <a:solidFill>
                <a:schemeClr val="bg1">
                  <a:lumMod val="75000"/>
                </a:schemeClr>
              </a:solidFill>
              <a:latin typeface="Source Sans Pro Light" panose="020B04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149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34" y="-43815"/>
            <a:ext cx="12199034" cy="5386117"/>
          </a:xfrm>
          <a:prstGeom prst="rect">
            <a:avLst/>
          </a:prstGeom>
        </p:spPr>
      </p:pic>
      <p:graphicFrame>
        <p:nvGraphicFramePr>
          <p:cNvPr id="17" name="Chart 16"/>
          <p:cNvGraphicFramePr/>
          <p:nvPr>
            <p:extLst>
              <p:ext uri="{D42A27DB-BD31-4B8C-83A1-F6EECF244321}">
                <p14:modId xmlns:p14="http://schemas.microsoft.com/office/powerpoint/2010/main" val="1445180928"/>
              </p:ext>
            </p:extLst>
          </p:nvPr>
        </p:nvGraphicFramePr>
        <p:xfrm>
          <a:off x="566046" y="1818682"/>
          <a:ext cx="11097769" cy="3287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Oval 20"/>
          <p:cNvSpPr/>
          <p:nvPr/>
        </p:nvSpPr>
        <p:spPr>
          <a:xfrm>
            <a:off x="566046" y="5749635"/>
            <a:ext cx="771691" cy="77169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153" y="5985161"/>
            <a:ext cx="297056" cy="297056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7526474" y="1580054"/>
            <a:ext cx="622544" cy="633747"/>
            <a:chOff x="7240724" y="1580054"/>
            <a:chExt cx="622544" cy="633747"/>
          </a:xfrm>
        </p:grpSpPr>
        <p:sp>
          <p:nvSpPr>
            <p:cNvPr id="29" name="Oval 28"/>
            <p:cNvSpPr/>
            <p:nvPr/>
          </p:nvSpPr>
          <p:spPr>
            <a:xfrm>
              <a:off x="7240724" y="1580054"/>
              <a:ext cx="622544" cy="62254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2" name="Right Triangle 1"/>
            <p:cNvSpPr/>
            <p:nvPr/>
          </p:nvSpPr>
          <p:spPr>
            <a:xfrm rot="18903219">
              <a:off x="7501988" y="2113788"/>
              <a:ext cx="100013" cy="100013"/>
            </a:xfrm>
            <a:prstGeom prst="rt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Oval 23"/>
          <p:cNvSpPr/>
          <p:nvPr/>
        </p:nvSpPr>
        <p:spPr>
          <a:xfrm>
            <a:off x="4543686" y="5749635"/>
            <a:ext cx="771691" cy="77169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832" y="5985161"/>
            <a:ext cx="305745" cy="305745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3269" y="1783279"/>
            <a:ext cx="214044" cy="214044"/>
          </a:xfrm>
          <a:prstGeom prst="rect">
            <a:avLst/>
          </a:prstGeom>
        </p:spPr>
      </p:pic>
      <p:grpSp>
        <p:nvGrpSpPr>
          <p:cNvPr id="30" name="Group 29"/>
          <p:cNvGrpSpPr/>
          <p:nvPr/>
        </p:nvGrpSpPr>
        <p:grpSpPr>
          <a:xfrm>
            <a:off x="566046" y="406567"/>
            <a:ext cx="11110139" cy="920853"/>
            <a:chOff x="566046" y="406567"/>
            <a:chExt cx="11110139" cy="920853"/>
          </a:xfrm>
        </p:grpSpPr>
        <p:sp>
          <p:nvSpPr>
            <p:cNvPr id="31" name="TextBox 30"/>
            <p:cNvSpPr txBox="1"/>
            <p:nvPr/>
          </p:nvSpPr>
          <p:spPr>
            <a:xfrm>
              <a:off x="566047" y="406567"/>
              <a:ext cx="111101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smtClean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Progress infographic</a:t>
              </a:r>
              <a:endParaRPr lang="en-US" sz="3600">
                <a:solidFill>
                  <a:schemeClr val="bg1"/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66046" y="898769"/>
              <a:ext cx="110977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smtClean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2 line progress bars for different use</a:t>
              </a:r>
              <a:endParaRPr lang="en-US" sz="1400">
                <a:solidFill>
                  <a:schemeClr val="bg1"/>
                </a:solidFill>
                <a:latin typeface="Source Sans Pro Light" panose="020B0403030403020204" pitchFamily="34" charset="0"/>
              </a:endParaRPr>
            </a:p>
          </p:txBody>
        </p:sp>
        <p:grpSp>
          <p:nvGrpSpPr>
            <p:cNvPr id="34" name="Group 33"/>
            <p:cNvGrpSpPr/>
            <p:nvPr/>
          </p:nvGrpSpPr>
          <p:grpSpPr>
            <a:xfrm>
              <a:off x="668853" y="1241693"/>
              <a:ext cx="333375" cy="85727"/>
              <a:chOff x="1176205" y="1241693"/>
              <a:chExt cx="333375" cy="85727"/>
            </a:xfrm>
          </p:grpSpPr>
          <p:sp>
            <p:nvSpPr>
              <p:cNvPr id="35" name="Oval 34"/>
              <p:cNvSpPr/>
              <p:nvPr/>
            </p:nvSpPr>
            <p:spPr>
              <a:xfrm>
                <a:off x="1176205" y="1241695"/>
                <a:ext cx="85725" cy="857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1300030" y="1241694"/>
                <a:ext cx="85725" cy="857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Oval 36"/>
              <p:cNvSpPr/>
              <p:nvPr/>
            </p:nvSpPr>
            <p:spPr>
              <a:xfrm>
                <a:off x="1423855" y="1241693"/>
                <a:ext cx="85725" cy="857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6" name="Group 5"/>
          <p:cNvGrpSpPr/>
          <p:nvPr/>
        </p:nvGrpSpPr>
        <p:grpSpPr>
          <a:xfrm>
            <a:off x="1450810" y="5746782"/>
            <a:ext cx="2786741" cy="773812"/>
            <a:chOff x="1533798" y="5800495"/>
            <a:chExt cx="2786741" cy="773812"/>
          </a:xfrm>
        </p:grpSpPr>
        <p:sp>
          <p:nvSpPr>
            <p:cNvPr id="4" name="TextBox 3"/>
            <p:cNvSpPr txBox="1"/>
            <p:nvPr/>
          </p:nvSpPr>
          <p:spPr>
            <a:xfrm>
              <a:off x="1533798" y="6051087"/>
              <a:ext cx="27566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Lorem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ipsum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 dolor sit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amet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,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consectetur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adipiscing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elit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. </a:t>
              </a:r>
              <a:endPara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533798" y="5800495"/>
              <a:ext cx="27867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376D9B"/>
                  </a:solidFill>
                  <a:latin typeface="Source Sans Pro" panose="020B0503030403020204" pitchFamily="34" charset="0"/>
                </a:rPr>
                <a:t>Headline here</a:t>
              </a:r>
              <a:endParaRPr lang="en-US" dirty="0">
                <a:solidFill>
                  <a:srgbClr val="376D9B"/>
                </a:solidFill>
                <a:latin typeface="Source Sans Pro" panose="020B0503030403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5458534" y="5746783"/>
            <a:ext cx="2786741" cy="773812"/>
            <a:chOff x="1533798" y="5800495"/>
            <a:chExt cx="2786741" cy="773812"/>
          </a:xfrm>
        </p:grpSpPr>
        <p:sp>
          <p:nvSpPr>
            <p:cNvPr id="40" name="TextBox 39"/>
            <p:cNvSpPr txBox="1"/>
            <p:nvPr/>
          </p:nvSpPr>
          <p:spPr>
            <a:xfrm>
              <a:off x="1533798" y="6051087"/>
              <a:ext cx="27566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Lorem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ipsum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 dolor sit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amet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,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consectetur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adipiscing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elit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. </a:t>
              </a:r>
              <a:endPara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533798" y="5800495"/>
              <a:ext cx="27867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376D9B"/>
                  </a:solidFill>
                  <a:latin typeface="Source Sans Pro" panose="020B0503030403020204" pitchFamily="34" charset="0"/>
                </a:rPr>
                <a:t>Headline here</a:t>
              </a:r>
              <a:endParaRPr lang="en-US" dirty="0">
                <a:solidFill>
                  <a:srgbClr val="376D9B"/>
                </a:solidFill>
                <a:latin typeface="Source Sans Pro" panose="020B0503030403020204" pitchFamily="34" charset="0"/>
              </a:endParaRPr>
            </a:p>
          </p:txBody>
        </p:sp>
      </p:grpSp>
      <p:sp>
        <p:nvSpPr>
          <p:cNvPr id="43" name="Oval 42"/>
          <p:cNvSpPr/>
          <p:nvPr/>
        </p:nvSpPr>
        <p:spPr>
          <a:xfrm>
            <a:off x="8490411" y="5749634"/>
            <a:ext cx="771691" cy="771691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9405259" y="5746782"/>
            <a:ext cx="2583541" cy="773812"/>
            <a:chOff x="1533798" y="5800495"/>
            <a:chExt cx="2786741" cy="773812"/>
          </a:xfrm>
        </p:grpSpPr>
        <p:sp>
          <p:nvSpPr>
            <p:cNvPr id="46" name="TextBox 45"/>
            <p:cNvSpPr txBox="1"/>
            <p:nvPr/>
          </p:nvSpPr>
          <p:spPr>
            <a:xfrm>
              <a:off x="1533798" y="6051087"/>
              <a:ext cx="27566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Lorem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ipsum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 dolor sit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amet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,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consectetur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adipiscing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elit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. </a:t>
              </a:r>
              <a:endPara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533798" y="5800495"/>
              <a:ext cx="27867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376D9B"/>
                  </a:solidFill>
                  <a:latin typeface="Source Sans Pro" panose="020B0503030403020204" pitchFamily="34" charset="0"/>
                </a:rPr>
                <a:t>Top sales</a:t>
              </a:r>
              <a:endParaRPr lang="en-US" dirty="0">
                <a:solidFill>
                  <a:srgbClr val="376D9B"/>
                </a:solidFill>
                <a:latin typeface="Source Sans Pro" panose="020B0503030403020204" pitchFamily="34" charset="0"/>
              </a:endParaRPr>
            </a:p>
          </p:txBody>
        </p:sp>
      </p:grpSp>
      <p:pic>
        <p:nvPicPr>
          <p:cNvPr id="48" name="Picture 47"/>
          <p:cNvPicPr>
            <a:picLocks noChangeAspect="1"/>
          </p:cNvPicPr>
          <p:nvPr/>
        </p:nvPicPr>
        <p:blipFill>
          <a:blip r:embed="rId7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1416" y="6026667"/>
            <a:ext cx="255550" cy="25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148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3298413476"/>
              </p:ext>
            </p:extLst>
          </p:nvPr>
        </p:nvGraphicFramePr>
        <p:xfrm>
          <a:off x="3626509" y="2536143"/>
          <a:ext cx="4851400" cy="32342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32" name="Picture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9070" y="3553036"/>
            <a:ext cx="280226" cy="280226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3336" y="3525425"/>
            <a:ext cx="335449" cy="335449"/>
          </a:xfrm>
          <a:prstGeom prst="rect">
            <a:avLst/>
          </a:prstGeom>
        </p:spPr>
      </p:pic>
      <p:sp>
        <p:nvSpPr>
          <p:cNvPr id="34" name="Oval 33"/>
          <p:cNvSpPr/>
          <p:nvPr/>
        </p:nvSpPr>
        <p:spPr>
          <a:xfrm>
            <a:off x="6139504" y="3311593"/>
            <a:ext cx="763114" cy="763114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5197626" y="3311593"/>
            <a:ext cx="763114" cy="763114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6139504" y="4245043"/>
            <a:ext cx="763114" cy="763114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5197626" y="4245043"/>
            <a:ext cx="763114" cy="763114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1518" y="4482711"/>
            <a:ext cx="287778" cy="28777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0060" y="4475600"/>
            <a:ext cx="302000" cy="302000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8537858" y="1798483"/>
            <a:ext cx="3112309" cy="1569455"/>
            <a:chOff x="7877126" y="1853074"/>
            <a:chExt cx="3112309" cy="1569455"/>
          </a:xfrm>
        </p:grpSpPr>
        <p:sp>
          <p:nvSpPr>
            <p:cNvPr id="62" name="TextBox 61"/>
            <p:cNvSpPr txBox="1"/>
            <p:nvPr/>
          </p:nvSpPr>
          <p:spPr>
            <a:xfrm>
              <a:off x="7877126" y="1853074"/>
              <a:ext cx="311230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ource Sans Pro" panose="020B0503030403020204" pitchFamily="34" charset="0"/>
                </a:rPr>
                <a:t>Savings</a:t>
              </a:r>
              <a:endPara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7877126" y="2252978"/>
              <a:ext cx="3112309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Lorem Ipsum is simply dummy text of the printing and typesetting industry</a:t>
              </a:r>
              <a:r>
                <a:rPr lang="en-US" sz="14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.</a:t>
              </a:r>
            </a:p>
            <a:p>
              <a:endPara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endParaRPr>
            </a:p>
            <a:p>
              <a:r>
                <a:rPr lang="en-US" sz="14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When </a:t>
              </a:r>
              <a:r>
                <a:rPr 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an unknown printer took a galley of type and </a:t>
              </a:r>
              <a:r>
                <a:rPr lang="en-US" sz="14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scrambled</a:t>
              </a:r>
              <a:endPara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8537858" y="4388866"/>
            <a:ext cx="3112309" cy="1784899"/>
            <a:chOff x="7877126" y="4279681"/>
            <a:chExt cx="3112309" cy="1784899"/>
          </a:xfrm>
        </p:grpSpPr>
        <p:sp>
          <p:nvSpPr>
            <p:cNvPr id="64" name="TextBox 63"/>
            <p:cNvSpPr txBox="1"/>
            <p:nvPr/>
          </p:nvSpPr>
          <p:spPr>
            <a:xfrm>
              <a:off x="7877126" y="4279681"/>
              <a:ext cx="311230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ource Sans Pro" panose="020B0503030403020204" pitchFamily="34" charset="0"/>
                </a:rPr>
                <a:t>Promo</a:t>
              </a:r>
              <a:endPara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7877126" y="4679585"/>
              <a:ext cx="3112309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Lorem </a:t>
              </a:r>
              <a:r>
                <a:rPr 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Ipsum has been the industry's standard dummy text ever since the </a:t>
              </a:r>
              <a:r>
                <a:rPr lang="en-US" sz="14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1500s.</a:t>
              </a:r>
            </a:p>
            <a:p>
              <a:endPara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endParaRPr>
            </a:p>
            <a:p>
              <a:r>
                <a:rPr lang="en-US" sz="14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When </a:t>
              </a:r>
              <a:r>
                <a:rPr 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an unknown printer took a galley of type and </a:t>
              </a:r>
              <a:r>
                <a:rPr lang="en-US" sz="14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scrambled</a:t>
              </a:r>
              <a:endPara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468439" y="1798483"/>
            <a:ext cx="3112309" cy="1784899"/>
            <a:chOff x="1138105" y="1853074"/>
            <a:chExt cx="3112309" cy="1784899"/>
          </a:xfrm>
        </p:grpSpPr>
        <p:sp>
          <p:nvSpPr>
            <p:cNvPr id="66" name="TextBox 65"/>
            <p:cNvSpPr txBox="1"/>
            <p:nvPr/>
          </p:nvSpPr>
          <p:spPr>
            <a:xfrm>
              <a:off x="1138105" y="1853074"/>
              <a:ext cx="311230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ource Sans Pro" panose="020B0503030403020204" pitchFamily="34" charset="0"/>
                </a:rPr>
                <a:t>Sales</a:t>
              </a:r>
              <a:endPara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138105" y="2252978"/>
              <a:ext cx="3112309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Lorem Ipsum is simply dummy text of the printing and typesetting industry</a:t>
              </a:r>
              <a:r>
                <a:rPr lang="en-US" sz="14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.</a:t>
              </a:r>
            </a:p>
            <a:p>
              <a:pPr algn="r"/>
              <a:endPara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endParaRPr>
            </a:p>
            <a:p>
              <a:pPr algn="r"/>
              <a:r>
                <a:rPr 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Lorem Ipsum has been the industry's standard dummy text ever since the </a:t>
              </a:r>
              <a:r>
                <a:rPr lang="en-US" sz="14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1500s.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68439" y="4388866"/>
            <a:ext cx="3112309" cy="1784899"/>
            <a:chOff x="1138105" y="4279681"/>
            <a:chExt cx="3112309" cy="1784899"/>
          </a:xfrm>
        </p:grpSpPr>
        <p:sp>
          <p:nvSpPr>
            <p:cNvPr id="68" name="TextBox 67"/>
            <p:cNvSpPr txBox="1"/>
            <p:nvPr/>
          </p:nvSpPr>
          <p:spPr>
            <a:xfrm>
              <a:off x="1138105" y="4279681"/>
              <a:ext cx="311230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ource Sans Pro" panose="020B0503030403020204" pitchFamily="34" charset="0"/>
                </a:rPr>
                <a:t>Prices</a:t>
              </a:r>
              <a:endPara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1138105" y="4679585"/>
              <a:ext cx="3112309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Lorem Ipsum is simply dummy text of the printing and typesetting industry</a:t>
              </a:r>
              <a:r>
                <a:rPr lang="en-US" sz="14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.</a:t>
              </a:r>
            </a:p>
            <a:p>
              <a:pPr algn="r"/>
              <a:endPara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endParaRPr>
            </a:p>
            <a:p>
              <a:pPr algn="r"/>
              <a:r>
                <a:rPr 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Lorem Ipsum has been the industry's standard dummy text ever since the </a:t>
              </a:r>
              <a:r>
                <a:rPr lang="en-US" sz="14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1500s.</a:t>
              </a: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754553" y="2195845"/>
            <a:ext cx="8502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EB9803"/>
                </a:solidFill>
                <a:latin typeface="Source Sans Pro" panose="020B0503030403020204" pitchFamily="34" charset="0"/>
              </a:rPr>
              <a:t>13%</a:t>
            </a:r>
            <a:endParaRPr lang="en-US" sz="2800" dirty="0">
              <a:solidFill>
                <a:srgbClr val="EB9803"/>
              </a:solidFill>
              <a:latin typeface="Source Sans Pro" panose="020B0503030403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7513764" y="2195845"/>
            <a:ext cx="8502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277977"/>
                </a:solidFill>
                <a:latin typeface="Source Sans Pro" panose="020B0503030403020204" pitchFamily="34" charset="0"/>
              </a:rPr>
              <a:t>10%</a:t>
            </a:r>
            <a:endParaRPr lang="en-US" sz="2800" dirty="0">
              <a:solidFill>
                <a:srgbClr val="277977"/>
              </a:solidFill>
              <a:latin typeface="Source Sans Pro" panose="020B0503030403020204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754553" y="5694654"/>
            <a:ext cx="8502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Source Sans Pro" panose="020B0503030403020204" pitchFamily="34" charset="0"/>
              </a:rPr>
              <a:t>22%</a:t>
            </a:r>
            <a:endParaRPr lang="en-US" sz="2800" dirty="0">
              <a:solidFill>
                <a:srgbClr val="0070C0"/>
              </a:solidFill>
              <a:latin typeface="Source Sans Pro" panose="020B0503030403020204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513764" y="5694654"/>
            <a:ext cx="8502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  <a:latin typeface="Source Sans Pro" panose="020B0503030403020204" pitchFamily="34" charset="0"/>
              </a:rPr>
              <a:t>55%</a:t>
            </a:r>
            <a:endParaRPr lang="en-US" sz="2800" dirty="0">
              <a:solidFill>
                <a:srgbClr val="C00000"/>
              </a:solidFill>
              <a:latin typeface="Source Sans Pro" panose="020B0503030403020204" pitchFamily="34" charset="0"/>
            </a:endParaRPr>
          </a:p>
        </p:txBody>
      </p:sp>
      <p:cxnSp>
        <p:nvCxnSpPr>
          <p:cNvPr id="29" name="Straight Arrow Connector 28"/>
          <p:cNvCxnSpPr>
            <a:stCxn id="37" idx="1"/>
            <a:endCxn id="25" idx="2"/>
          </p:cNvCxnSpPr>
          <p:nvPr/>
        </p:nvCxnSpPr>
        <p:spPr>
          <a:xfrm flipH="1" flipV="1">
            <a:off x="4179698" y="2719065"/>
            <a:ext cx="1129683" cy="704283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34" idx="7"/>
            <a:endCxn id="70" idx="2"/>
          </p:cNvCxnSpPr>
          <p:nvPr/>
        </p:nvCxnSpPr>
        <p:spPr>
          <a:xfrm flipV="1">
            <a:off x="6790863" y="2719065"/>
            <a:ext cx="1148046" cy="704283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>
            <a:stCxn id="40" idx="3"/>
            <a:endCxn id="71" idx="0"/>
          </p:cNvCxnSpPr>
          <p:nvPr/>
        </p:nvCxnSpPr>
        <p:spPr>
          <a:xfrm flipH="1">
            <a:off x="4179698" y="4896402"/>
            <a:ext cx="1129683" cy="798252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>
            <a:stCxn id="39" idx="5"/>
            <a:endCxn id="72" idx="0"/>
          </p:cNvCxnSpPr>
          <p:nvPr/>
        </p:nvCxnSpPr>
        <p:spPr>
          <a:xfrm>
            <a:off x="6790863" y="4896402"/>
            <a:ext cx="1148046" cy="798252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/>
          <p:cNvGrpSpPr/>
          <p:nvPr/>
        </p:nvGrpSpPr>
        <p:grpSpPr>
          <a:xfrm>
            <a:off x="552398" y="351976"/>
            <a:ext cx="11110139" cy="920853"/>
            <a:chOff x="566046" y="406567"/>
            <a:chExt cx="11110139" cy="920853"/>
          </a:xfrm>
        </p:grpSpPr>
        <p:sp>
          <p:nvSpPr>
            <p:cNvPr id="10" name="TextBox 9"/>
            <p:cNvSpPr txBox="1"/>
            <p:nvPr/>
          </p:nvSpPr>
          <p:spPr>
            <a:xfrm>
              <a:off x="566047" y="406567"/>
              <a:ext cx="111101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Circle </a:t>
              </a:r>
              <a:r>
                <a:rPr lang="en-US" sz="36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infographic</a:t>
              </a:r>
              <a:endPara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566046" y="898769"/>
              <a:ext cx="110977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smtClean="0">
                  <a:solidFill>
                    <a:schemeClr val="bg1">
                      <a:lumMod val="65000"/>
                    </a:schemeClr>
                  </a:solidFill>
                  <a:latin typeface="Source Sans Pro Light" panose="020B0403030403020204" pitchFamily="34" charset="0"/>
                </a:rPr>
                <a:t>Sample of how you can show a 4 category infographic</a:t>
              </a:r>
              <a:endParaRPr lang="en-US" sz="1400">
                <a:solidFill>
                  <a:schemeClr val="bg1">
                    <a:lumMod val="6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668853" y="1241693"/>
              <a:ext cx="333375" cy="85727"/>
              <a:chOff x="1176205" y="1241693"/>
              <a:chExt cx="333375" cy="85727"/>
            </a:xfrm>
          </p:grpSpPr>
          <p:sp>
            <p:nvSpPr>
              <p:cNvPr id="18" name="Oval 17"/>
              <p:cNvSpPr/>
              <p:nvPr/>
            </p:nvSpPr>
            <p:spPr>
              <a:xfrm>
                <a:off x="1176205" y="1241695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Oval 40"/>
              <p:cNvSpPr/>
              <p:nvPr/>
            </p:nvSpPr>
            <p:spPr>
              <a:xfrm>
                <a:off x="1300030" y="1241694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Oval 41"/>
              <p:cNvSpPr/>
              <p:nvPr/>
            </p:nvSpPr>
            <p:spPr>
              <a:xfrm>
                <a:off x="1423855" y="1241693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3870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" name="Diagram 49"/>
          <p:cNvGraphicFramePr/>
          <p:nvPr>
            <p:extLst>
              <p:ext uri="{D42A27DB-BD31-4B8C-83A1-F6EECF244321}">
                <p14:modId xmlns:p14="http://schemas.microsoft.com/office/powerpoint/2010/main" val="1361769248"/>
              </p:ext>
            </p:extLst>
          </p:nvPr>
        </p:nvGraphicFramePr>
        <p:xfrm>
          <a:off x="0" y="1538325"/>
          <a:ext cx="12192000" cy="30908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1" name="Group 10"/>
          <p:cNvGrpSpPr/>
          <p:nvPr/>
        </p:nvGrpSpPr>
        <p:grpSpPr>
          <a:xfrm>
            <a:off x="566046" y="406567"/>
            <a:ext cx="11110139" cy="920853"/>
            <a:chOff x="566046" y="406567"/>
            <a:chExt cx="11110139" cy="920853"/>
          </a:xfrm>
        </p:grpSpPr>
        <p:sp>
          <p:nvSpPr>
            <p:cNvPr id="13" name="TextBox 12"/>
            <p:cNvSpPr txBox="1"/>
            <p:nvPr/>
          </p:nvSpPr>
          <p:spPr>
            <a:xfrm>
              <a:off x="566047" y="406567"/>
              <a:ext cx="111101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About us</a:t>
              </a:r>
              <a:endPara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66046" y="898769"/>
              <a:ext cx="110977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>
                      <a:lumMod val="65000"/>
                    </a:schemeClr>
                  </a:solidFill>
                  <a:latin typeface="Source Sans Pro Light" panose="020B0403030403020204" pitchFamily="34" charset="0"/>
                </a:rPr>
                <a:t>Some information of what we do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668853" y="1241693"/>
              <a:ext cx="333375" cy="85727"/>
              <a:chOff x="1176205" y="1241693"/>
              <a:chExt cx="333375" cy="85727"/>
            </a:xfrm>
          </p:grpSpPr>
          <p:sp>
            <p:nvSpPr>
              <p:cNvPr id="16" name="Oval 15"/>
              <p:cNvSpPr/>
              <p:nvPr/>
            </p:nvSpPr>
            <p:spPr>
              <a:xfrm>
                <a:off x="1176205" y="1241695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329797"/>
                  </a:solidFill>
                </a:endParaRPr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1300030" y="1241694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1423855" y="1241693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4" name="Rectangle 3"/>
          <p:cNvSpPr/>
          <p:nvPr/>
        </p:nvSpPr>
        <p:spPr>
          <a:xfrm>
            <a:off x="668853" y="1927275"/>
            <a:ext cx="333375" cy="4550798"/>
          </a:xfrm>
          <a:prstGeom prst="rect">
            <a:avLst/>
          </a:prstGeom>
          <a:solidFill>
            <a:srgbClr val="376D9B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002229" y="1927275"/>
            <a:ext cx="4948406" cy="2673774"/>
          </a:xfrm>
          <a:prstGeom prst="rect">
            <a:avLst/>
          </a:prstGeom>
          <a:solidFill>
            <a:schemeClr val="tx1">
              <a:lumMod val="85000"/>
              <a:lumOff val="1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1206210" y="2256524"/>
            <a:ext cx="4592103" cy="2031325"/>
            <a:chOff x="1206210" y="2256524"/>
            <a:chExt cx="4592103" cy="2031325"/>
          </a:xfrm>
        </p:grpSpPr>
        <p:sp>
          <p:nvSpPr>
            <p:cNvPr id="6" name="TextBox 5"/>
            <p:cNvSpPr txBox="1"/>
            <p:nvPr/>
          </p:nvSpPr>
          <p:spPr>
            <a:xfrm>
              <a:off x="1206210" y="2718189"/>
              <a:ext cx="459210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600" dirty="0" err="1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Sunt</a:t>
              </a:r>
              <a:r>
                <a:rPr lang="en-US" sz="1600" dirty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explicabo</a:t>
              </a:r>
              <a:r>
                <a:rPr lang="en-US" sz="1600" dirty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 sit </a:t>
              </a:r>
              <a:r>
                <a:rPr lang="en-US" sz="1600" dirty="0" err="1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aspernatur</a:t>
              </a:r>
              <a:r>
                <a:rPr lang="en-US" sz="1600" dirty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eos</a:t>
              </a:r>
              <a:r>
                <a:rPr lang="en-US" sz="1600" dirty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 qui </a:t>
              </a:r>
              <a:r>
                <a:rPr lang="en-US" sz="1600" dirty="0" err="1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ratione</a:t>
              </a:r>
              <a:r>
                <a:rPr lang="en-US" sz="1600" dirty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voluptatem</a:t>
              </a:r>
              <a:r>
                <a:rPr lang="en-US" sz="1600" dirty="0" smtClean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Nemo</a:t>
              </a:r>
              <a:r>
                <a:rPr lang="en-US" sz="1600" dirty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enim</a:t>
              </a:r>
              <a:r>
                <a:rPr lang="en-US" sz="1600" dirty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ipsam</a:t>
              </a:r>
              <a:r>
                <a:rPr lang="en-US" sz="1600" dirty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voluptatem</a:t>
              </a:r>
              <a:r>
                <a:rPr lang="en-US" sz="1600" dirty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quia</a:t>
              </a:r>
              <a:r>
                <a:rPr lang="en-US" sz="1600" dirty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voluptas</a:t>
              </a:r>
              <a:r>
                <a:rPr lang="en-US" sz="1600" dirty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 sit </a:t>
              </a:r>
              <a:r>
                <a:rPr lang="en-US" sz="1600" dirty="0" err="1" smtClean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aspernatur</a:t>
              </a:r>
              <a:r>
                <a:rPr lang="en-US" sz="1600" dirty="0" smtClean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.</a:t>
              </a:r>
            </a:p>
            <a:p>
              <a:pPr algn="just"/>
              <a:endParaRPr lang="en-US" sz="1600" dirty="0">
                <a:solidFill>
                  <a:schemeClr val="bg1"/>
                </a:solidFill>
                <a:latin typeface="Source Sans Pro Light" panose="020B0403030403020204" pitchFamily="34" charset="0"/>
              </a:endParaRPr>
            </a:p>
            <a:p>
              <a:pPr algn="just"/>
              <a:r>
                <a:rPr lang="en-US" sz="1600" dirty="0" smtClean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Neque</a:t>
              </a:r>
              <a:r>
                <a:rPr lang="en-US" sz="1600" dirty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porro</a:t>
              </a:r>
              <a:r>
                <a:rPr lang="en-US" sz="1600" dirty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quisquam</a:t>
              </a:r>
              <a:r>
                <a:rPr lang="en-US" sz="1600" dirty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est</a:t>
              </a:r>
              <a:r>
                <a:rPr lang="en-US" sz="1600" dirty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, qui </a:t>
              </a:r>
              <a:r>
                <a:rPr lang="en-US" sz="1600" dirty="0" err="1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dolorem</a:t>
              </a:r>
              <a:r>
                <a:rPr lang="en-US" sz="1600" dirty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 ipsum </a:t>
              </a:r>
              <a:r>
                <a:rPr lang="en-US" sz="1600" dirty="0" err="1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quia</a:t>
              </a:r>
              <a:r>
                <a:rPr lang="en-US" sz="1600" dirty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 dolor sit </a:t>
              </a:r>
              <a:r>
                <a:rPr lang="en-US" sz="1600" dirty="0" err="1" smtClean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amet</a:t>
              </a:r>
              <a:r>
                <a:rPr lang="en-US" sz="1600" dirty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.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206210" y="2256524"/>
              <a:ext cx="45921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smtClean="0">
                  <a:solidFill>
                    <a:schemeClr val="bg1"/>
                  </a:solidFill>
                  <a:latin typeface="Source Sans Pro" panose="020B0503030403020204" pitchFamily="34" charset="0"/>
                </a:rPr>
                <a:t>What we do</a:t>
              </a:r>
              <a:endParaRPr lang="en-US" sz="2400" dirty="0">
                <a:solidFill>
                  <a:schemeClr val="bg1"/>
                </a:solidFill>
                <a:latin typeface="Source Sans Pro" panose="020B0503030403020204" pitchFamily="34" charset="0"/>
              </a:endParaRPr>
            </a:p>
          </p:txBody>
        </p:sp>
      </p:grpSp>
      <p:sp>
        <p:nvSpPr>
          <p:cNvPr id="24" name="Rectangle 23"/>
          <p:cNvSpPr/>
          <p:nvPr/>
        </p:nvSpPr>
        <p:spPr>
          <a:xfrm>
            <a:off x="6408011" y="1927275"/>
            <a:ext cx="333375" cy="4550798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6741387" y="1927275"/>
            <a:ext cx="4948406" cy="2673774"/>
          </a:xfrm>
          <a:prstGeom prst="rect">
            <a:avLst/>
          </a:prstGeom>
          <a:solidFill>
            <a:schemeClr val="tx1">
              <a:lumMod val="85000"/>
              <a:lumOff val="1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6945368" y="2256524"/>
            <a:ext cx="4592103" cy="2031325"/>
            <a:chOff x="6945368" y="2256524"/>
            <a:chExt cx="4592103" cy="2031325"/>
          </a:xfrm>
        </p:grpSpPr>
        <p:sp>
          <p:nvSpPr>
            <p:cNvPr id="26" name="TextBox 25"/>
            <p:cNvSpPr txBox="1"/>
            <p:nvPr/>
          </p:nvSpPr>
          <p:spPr>
            <a:xfrm>
              <a:off x="6945368" y="2718189"/>
              <a:ext cx="459210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60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Sunt </a:t>
              </a:r>
              <a:r>
                <a:rPr lang="en-US" sz="1600" smtClean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explicabo</a:t>
              </a:r>
              <a:r>
                <a:rPr lang="en-US" sz="160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 sit aspernatur eos qui </a:t>
              </a:r>
              <a:r>
                <a:rPr lang="en-US" sz="1600" smtClean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ratione.</a:t>
              </a:r>
              <a:endParaRPr lang="en-US" sz="1600">
                <a:solidFill>
                  <a:schemeClr val="bg1"/>
                </a:solidFill>
                <a:latin typeface="Source Sans Pro Light" panose="020B0403030403020204" pitchFamily="34" charset="0"/>
              </a:endParaRPr>
            </a:p>
            <a:p>
              <a:pPr algn="just"/>
              <a:r>
                <a:rPr lang="en-US" sz="1600" smtClean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Neque </a:t>
              </a:r>
              <a:r>
                <a:rPr lang="en-US" sz="160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porro quisquam est, qui dolorem ipsum quia dolor sit </a:t>
              </a:r>
              <a:r>
                <a:rPr lang="en-US" sz="1600" smtClean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amet.</a:t>
              </a:r>
            </a:p>
            <a:p>
              <a:pPr algn="just"/>
              <a:endParaRPr lang="en-US" sz="1600">
                <a:solidFill>
                  <a:schemeClr val="bg1"/>
                </a:solidFill>
                <a:latin typeface="Source Sans Pro Light" panose="020B0403030403020204" pitchFamily="34" charset="0"/>
              </a:endParaRPr>
            </a:p>
            <a:p>
              <a:pPr algn="just"/>
              <a:r>
                <a:rPr lang="en-US" sz="160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Sunt explicabo sit aspernatur eos qui </a:t>
              </a:r>
              <a:r>
                <a:rPr lang="en-US" sz="1600" smtClean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ratione.</a:t>
              </a:r>
              <a:endParaRPr lang="en-US" sz="1600">
                <a:solidFill>
                  <a:schemeClr val="bg1"/>
                </a:solidFill>
                <a:latin typeface="Source Sans Pro Light" panose="020B0403030403020204" pitchFamily="34" charset="0"/>
              </a:endParaRPr>
            </a:p>
            <a:p>
              <a:pPr algn="just"/>
              <a:endParaRPr lang="en-US" sz="1600">
                <a:solidFill>
                  <a:schemeClr val="bg1"/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945368" y="2256524"/>
              <a:ext cx="45921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smtClean="0">
                  <a:solidFill>
                    <a:schemeClr val="bg1"/>
                  </a:solidFill>
                  <a:latin typeface="Source Sans Pro" panose="020B0503030403020204" pitchFamily="34" charset="0"/>
                </a:rPr>
                <a:t>How we can help you</a:t>
              </a:r>
              <a:endParaRPr lang="en-US" sz="2400" dirty="0">
                <a:solidFill>
                  <a:schemeClr val="bg1"/>
                </a:solidFill>
                <a:latin typeface="Source Sans Pro" panose="020B0503030403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206209" y="5034452"/>
            <a:ext cx="3810598" cy="464872"/>
            <a:chOff x="1206209" y="5004489"/>
            <a:chExt cx="3810598" cy="464872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6209" y="5004489"/>
              <a:ext cx="464872" cy="464872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>
              <a:off x="1622897" y="5062714"/>
              <a:ext cx="33939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Lorem impsum dolor sit amet</a:t>
              </a:r>
              <a:endPara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206209" y="5497589"/>
            <a:ext cx="3810598" cy="643000"/>
            <a:chOff x="1206209" y="5439490"/>
            <a:chExt cx="3810598" cy="643000"/>
          </a:xfrm>
        </p:grpSpPr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6209" y="5439490"/>
              <a:ext cx="464872" cy="464872"/>
            </a:xfrm>
            <a:prstGeom prst="rect">
              <a:avLst/>
            </a:prstGeom>
          </p:spPr>
        </p:pic>
        <p:sp>
          <p:nvSpPr>
            <p:cNvPr id="34" name="TextBox 33"/>
            <p:cNvSpPr txBox="1"/>
            <p:nvPr/>
          </p:nvSpPr>
          <p:spPr>
            <a:xfrm>
              <a:off x="1622897" y="5497715"/>
              <a:ext cx="33939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Nemo enim ipsam voluptatem quia voluptas sit aspernatur.</a:t>
              </a: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206209" y="6087044"/>
            <a:ext cx="3810598" cy="464872"/>
            <a:chOff x="1206209" y="5004489"/>
            <a:chExt cx="3810598" cy="464872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6209" y="5004489"/>
              <a:ext cx="464872" cy="464872"/>
            </a:xfrm>
            <a:prstGeom prst="rect">
              <a:avLst/>
            </a:prstGeom>
          </p:spPr>
        </p:pic>
        <p:sp>
          <p:nvSpPr>
            <p:cNvPr id="39" name="TextBox 38"/>
            <p:cNvSpPr txBox="1"/>
            <p:nvPr/>
          </p:nvSpPr>
          <p:spPr>
            <a:xfrm>
              <a:off x="1622897" y="5062714"/>
              <a:ext cx="33939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Sunt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explicabo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 sit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aspernatur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eos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qui.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945368" y="5034646"/>
            <a:ext cx="3810598" cy="464872"/>
            <a:chOff x="1206209" y="5004489"/>
            <a:chExt cx="3810598" cy="464872"/>
          </a:xfrm>
        </p:grpSpPr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6209" y="5004489"/>
              <a:ext cx="464872" cy="464872"/>
            </a:xfrm>
            <a:prstGeom prst="rect">
              <a:avLst/>
            </a:prstGeom>
          </p:spPr>
        </p:pic>
        <p:sp>
          <p:nvSpPr>
            <p:cNvPr id="42" name="TextBox 41"/>
            <p:cNvSpPr txBox="1"/>
            <p:nvPr/>
          </p:nvSpPr>
          <p:spPr>
            <a:xfrm>
              <a:off x="1622897" y="5062714"/>
              <a:ext cx="33939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Lorem impsum dolor sit amet</a:t>
              </a:r>
              <a:endPara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945368" y="5497783"/>
            <a:ext cx="3810598" cy="643000"/>
            <a:chOff x="1206209" y="5439490"/>
            <a:chExt cx="3810598" cy="643000"/>
          </a:xfrm>
        </p:grpSpPr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6209" y="5439490"/>
              <a:ext cx="464872" cy="464872"/>
            </a:xfrm>
            <a:prstGeom prst="rect">
              <a:avLst/>
            </a:prstGeom>
          </p:spPr>
        </p:pic>
        <p:sp>
          <p:nvSpPr>
            <p:cNvPr id="45" name="TextBox 44"/>
            <p:cNvSpPr txBox="1"/>
            <p:nvPr/>
          </p:nvSpPr>
          <p:spPr>
            <a:xfrm>
              <a:off x="1622897" y="5497715"/>
              <a:ext cx="33939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Nemo enim ipsam voluptatem quia voluptas sit aspernatur.</a:t>
              </a: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6945368" y="6087238"/>
            <a:ext cx="3810598" cy="464872"/>
            <a:chOff x="1206209" y="5004489"/>
            <a:chExt cx="3810598" cy="464872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6209" y="5004489"/>
              <a:ext cx="464872" cy="464872"/>
            </a:xfrm>
            <a:prstGeom prst="rect">
              <a:avLst/>
            </a:prstGeom>
          </p:spPr>
        </p:pic>
        <p:sp>
          <p:nvSpPr>
            <p:cNvPr id="48" name="TextBox 47"/>
            <p:cNvSpPr txBox="1"/>
            <p:nvPr/>
          </p:nvSpPr>
          <p:spPr>
            <a:xfrm>
              <a:off x="1622897" y="5062714"/>
              <a:ext cx="33939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Sunt explicabo sit aspernatur eos </a:t>
              </a:r>
              <a:r>
                <a:rPr lang="en-US" sz="16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qui.</a:t>
              </a:r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570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0" y="0"/>
            <a:ext cx="12192000" cy="534232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0" y="2206020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spc="-150" dirty="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Coffee break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5342324"/>
            <a:ext cx="12192000" cy="1515676"/>
          </a:xfrm>
          <a:prstGeom prst="rect">
            <a:avLst/>
          </a:prstGeom>
          <a:solidFill>
            <a:schemeClr val="tx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446294" y="4682289"/>
            <a:ext cx="1299411" cy="1299411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538" y="5028533"/>
            <a:ext cx="606922" cy="60692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" y="6191404"/>
            <a:ext cx="12191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Source Sans Pro Light" panose="020B0403030403020204" pitchFamily="34" charset="0"/>
              </a:rPr>
              <a:t>15 minutes </a:t>
            </a:r>
            <a:r>
              <a:rPr lang="en-US" dirty="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break. Our meeting will be resumed at 11:00 am</a:t>
            </a:r>
            <a:endParaRPr lang="en-US" dirty="0">
              <a:solidFill>
                <a:schemeClr val="bg1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3513220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There is always a good time to take a coffee break</a:t>
            </a:r>
            <a:endParaRPr lang="en-US" dirty="0">
              <a:solidFill>
                <a:schemeClr val="bg1"/>
              </a:solidFill>
              <a:latin typeface="Source Sans Pro Light" panose="020B04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5554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566046" y="406567"/>
            <a:ext cx="11110139" cy="920853"/>
            <a:chOff x="566046" y="406567"/>
            <a:chExt cx="11110139" cy="920853"/>
          </a:xfrm>
        </p:grpSpPr>
        <p:sp>
          <p:nvSpPr>
            <p:cNvPr id="30" name="TextBox 29"/>
            <p:cNvSpPr txBox="1"/>
            <p:nvPr/>
          </p:nvSpPr>
          <p:spPr>
            <a:xfrm>
              <a:off x="566047" y="406567"/>
              <a:ext cx="111101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SmartArt sample one</a:t>
              </a:r>
              <a:endPara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66046" y="898769"/>
              <a:ext cx="110977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smtClean="0">
                  <a:solidFill>
                    <a:schemeClr val="bg1">
                      <a:lumMod val="65000"/>
                    </a:schemeClr>
                  </a:solidFill>
                  <a:latin typeface="Source Sans Pro Light" panose="020B0403030403020204" pitchFamily="34" charset="0"/>
                </a:rPr>
                <a:t>Different SmartArt samples</a:t>
              </a:r>
              <a:endParaRPr lang="en-US" sz="1400">
                <a:solidFill>
                  <a:schemeClr val="bg1">
                    <a:lumMod val="6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grpSp>
          <p:nvGrpSpPr>
            <p:cNvPr id="38" name="Group 37"/>
            <p:cNvGrpSpPr/>
            <p:nvPr/>
          </p:nvGrpSpPr>
          <p:grpSpPr>
            <a:xfrm>
              <a:off x="668853" y="1241693"/>
              <a:ext cx="333375" cy="85727"/>
              <a:chOff x="1176205" y="1241693"/>
              <a:chExt cx="333375" cy="85727"/>
            </a:xfrm>
          </p:grpSpPr>
          <p:sp>
            <p:nvSpPr>
              <p:cNvPr id="39" name="Oval 38"/>
              <p:cNvSpPr/>
              <p:nvPr/>
            </p:nvSpPr>
            <p:spPr>
              <a:xfrm>
                <a:off x="1176205" y="1241695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1300030" y="1241694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Oval 41"/>
              <p:cNvSpPr/>
              <p:nvPr/>
            </p:nvSpPr>
            <p:spPr>
              <a:xfrm>
                <a:off x="1423855" y="1241693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3463536830"/>
              </p:ext>
            </p:extLst>
          </p:nvPr>
        </p:nvGraphicFramePr>
        <p:xfrm>
          <a:off x="6303417" y="1842572"/>
          <a:ext cx="6453164" cy="43021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3" name="Picture 42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87754" y="3664852"/>
            <a:ext cx="548788" cy="548788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84004" y="3664852"/>
            <a:ext cx="548788" cy="548788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92850" y="5085725"/>
            <a:ext cx="548788" cy="54878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92850" y="2169305"/>
            <a:ext cx="548788" cy="54878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767074" y="3751975"/>
            <a:ext cx="15052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Source Sans Pro" panose="020B0503030403020204" pitchFamily="34" charset="0"/>
              </a:rPr>
              <a:t>E</a:t>
            </a:r>
            <a:r>
              <a:rPr lang="en-US" sz="2400" smtClean="0">
                <a:solidFill>
                  <a:schemeClr val="bg1"/>
                </a:solidFill>
                <a:latin typeface="Source Sans Pro" panose="020B0503030403020204" pitchFamily="34" charset="0"/>
              </a:rPr>
              <a:t>fficiency</a:t>
            </a:r>
            <a:endParaRPr lang="en-US" sz="240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50" name="Oval 49"/>
          <p:cNvSpPr/>
          <p:nvPr/>
        </p:nvSpPr>
        <p:spPr>
          <a:xfrm>
            <a:off x="566046" y="2045421"/>
            <a:ext cx="824872" cy="824872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566046" y="3175858"/>
            <a:ext cx="824872" cy="824872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566046" y="4306295"/>
            <a:ext cx="824872" cy="824872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566046" y="5436732"/>
            <a:ext cx="824872" cy="824872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8" name="Picture 5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5685" y="2341613"/>
            <a:ext cx="276538" cy="276538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3959" y="3475437"/>
            <a:ext cx="276538" cy="276538"/>
          </a:xfrm>
          <a:prstGeom prst="rect">
            <a:avLst/>
          </a:prstGeom>
        </p:spPr>
      </p:pic>
      <p:cxnSp>
        <p:nvCxnSpPr>
          <p:cNvPr id="17" name="Straight Connector 16"/>
          <p:cNvCxnSpPr>
            <a:stCxn id="50" idx="4"/>
            <a:endCxn id="55" idx="0"/>
          </p:cNvCxnSpPr>
          <p:nvPr/>
        </p:nvCxnSpPr>
        <p:spPr>
          <a:xfrm>
            <a:off x="978482" y="2870293"/>
            <a:ext cx="0" cy="30556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55" idx="4"/>
            <a:endCxn id="56" idx="0"/>
          </p:cNvCxnSpPr>
          <p:nvPr/>
        </p:nvCxnSpPr>
        <p:spPr>
          <a:xfrm>
            <a:off x="978482" y="4000730"/>
            <a:ext cx="0" cy="30556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stCxn id="56" idx="4"/>
            <a:endCxn id="57" idx="0"/>
          </p:cNvCxnSpPr>
          <p:nvPr/>
        </p:nvCxnSpPr>
        <p:spPr>
          <a:xfrm>
            <a:off x="978482" y="5131167"/>
            <a:ext cx="0" cy="30556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Group 71"/>
          <p:cNvGrpSpPr/>
          <p:nvPr/>
        </p:nvGrpSpPr>
        <p:grpSpPr>
          <a:xfrm>
            <a:off x="3540336" y="2443699"/>
            <a:ext cx="1104364" cy="3422601"/>
            <a:chOff x="1390918" y="2443699"/>
            <a:chExt cx="1104364" cy="3422601"/>
          </a:xfrm>
        </p:grpSpPr>
        <p:cxnSp>
          <p:nvCxnSpPr>
            <p:cNvPr id="62" name="Straight Connector 61"/>
            <p:cNvCxnSpPr/>
            <p:nvPr/>
          </p:nvCxnSpPr>
          <p:spPr>
            <a:xfrm>
              <a:off x="1390918" y="3588294"/>
              <a:ext cx="55218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1390918" y="4718730"/>
              <a:ext cx="55218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1390918" y="5849167"/>
              <a:ext cx="55218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>
              <a:off x="1943100" y="2443699"/>
              <a:ext cx="0" cy="340546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>
              <a:off x="1943100" y="4146433"/>
              <a:ext cx="55218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>
              <a:off x="2495282" y="2460832"/>
              <a:ext cx="0" cy="340546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1390918" y="2443699"/>
              <a:ext cx="55218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Group 72"/>
          <p:cNvGrpSpPr/>
          <p:nvPr/>
        </p:nvGrpSpPr>
        <p:grpSpPr>
          <a:xfrm>
            <a:off x="1456635" y="2003499"/>
            <a:ext cx="2229762" cy="896223"/>
            <a:chOff x="-42181" y="4455880"/>
            <a:chExt cx="3402242" cy="896223"/>
          </a:xfrm>
        </p:grpSpPr>
        <p:sp>
          <p:nvSpPr>
            <p:cNvPr id="74" name="TextBox 73"/>
            <p:cNvSpPr txBox="1"/>
            <p:nvPr/>
          </p:nvSpPr>
          <p:spPr>
            <a:xfrm>
              <a:off x="-21768" y="4455880"/>
              <a:ext cx="33818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EB9803"/>
                  </a:solidFill>
                  <a:latin typeface="Source Sans Pro Light" panose="020B0403030403020204" pitchFamily="34" charset="0"/>
                </a:rPr>
                <a:t>Savings</a:t>
              </a:r>
              <a:endParaRPr lang="en-US" sz="1600" dirty="0">
                <a:solidFill>
                  <a:srgbClr val="EB9803"/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-42181" y="4705772"/>
              <a:ext cx="33818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Contrary to popular belief</a:t>
              </a:r>
              <a:r>
                <a:rPr lang="en-US" sz="12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,</a:t>
              </a:r>
            </a:p>
            <a:p>
              <a:r>
                <a:rPr lang="en-US" sz="12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Lorem 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Ipsum is not </a:t>
              </a:r>
              <a:r>
                <a:rPr lang="en-US" sz="12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simply</a:t>
              </a:r>
            </a:p>
            <a:p>
              <a:r>
                <a:rPr lang="en-US" sz="12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random 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text</a:t>
              </a:r>
              <a:r>
                <a:rPr lang="en-US" sz="12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.</a:t>
              </a: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1486242" y="3136552"/>
            <a:ext cx="2229762" cy="896223"/>
            <a:chOff x="-42181" y="4455880"/>
            <a:chExt cx="3402242" cy="896223"/>
          </a:xfrm>
        </p:grpSpPr>
        <p:sp>
          <p:nvSpPr>
            <p:cNvPr id="77" name="TextBox 76"/>
            <p:cNvSpPr txBox="1"/>
            <p:nvPr/>
          </p:nvSpPr>
          <p:spPr>
            <a:xfrm>
              <a:off x="-21768" y="4455880"/>
              <a:ext cx="33818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277977"/>
                  </a:solidFill>
                  <a:latin typeface="Source Sans Pro Light" panose="020B0403030403020204" pitchFamily="34" charset="0"/>
                </a:rPr>
                <a:t>Pricing</a:t>
              </a:r>
              <a:endParaRPr lang="en-US" sz="1600" dirty="0">
                <a:solidFill>
                  <a:srgbClr val="277977"/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-42181" y="4705772"/>
              <a:ext cx="33818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Contrary to popular belief</a:t>
              </a:r>
              <a:r>
                <a:rPr lang="en-US" sz="12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,</a:t>
              </a:r>
            </a:p>
            <a:p>
              <a:r>
                <a:rPr lang="en-US" sz="12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Lorem 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Ipsum is not </a:t>
              </a:r>
              <a:r>
                <a:rPr lang="en-US" sz="12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simply</a:t>
              </a:r>
            </a:p>
            <a:p>
              <a:r>
                <a:rPr lang="en-US" sz="12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random 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text</a:t>
              </a:r>
              <a:r>
                <a:rPr lang="en-US" sz="12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.</a:t>
              </a:r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1486242" y="4266129"/>
            <a:ext cx="2229762" cy="896223"/>
            <a:chOff x="-42181" y="4455880"/>
            <a:chExt cx="3402242" cy="896223"/>
          </a:xfrm>
        </p:grpSpPr>
        <p:sp>
          <p:nvSpPr>
            <p:cNvPr id="80" name="TextBox 79"/>
            <p:cNvSpPr txBox="1"/>
            <p:nvPr/>
          </p:nvSpPr>
          <p:spPr>
            <a:xfrm>
              <a:off x="-21768" y="4455880"/>
              <a:ext cx="33818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0070C0"/>
                  </a:solidFill>
                  <a:latin typeface="Source Sans Pro Light" panose="020B0403030403020204" pitchFamily="34" charset="0"/>
                </a:rPr>
                <a:t>Predictions</a:t>
              </a:r>
              <a:endParaRPr lang="en-US" sz="1600" dirty="0">
                <a:solidFill>
                  <a:srgbClr val="0070C0"/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-42181" y="4705772"/>
              <a:ext cx="33818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Contrary to popular belief</a:t>
              </a:r>
              <a:r>
                <a:rPr lang="en-US" sz="12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,</a:t>
              </a:r>
            </a:p>
            <a:p>
              <a:r>
                <a:rPr lang="en-US" sz="12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Lorem 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Ipsum is not </a:t>
              </a:r>
              <a:r>
                <a:rPr lang="en-US" sz="12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simply</a:t>
              </a:r>
            </a:p>
            <a:p>
              <a:r>
                <a:rPr lang="en-US" sz="12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random 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text</a:t>
              </a:r>
              <a:r>
                <a:rPr lang="en-US" sz="12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.</a:t>
              </a: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1479552" y="5401054"/>
            <a:ext cx="2229762" cy="896223"/>
            <a:chOff x="-42181" y="4455880"/>
            <a:chExt cx="3402242" cy="896223"/>
          </a:xfrm>
        </p:grpSpPr>
        <p:sp>
          <p:nvSpPr>
            <p:cNvPr id="83" name="TextBox 82"/>
            <p:cNvSpPr txBox="1"/>
            <p:nvPr/>
          </p:nvSpPr>
          <p:spPr>
            <a:xfrm>
              <a:off x="-21768" y="4455880"/>
              <a:ext cx="33818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C00000"/>
                  </a:solidFill>
                  <a:latin typeface="Source Sans Pro Light" panose="020B0403030403020204" pitchFamily="34" charset="0"/>
                </a:rPr>
                <a:t>Discount</a:t>
              </a:r>
              <a:endParaRPr lang="en-US" sz="1600" dirty="0">
                <a:solidFill>
                  <a:srgbClr val="C00000"/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-42181" y="4705772"/>
              <a:ext cx="33818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Contrary to popular belief</a:t>
              </a:r>
              <a:r>
                <a:rPr lang="en-US" sz="12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,</a:t>
              </a:r>
            </a:p>
            <a:p>
              <a:r>
                <a:rPr lang="en-US" sz="12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Lorem 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Ipsum is not </a:t>
              </a:r>
              <a:r>
                <a:rPr lang="en-US" sz="12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simply</a:t>
              </a:r>
            </a:p>
            <a:p>
              <a:r>
                <a:rPr lang="en-US" sz="12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random 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text</a:t>
              </a:r>
              <a:r>
                <a:rPr lang="en-US" sz="12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.</a:t>
              </a:r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4713166" y="2490448"/>
            <a:ext cx="2216382" cy="3494368"/>
            <a:chOff x="4713166" y="2363738"/>
            <a:chExt cx="2216382" cy="3494368"/>
          </a:xfrm>
        </p:grpSpPr>
        <p:sp>
          <p:nvSpPr>
            <p:cNvPr id="86" name="TextBox 85"/>
            <p:cNvSpPr txBox="1"/>
            <p:nvPr/>
          </p:nvSpPr>
          <p:spPr>
            <a:xfrm>
              <a:off x="4726546" y="2363738"/>
              <a:ext cx="207388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Efficienncy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4713166" y="2626452"/>
              <a:ext cx="2216382" cy="3231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2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Contrary to popular belief, Lorem Ipsum is not simply random text.</a:t>
              </a:r>
            </a:p>
            <a:p>
              <a:pPr algn="just"/>
              <a:endParaRPr 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endParaRPr>
            </a:p>
            <a:p>
              <a:pPr algn="just"/>
              <a:endPara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endParaRPr>
            </a:p>
            <a:p>
              <a:pPr algn="just"/>
              <a:r>
                <a:rPr lang="en-US" sz="12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Lorem Ipsum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 is simply dummy text of the printing and typesetting industry. Lorem Ipsum has been the industry's standard dummy text ever since the 1500s, when an unknown printer took a galley of type and scrambled it to make a type specimen book</a:t>
              </a:r>
              <a:r>
                <a:rPr lang="en-US" sz="12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.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 </a:t>
              </a:r>
              <a:endPara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endParaRPr>
            </a:p>
            <a:p>
              <a:pPr algn="just"/>
              <a:endParaRPr 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endParaRPr>
            </a:p>
            <a:p>
              <a:pPr algn="just"/>
              <a:r>
                <a:rPr lang="en-US" sz="12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Contrary 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to popular belief, Lorem Ipsum is not simply random text</a:t>
              </a:r>
              <a:r>
                <a:rPr lang="en-US" sz="12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.</a:t>
              </a:r>
              <a:endParaRPr 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endParaRPr>
            </a:p>
            <a:p>
              <a:endParaRPr lang="en-US" sz="120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</p:grpSp>
      <p:pic>
        <p:nvPicPr>
          <p:cNvPr id="51" name="Picture 50"/>
          <p:cNvPicPr>
            <a:picLocks noChangeAspect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0162" y="5739608"/>
            <a:ext cx="278667" cy="27866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8442" y="4596315"/>
            <a:ext cx="242871" cy="24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273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566046" y="406567"/>
            <a:ext cx="11110139" cy="920853"/>
            <a:chOff x="566046" y="406567"/>
            <a:chExt cx="11110139" cy="920853"/>
          </a:xfrm>
        </p:grpSpPr>
        <p:sp>
          <p:nvSpPr>
            <p:cNvPr id="30" name="TextBox 29"/>
            <p:cNvSpPr txBox="1"/>
            <p:nvPr/>
          </p:nvSpPr>
          <p:spPr>
            <a:xfrm>
              <a:off x="566047" y="406567"/>
              <a:ext cx="111101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SmartArt sample two</a:t>
              </a:r>
              <a:endPara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66046" y="898769"/>
              <a:ext cx="110977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smtClean="0">
                  <a:solidFill>
                    <a:schemeClr val="bg1">
                      <a:lumMod val="65000"/>
                    </a:schemeClr>
                  </a:solidFill>
                  <a:latin typeface="Source Sans Pro Light" panose="020B0403030403020204" pitchFamily="34" charset="0"/>
                </a:rPr>
                <a:t>Different SmartArt samples</a:t>
              </a:r>
              <a:endParaRPr lang="en-US" sz="1400">
                <a:solidFill>
                  <a:schemeClr val="bg1">
                    <a:lumMod val="6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grpSp>
          <p:nvGrpSpPr>
            <p:cNvPr id="38" name="Group 37"/>
            <p:cNvGrpSpPr/>
            <p:nvPr/>
          </p:nvGrpSpPr>
          <p:grpSpPr>
            <a:xfrm>
              <a:off x="668853" y="1241693"/>
              <a:ext cx="333375" cy="85727"/>
              <a:chOff x="1176205" y="1241693"/>
              <a:chExt cx="333375" cy="85727"/>
            </a:xfrm>
          </p:grpSpPr>
          <p:sp>
            <p:nvSpPr>
              <p:cNvPr id="39" name="Oval 38"/>
              <p:cNvSpPr/>
              <p:nvPr/>
            </p:nvSpPr>
            <p:spPr>
              <a:xfrm>
                <a:off x="1176205" y="1241695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1300030" y="1241694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Oval 41"/>
              <p:cNvSpPr/>
              <p:nvPr/>
            </p:nvSpPr>
            <p:spPr>
              <a:xfrm>
                <a:off x="1423855" y="1241693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810269134"/>
              </p:ext>
            </p:extLst>
          </p:nvPr>
        </p:nvGraphicFramePr>
        <p:xfrm>
          <a:off x="-566056" y="1764696"/>
          <a:ext cx="6879772" cy="45865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9186" y="3427184"/>
            <a:ext cx="449943" cy="449943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4143543" y="5036602"/>
            <a:ext cx="7532642" cy="772971"/>
            <a:chOff x="4120145" y="2014002"/>
            <a:chExt cx="7133399" cy="772971"/>
          </a:xfrm>
        </p:grpSpPr>
        <p:sp>
          <p:nvSpPr>
            <p:cNvPr id="54" name="TextBox 53"/>
            <p:cNvSpPr txBox="1"/>
            <p:nvPr/>
          </p:nvSpPr>
          <p:spPr>
            <a:xfrm>
              <a:off x="4120145" y="2014002"/>
              <a:ext cx="71216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>
                  <a:solidFill>
                    <a:srgbClr val="277977"/>
                  </a:solidFill>
                  <a:latin typeface="Source Sans Pro" panose="020B0503030403020204" pitchFamily="34" charset="0"/>
                </a:rPr>
                <a:t>Lorem</a:t>
              </a:r>
              <a:r>
                <a:rPr lang="en-US" dirty="0" smtClean="0">
                  <a:solidFill>
                    <a:srgbClr val="277977"/>
                  </a:solidFill>
                  <a:latin typeface="Source Sans Pro" panose="020B0503030403020204" pitchFamily="34" charset="0"/>
                </a:rPr>
                <a:t> </a:t>
              </a:r>
              <a:r>
                <a:rPr lang="en-US" dirty="0" err="1" smtClean="0">
                  <a:solidFill>
                    <a:srgbClr val="277977"/>
                  </a:solidFill>
                  <a:latin typeface="Source Sans Pro" panose="020B0503030403020204" pitchFamily="34" charset="0"/>
                </a:rPr>
                <a:t>ipsum</a:t>
              </a:r>
              <a:r>
                <a:rPr lang="en-US" dirty="0" smtClean="0">
                  <a:solidFill>
                    <a:srgbClr val="277977"/>
                  </a:solidFill>
                  <a:latin typeface="Source Sans Pro" panose="020B0503030403020204" pitchFamily="34" charset="0"/>
                </a:rPr>
                <a:t> dolor</a:t>
              </a:r>
              <a:endParaRPr lang="en-US" dirty="0">
                <a:solidFill>
                  <a:srgbClr val="277977"/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4131858" y="2263753"/>
              <a:ext cx="712168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 b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Lorem </a:t>
              </a:r>
              <a:r>
                <a:rPr lang="en-US" sz="1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Ipsum</a:t>
              </a:r>
              <a:r>
                <a:rPr 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 is simply dummy text of the printing and typesetting industry. </a:t>
              </a:r>
              <a:r>
                <a:rPr lang="en-US" sz="14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Lorem Ipsum has been the industry's standard dummy text ever since the 1500s, </a:t>
              </a:r>
              <a:endParaRPr lang="en-US" sz="140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4554497" y="3620011"/>
            <a:ext cx="7121688" cy="823771"/>
            <a:chOff x="4155910" y="2014002"/>
            <a:chExt cx="7121688" cy="823771"/>
          </a:xfrm>
        </p:grpSpPr>
        <p:sp>
          <p:nvSpPr>
            <p:cNvPr id="85" name="TextBox 84"/>
            <p:cNvSpPr txBox="1"/>
            <p:nvPr/>
          </p:nvSpPr>
          <p:spPr>
            <a:xfrm>
              <a:off x="4155910" y="2014002"/>
              <a:ext cx="71216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>
                  <a:solidFill>
                    <a:srgbClr val="EB9803"/>
                  </a:solidFill>
                  <a:latin typeface="Source Sans Pro" panose="020B0503030403020204" pitchFamily="34" charset="0"/>
                </a:rPr>
                <a:t>Consectetur</a:t>
              </a:r>
              <a:r>
                <a:rPr lang="en-US" dirty="0" smtClean="0">
                  <a:solidFill>
                    <a:srgbClr val="EB9803"/>
                  </a:solidFill>
                  <a:latin typeface="Source Sans Pro" panose="020B0503030403020204" pitchFamily="34" charset="0"/>
                </a:rPr>
                <a:t> dolor</a:t>
              </a:r>
              <a:endParaRPr lang="en-US" dirty="0">
                <a:solidFill>
                  <a:srgbClr val="EB9803"/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4155912" y="2314553"/>
              <a:ext cx="712168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 b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Lorem </a:t>
              </a:r>
              <a:r>
                <a:rPr lang="en-US" sz="1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Ipsum</a:t>
              </a:r>
              <a:r>
                <a:rPr 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 is simply dummy text of the printing and typesetting industry. Lorem Ipsum has been the industry's standard dummy text ever since the 1500s, </a:t>
              </a:r>
              <a:endParaRPr lang="en-US" sz="140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4155912" y="2302042"/>
            <a:ext cx="7532642" cy="772971"/>
            <a:chOff x="4120145" y="2014002"/>
            <a:chExt cx="7133399" cy="772971"/>
          </a:xfrm>
        </p:grpSpPr>
        <p:sp>
          <p:nvSpPr>
            <p:cNvPr id="91" name="TextBox 90"/>
            <p:cNvSpPr txBox="1"/>
            <p:nvPr/>
          </p:nvSpPr>
          <p:spPr>
            <a:xfrm>
              <a:off x="4120145" y="2014002"/>
              <a:ext cx="71216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>
                  <a:solidFill>
                    <a:srgbClr val="C00000"/>
                  </a:solidFill>
                  <a:latin typeface="Source Sans Pro" panose="020B0503030403020204" pitchFamily="34" charset="0"/>
                </a:rPr>
                <a:t>Lorem</a:t>
              </a:r>
              <a:r>
                <a:rPr lang="en-US" dirty="0" smtClean="0">
                  <a:solidFill>
                    <a:srgbClr val="C00000"/>
                  </a:solidFill>
                  <a:latin typeface="Source Sans Pro" panose="020B0503030403020204" pitchFamily="34" charset="0"/>
                </a:rPr>
                <a:t> </a:t>
              </a:r>
              <a:r>
                <a:rPr lang="en-US" dirty="0" err="1" smtClean="0">
                  <a:solidFill>
                    <a:srgbClr val="C00000"/>
                  </a:solidFill>
                  <a:latin typeface="Source Sans Pro" panose="020B0503030403020204" pitchFamily="34" charset="0"/>
                </a:rPr>
                <a:t>ipsum</a:t>
              </a:r>
              <a:r>
                <a:rPr lang="en-US" dirty="0" smtClean="0">
                  <a:solidFill>
                    <a:srgbClr val="C00000"/>
                  </a:solidFill>
                  <a:latin typeface="Source Sans Pro" panose="020B0503030403020204" pitchFamily="34" charset="0"/>
                </a:rPr>
                <a:t> dolor</a:t>
              </a:r>
              <a:endParaRPr lang="en-US" dirty="0">
                <a:solidFill>
                  <a:srgbClr val="C00000"/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4131858" y="2263753"/>
              <a:ext cx="712168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 b="1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Lorem</a:t>
              </a:r>
              <a:r>
                <a:rPr 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4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Ipsum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 is simply dummy text of the printing and typesetting industry.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Lorem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Ipsum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 has been the industry's </a:t>
              </a:r>
              <a:r>
                <a:rPr 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standard 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dummy text ever since the 1500s, </a:t>
              </a:r>
              <a:endParaRPr lang="en-US" sz="1400" dirty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206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566046" y="406567"/>
            <a:ext cx="11110139" cy="920853"/>
            <a:chOff x="566046" y="406567"/>
            <a:chExt cx="11110139" cy="920853"/>
          </a:xfrm>
        </p:grpSpPr>
        <p:sp>
          <p:nvSpPr>
            <p:cNvPr id="30" name="TextBox 29"/>
            <p:cNvSpPr txBox="1"/>
            <p:nvPr/>
          </p:nvSpPr>
          <p:spPr>
            <a:xfrm>
              <a:off x="566047" y="406567"/>
              <a:ext cx="111101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SmartArt sample three</a:t>
              </a:r>
              <a:endPara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66046" y="898769"/>
              <a:ext cx="110977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smtClean="0">
                  <a:solidFill>
                    <a:schemeClr val="bg1">
                      <a:lumMod val="65000"/>
                    </a:schemeClr>
                  </a:solidFill>
                  <a:latin typeface="Source Sans Pro Light" panose="020B0403030403020204" pitchFamily="34" charset="0"/>
                </a:rPr>
                <a:t>Different SmartArt samples</a:t>
              </a:r>
              <a:endParaRPr lang="en-US" sz="1400">
                <a:solidFill>
                  <a:schemeClr val="bg1">
                    <a:lumMod val="6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grpSp>
          <p:nvGrpSpPr>
            <p:cNvPr id="38" name="Group 37"/>
            <p:cNvGrpSpPr/>
            <p:nvPr/>
          </p:nvGrpSpPr>
          <p:grpSpPr>
            <a:xfrm>
              <a:off x="668853" y="1241693"/>
              <a:ext cx="333375" cy="85727"/>
              <a:chOff x="1176205" y="1241693"/>
              <a:chExt cx="333375" cy="85727"/>
            </a:xfrm>
          </p:grpSpPr>
          <p:sp>
            <p:nvSpPr>
              <p:cNvPr id="39" name="Oval 38"/>
              <p:cNvSpPr/>
              <p:nvPr/>
            </p:nvSpPr>
            <p:spPr>
              <a:xfrm>
                <a:off x="1176205" y="1241695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1300030" y="1241694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Oval 41"/>
              <p:cNvSpPr/>
              <p:nvPr/>
            </p:nvSpPr>
            <p:spPr>
              <a:xfrm>
                <a:off x="1423855" y="1241693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556176329"/>
              </p:ext>
            </p:extLst>
          </p:nvPr>
        </p:nvGraphicFramePr>
        <p:xfrm>
          <a:off x="566046" y="1996924"/>
          <a:ext cx="4570804" cy="30472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2" name="Diagram 21"/>
          <p:cNvGraphicFramePr/>
          <p:nvPr>
            <p:extLst>
              <p:ext uri="{D42A27DB-BD31-4B8C-83A1-F6EECF244321}">
                <p14:modId xmlns:p14="http://schemas.microsoft.com/office/powerpoint/2010/main" val="1378497218"/>
              </p:ext>
            </p:extLst>
          </p:nvPr>
        </p:nvGraphicFramePr>
        <p:xfrm>
          <a:off x="7093011" y="1989667"/>
          <a:ext cx="4570804" cy="30472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1949" y="4176488"/>
            <a:ext cx="452339" cy="4523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6119" y="4176487"/>
            <a:ext cx="452339" cy="452339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6114930" y="1929169"/>
            <a:ext cx="0" cy="426720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Group 32"/>
          <p:cNvGrpSpPr/>
          <p:nvPr/>
        </p:nvGrpSpPr>
        <p:grpSpPr>
          <a:xfrm>
            <a:off x="566046" y="5437130"/>
            <a:ext cx="5086161" cy="1122995"/>
            <a:chOff x="4120145" y="2014002"/>
            <a:chExt cx="7121688" cy="676579"/>
          </a:xfrm>
        </p:grpSpPr>
        <p:sp>
          <p:nvSpPr>
            <p:cNvPr id="34" name="TextBox 33"/>
            <p:cNvSpPr txBox="1"/>
            <p:nvPr/>
          </p:nvSpPr>
          <p:spPr>
            <a:xfrm>
              <a:off x="4120145" y="2014002"/>
              <a:ext cx="7121688" cy="222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" panose="020B0503030403020204" pitchFamily="34" charset="0"/>
                </a:rPr>
                <a:t>Lorem</a:t>
              </a:r>
              <a:r>
                <a:rPr 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" panose="020B0503030403020204" pitchFamily="34" charset="0"/>
                </a:rPr>
                <a:t> </a:t>
              </a:r>
              <a:r>
                <a:rPr lang="en-US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" panose="020B0503030403020204" pitchFamily="34" charset="0"/>
                </a:rPr>
                <a:t>ipsum</a:t>
              </a:r>
              <a:r>
                <a:rPr 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" panose="020B0503030403020204" pitchFamily="34" charset="0"/>
                </a:rPr>
                <a:t> dolor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120145" y="2189924"/>
              <a:ext cx="7121687" cy="5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600" b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Lorem </a:t>
              </a:r>
              <a:r>
                <a:rPr lang="en-US" sz="16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Ipsum</a:t>
              </a:r>
              <a:r>
                <a:rPr 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 is simply dummy text of the printing and typesetting industry. </a:t>
              </a:r>
              <a:endParaRPr lang="en-US" sz="16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endParaRPr>
            </a:p>
            <a:p>
              <a:pPr algn="just"/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546144" y="5437130"/>
            <a:ext cx="5086161" cy="1122995"/>
            <a:chOff x="4120145" y="2014002"/>
            <a:chExt cx="7121688" cy="676579"/>
          </a:xfrm>
        </p:grpSpPr>
        <p:sp>
          <p:nvSpPr>
            <p:cNvPr id="37" name="TextBox 36"/>
            <p:cNvSpPr txBox="1"/>
            <p:nvPr/>
          </p:nvSpPr>
          <p:spPr>
            <a:xfrm>
              <a:off x="4120145" y="2014002"/>
              <a:ext cx="7121688" cy="222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" panose="020B0503030403020204" pitchFamily="34" charset="0"/>
                </a:rPr>
                <a:t>Consectetur</a:t>
              </a:r>
              <a:r>
                <a:rPr 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" panose="020B0503030403020204" pitchFamily="34" charset="0"/>
                </a:rPr>
                <a:t> dolor simple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120145" y="2189924"/>
              <a:ext cx="7121687" cy="5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600" b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Lorem </a:t>
              </a:r>
              <a:r>
                <a:rPr lang="en-US" sz="16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Ipsum</a:t>
              </a:r>
              <a:r>
                <a:rPr 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 is simply dummy text of the printing and typesetting industry. </a:t>
              </a:r>
              <a:endParaRPr lang="en-US" sz="16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endParaRPr>
            </a:p>
            <a:p>
              <a:pPr algn="just"/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5900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34" y="-43815"/>
            <a:ext cx="12199034" cy="5516147"/>
          </a:xfrm>
          <a:prstGeom prst="rect">
            <a:avLst/>
          </a:prstGeom>
        </p:spPr>
      </p:pic>
      <p:grpSp>
        <p:nvGrpSpPr>
          <p:cNvPr id="30" name="Group 29"/>
          <p:cNvGrpSpPr/>
          <p:nvPr/>
        </p:nvGrpSpPr>
        <p:grpSpPr>
          <a:xfrm>
            <a:off x="566046" y="406567"/>
            <a:ext cx="11110139" cy="920853"/>
            <a:chOff x="566046" y="406567"/>
            <a:chExt cx="11110139" cy="920853"/>
          </a:xfrm>
        </p:grpSpPr>
        <p:sp>
          <p:nvSpPr>
            <p:cNvPr id="31" name="TextBox 30"/>
            <p:cNvSpPr txBox="1"/>
            <p:nvPr/>
          </p:nvSpPr>
          <p:spPr>
            <a:xfrm>
              <a:off x="566047" y="406567"/>
              <a:ext cx="111101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smtClean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Mobile features</a:t>
              </a:r>
              <a:endParaRPr lang="en-US" sz="3600">
                <a:solidFill>
                  <a:schemeClr val="bg1"/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66046" y="898769"/>
              <a:ext cx="110977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smtClean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Sample of mobile features</a:t>
              </a:r>
              <a:endParaRPr lang="en-US" sz="1400">
                <a:solidFill>
                  <a:schemeClr val="bg1"/>
                </a:solidFill>
                <a:latin typeface="Source Sans Pro Light" panose="020B0403030403020204" pitchFamily="34" charset="0"/>
              </a:endParaRPr>
            </a:p>
          </p:txBody>
        </p:sp>
        <p:grpSp>
          <p:nvGrpSpPr>
            <p:cNvPr id="34" name="Group 33"/>
            <p:cNvGrpSpPr/>
            <p:nvPr/>
          </p:nvGrpSpPr>
          <p:grpSpPr>
            <a:xfrm>
              <a:off x="668853" y="1241693"/>
              <a:ext cx="333375" cy="85727"/>
              <a:chOff x="1176205" y="1241693"/>
              <a:chExt cx="333375" cy="85727"/>
            </a:xfrm>
          </p:grpSpPr>
          <p:sp>
            <p:nvSpPr>
              <p:cNvPr id="35" name="Oval 34"/>
              <p:cNvSpPr/>
              <p:nvPr/>
            </p:nvSpPr>
            <p:spPr>
              <a:xfrm>
                <a:off x="1176205" y="1241695"/>
                <a:ext cx="85725" cy="857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1300030" y="1241694"/>
                <a:ext cx="85725" cy="857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Oval 36"/>
              <p:cNvSpPr/>
              <p:nvPr/>
            </p:nvSpPr>
            <p:spPr>
              <a:xfrm>
                <a:off x="1423855" y="1241693"/>
                <a:ext cx="85725" cy="857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42" name="Picture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650" y="1241693"/>
            <a:ext cx="3221564" cy="5444761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3575418" y="2115897"/>
            <a:ext cx="699193" cy="699193"/>
            <a:chOff x="3575418" y="2115897"/>
            <a:chExt cx="699193" cy="699193"/>
          </a:xfrm>
        </p:grpSpPr>
        <p:sp>
          <p:nvSpPr>
            <p:cNvPr id="44" name="Oval 43"/>
            <p:cNvSpPr/>
            <p:nvPr/>
          </p:nvSpPr>
          <p:spPr>
            <a:xfrm>
              <a:off x="3575418" y="2115897"/>
              <a:ext cx="699193" cy="699193"/>
            </a:xfrm>
            <a:prstGeom prst="ellipse">
              <a:avLst/>
            </a:prstGeom>
            <a:noFill/>
            <a:ln w="15875">
              <a:solidFill>
                <a:schemeClr val="bg1">
                  <a:alpha val="5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>
                <a:latin typeface="Source Sans Pro Light" panose="020B0403030403020204" pitchFamily="34" charset="0"/>
              </a:endParaRPr>
            </a:p>
          </p:txBody>
        </p:sp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31538" y="2271719"/>
              <a:ext cx="416990" cy="416990"/>
            </a:xfrm>
            <a:prstGeom prst="rect">
              <a:avLst/>
            </a:prstGeom>
          </p:spPr>
        </p:pic>
      </p:grpSp>
      <p:grpSp>
        <p:nvGrpSpPr>
          <p:cNvPr id="11" name="Group 10"/>
          <p:cNvGrpSpPr/>
          <p:nvPr/>
        </p:nvGrpSpPr>
        <p:grpSpPr>
          <a:xfrm>
            <a:off x="3590437" y="3206575"/>
            <a:ext cx="699193" cy="699193"/>
            <a:chOff x="3590437" y="3206575"/>
            <a:chExt cx="699193" cy="699193"/>
          </a:xfrm>
        </p:grpSpPr>
        <p:sp>
          <p:nvSpPr>
            <p:cNvPr id="49" name="Oval 48"/>
            <p:cNvSpPr/>
            <p:nvPr/>
          </p:nvSpPr>
          <p:spPr>
            <a:xfrm>
              <a:off x="3590437" y="3206575"/>
              <a:ext cx="699193" cy="699193"/>
            </a:xfrm>
            <a:prstGeom prst="ellipse">
              <a:avLst/>
            </a:prstGeom>
            <a:noFill/>
            <a:ln w="15875">
              <a:solidFill>
                <a:schemeClr val="bg1">
                  <a:alpha val="5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>
                <a:latin typeface="Source Sans Pro Light" panose="020B0403030403020204" pitchFamily="34" charset="0"/>
              </a:endParaRPr>
            </a:p>
          </p:txBody>
        </p:sp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31538" y="3372736"/>
              <a:ext cx="416990" cy="416990"/>
            </a:xfrm>
            <a:prstGeom prst="rect">
              <a:avLst/>
            </a:prstGeom>
          </p:spPr>
        </p:pic>
      </p:grpSp>
      <p:grpSp>
        <p:nvGrpSpPr>
          <p:cNvPr id="12" name="Group 11"/>
          <p:cNvGrpSpPr/>
          <p:nvPr/>
        </p:nvGrpSpPr>
        <p:grpSpPr>
          <a:xfrm>
            <a:off x="3571810" y="4297253"/>
            <a:ext cx="699193" cy="699193"/>
            <a:chOff x="3571810" y="4297253"/>
            <a:chExt cx="699193" cy="699193"/>
          </a:xfrm>
        </p:grpSpPr>
        <p:sp>
          <p:nvSpPr>
            <p:cNvPr id="50" name="Oval 49"/>
            <p:cNvSpPr/>
            <p:nvPr/>
          </p:nvSpPr>
          <p:spPr>
            <a:xfrm>
              <a:off x="3571810" y="4297253"/>
              <a:ext cx="699193" cy="699193"/>
            </a:xfrm>
            <a:prstGeom prst="ellipse">
              <a:avLst/>
            </a:prstGeom>
            <a:noFill/>
            <a:ln w="15875">
              <a:solidFill>
                <a:schemeClr val="bg1">
                  <a:alpha val="5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>
                <a:latin typeface="Source Sans Pro Light" panose="020B0403030403020204" pitchFamily="34" charset="0"/>
              </a:endParaRPr>
            </a:p>
          </p:txBody>
        </p:sp>
        <p:pic>
          <p:nvPicPr>
            <p:cNvPr id="56" name="Picture 55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31538" y="4438354"/>
              <a:ext cx="416990" cy="416990"/>
            </a:xfrm>
            <a:prstGeom prst="rect">
              <a:avLst/>
            </a:prstGeom>
          </p:spPr>
        </p:pic>
      </p:grpSp>
      <p:grpSp>
        <p:nvGrpSpPr>
          <p:cNvPr id="57" name="Group 56"/>
          <p:cNvGrpSpPr/>
          <p:nvPr/>
        </p:nvGrpSpPr>
        <p:grpSpPr>
          <a:xfrm>
            <a:off x="7541234" y="2115897"/>
            <a:ext cx="699193" cy="699193"/>
            <a:chOff x="3575418" y="2115897"/>
            <a:chExt cx="699193" cy="699193"/>
          </a:xfrm>
        </p:grpSpPr>
        <p:sp>
          <p:nvSpPr>
            <p:cNvPr id="58" name="Oval 57"/>
            <p:cNvSpPr/>
            <p:nvPr/>
          </p:nvSpPr>
          <p:spPr>
            <a:xfrm>
              <a:off x="3575418" y="2115897"/>
              <a:ext cx="699193" cy="699193"/>
            </a:xfrm>
            <a:prstGeom prst="ellipse">
              <a:avLst/>
            </a:prstGeom>
            <a:noFill/>
            <a:ln w="15875">
              <a:solidFill>
                <a:schemeClr val="bg1">
                  <a:alpha val="5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>
                <a:latin typeface="Source Sans Pro Light" panose="020B0403030403020204" pitchFamily="34" charset="0"/>
              </a:endParaRPr>
            </a:p>
          </p:txBody>
        </p:sp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31538" y="2271719"/>
              <a:ext cx="416990" cy="416990"/>
            </a:xfrm>
            <a:prstGeom prst="rect">
              <a:avLst/>
            </a:prstGeom>
          </p:spPr>
        </p:pic>
      </p:grpSp>
      <p:grpSp>
        <p:nvGrpSpPr>
          <p:cNvPr id="60" name="Group 59"/>
          <p:cNvGrpSpPr/>
          <p:nvPr/>
        </p:nvGrpSpPr>
        <p:grpSpPr>
          <a:xfrm>
            <a:off x="7556253" y="3206575"/>
            <a:ext cx="699193" cy="699193"/>
            <a:chOff x="3590437" y="3206575"/>
            <a:chExt cx="699193" cy="699193"/>
          </a:xfrm>
        </p:grpSpPr>
        <p:sp>
          <p:nvSpPr>
            <p:cNvPr id="61" name="Oval 60"/>
            <p:cNvSpPr/>
            <p:nvPr/>
          </p:nvSpPr>
          <p:spPr>
            <a:xfrm>
              <a:off x="3590437" y="3206575"/>
              <a:ext cx="699193" cy="699193"/>
            </a:xfrm>
            <a:prstGeom prst="ellipse">
              <a:avLst/>
            </a:prstGeom>
            <a:noFill/>
            <a:ln w="15875">
              <a:solidFill>
                <a:schemeClr val="bg1">
                  <a:alpha val="5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>
                <a:latin typeface="Source Sans Pro Light" panose="020B0403030403020204" pitchFamily="34" charset="0"/>
              </a:endParaRPr>
            </a:p>
          </p:txBody>
        </p:sp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31538" y="3372736"/>
              <a:ext cx="416990" cy="416990"/>
            </a:xfrm>
            <a:prstGeom prst="rect">
              <a:avLst/>
            </a:prstGeom>
          </p:spPr>
        </p:pic>
      </p:grpSp>
      <p:grpSp>
        <p:nvGrpSpPr>
          <p:cNvPr id="63" name="Group 62"/>
          <p:cNvGrpSpPr/>
          <p:nvPr/>
        </p:nvGrpSpPr>
        <p:grpSpPr>
          <a:xfrm>
            <a:off x="7537626" y="4297253"/>
            <a:ext cx="699193" cy="699193"/>
            <a:chOff x="3571810" y="4297253"/>
            <a:chExt cx="699193" cy="699193"/>
          </a:xfrm>
        </p:grpSpPr>
        <p:sp>
          <p:nvSpPr>
            <p:cNvPr id="64" name="Oval 63"/>
            <p:cNvSpPr/>
            <p:nvPr/>
          </p:nvSpPr>
          <p:spPr>
            <a:xfrm>
              <a:off x="3571810" y="4297253"/>
              <a:ext cx="699193" cy="699193"/>
            </a:xfrm>
            <a:prstGeom prst="ellipse">
              <a:avLst/>
            </a:prstGeom>
            <a:noFill/>
            <a:ln w="15875">
              <a:solidFill>
                <a:schemeClr val="bg1">
                  <a:alpha val="5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>
                <a:latin typeface="Source Sans Pro Light" panose="020B0403030403020204" pitchFamily="34" charset="0"/>
              </a:endParaRPr>
            </a:p>
          </p:txBody>
        </p:sp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31538" y="4438354"/>
              <a:ext cx="416990" cy="416990"/>
            </a:xfrm>
            <a:prstGeom prst="rect">
              <a:avLst/>
            </a:prstGeom>
          </p:spPr>
        </p:pic>
      </p:grpSp>
      <p:sp>
        <p:nvSpPr>
          <p:cNvPr id="66" name="TextBox 65"/>
          <p:cNvSpPr txBox="1"/>
          <p:nvPr/>
        </p:nvSpPr>
        <p:spPr>
          <a:xfrm>
            <a:off x="8396547" y="2197901"/>
            <a:ext cx="361726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mtClean="0">
                <a:solidFill>
                  <a:schemeClr val="bg1"/>
                </a:solidFill>
                <a:latin typeface="Source Sans Pro" panose="020B0503030403020204" pitchFamily="34" charset="0"/>
              </a:rPr>
              <a:t>Lorem ipsum</a:t>
            </a:r>
          </a:p>
          <a:p>
            <a:r>
              <a:rPr lang="en-US" sz="1400" smtClean="0">
                <a:solidFill>
                  <a:schemeClr val="bg1">
                    <a:lumMod val="85000"/>
                  </a:schemeClr>
                </a:solidFill>
                <a:latin typeface="Source Sans Pro Light" panose="020B0403030403020204" pitchFamily="34" charset="0"/>
              </a:rPr>
              <a:t>Latin </a:t>
            </a:r>
            <a:r>
              <a:rPr lang="en-US" sz="1400">
                <a:solidFill>
                  <a:schemeClr val="bg1">
                    <a:lumMod val="85000"/>
                  </a:schemeClr>
                </a:solidFill>
                <a:latin typeface="Source Sans Pro Light" panose="020B0403030403020204" pitchFamily="34" charset="0"/>
              </a:rPr>
              <a:t>words, combined with a </a:t>
            </a:r>
            <a:r>
              <a:rPr lang="en-US" sz="1400" smtClean="0">
                <a:solidFill>
                  <a:schemeClr val="bg1">
                    <a:lumMod val="85000"/>
                  </a:schemeClr>
                </a:solidFill>
                <a:latin typeface="Source Sans Pro Light" panose="020B0403030403020204" pitchFamily="34" charset="0"/>
              </a:rPr>
              <a:t>handful</a:t>
            </a:r>
            <a:endParaRPr lang="en-US" sz="1400" dirty="0" smtClean="0">
              <a:solidFill>
                <a:schemeClr val="bg1">
                  <a:lumMod val="8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8396547" y="3304232"/>
            <a:ext cx="361726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mtClean="0">
                <a:solidFill>
                  <a:schemeClr val="bg1"/>
                </a:solidFill>
                <a:latin typeface="Source Sans Pro" panose="020B0503030403020204" pitchFamily="34" charset="0"/>
              </a:rPr>
              <a:t>Dolor sit amet</a:t>
            </a:r>
          </a:p>
          <a:p>
            <a:r>
              <a:rPr lang="en-US" sz="1400" smtClean="0">
                <a:solidFill>
                  <a:schemeClr val="bg1">
                    <a:lumMod val="85000"/>
                  </a:schemeClr>
                </a:solidFill>
                <a:latin typeface="Source Sans Pro Light" panose="020B0403030403020204" pitchFamily="34" charset="0"/>
              </a:rPr>
              <a:t>Latin </a:t>
            </a:r>
            <a:r>
              <a:rPr lang="en-US" sz="1400">
                <a:solidFill>
                  <a:schemeClr val="bg1">
                    <a:lumMod val="85000"/>
                  </a:schemeClr>
                </a:solidFill>
                <a:latin typeface="Source Sans Pro Light" panose="020B0403030403020204" pitchFamily="34" charset="0"/>
              </a:rPr>
              <a:t>words, combined with a </a:t>
            </a:r>
            <a:r>
              <a:rPr lang="en-US" sz="1400" smtClean="0">
                <a:solidFill>
                  <a:schemeClr val="bg1">
                    <a:lumMod val="85000"/>
                  </a:schemeClr>
                </a:solidFill>
                <a:latin typeface="Source Sans Pro Light" panose="020B0403030403020204" pitchFamily="34" charset="0"/>
              </a:rPr>
              <a:t>handful</a:t>
            </a:r>
            <a:endParaRPr lang="en-US" sz="1400" dirty="0" smtClean="0">
              <a:solidFill>
                <a:schemeClr val="bg1">
                  <a:lumMod val="8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8396547" y="4369850"/>
            <a:ext cx="361726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mtClean="0">
                <a:solidFill>
                  <a:schemeClr val="bg1"/>
                </a:solidFill>
                <a:latin typeface="Source Sans Pro" panose="020B0503030403020204" pitchFamily="34" charset="0"/>
              </a:rPr>
              <a:t>Consectetur lorem</a:t>
            </a:r>
          </a:p>
          <a:p>
            <a:r>
              <a:rPr lang="en-US" sz="1400" smtClean="0">
                <a:solidFill>
                  <a:schemeClr val="bg1">
                    <a:lumMod val="85000"/>
                  </a:schemeClr>
                </a:solidFill>
                <a:latin typeface="Source Sans Pro Light" panose="020B0403030403020204" pitchFamily="34" charset="0"/>
              </a:rPr>
              <a:t>Latin </a:t>
            </a:r>
            <a:r>
              <a:rPr lang="en-US" sz="1400">
                <a:solidFill>
                  <a:schemeClr val="bg1">
                    <a:lumMod val="85000"/>
                  </a:schemeClr>
                </a:solidFill>
                <a:latin typeface="Source Sans Pro Light" panose="020B0403030403020204" pitchFamily="34" charset="0"/>
              </a:rPr>
              <a:t>words, combined with a </a:t>
            </a:r>
            <a:r>
              <a:rPr lang="en-US" sz="1400" smtClean="0">
                <a:solidFill>
                  <a:schemeClr val="bg1">
                    <a:lumMod val="85000"/>
                  </a:schemeClr>
                </a:solidFill>
                <a:latin typeface="Source Sans Pro Light" panose="020B0403030403020204" pitchFamily="34" charset="0"/>
              </a:rPr>
              <a:t>handful</a:t>
            </a:r>
            <a:endParaRPr lang="en-US" sz="1400" dirty="0" smtClean="0">
              <a:solidFill>
                <a:schemeClr val="bg1">
                  <a:lumMod val="8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95422" y="2188494"/>
            <a:ext cx="31689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smtClean="0">
                <a:solidFill>
                  <a:schemeClr val="bg1"/>
                </a:solidFill>
                <a:latin typeface="Source Sans Pro" panose="020B0503030403020204" pitchFamily="34" charset="0"/>
              </a:rPr>
              <a:t>Lorem ipsum</a:t>
            </a:r>
          </a:p>
          <a:p>
            <a:pPr algn="r"/>
            <a:r>
              <a:rPr lang="en-US" sz="1400" smtClean="0">
                <a:solidFill>
                  <a:schemeClr val="bg1">
                    <a:lumMod val="85000"/>
                  </a:schemeClr>
                </a:solidFill>
                <a:latin typeface="Source Sans Pro Light" panose="020B0403030403020204" pitchFamily="34" charset="0"/>
              </a:rPr>
              <a:t>Latin </a:t>
            </a:r>
            <a:r>
              <a:rPr lang="en-US" sz="1400">
                <a:solidFill>
                  <a:schemeClr val="bg1">
                    <a:lumMod val="85000"/>
                  </a:schemeClr>
                </a:solidFill>
                <a:latin typeface="Source Sans Pro Light" panose="020B0403030403020204" pitchFamily="34" charset="0"/>
              </a:rPr>
              <a:t>words, combined with a </a:t>
            </a:r>
            <a:r>
              <a:rPr lang="en-US" sz="1400" smtClean="0">
                <a:solidFill>
                  <a:schemeClr val="bg1">
                    <a:lumMod val="85000"/>
                  </a:schemeClr>
                </a:solidFill>
                <a:latin typeface="Source Sans Pro Light" panose="020B0403030403020204" pitchFamily="34" charset="0"/>
              </a:rPr>
              <a:t>handful</a:t>
            </a:r>
            <a:endParaRPr lang="en-US" sz="1400" dirty="0" smtClean="0">
              <a:solidFill>
                <a:schemeClr val="bg1">
                  <a:lumMod val="8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95422" y="3304232"/>
            <a:ext cx="31689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smtClean="0">
                <a:solidFill>
                  <a:schemeClr val="bg1"/>
                </a:solidFill>
                <a:latin typeface="Source Sans Pro" panose="020B0503030403020204" pitchFamily="34" charset="0"/>
              </a:rPr>
              <a:t>Dolor sit amet</a:t>
            </a:r>
          </a:p>
          <a:p>
            <a:pPr algn="r"/>
            <a:r>
              <a:rPr lang="en-US" sz="1400" smtClean="0">
                <a:solidFill>
                  <a:schemeClr val="bg1">
                    <a:lumMod val="85000"/>
                  </a:schemeClr>
                </a:solidFill>
                <a:latin typeface="Source Sans Pro Light" panose="020B0403030403020204" pitchFamily="34" charset="0"/>
              </a:rPr>
              <a:t>Latin </a:t>
            </a:r>
            <a:r>
              <a:rPr lang="en-US" sz="1400">
                <a:solidFill>
                  <a:schemeClr val="bg1">
                    <a:lumMod val="85000"/>
                  </a:schemeClr>
                </a:solidFill>
                <a:latin typeface="Source Sans Pro Light" panose="020B0403030403020204" pitchFamily="34" charset="0"/>
              </a:rPr>
              <a:t>words, combined with a </a:t>
            </a:r>
            <a:r>
              <a:rPr lang="en-US" sz="1400" smtClean="0">
                <a:solidFill>
                  <a:schemeClr val="bg1">
                    <a:lumMod val="85000"/>
                  </a:schemeClr>
                </a:solidFill>
                <a:latin typeface="Source Sans Pro Light" panose="020B0403030403020204" pitchFamily="34" charset="0"/>
              </a:rPr>
              <a:t>handful</a:t>
            </a:r>
            <a:endParaRPr lang="en-US" sz="1400" dirty="0" smtClean="0">
              <a:solidFill>
                <a:schemeClr val="bg1">
                  <a:lumMod val="8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95422" y="4369850"/>
            <a:ext cx="31689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smtClean="0">
                <a:solidFill>
                  <a:schemeClr val="bg1"/>
                </a:solidFill>
                <a:latin typeface="Source Sans Pro" panose="020B0503030403020204" pitchFamily="34" charset="0"/>
              </a:rPr>
              <a:t>Consectetur lorem</a:t>
            </a:r>
          </a:p>
          <a:p>
            <a:pPr algn="r"/>
            <a:r>
              <a:rPr lang="en-US" sz="1400" smtClean="0">
                <a:solidFill>
                  <a:schemeClr val="bg1">
                    <a:lumMod val="85000"/>
                  </a:schemeClr>
                </a:solidFill>
                <a:latin typeface="Source Sans Pro Light" panose="020B0403030403020204" pitchFamily="34" charset="0"/>
              </a:rPr>
              <a:t>Latin </a:t>
            </a:r>
            <a:r>
              <a:rPr lang="en-US" sz="1400">
                <a:solidFill>
                  <a:schemeClr val="bg1">
                    <a:lumMod val="85000"/>
                  </a:schemeClr>
                </a:solidFill>
                <a:latin typeface="Source Sans Pro Light" panose="020B0403030403020204" pitchFamily="34" charset="0"/>
              </a:rPr>
              <a:t>words, combined with a </a:t>
            </a:r>
            <a:r>
              <a:rPr lang="en-US" sz="1400" smtClean="0">
                <a:solidFill>
                  <a:schemeClr val="bg1">
                    <a:lumMod val="85000"/>
                  </a:schemeClr>
                </a:solidFill>
                <a:latin typeface="Source Sans Pro Light" panose="020B0403030403020204" pitchFamily="34" charset="0"/>
              </a:rPr>
              <a:t>handful</a:t>
            </a:r>
            <a:endParaRPr lang="en-US" sz="1400" dirty="0" smtClean="0">
              <a:solidFill>
                <a:schemeClr val="bg1">
                  <a:lumMod val="8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76" name="Oval 75"/>
          <p:cNvSpPr/>
          <p:nvPr/>
        </p:nvSpPr>
        <p:spPr>
          <a:xfrm>
            <a:off x="7526214" y="5801278"/>
            <a:ext cx="699193" cy="699193"/>
          </a:xfrm>
          <a:prstGeom prst="ellipse">
            <a:avLst/>
          </a:prstGeom>
          <a:noFill/>
          <a:ln w="15875">
            <a:solidFill>
              <a:schemeClr val="bg1">
                <a:lumMod val="75000"/>
                <a:alpha val="5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>
              <a:solidFill>
                <a:schemeClr val="tx1">
                  <a:lumMod val="85000"/>
                  <a:lumOff val="15000"/>
                </a:schemeClr>
              </a:solidFill>
              <a:latin typeface="Source Sans Pro Light" panose="020B0403030403020204" pitchFamily="34" charset="0"/>
            </a:endParaRPr>
          </a:p>
        </p:txBody>
      </p:sp>
      <p:pic>
        <p:nvPicPr>
          <p:cNvPr id="77" name="Picture 76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5942" y="5942379"/>
            <a:ext cx="416990" cy="416990"/>
          </a:xfrm>
          <a:prstGeom prst="rect">
            <a:avLst/>
          </a:prstGeom>
        </p:spPr>
      </p:pic>
      <p:sp>
        <p:nvSpPr>
          <p:cNvPr id="78" name="TextBox 77"/>
          <p:cNvSpPr txBox="1"/>
          <p:nvPr/>
        </p:nvSpPr>
        <p:spPr>
          <a:xfrm>
            <a:off x="8385135" y="5873875"/>
            <a:ext cx="361726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mtClean="0">
                <a:solidFill>
                  <a:schemeClr val="tx1">
                    <a:lumMod val="85000"/>
                    <a:lumOff val="15000"/>
                  </a:schemeClr>
                </a:solidFill>
                <a:latin typeface="Source Sans Pro" panose="020B0503030403020204" pitchFamily="34" charset="0"/>
              </a:rPr>
              <a:t>Consectetur lorem</a:t>
            </a:r>
          </a:p>
          <a:p>
            <a:r>
              <a:rPr lang="en-US" sz="1400" smtClean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</a:rPr>
              <a:t>Latin </a:t>
            </a:r>
            <a:r>
              <a:rPr lang="en-US" sz="140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</a:rPr>
              <a:t>words, combined with a </a:t>
            </a:r>
            <a:r>
              <a:rPr lang="en-US" sz="1400" smtClean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</a:rPr>
              <a:t>handful</a:t>
            </a:r>
            <a:endParaRPr lang="en-US" sz="1400" dirty="0" smtClean="0">
              <a:solidFill>
                <a:schemeClr val="bg1">
                  <a:lumMod val="50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79" name="Oval 78"/>
          <p:cNvSpPr/>
          <p:nvPr/>
        </p:nvSpPr>
        <p:spPr>
          <a:xfrm>
            <a:off x="3592471" y="5801278"/>
            <a:ext cx="699193" cy="699193"/>
          </a:xfrm>
          <a:prstGeom prst="ellipse">
            <a:avLst/>
          </a:prstGeom>
          <a:noFill/>
          <a:ln w="15875">
            <a:solidFill>
              <a:schemeClr val="bg1">
                <a:lumMod val="75000"/>
                <a:alpha val="5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>
              <a:solidFill>
                <a:schemeClr val="tx1">
                  <a:lumMod val="85000"/>
                  <a:lumOff val="15000"/>
                </a:schemeClr>
              </a:solidFill>
              <a:latin typeface="Source Sans Pro Light" panose="020B0403030403020204" pitchFamily="34" charset="0"/>
            </a:endParaRPr>
          </a:p>
        </p:txBody>
      </p:sp>
      <p:pic>
        <p:nvPicPr>
          <p:cNvPr id="80" name="Picture 79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199" y="5942379"/>
            <a:ext cx="416990" cy="416990"/>
          </a:xfrm>
          <a:prstGeom prst="rect">
            <a:avLst/>
          </a:prstGeom>
        </p:spPr>
      </p:pic>
      <p:sp>
        <p:nvSpPr>
          <p:cNvPr id="81" name="TextBox 80"/>
          <p:cNvSpPr txBox="1"/>
          <p:nvPr/>
        </p:nvSpPr>
        <p:spPr>
          <a:xfrm>
            <a:off x="-184520" y="5873875"/>
            <a:ext cx="361726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smtClean="0">
                <a:solidFill>
                  <a:schemeClr val="tx1">
                    <a:lumMod val="85000"/>
                    <a:lumOff val="15000"/>
                  </a:schemeClr>
                </a:solidFill>
                <a:latin typeface="Source Sans Pro" panose="020B0503030403020204" pitchFamily="34" charset="0"/>
              </a:rPr>
              <a:t>Consectetur lorem</a:t>
            </a:r>
          </a:p>
          <a:p>
            <a:pPr algn="r"/>
            <a:r>
              <a:rPr lang="en-US" sz="1400" smtClean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</a:rPr>
              <a:t>Latin </a:t>
            </a:r>
            <a:r>
              <a:rPr lang="en-US" sz="140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</a:rPr>
              <a:t>words, combined with a </a:t>
            </a:r>
            <a:r>
              <a:rPr lang="en-US" sz="1400" smtClean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</a:rPr>
              <a:t>handful</a:t>
            </a:r>
            <a:endParaRPr lang="en-US" sz="1400" dirty="0" smtClean="0">
              <a:solidFill>
                <a:schemeClr val="bg1">
                  <a:lumMod val="50000"/>
                </a:schemeClr>
              </a:solidFill>
              <a:latin typeface="Source Sans Pro Light" panose="020B0403030403020204" pitchFamily="34" charset="0"/>
            </a:endParaRPr>
          </a:p>
        </p:txBody>
      </p:sp>
      <p:graphicFrame>
        <p:nvGraphicFramePr>
          <p:cNvPr id="45" name="Diagram 44"/>
          <p:cNvGraphicFramePr/>
          <p:nvPr>
            <p:extLst>
              <p:ext uri="{D42A27DB-BD31-4B8C-83A1-F6EECF244321}">
                <p14:modId xmlns:p14="http://schemas.microsoft.com/office/powerpoint/2010/main" val="3149962598"/>
              </p:ext>
            </p:extLst>
          </p:nvPr>
        </p:nvGraphicFramePr>
        <p:xfrm>
          <a:off x="4900540" y="2036230"/>
          <a:ext cx="1964710" cy="3765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1155832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34" y="-43815"/>
            <a:ext cx="12199034" cy="5516147"/>
          </a:xfrm>
          <a:prstGeom prst="rect">
            <a:avLst/>
          </a:prstGeom>
        </p:spPr>
      </p:pic>
      <p:grpSp>
        <p:nvGrpSpPr>
          <p:cNvPr id="30" name="Group 29"/>
          <p:cNvGrpSpPr/>
          <p:nvPr/>
        </p:nvGrpSpPr>
        <p:grpSpPr>
          <a:xfrm>
            <a:off x="566046" y="406567"/>
            <a:ext cx="11110139" cy="920853"/>
            <a:chOff x="566046" y="406567"/>
            <a:chExt cx="11110139" cy="920853"/>
          </a:xfrm>
        </p:grpSpPr>
        <p:sp>
          <p:nvSpPr>
            <p:cNvPr id="31" name="TextBox 30"/>
            <p:cNvSpPr txBox="1"/>
            <p:nvPr/>
          </p:nvSpPr>
          <p:spPr>
            <a:xfrm>
              <a:off x="566047" y="406567"/>
              <a:ext cx="111101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smtClean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Desktop features</a:t>
              </a:r>
              <a:endParaRPr lang="en-US" sz="3600">
                <a:solidFill>
                  <a:schemeClr val="bg1"/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66046" y="898769"/>
              <a:ext cx="110977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smtClean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Sample of mobile features</a:t>
              </a:r>
              <a:endParaRPr lang="en-US" sz="1400">
                <a:solidFill>
                  <a:schemeClr val="bg1"/>
                </a:solidFill>
                <a:latin typeface="Source Sans Pro Light" panose="020B0403030403020204" pitchFamily="34" charset="0"/>
              </a:endParaRPr>
            </a:p>
          </p:txBody>
        </p:sp>
        <p:grpSp>
          <p:nvGrpSpPr>
            <p:cNvPr id="34" name="Group 33"/>
            <p:cNvGrpSpPr/>
            <p:nvPr/>
          </p:nvGrpSpPr>
          <p:grpSpPr>
            <a:xfrm>
              <a:off x="668853" y="1241693"/>
              <a:ext cx="333375" cy="85727"/>
              <a:chOff x="1176205" y="1241693"/>
              <a:chExt cx="333375" cy="85727"/>
            </a:xfrm>
          </p:grpSpPr>
          <p:sp>
            <p:nvSpPr>
              <p:cNvPr id="35" name="Oval 34"/>
              <p:cNvSpPr/>
              <p:nvPr/>
            </p:nvSpPr>
            <p:spPr>
              <a:xfrm>
                <a:off x="1176205" y="1241695"/>
                <a:ext cx="85725" cy="857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1300030" y="1241694"/>
                <a:ext cx="85725" cy="857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Oval 36"/>
              <p:cNvSpPr/>
              <p:nvPr/>
            </p:nvSpPr>
            <p:spPr>
              <a:xfrm>
                <a:off x="1423855" y="1241693"/>
                <a:ext cx="85725" cy="857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46" y="1800348"/>
            <a:ext cx="5805725" cy="4625228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6942902" y="2028589"/>
            <a:ext cx="960905" cy="960905"/>
            <a:chOff x="6942902" y="2028589"/>
            <a:chExt cx="960905" cy="960905"/>
          </a:xfrm>
        </p:grpSpPr>
        <p:sp>
          <p:nvSpPr>
            <p:cNvPr id="47" name="Oval 46"/>
            <p:cNvSpPr/>
            <p:nvPr/>
          </p:nvSpPr>
          <p:spPr>
            <a:xfrm>
              <a:off x="6942902" y="2028589"/>
              <a:ext cx="960905" cy="960905"/>
            </a:xfrm>
            <a:prstGeom prst="ellipse">
              <a:avLst/>
            </a:prstGeom>
            <a:solidFill>
              <a:schemeClr val="bg1">
                <a:alpha val="1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35931" y="2300547"/>
              <a:ext cx="416990" cy="416990"/>
            </a:xfrm>
            <a:prstGeom prst="rect">
              <a:avLst/>
            </a:prstGeom>
          </p:spPr>
        </p:pic>
      </p:grpSp>
      <p:grpSp>
        <p:nvGrpSpPr>
          <p:cNvPr id="7" name="Group 6"/>
          <p:cNvGrpSpPr/>
          <p:nvPr/>
        </p:nvGrpSpPr>
        <p:grpSpPr>
          <a:xfrm>
            <a:off x="6978489" y="2781941"/>
            <a:ext cx="960905" cy="960905"/>
            <a:chOff x="6978489" y="2781941"/>
            <a:chExt cx="960905" cy="960905"/>
          </a:xfrm>
        </p:grpSpPr>
        <p:sp>
          <p:nvSpPr>
            <p:cNvPr id="48" name="Oval 47"/>
            <p:cNvSpPr/>
            <p:nvPr/>
          </p:nvSpPr>
          <p:spPr>
            <a:xfrm>
              <a:off x="6978489" y="2781941"/>
              <a:ext cx="960905" cy="960905"/>
            </a:xfrm>
            <a:prstGeom prst="ellipse">
              <a:avLst/>
            </a:prstGeom>
            <a:solidFill>
              <a:schemeClr val="bg1">
                <a:alpha val="1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3" name="Picture 72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0066" y="3052957"/>
              <a:ext cx="416990" cy="416990"/>
            </a:xfrm>
            <a:prstGeom prst="rect">
              <a:avLst/>
            </a:prstGeom>
          </p:spPr>
        </p:pic>
      </p:grpSp>
      <p:grpSp>
        <p:nvGrpSpPr>
          <p:cNvPr id="9" name="Group 8"/>
          <p:cNvGrpSpPr/>
          <p:nvPr/>
        </p:nvGrpSpPr>
        <p:grpSpPr>
          <a:xfrm>
            <a:off x="6978488" y="3535293"/>
            <a:ext cx="960905" cy="960905"/>
            <a:chOff x="6978488" y="3535293"/>
            <a:chExt cx="960905" cy="960905"/>
          </a:xfrm>
        </p:grpSpPr>
        <p:sp>
          <p:nvSpPr>
            <p:cNvPr id="52" name="Oval 51"/>
            <p:cNvSpPr/>
            <p:nvPr/>
          </p:nvSpPr>
          <p:spPr>
            <a:xfrm>
              <a:off x="6978488" y="3535293"/>
              <a:ext cx="960905" cy="960905"/>
            </a:xfrm>
            <a:prstGeom prst="ellipse">
              <a:avLst/>
            </a:prstGeom>
            <a:solidFill>
              <a:schemeClr val="bg1">
                <a:alpha val="1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0445" y="3806526"/>
              <a:ext cx="416990" cy="416990"/>
            </a:xfrm>
            <a:prstGeom prst="rect">
              <a:avLst/>
            </a:prstGeom>
          </p:spPr>
        </p:pic>
      </p:grpSp>
      <p:grpSp>
        <p:nvGrpSpPr>
          <p:cNvPr id="13" name="Group 12"/>
          <p:cNvGrpSpPr/>
          <p:nvPr/>
        </p:nvGrpSpPr>
        <p:grpSpPr>
          <a:xfrm>
            <a:off x="6988109" y="4287920"/>
            <a:ext cx="960905" cy="960905"/>
            <a:chOff x="6988109" y="4287920"/>
            <a:chExt cx="960905" cy="960905"/>
          </a:xfrm>
        </p:grpSpPr>
        <p:sp>
          <p:nvSpPr>
            <p:cNvPr id="53" name="Oval 52"/>
            <p:cNvSpPr/>
            <p:nvPr/>
          </p:nvSpPr>
          <p:spPr>
            <a:xfrm>
              <a:off x="6988109" y="4287920"/>
              <a:ext cx="960905" cy="960905"/>
            </a:xfrm>
            <a:prstGeom prst="ellipse">
              <a:avLst/>
            </a:prstGeom>
            <a:solidFill>
              <a:schemeClr val="bg1">
                <a:alpha val="1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76472" y="4559153"/>
              <a:ext cx="416990" cy="416990"/>
            </a:xfrm>
            <a:prstGeom prst="rect">
              <a:avLst/>
            </a:prstGeom>
          </p:spPr>
        </p:pic>
      </p:grpSp>
      <p:sp>
        <p:nvSpPr>
          <p:cNvPr id="82" name="TextBox 81"/>
          <p:cNvSpPr txBox="1"/>
          <p:nvPr/>
        </p:nvSpPr>
        <p:spPr>
          <a:xfrm>
            <a:off x="8058923" y="2232042"/>
            <a:ext cx="361726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mtClean="0">
                <a:solidFill>
                  <a:schemeClr val="bg1"/>
                </a:solidFill>
                <a:latin typeface="Source Sans Pro" panose="020B0503030403020204" pitchFamily="34" charset="0"/>
              </a:rPr>
              <a:t>Lorem ipsum</a:t>
            </a:r>
          </a:p>
          <a:p>
            <a:r>
              <a:rPr lang="en-US" sz="1400" smtClean="0">
                <a:solidFill>
                  <a:schemeClr val="bg1">
                    <a:lumMod val="85000"/>
                  </a:schemeClr>
                </a:solidFill>
                <a:latin typeface="Source Sans Pro Light" panose="020B0403030403020204" pitchFamily="34" charset="0"/>
              </a:rPr>
              <a:t>Latin </a:t>
            </a:r>
            <a:r>
              <a:rPr lang="en-US" sz="1400">
                <a:solidFill>
                  <a:schemeClr val="bg1">
                    <a:lumMod val="85000"/>
                  </a:schemeClr>
                </a:solidFill>
                <a:latin typeface="Source Sans Pro Light" panose="020B0403030403020204" pitchFamily="34" charset="0"/>
              </a:rPr>
              <a:t>words, combined with a </a:t>
            </a:r>
            <a:r>
              <a:rPr lang="en-US" sz="1400" smtClean="0">
                <a:solidFill>
                  <a:schemeClr val="bg1">
                    <a:lumMod val="85000"/>
                  </a:schemeClr>
                </a:solidFill>
                <a:latin typeface="Source Sans Pro Light" panose="020B0403030403020204" pitchFamily="34" charset="0"/>
              </a:rPr>
              <a:t>handful</a:t>
            </a:r>
            <a:endParaRPr lang="en-US" sz="1400" dirty="0" smtClean="0">
              <a:solidFill>
                <a:schemeClr val="bg1">
                  <a:lumMod val="8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8058923" y="2984453"/>
            <a:ext cx="361726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mtClean="0">
                <a:solidFill>
                  <a:schemeClr val="bg1"/>
                </a:solidFill>
                <a:latin typeface="Source Sans Pro" panose="020B0503030403020204" pitchFamily="34" charset="0"/>
              </a:rPr>
              <a:t>Lorem ipsum</a:t>
            </a:r>
          </a:p>
          <a:p>
            <a:r>
              <a:rPr lang="en-US" sz="1400" smtClean="0">
                <a:solidFill>
                  <a:schemeClr val="bg1">
                    <a:lumMod val="85000"/>
                  </a:schemeClr>
                </a:solidFill>
                <a:latin typeface="Source Sans Pro Light" panose="020B0403030403020204" pitchFamily="34" charset="0"/>
              </a:rPr>
              <a:t>Latin </a:t>
            </a:r>
            <a:r>
              <a:rPr lang="en-US" sz="1400">
                <a:solidFill>
                  <a:schemeClr val="bg1">
                    <a:lumMod val="85000"/>
                  </a:schemeClr>
                </a:solidFill>
                <a:latin typeface="Source Sans Pro Light" panose="020B0403030403020204" pitchFamily="34" charset="0"/>
              </a:rPr>
              <a:t>words, combined with a </a:t>
            </a:r>
            <a:r>
              <a:rPr lang="en-US" sz="1400" smtClean="0">
                <a:solidFill>
                  <a:schemeClr val="bg1">
                    <a:lumMod val="85000"/>
                  </a:schemeClr>
                </a:solidFill>
                <a:latin typeface="Source Sans Pro Light" panose="020B0403030403020204" pitchFamily="34" charset="0"/>
              </a:rPr>
              <a:t>handful</a:t>
            </a:r>
            <a:endParaRPr lang="en-US" sz="1400" dirty="0" smtClean="0">
              <a:solidFill>
                <a:schemeClr val="bg1">
                  <a:lumMod val="8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8058923" y="3738022"/>
            <a:ext cx="361726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mtClean="0">
                <a:solidFill>
                  <a:schemeClr val="bg1"/>
                </a:solidFill>
                <a:latin typeface="Source Sans Pro" panose="020B0503030403020204" pitchFamily="34" charset="0"/>
              </a:rPr>
              <a:t>Lorem ipsum</a:t>
            </a:r>
          </a:p>
          <a:p>
            <a:r>
              <a:rPr lang="en-US" sz="1400" smtClean="0">
                <a:solidFill>
                  <a:schemeClr val="bg1">
                    <a:lumMod val="85000"/>
                  </a:schemeClr>
                </a:solidFill>
                <a:latin typeface="Source Sans Pro Light" panose="020B0403030403020204" pitchFamily="34" charset="0"/>
              </a:rPr>
              <a:t>Latin </a:t>
            </a:r>
            <a:r>
              <a:rPr lang="en-US" sz="1400">
                <a:solidFill>
                  <a:schemeClr val="bg1">
                    <a:lumMod val="85000"/>
                  </a:schemeClr>
                </a:solidFill>
                <a:latin typeface="Source Sans Pro Light" panose="020B0403030403020204" pitchFamily="34" charset="0"/>
              </a:rPr>
              <a:t>words, combined with a </a:t>
            </a:r>
            <a:r>
              <a:rPr lang="en-US" sz="1400" smtClean="0">
                <a:solidFill>
                  <a:schemeClr val="bg1">
                    <a:lumMod val="85000"/>
                  </a:schemeClr>
                </a:solidFill>
                <a:latin typeface="Source Sans Pro Light" panose="020B0403030403020204" pitchFamily="34" charset="0"/>
              </a:rPr>
              <a:t>handful</a:t>
            </a:r>
            <a:endParaRPr lang="en-US" sz="1400" dirty="0" smtClean="0">
              <a:solidFill>
                <a:schemeClr val="bg1">
                  <a:lumMod val="8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8069067" y="4491591"/>
            <a:ext cx="361726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mtClean="0">
                <a:solidFill>
                  <a:schemeClr val="bg1"/>
                </a:solidFill>
                <a:latin typeface="Source Sans Pro" panose="020B0503030403020204" pitchFamily="34" charset="0"/>
              </a:rPr>
              <a:t>Lorem ipsum</a:t>
            </a:r>
          </a:p>
          <a:p>
            <a:r>
              <a:rPr lang="en-US" sz="1400" smtClean="0">
                <a:solidFill>
                  <a:schemeClr val="bg1">
                    <a:lumMod val="85000"/>
                  </a:schemeClr>
                </a:solidFill>
                <a:latin typeface="Source Sans Pro Light" panose="020B0403030403020204" pitchFamily="34" charset="0"/>
              </a:rPr>
              <a:t>Latin </a:t>
            </a:r>
            <a:r>
              <a:rPr lang="en-US" sz="1400">
                <a:solidFill>
                  <a:schemeClr val="bg1">
                    <a:lumMod val="85000"/>
                  </a:schemeClr>
                </a:solidFill>
                <a:latin typeface="Source Sans Pro Light" panose="020B0403030403020204" pitchFamily="34" charset="0"/>
              </a:rPr>
              <a:t>words, combined with a </a:t>
            </a:r>
            <a:r>
              <a:rPr lang="en-US" sz="1400" smtClean="0">
                <a:solidFill>
                  <a:schemeClr val="bg1">
                    <a:lumMod val="85000"/>
                  </a:schemeClr>
                </a:solidFill>
                <a:latin typeface="Source Sans Pro Light" panose="020B0403030403020204" pitchFamily="34" charset="0"/>
              </a:rPr>
              <a:t>handful</a:t>
            </a:r>
            <a:endParaRPr lang="en-US" sz="1400" dirty="0" smtClean="0">
              <a:solidFill>
                <a:schemeClr val="bg1">
                  <a:lumMod val="8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840432" y="2028589"/>
            <a:ext cx="5241052" cy="297203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1" name="Diagram 40"/>
          <p:cNvGraphicFramePr/>
          <p:nvPr>
            <p:extLst>
              <p:ext uri="{D42A27DB-BD31-4B8C-83A1-F6EECF244321}">
                <p14:modId xmlns:p14="http://schemas.microsoft.com/office/powerpoint/2010/main" val="3993615989"/>
              </p:ext>
            </p:extLst>
          </p:nvPr>
        </p:nvGraphicFramePr>
        <p:xfrm>
          <a:off x="847178" y="2028589"/>
          <a:ext cx="5234306" cy="29720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42" name="Oval 41"/>
          <p:cNvSpPr/>
          <p:nvPr/>
        </p:nvSpPr>
        <p:spPr>
          <a:xfrm>
            <a:off x="986680" y="2658264"/>
            <a:ext cx="1712685" cy="1712685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2865401" y="2286415"/>
            <a:ext cx="1219132" cy="1219132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4219515" y="2631381"/>
            <a:ext cx="1712685" cy="1712685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59759" y="2697566"/>
            <a:ext cx="390641" cy="390641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10059" y="3240211"/>
            <a:ext cx="548788" cy="548788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68629" y="3213329"/>
            <a:ext cx="548788" cy="548788"/>
          </a:xfrm>
          <a:prstGeom prst="rect">
            <a:avLst/>
          </a:prstGeom>
        </p:spPr>
      </p:pic>
      <p:sp>
        <p:nvSpPr>
          <p:cNvPr id="54" name="Oval 53"/>
          <p:cNvSpPr/>
          <p:nvPr/>
        </p:nvSpPr>
        <p:spPr>
          <a:xfrm>
            <a:off x="1368602" y="3886016"/>
            <a:ext cx="939805" cy="939805"/>
          </a:xfrm>
          <a:prstGeom prst="ellipse">
            <a:avLst/>
          </a:prstGeom>
          <a:solidFill>
            <a:schemeClr val="tx1">
              <a:lumMod val="95000"/>
              <a:lumOff val="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smtClean="0">
                <a:latin typeface="Source Sans Pro Light" panose="020B0403030403020204" pitchFamily="34" charset="0"/>
              </a:rPr>
              <a:t>Discount</a:t>
            </a:r>
            <a:endParaRPr lang="en-US" sz="1050">
              <a:latin typeface="Source Sans Pro Light" panose="020B0403030403020204" pitchFamily="34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3840719" y="2734475"/>
            <a:ext cx="668977" cy="668977"/>
          </a:xfrm>
          <a:prstGeom prst="ellipse">
            <a:avLst/>
          </a:prstGeom>
          <a:solidFill>
            <a:schemeClr val="tx1">
              <a:lumMod val="95000"/>
              <a:lumOff val="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latin typeface="Source Sans Pro Light" panose="020B0403030403020204" pitchFamily="34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4601437" y="3886016"/>
            <a:ext cx="939805" cy="939805"/>
          </a:xfrm>
          <a:prstGeom prst="ellipse">
            <a:avLst/>
          </a:prstGeom>
          <a:solidFill>
            <a:schemeClr val="tx1">
              <a:lumMod val="95000"/>
              <a:lumOff val="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smtClean="0">
                <a:latin typeface="Source Sans Pro Light" panose="020B0403030403020204" pitchFamily="34" charset="0"/>
              </a:rPr>
              <a:t>Savings</a:t>
            </a:r>
            <a:endParaRPr lang="en-US" sz="1050">
              <a:latin typeface="Source Sans Pro Light" panose="020B0403030403020204" pitchFamily="34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2400463" y="2729518"/>
            <a:ext cx="668977" cy="668977"/>
          </a:xfrm>
          <a:prstGeom prst="ellipse">
            <a:avLst/>
          </a:prstGeom>
          <a:solidFill>
            <a:schemeClr val="tx1">
              <a:lumMod val="95000"/>
              <a:lumOff val="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latin typeface="Source Sans Pro Light" panose="020B04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5658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/>
          <p:cNvSpPr/>
          <p:nvPr/>
        </p:nvSpPr>
        <p:spPr>
          <a:xfrm>
            <a:off x="9653364" y="1640112"/>
            <a:ext cx="1886858" cy="1886858"/>
          </a:xfrm>
          <a:prstGeom prst="ellipse">
            <a:avLst/>
          </a:prstGeom>
          <a:solidFill>
            <a:srgbClr val="32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694302" y="1640112"/>
            <a:ext cx="1886858" cy="2589438"/>
            <a:chOff x="1262744" y="1640112"/>
            <a:chExt cx="1886858" cy="2589438"/>
          </a:xfrm>
        </p:grpSpPr>
        <p:sp>
          <p:nvSpPr>
            <p:cNvPr id="28" name="Oval 27"/>
            <p:cNvSpPr/>
            <p:nvPr/>
          </p:nvSpPr>
          <p:spPr>
            <a:xfrm>
              <a:off x="1262744" y="1640112"/>
              <a:ext cx="1886858" cy="1886858"/>
            </a:xfrm>
            <a:prstGeom prst="ellipse">
              <a:avLst/>
            </a:prstGeom>
            <a:solidFill>
              <a:srgbClr val="376D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" name="Straight Connector 17"/>
            <p:cNvCxnSpPr>
              <a:stCxn id="28" idx="4"/>
            </p:cNvCxnSpPr>
            <p:nvPr/>
          </p:nvCxnSpPr>
          <p:spPr>
            <a:xfrm flipH="1">
              <a:off x="2206171" y="3526970"/>
              <a:ext cx="2" cy="464455"/>
            </a:xfrm>
            <a:prstGeom prst="line">
              <a:avLst/>
            </a:prstGeom>
            <a:ln>
              <a:solidFill>
                <a:srgbClr val="376D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8"/>
            <p:cNvSpPr/>
            <p:nvPr/>
          </p:nvSpPr>
          <p:spPr>
            <a:xfrm>
              <a:off x="2087108" y="3991425"/>
              <a:ext cx="238125" cy="238125"/>
            </a:xfrm>
            <a:prstGeom prst="ellipse">
              <a:avLst/>
            </a:prstGeom>
            <a:noFill/>
            <a:ln w="31750">
              <a:solidFill>
                <a:srgbClr val="376D9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644842" y="1640112"/>
            <a:ext cx="1886858" cy="2589438"/>
            <a:chOff x="3824516" y="1640112"/>
            <a:chExt cx="1886858" cy="2589438"/>
          </a:xfrm>
          <a:solidFill>
            <a:srgbClr val="EB9803"/>
          </a:solidFill>
        </p:grpSpPr>
        <p:sp>
          <p:nvSpPr>
            <p:cNvPr id="26" name="Oval 25"/>
            <p:cNvSpPr/>
            <p:nvPr/>
          </p:nvSpPr>
          <p:spPr>
            <a:xfrm>
              <a:off x="3824516" y="1640112"/>
              <a:ext cx="1886858" cy="1886858"/>
            </a:xfrm>
            <a:prstGeom prst="ellipse">
              <a:avLst/>
            </a:prstGeom>
            <a:grpFill/>
            <a:ln>
              <a:solidFill>
                <a:srgbClr val="EB98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2" name="Straight Connector 31"/>
            <p:cNvCxnSpPr/>
            <p:nvPr/>
          </p:nvCxnSpPr>
          <p:spPr>
            <a:xfrm flipH="1">
              <a:off x="4768396" y="3526970"/>
              <a:ext cx="2" cy="464455"/>
            </a:xfrm>
            <a:prstGeom prst="line">
              <a:avLst/>
            </a:prstGeom>
            <a:grpFill/>
            <a:ln>
              <a:solidFill>
                <a:srgbClr val="EB98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Oval 32"/>
            <p:cNvSpPr/>
            <p:nvPr/>
          </p:nvSpPr>
          <p:spPr>
            <a:xfrm>
              <a:off x="4649333" y="3991425"/>
              <a:ext cx="238125" cy="238125"/>
            </a:xfrm>
            <a:prstGeom prst="ellipse">
              <a:avLst/>
            </a:prstGeom>
            <a:noFill/>
            <a:ln w="31750">
              <a:solidFill>
                <a:srgbClr val="EB98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605009" y="1640112"/>
            <a:ext cx="1886858" cy="2589438"/>
            <a:chOff x="6386288" y="1640112"/>
            <a:chExt cx="1886858" cy="2589438"/>
          </a:xfrm>
        </p:grpSpPr>
        <p:sp>
          <p:nvSpPr>
            <p:cNvPr id="27" name="Oval 26"/>
            <p:cNvSpPr/>
            <p:nvPr/>
          </p:nvSpPr>
          <p:spPr>
            <a:xfrm>
              <a:off x="6386288" y="1640112"/>
              <a:ext cx="1886858" cy="188685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4" name="Straight Connector 33"/>
            <p:cNvCxnSpPr/>
            <p:nvPr/>
          </p:nvCxnSpPr>
          <p:spPr>
            <a:xfrm flipH="1">
              <a:off x="7330168" y="3526970"/>
              <a:ext cx="2" cy="464455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Oval 34"/>
            <p:cNvSpPr/>
            <p:nvPr/>
          </p:nvSpPr>
          <p:spPr>
            <a:xfrm>
              <a:off x="7211105" y="3991425"/>
              <a:ext cx="238125" cy="238125"/>
            </a:xfrm>
            <a:prstGeom prst="ellipse">
              <a:avLst/>
            </a:prstGeom>
            <a:noFill/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6" name="Straight Connector 35"/>
          <p:cNvCxnSpPr/>
          <p:nvPr/>
        </p:nvCxnSpPr>
        <p:spPr>
          <a:xfrm flipH="1">
            <a:off x="10597242" y="3526970"/>
            <a:ext cx="2" cy="464455"/>
          </a:xfrm>
          <a:prstGeom prst="line">
            <a:avLst/>
          </a:prstGeom>
          <a:ln>
            <a:solidFill>
              <a:srgbClr val="3297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36"/>
          <p:cNvSpPr/>
          <p:nvPr/>
        </p:nvSpPr>
        <p:spPr>
          <a:xfrm>
            <a:off x="10478179" y="3991425"/>
            <a:ext cx="238125" cy="238125"/>
          </a:xfrm>
          <a:prstGeom prst="ellipse">
            <a:avLst/>
          </a:prstGeom>
          <a:noFill/>
          <a:ln w="31750">
            <a:solidFill>
              <a:srgbClr val="3297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-125755" y="4455880"/>
            <a:ext cx="3381829" cy="1935534"/>
            <a:chOff x="-125755" y="4455880"/>
            <a:chExt cx="3381829" cy="1935534"/>
          </a:xfrm>
        </p:grpSpPr>
        <p:sp>
          <p:nvSpPr>
            <p:cNvPr id="41" name="TextBox 40"/>
            <p:cNvSpPr txBox="1"/>
            <p:nvPr/>
          </p:nvSpPr>
          <p:spPr>
            <a:xfrm>
              <a:off x="-125755" y="4455880"/>
              <a:ext cx="33818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Headline 1</a:t>
              </a:r>
              <a:endPara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-125754" y="5006419"/>
              <a:ext cx="338182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Contrary to popular belief</a:t>
              </a:r>
              <a:r>
                <a:rPr lang="en-US" sz="14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,</a:t>
              </a:r>
            </a:p>
            <a:p>
              <a:pPr algn="ctr"/>
              <a:r>
                <a:rPr lang="en-US" sz="14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Lorem Ipsum is not </a:t>
              </a:r>
              <a:r>
                <a:rPr lang="en-US" sz="14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simply</a:t>
              </a:r>
            </a:p>
            <a:p>
              <a:pPr algn="ctr"/>
              <a:r>
                <a:rPr lang="en-US" sz="14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random text</a:t>
              </a:r>
              <a:r>
                <a:rPr lang="en-US" sz="14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.</a:t>
              </a:r>
            </a:p>
            <a:p>
              <a:pPr algn="ctr"/>
              <a:endPara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endParaRPr>
            </a:p>
            <a:p>
              <a:pPr algn="ctr"/>
              <a:r>
                <a:rPr 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Contrary to popular </a:t>
              </a:r>
              <a:r>
                <a:rPr lang="en-US" sz="14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belief.</a:t>
              </a:r>
              <a:endPara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endParaRPr>
            </a:p>
            <a:p>
              <a:pPr algn="ctr"/>
              <a:r>
                <a:rPr lang="en-US" sz="14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</a:rPr>
                <a:t> </a:t>
              </a:r>
              <a:endPara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2882841" y="4455880"/>
            <a:ext cx="3381829" cy="1935534"/>
            <a:chOff x="3062515" y="4455880"/>
            <a:chExt cx="3381829" cy="1935534"/>
          </a:xfrm>
        </p:grpSpPr>
        <p:sp>
          <p:nvSpPr>
            <p:cNvPr id="46" name="TextBox 45"/>
            <p:cNvSpPr txBox="1"/>
            <p:nvPr/>
          </p:nvSpPr>
          <p:spPr>
            <a:xfrm>
              <a:off x="3062515" y="4455880"/>
              <a:ext cx="33818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Headline 2</a:t>
              </a:r>
              <a:endPara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3062516" y="5006419"/>
              <a:ext cx="338182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Contrary to popular belief</a:t>
              </a:r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,</a:t>
              </a:r>
            </a:p>
            <a:p>
              <a:pPr algn="ctr"/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Lorem Ipsum is not simply </a:t>
              </a:r>
              <a:endParaRPr 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  <a:p>
              <a:pPr algn="ctr"/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random </a:t>
              </a:r>
              <a:r>
                <a:rPr 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text</a:t>
              </a:r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.</a:t>
              </a:r>
            </a:p>
            <a:p>
              <a:pPr algn="ctr"/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  <a:p>
              <a:pPr algn="ctr"/>
              <a:r>
                <a:rPr 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Contrary to popular </a:t>
              </a:r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belief.</a:t>
              </a: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  <a:p>
              <a:pPr algn="ctr"/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 </a:t>
              </a: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857974" y="4455880"/>
            <a:ext cx="3381829" cy="1935534"/>
            <a:chOff x="5639253" y="4455880"/>
            <a:chExt cx="3381829" cy="1935534"/>
          </a:xfrm>
        </p:grpSpPr>
        <p:sp>
          <p:nvSpPr>
            <p:cNvPr id="51" name="TextBox 50"/>
            <p:cNvSpPr txBox="1"/>
            <p:nvPr/>
          </p:nvSpPr>
          <p:spPr>
            <a:xfrm>
              <a:off x="5639253" y="4455880"/>
              <a:ext cx="33818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Headline 3</a:t>
              </a:r>
              <a:endPara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5639254" y="5006419"/>
              <a:ext cx="338182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Contrary to popular belief</a:t>
              </a:r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,</a:t>
              </a:r>
            </a:p>
            <a:p>
              <a:pPr algn="ctr"/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Lorem Ipsum is not simply </a:t>
              </a:r>
              <a:endParaRPr 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  <a:p>
              <a:pPr algn="ctr"/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random </a:t>
              </a:r>
              <a:r>
                <a:rPr 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text</a:t>
              </a:r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.</a:t>
              </a:r>
            </a:p>
            <a:p>
              <a:pPr algn="ctr"/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  <a:p>
              <a:pPr algn="ctr"/>
              <a:r>
                <a:rPr 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Contrary to popular </a:t>
              </a:r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belief.</a:t>
              </a: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  <a:p>
              <a:pPr algn="ctr"/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 </a:t>
              </a: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8906327" y="4455880"/>
            <a:ext cx="3381829" cy="1935534"/>
            <a:chOff x="8906327" y="4455880"/>
            <a:chExt cx="3381829" cy="1935534"/>
          </a:xfrm>
        </p:grpSpPr>
        <p:sp>
          <p:nvSpPr>
            <p:cNvPr id="53" name="TextBox 52"/>
            <p:cNvSpPr txBox="1"/>
            <p:nvPr/>
          </p:nvSpPr>
          <p:spPr>
            <a:xfrm>
              <a:off x="8906327" y="4455880"/>
              <a:ext cx="33818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Headline 4</a:t>
              </a:r>
              <a:endPara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8906328" y="5006419"/>
              <a:ext cx="338182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Contrary to popular belief</a:t>
              </a:r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,</a:t>
              </a:r>
            </a:p>
            <a:p>
              <a:pPr algn="ctr"/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Lorem Ipsum is not simply </a:t>
              </a:r>
              <a:endParaRPr 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  <a:p>
              <a:pPr algn="ctr"/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random </a:t>
              </a:r>
              <a:r>
                <a:rPr 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text</a:t>
              </a:r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.</a:t>
              </a:r>
            </a:p>
            <a:p>
              <a:pPr algn="ctr"/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  <a:p>
              <a:pPr algn="ctr"/>
              <a:r>
                <a:rPr 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Contrary to popular </a:t>
              </a:r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belief.</a:t>
              </a: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  <a:p>
              <a:pPr algn="ctr"/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 </a:t>
              </a: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74044" y="2310855"/>
            <a:ext cx="548788" cy="54878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22399" y="2310855"/>
            <a:ext cx="548788" cy="54878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313877" y="2310855"/>
            <a:ext cx="548788" cy="54878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63334" y="2310855"/>
            <a:ext cx="548788" cy="548788"/>
          </a:xfrm>
          <a:prstGeom prst="rect">
            <a:avLst/>
          </a:prstGeom>
        </p:spPr>
      </p:pic>
      <p:grpSp>
        <p:nvGrpSpPr>
          <p:cNvPr id="29" name="Group 28"/>
          <p:cNvGrpSpPr/>
          <p:nvPr/>
        </p:nvGrpSpPr>
        <p:grpSpPr>
          <a:xfrm>
            <a:off x="566046" y="406567"/>
            <a:ext cx="11110139" cy="920853"/>
            <a:chOff x="566046" y="406567"/>
            <a:chExt cx="11110139" cy="920853"/>
          </a:xfrm>
        </p:grpSpPr>
        <p:sp>
          <p:nvSpPr>
            <p:cNvPr id="30" name="TextBox 29"/>
            <p:cNvSpPr txBox="1"/>
            <p:nvPr/>
          </p:nvSpPr>
          <p:spPr>
            <a:xfrm>
              <a:off x="566047" y="406567"/>
              <a:ext cx="111101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Features sample one</a:t>
              </a:r>
              <a:endPara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66046" y="898769"/>
              <a:ext cx="110977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smtClean="0">
                  <a:solidFill>
                    <a:schemeClr val="bg1">
                      <a:lumMod val="65000"/>
                    </a:schemeClr>
                  </a:solidFill>
                  <a:latin typeface="Source Sans Pro Light" panose="020B0403030403020204" pitchFamily="34" charset="0"/>
                </a:rPr>
                <a:t>Different styles of how you can show your features</a:t>
              </a:r>
              <a:endParaRPr lang="en-US" sz="1400">
                <a:solidFill>
                  <a:schemeClr val="bg1">
                    <a:lumMod val="6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grpSp>
          <p:nvGrpSpPr>
            <p:cNvPr id="38" name="Group 37"/>
            <p:cNvGrpSpPr/>
            <p:nvPr/>
          </p:nvGrpSpPr>
          <p:grpSpPr>
            <a:xfrm>
              <a:off x="668853" y="1241693"/>
              <a:ext cx="333375" cy="85727"/>
              <a:chOff x="1176205" y="1241693"/>
              <a:chExt cx="333375" cy="85727"/>
            </a:xfrm>
          </p:grpSpPr>
          <p:sp>
            <p:nvSpPr>
              <p:cNvPr id="39" name="Oval 38"/>
              <p:cNvSpPr/>
              <p:nvPr/>
            </p:nvSpPr>
            <p:spPr>
              <a:xfrm>
                <a:off x="1176205" y="1241695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1300030" y="1241694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Oval 41"/>
              <p:cNvSpPr/>
              <p:nvPr/>
            </p:nvSpPr>
            <p:spPr>
              <a:xfrm>
                <a:off x="1423855" y="1241693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915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Oval 38"/>
          <p:cNvSpPr/>
          <p:nvPr/>
        </p:nvSpPr>
        <p:spPr>
          <a:xfrm>
            <a:off x="668853" y="1721022"/>
            <a:ext cx="1886858" cy="1886858"/>
          </a:xfrm>
          <a:prstGeom prst="ellipse">
            <a:avLst/>
          </a:prstGeom>
          <a:solidFill>
            <a:srgbClr val="376D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37885" y="2391765"/>
            <a:ext cx="548788" cy="548788"/>
          </a:xfrm>
          <a:prstGeom prst="rect">
            <a:avLst/>
          </a:prstGeom>
        </p:spPr>
      </p:pic>
      <p:sp>
        <p:nvSpPr>
          <p:cNvPr id="42" name="Oval 41"/>
          <p:cNvSpPr/>
          <p:nvPr/>
        </p:nvSpPr>
        <p:spPr>
          <a:xfrm>
            <a:off x="668853" y="4267197"/>
            <a:ext cx="1886858" cy="1886858"/>
          </a:xfrm>
          <a:prstGeom prst="ellipse">
            <a:avLst/>
          </a:prstGeom>
          <a:solidFill>
            <a:srgbClr val="EB98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37888" y="4937940"/>
            <a:ext cx="548788" cy="548788"/>
          </a:xfrm>
          <a:prstGeom prst="rect">
            <a:avLst/>
          </a:prstGeom>
        </p:spPr>
      </p:pic>
      <p:sp>
        <p:nvSpPr>
          <p:cNvPr id="44" name="Oval 43"/>
          <p:cNvSpPr/>
          <p:nvPr/>
        </p:nvSpPr>
        <p:spPr>
          <a:xfrm>
            <a:off x="6521034" y="4267197"/>
            <a:ext cx="1886858" cy="1886858"/>
          </a:xfrm>
          <a:prstGeom prst="ellipse">
            <a:avLst/>
          </a:prstGeom>
          <a:solidFill>
            <a:srgbClr val="32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90069" y="4937940"/>
            <a:ext cx="548788" cy="548788"/>
          </a:xfrm>
          <a:prstGeom prst="rect">
            <a:avLst/>
          </a:prstGeom>
        </p:spPr>
      </p:pic>
      <p:sp>
        <p:nvSpPr>
          <p:cNvPr id="49" name="Oval 48"/>
          <p:cNvSpPr/>
          <p:nvPr/>
        </p:nvSpPr>
        <p:spPr>
          <a:xfrm>
            <a:off x="6521034" y="1721022"/>
            <a:ext cx="1886858" cy="188685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90069" y="2391765"/>
            <a:ext cx="548788" cy="548788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758912" y="1721022"/>
            <a:ext cx="2786740" cy="1935534"/>
            <a:chOff x="2975431" y="1721022"/>
            <a:chExt cx="3120569" cy="1935534"/>
          </a:xfrm>
        </p:grpSpPr>
        <p:sp>
          <p:nvSpPr>
            <p:cNvPr id="56" name="TextBox 55"/>
            <p:cNvSpPr txBox="1"/>
            <p:nvPr/>
          </p:nvSpPr>
          <p:spPr>
            <a:xfrm>
              <a:off x="2975431" y="1721022"/>
              <a:ext cx="312056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Headline 1</a:t>
              </a:r>
              <a:endPara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2975432" y="2271561"/>
              <a:ext cx="312056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Contrary to popular belief</a:t>
              </a:r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,</a:t>
              </a:r>
            </a:p>
            <a:p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Lorem </a:t>
              </a:r>
              <a:r>
                <a:rPr 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Ipsum is not </a:t>
              </a:r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simply</a:t>
              </a:r>
            </a:p>
            <a:p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random </a:t>
              </a:r>
              <a:r>
                <a:rPr 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text</a:t>
              </a:r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.</a:t>
              </a:r>
            </a:p>
            <a:p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  <a:p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Contrary </a:t>
              </a:r>
              <a:r>
                <a:rPr 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to popular </a:t>
              </a:r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belief.</a:t>
              </a: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  <a:p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 </a:t>
              </a: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8669153" y="1721022"/>
            <a:ext cx="2502065" cy="1935534"/>
            <a:chOff x="8505378" y="1721022"/>
            <a:chExt cx="3120569" cy="1935534"/>
          </a:xfrm>
        </p:grpSpPr>
        <p:sp>
          <p:nvSpPr>
            <p:cNvPr id="58" name="TextBox 57"/>
            <p:cNvSpPr txBox="1"/>
            <p:nvPr/>
          </p:nvSpPr>
          <p:spPr>
            <a:xfrm>
              <a:off x="8505378" y="1721022"/>
              <a:ext cx="312056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Headline 2</a:t>
              </a:r>
              <a:endPara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8505379" y="2271561"/>
              <a:ext cx="312056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Contrary to popular belief</a:t>
              </a:r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, </a:t>
              </a:r>
              <a:r>
                <a:rPr 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Lorem Ipsum is not </a:t>
              </a:r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simply</a:t>
              </a:r>
            </a:p>
            <a:p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random text</a:t>
              </a:r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.</a:t>
              </a:r>
            </a:p>
            <a:p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  <a:p>
              <a:r>
                <a:rPr 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Contrary to popular </a:t>
              </a:r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belief.</a:t>
              </a: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  <a:p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 </a:t>
              </a: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758910" y="4243691"/>
            <a:ext cx="2786741" cy="1935534"/>
            <a:chOff x="2975430" y="4243691"/>
            <a:chExt cx="2786741" cy="1935534"/>
          </a:xfrm>
        </p:grpSpPr>
        <p:sp>
          <p:nvSpPr>
            <p:cNvPr id="60" name="TextBox 59"/>
            <p:cNvSpPr txBox="1"/>
            <p:nvPr/>
          </p:nvSpPr>
          <p:spPr>
            <a:xfrm>
              <a:off x="2975430" y="4243691"/>
              <a:ext cx="27867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Headline 3</a:t>
              </a:r>
              <a:endPara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2975431" y="4794230"/>
              <a:ext cx="278674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Contrary to popular belief</a:t>
              </a:r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,</a:t>
              </a:r>
            </a:p>
            <a:p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Lorem </a:t>
              </a:r>
              <a:r>
                <a:rPr 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Ipsum is not </a:t>
              </a:r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simply</a:t>
              </a:r>
            </a:p>
            <a:p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random </a:t>
              </a:r>
              <a:r>
                <a:rPr 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text</a:t>
              </a:r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.</a:t>
              </a:r>
            </a:p>
            <a:p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  <a:p>
              <a:r>
                <a:rPr 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Contrary to popular </a:t>
              </a:r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belief.</a:t>
              </a: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  <a:p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 </a:t>
              </a: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8669151" y="4243691"/>
            <a:ext cx="2502067" cy="1935534"/>
            <a:chOff x="8505377" y="4243691"/>
            <a:chExt cx="3120569" cy="1935534"/>
          </a:xfrm>
        </p:grpSpPr>
        <p:sp>
          <p:nvSpPr>
            <p:cNvPr id="62" name="TextBox 61"/>
            <p:cNvSpPr txBox="1"/>
            <p:nvPr/>
          </p:nvSpPr>
          <p:spPr>
            <a:xfrm>
              <a:off x="8505377" y="4243691"/>
              <a:ext cx="312056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Headline 4</a:t>
              </a:r>
              <a:endPara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8505378" y="4794230"/>
              <a:ext cx="312056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Contrary to popular belief</a:t>
              </a:r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,</a:t>
              </a:r>
            </a:p>
            <a:p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Lorem </a:t>
              </a:r>
              <a:r>
                <a:rPr 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Ipsum is not </a:t>
              </a:r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simply</a:t>
              </a:r>
            </a:p>
            <a:p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random </a:t>
              </a:r>
              <a:r>
                <a:rPr 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text</a:t>
              </a:r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.</a:t>
              </a:r>
            </a:p>
            <a:p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  <a:p>
              <a:r>
                <a:rPr 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Contrary to popular </a:t>
              </a:r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belief.</a:t>
              </a: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  <a:p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 </a:t>
              </a: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66046" y="406567"/>
            <a:ext cx="11110139" cy="920853"/>
            <a:chOff x="566046" y="406567"/>
            <a:chExt cx="11110139" cy="920853"/>
          </a:xfrm>
        </p:grpSpPr>
        <p:sp>
          <p:nvSpPr>
            <p:cNvPr id="22" name="TextBox 21"/>
            <p:cNvSpPr txBox="1"/>
            <p:nvPr/>
          </p:nvSpPr>
          <p:spPr>
            <a:xfrm>
              <a:off x="566047" y="406567"/>
              <a:ext cx="111101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Features sample two</a:t>
              </a:r>
              <a:endPara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66046" y="898769"/>
              <a:ext cx="110977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smtClean="0">
                  <a:solidFill>
                    <a:schemeClr val="bg1">
                      <a:lumMod val="65000"/>
                    </a:schemeClr>
                  </a:solidFill>
                  <a:latin typeface="Source Sans Pro Light" panose="020B0403030403020204" pitchFamily="34" charset="0"/>
                </a:rPr>
                <a:t>Different styles of how you can show your features</a:t>
              </a:r>
              <a:endParaRPr lang="en-US" sz="1400">
                <a:solidFill>
                  <a:schemeClr val="bg1">
                    <a:lumMod val="6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668853" y="1241693"/>
              <a:ext cx="333375" cy="85727"/>
              <a:chOff x="1176205" y="1241693"/>
              <a:chExt cx="333375" cy="85727"/>
            </a:xfrm>
          </p:grpSpPr>
          <p:sp>
            <p:nvSpPr>
              <p:cNvPr id="25" name="Oval 24"/>
              <p:cNvSpPr/>
              <p:nvPr/>
            </p:nvSpPr>
            <p:spPr>
              <a:xfrm>
                <a:off x="1176205" y="1241695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1300030" y="1241694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1423855" y="1241693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cxnSp>
        <p:nvCxnSpPr>
          <p:cNvPr id="9" name="Straight Connector 8"/>
          <p:cNvCxnSpPr/>
          <p:nvPr/>
        </p:nvCxnSpPr>
        <p:spPr>
          <a:xfrm>
            <a:off x="668853" y="3916907"/>
            <a:ext cx="10994962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5718412" y="1721022"/>
            <a:ext cx="0" cy="4458203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601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566046" y="406567"/>
            <a:ext cx="11110139" cy="920853"/>
            <a:chOff x="566046" y="406567"/>
            <a:chExt cx="11110139" cy="920853"/>
          </a:xfrm>
        </p:grpSpPr>
        <p:sp>
          <p:nvSpPr>
            <p:cNvPr id="22" name="TextBox 21"/>
            <p:cNvSpPr txBox="1"/>
            <p:nvPr/>
          </p:nvSpPr>
          <p:spPr>
            <a:xfrm>
              <a:off x="566047" y="406567"/>
              <a:ext cx="111101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Features sample three</a:t>
              </a:r>
              <a:endPara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66046" y="898769"/>
              <a:ext cx="110977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>
                      <a:lumMod val="65000"/>
                    </a:schemeClr>
                  </a:solidFill>
                  <a:latin typeface="Source Sans Pro Light" panose="020B0403030403020204" pitchFamily="34" charset="0"/>
                </a:rPr>
                <a:t>Different styles of how you can show your features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668853" y="1241693"/>
              <a:ext cx="333375" cy="85727"/>
              <a:chOff x="1176205" y="1241693"/>
              <a:chExt cx="333375" cy="85727"/>
            </a:xfrm>
          </p:grpSpPr>
          <p:sp>
            <p:nvSpPr>
              <p:cNvPr id="25" name="Oval 24"/>
              <p:cNvSpPr/>
              <p:nvPr/>
            </p:nvSpPr>
            <p:spPr>
              <a:xfrm>
                <a:off x="1176205" y="1241695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1300030" y="1241694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1423855" y="1241693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4" name="Rectangle 3"/>
          <p:cNvSpPr/>
          <p:nvPr/>
        </p:nvSpPr>
        <p:spPr>
          <a:xfrm>
            <a:off x="668853" y="1899138"/>
            <a:ext cx="2215024" cy="221502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Source Sans Pro" panose="020B0503030403020204" pitchFamily="34" charset="0"/>
              </a:rPr>
              <a:t>Lorem</a:t>
            </a:r>
            <a:r>
              <a:rPr lang="en-US" smtClean="0">
                <a:latin typeface="Source Sans Pro" panose="020B0503030403020204" pitchFamily="34" charset="0"/>
              </a:rPr>
              <a:t> ipsum</a:t>
            </a:r>
          </a:p>
          <a:p>
            <a:pPr algn="ctr"/>
            <a:endParaRPr lang="en-US" sz="1400">
              <a:solidFill>
                <a:schemeClr val="bg1"/>
              </a:solidFill>
              <a:latin typeface="Source Sans Pro" panose="020B0503030403020204" pitchFamily="34" charset="0"/>
            </a:endParaRPr>
          </a:p>
          <a:p>
            <a:pPr algn="ctr"/>
            <a:r>
              <a:rPr lang="en-US" sz="1200">
                <a:solidFill>
                  <a:schemeClr val="bg1"/>
                </a:solidFill>
                <a:latin typeface="Source Sans Pro Light" panose="020B0403030403020204" pitchFamily="34" charset="0"/>
              </a:rPr>
              <a:t>Contrary to popular belief,</a:t>
            </a:r>
          </a:p>
          <a:p>
            <a:pPr algn="ctr"/>
            <a:r>
              <a:rPr lang="en-US" sz="1200">
                <a:solidFill>
                  <a:schemeClr val="bg1"/>
                </a:solidFill>
                <a:latin typeface="Source Sans Pro Light" panose="020B0403030403020204" pitchFamily="34" charset="0"/>
              </a:rPr>
              <a:t>Lorem Ipsum is not simply</a:t>
            </a:r>
          </a:p>
          <a:p>
            <a:pPr algn="ctr"/>
            <a:r>
              <a:rPr lang="en-US" sz="1200">
                <a:solidFill>
                  <a:schemeClr val="bg1"/>
                </a:solidFill>
                <a:latin typeface="Source Sans Pro Light" panose="020B0403030403020204" pitchFamily="34" charset="0"/>
              </a:rPr>
              <a:t>random text.</a:t>
            </a:r>
          </a:p>
          <a:p>
            <a:pPr algn="ctr"/>
            <a:endParaRPr lang="en-US" sz="1200">
              <a:solidFill>
                <a:schemeClr val="bg1"/>
              </a:solidFill>
              <a:latin typeface="Source Sans Pro Light" panose="020B0403030403020204" pitchFamily="34" charset="0"/>
            </a:endParaRPr>
          </a:p>
          <a:p>
            <a:pPr algn="ctr"/>
            <a:r>
              <a:rPr lang="en-US" sz="1200">
                <a:solidFill>
                  <a:schemeClr val="bg1"/>
                </a:solidFill>
                <a:latin typeface="Source Sans Pro Light" panose="020B0403030403020204" pitchFamily="34" charset="0"/>
              </a:rPr>
              <a:t>Contrary to popular belief</a:t>
            </a:r>
            <a:r>
              <a:rPr lang="en-US" sz="120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.</a:t>
            </a:r>
            <a:endParaRPr lang="en-US" sz="1600" smtClean="0">
              <a:latin typeface="Source Sans Pro Light" panose="020B040303040302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883877" y="4114162"/>
            <a:ext cx="2215024" cy="2215024"/>
          </a:xfrm>
          <a:prstGeom prst="rect">
            <a:avLst/>
          </a:prstGeom>
          <a:solidFill>
            <a:srgbClr val="EB98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latin typeface="Source Sans Pro" panose="020B0503030403020204" pitchFamily="34" charset="0"/>
              </a:rPr>
              <a:t>Dolor sit amet</a:t>
            </a:r>
            <a:endParaRPr lang="en-US">
              <a:latin typeface="Source Sans Pro" panose="020B0503030403020204" pitchFamily="34" charset="0"/>
            </a:endParaRPr>
          </a:p>
          <a:p>
            <a:pPr algn="ctr"/>
            <a:endParaRPr lang="en-US" sz="1400">
              <a:solidFill>
                <a:schemeClr val="bg1"/>
              </a:solidFill>
              <a:latin typeface="Source Sans Pro" panose="020B0503030403020204" pitchFamily="34" charset="0"/>
            </a:endParaRPr>
          </a:p>
          <a:p>
            <a:pPr algn="ctr"/>
            <a:r>
              <a:rPr lang="en-US" sz="120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Lorem </a:t>
            </a:r>
            <a:r>
              <a:rPr lang="en-US" sz="1200">
                <a:solidFill>
                  <a:schemeClr val="bg1"/>
                </a:solidFill>
                <a:latin typeface="Source Sans Pro Light" panose="020B0403030403020204" pitchFamily="34" charset="0"/>
              </a:rPr>
              <a:t>Ipsum is not simply</a:t>
            </a:r>
          </a:p>
          <a:p>
            <a:pPr algn="ctr"/>
            <a:r>
              <a:rPr lang="en-US" sz="1200">
                <a:solidFill>
                  <a:schemeClr val="bg1"/>
                </a:solidFill>
                <a:latin typeface="Source Sans Pro Light" panose="020B0403030403020204" pitchFamily="34" charset="0"/>
              </a:rPr>
              <a:t>random text</a:t>
            </a:r>
            <a:r>
              <a:rPr lang="en-US" sz="120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.</a:t>
            </a:r>
            <a:r>
              <a:rPr lang="en-US" sz="1200">
                <a:solidFill>
                  <a:schemeClr val="bg1"/>
                </a:solidFill>
                <a:latin typeface="Source Sans Pro Light" panose="020B0403030403020204" pitchFamily="34" charset="0"/>
              </a:rPr>
              <a:t> Contrary to </a:t>
            </a:r>
            <a:endParaRPr lang="en-US" sz="1200" smtClean="0">
              <a:solidFill>
                <a:schemeClr val="bg1"/>
              </a:solidFill>
              <a:latin typeface="Source Sans Pro Light" panose="020B0403030403020204" pitchFamily="34" charset="0"/>
            </a:endParaRPr>
          </a:p>
          <a:p>
            <a:pPr algn="ctr"/>
            <a:r>
              <a:rPr lang="en-US" sz="120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popular </a:t>
            </a:r>
            <a:r>
              <a:rPr lang="en-US" sz="1200">
                <a:solidFill>
                  <a:schemeClr val="bg1"/>
                </a:solidFill>
                <a:latin typeface="Source Sans Pro Light" panose="020B0403030403020204" pitchFamily="34" charset="0"/>
              </a:rPr>
              <a:t>belief,</a:t>
            </a:r>
          </a:p>
          <a:p>
            <a:pPr algn="ctr"/>
            <a:r>
              <a:rPr lang="en-US" sz="120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Contrary </a:t>
            </a:r>
            <a:r>
              <a:rPr lang="en-US" sz="1200">
                <a:solidFill>
                  <a:schemeClr val="bg1"/>
                </a:solidFill>
                <a:latin typeface="Source Sans Pro Light" panose="020B0403030403020204" pitchFamily="34" charset="0"/>
              </a:rPr>
              <a:t>to popular belief</a:t>
            </a:r>
            <a:r>
              <a:rPr lang="en-US" sz="120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.</a:t>
            </a:r>
            <a:endParaRPr lang="en-US" sz="1600">
              <a:latin typeface="Source Sans Pro Light" panose="020B0403030403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5098901" y="1899138"/>
            <a:ext cx="2215024" cy="221502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latin typeface="Source Sans Pro" panose="020B0503030403020204" pitchFamily="34" charset="0"/>
              </a:rPr>
              <a:t>Consectetur amet</a:t>
            </a:r>
            <a:endParaRPr lang="en-US">
              <a:latin typeface="Source Sans Pro" panose="020B0503030403020204" pitchFamily="34" charset="0"/>
            </a:endParaRPr>
          </a:p>
          <a:p>
            <a:pPr algn="ctr"/>
            <a:endParaRPr lang="en-US" sz="1400">
              <a:solidFill>
                <a:schemeClr val="bg1"/>
              </a:solidFill>
              <a:latin typeface="Source Sans Pro" panose="020B0503030403020204" pitchFamily="34" charset="0"/>
            </a:endParaRPr>
          </a:p>
          <a:p>
            <a:pPr algn="ctr"/>
            <a:r>
              <a:rPr lang="en-US" sz="1200">
                <a:solidFill>
                  <a:schemeClr val="bg1"/>
                </a:solidFill>
                <a:latin typeface="Source Sans Pro Light" panose="020B0403030403020204" pitchFamily="34" charset="0"/>
              </a:rPr>
              <a:t>Contrary to popular belief,</a:t>
            </a:r>
          </a:p>
          <a:p>
            <a:pPr algn="ctr"/>
            <a:r>
              <a:rPr lang="en-US" sz="1200">
                <a:solidFill>
                  <a:schemeClr val="bg1"/>
                </a:solidFill>
                <a:latin typeface="Source Sans Pro Light" panose="020B0403030403020204" pitchFamily="34" charset="0"/>
              </a:rPr>
              <a:t>Lorem Ipsum is not simply</a:t>
            </a:r>
          </a:p>
          <a:p>
            <a:pPr algn="ctr"/>
            <a:r>
              <a:rPr lang="en-US" sz="1200">
                <a:solidFill>
                  <a:schemeClr val="bg1"/>
                </a:solidFill>
                <a:latin typeface="Source Sans Pro Light" panose="020B0403030403020204" pitchFamily="34" charset="0"/>
              </a:rPr>
              <a:t>random text</a:t>
            </a:r>
            <a:r>
              <a:rPr lang="en-US" sz="120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.</a:t>
            </a:r>
            <a:endParaRPr lang="en-US" sz="1200">
              <a:solidFill>
                <a:schemeClr val="bg1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7313925" y="4114162"/>
            <a:ext cx="2215024" cy="2215024"/>
          </a:xfrm>
          <a:prstGeom prst="rect">
            <a:avLst/>
          </a:prstGeom>
          <a:solidFill>
            <a:srgbClr val="2779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Source Sans Pro" panose="020B0503030403020204" pitchFamily="34" charset="0"/>
              </a:rPr>
              <a:t>Lorem ipsum</a:t>
            </a:r>
          </a:p>
          <a:p>
            <a:pPr algn="ctr"/>
            <a:endParaRPr lang="en-US" sz="1400">
              <a:solidFill>
                <a:schemeClr val="bg1"/>
              </a:solidFill>
              <a:latin typeface="Source Sans Pro" panose="020B0503030403020204" pitchFamily="34" charset="0"/>
            </a:endParaRPr>
          </a:p>
          <a:p>
            <a:pPr algn="ctr"/>
            <a:r>
              <a:rPr lang="en-US" sz="1200">
                <a:solidFill>
                  <a:schemeClr val="bg1"/>
                </a:solidFill>
                <a:latin typeface="Source Sans Pro Light" panose="020B0403030403020204" pitchFamily="34" charset="0"/>
              </a:rPr>
              <a:t>Contrary to popular </a:t>
            </a:r>
            <a:r>
              <a:rPr lang="en-US" sz="120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belief.</a:t>
            </a:r>
          </a:p>
          <a:p>
            <a:pPr algn="ctr"/>
            <a:endParaRPr lang="en-US" sz="1200">
              <a:solidFill>
                <a:schemeClr val="bg1"/>
              </a:solidFill>
              <a:latin typeface="Source Sans Pro Light" panose="020B0403030403020204" pitchFamily="34" charset="0"/>
            </a:endParaRPr>
          </a:p>
          <a:p>
            <a:pPr algn="ctr"/>
            <a:r>
              <a:rPr lang="en-US" sz="1200">
                <a:solidFill>
                  <a:schemeClr val="bg1"/>
                </a:solidFill>
                <a:latin typeface="Source Sans Pro Light" panose="020B0403030403020204" pitchFamily="34" charset="0"/>
              </a:rPr>
              <a:t>Lorem Ipsum is not simply</a:t>
            </a:r>
          </a:p>
          <a:p>
            <a:pPr algn="ctr"/>
            <a:r>
              <a:rPr lang="en-US" sz="1200">
                <a:solidFill>
                  <a:schemeClr val="bg1"/>
                </a:solidFill>
                <a:latin typeface="Source Sans Pro Light" panose="020B0403030403020204" pitchFamily="34" charset="0"/>
              </a:rPr>
              <a:t>random text.</a:t>
            </a:r>
          </a:p>
          <a:p>
            <a:pPr algn="ctr"/>
            <a:endParaRPr lang="en-US" sz="1200">
              <a:solidFill>
                <a:schemeClr val="bg1"/>
              </a:solidFill>
              <a:latin typeface="Source Sans Pro Light" panose="020B0403030403020204" pitchFamily="34" charset="0"/>
            </a:endParaRPr>
          </a:p>
          <a:p>
            <a:pPr algn="ctr"/>
            <a:r>
              <a:rPr lang="en-US" sz="1200">
                <a:solidFill>
                  <a:schemeClr val="bg1"/>
                </a:solidFill>
                <a:latin typeface="Source Sans Pro Light" panose="020B0403030403020204" pitchFamily="34" charset="0"/>
              </a:rPr>
              <a:t>Contrary to popular belief</a:t>
            </a:r>
            <a:r>
              <a:rPr lang="en-US" sz="120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.</a:t>
            </a:r>
            <a:endParaRPr lang="en-US" sz="1600">
              <a:latin typeface="Source Sans Pro Light" panose="020B0403030403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9528949" y="1899138"/>
            <a:ext cx="2215024" cy="2215024"/>
          </a:xfrm>
          <a:prstGeom prst="rect">
            <a:avLst/>
          </a:prstGeom>
          <a:solidFill>
            <a:srgbClr val="713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Source Sans Pro" panose="020B0503030403020204" pitchFamily="34" charset="0"/>
              </a:rPr>
              <a:t>Dolor sit amet</a:t>
            </a:r>
          </a:p>
          <a:p>
            <a:pPr algn="ctr"/>
            <a:endParaRPr lang="en-US" sz="1400">
              <a:solidFill>
                <a:schemeClr val="bg1"/>
              </a:solidFill>
              <a:latin typeface="Source Sans Pro" panose="020B0503030403020204" pitchFamily="34" charset="0"/>
            </a:endParaRPr>
          </a:p>
          <a:p>
            <a:pPr algn="ctr"/>
            <a:r>
              <a:rPr lang="en-US" sz="1200">
                <a:solidFill>
                  <a:schemeClr val="bg1"/>
                </a:solidFill>
                <a:latin typeface="Source Sans Pro Light" panose="020B0403030403020204" pitchFamily="34" charset="0"/>
              </a:rPr>
              <a:t>Contrary to popular belief,</a:t>
            </a:r>
          </a:p>
          <a:p>
            <a:pPr algn="ctr"/>
            <a:r>
              <a:rPr lang="en-US" sz="1200">
                <a:solidFill>
                  <a:schemeClr val="bg1"/>
                </a:solidFill>
                <a:latin typeface="Source Sans Pro Light" panose="020B0403030403020204" pitchFamily="34" charset="0"/>
              </a:rPr>
              <a:t>Lorem Ipsum is not simply</a:t>
            </a:r>
          </a:p>
          <a:p>
            <a:pPr algn="ctr"/>
            <a:r>
              <a:rPr lang="en-US" sz="1200">
                <a:solidFill>
                  <a:schemeClr val="bg1"/>
                </a:solidFill>
                <a:latin typeface="Source Sans Pro Light" panose="020B0403030403020204" pitchFamily="34" charset="0"/>
              </a:rPr>
              <a:t>random text.</a:t>
            </a:r>
          </a:p>
          <a:p>
            <a:pPr algn="ctr"/>
            <a:endParaRPr lang="en-US" sz="1200">
              <a:solidFill>
                <a:schemeClr val="bg1"/>
              </a:solidFill>
              <a:latin typeface="Source Sans Pro Light" panose="020B0403030403020204" pitchFamily="34" charset="0"/>
            </a:endParaRPr>
          </a:p>
          <a:p>
            <a:pPr algn="ctr"/>
            <a:r>
              <a:rPr lang="en-US" sz="1200">
                <a:solidFill>
                  <a:schemeClr val="bg1"/>
                </a:solidFill>
                <a:latin typeface="Source Sans Pro Light" panose="020B0403030403020204" pitchFamily="34" charset="0"/>
              </a:rPr>
              <a:t>Contrary to popular belief</a:t>
            </a:r>
            <a:r>
              <a:rPr lang="en-US" sz="120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.</a:t>
            </a:r>
            <a:endParaRPr lang="en-US" sz="1600">
              <a:latin typeface="Source Sans Pro Light" panose="020B0403030403020204" pitchFamily="34" charset="0"/>
            </a:endParaRPr>
          </a:p>
        </p:txBody>
      </p:sp>
      <p:graphicFrame>
        <p:nvGraphicFramePr>
          <p:cNvPr id="38" name="Diagram 37"/>
          <p:cNvGraphicFramePr/>
          <p:nvPr>
            <p:extLst>
              <p:ext uri="{D42A27DB-BD31-4B8C-83A1-F6EECF244321}">
                <p14:modId xmlns:p14="http://schemas.microsoft.com/office/powerpoint/2010/main" val="471145847"/>
              </p:ext>
            </p:extLst>
          </p:nvPr>
        </p:nvGraphicFramePr>
        <p:xfrm>
          <a:off x="2890673" y="1895328"/>
          <a:ext cx="2207141" cy="22154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9" name="Diagram 38"/>
          <p:cNvGraphicFramePr/>
          <p:nvPr>
            <p:extLst>
              <p:ext uri="{D42A27DB-BD31-4B8C-83A1-F6EECF244321}">
                <p14:modId xmlns:p14="http://schemas.microsoft.com/office/powerpoint/2010/main" val="2119793996"/>
              </p:ext>
            </p:extLst>
          </p:nvPr>
        </p:nvGraphicFramePr>
        <p:xfrm>
          <a:off x="672926" y="4119239"/>
          <a:ext cx="2207141" cy="22154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40" name="Diagram 39"/>
          <p:cNvGraphicFramePr/>
          <p:nvPr>
            <p:extLst>
              <p:ext uri="{D42A27DB-BD31-4B8C-83A1-F6EECF244321}">
                <p14:modId xmlns:p14="http://schemas.microsoft.com/office/powerpoint/2010/main" val="1862195224"/>
              </p:ext>
            </p:extLst>
          </p:nvPr>
        </p:nvGraphicFramePr>
        <p:xfrm>
          <a:off x="7320458" y="1902948"/>
          <a:ext cx="2207141" cy="22154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41" name="Diagram 40"/>
          <p:cNvGraphicFramePr/>
          <p:nvPr>
            <p:extLst>
              <p:ext uri="{D42A27DB-BD31-4B8C-83A1-F6EECF244321}">
                <p14:modId xmlns:p14="http://schemas.microsoft.com/office/powerpoint/2010/main" val="374202176"/>
              </p:ext>
            </p:extLst>
          </p:nvPr>
        </p:nvGraphicFramePr>
        <p:xfrm>
          <a:off x="5106521" y="4121370"/>
          <a:ext cx="2207141" cy="22154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42" name="Diagram 41"/>
          <p:cNvGraphicFramePr/>
          <p:nvPr>
            <p:extLst>
              <p:ext uri="{D42A27DB-BD31-4B8C-83A1-F6EECF244321}">
                <p14:modId xmlns:p14="http://schemas.microsoft.com/office/powerpoint/2010/main" val="2774580662"/>
              </p:ext>
            </p:extLst>
          </p:nvPr>
        </p:nvGraphicFramePr>
        <p:xfrm>
          <a:off x="9536832" y="4114162"/>
          <a:ext cx="2207141" cy="22154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</p:spTree>
    <p:extLst>
      <p:ext uri="{BB962C8B-B14F-4D97-AF65-F5344CB8AC3E}">
        <p14:creationId xmlns:p14="http://schemas.microsoft.com/office/powerpoint/2010/main" val="196728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/>
          <p:cNvSpPr/>
          <p:nvPr/>
        </p:nvSpPr>
        <p:spPr>
          <a:xfrm>
            <a:off x="0" y="1647150"/>
            <a:ext cx="12192000" cy="5210849"/>
          </a:xfrm>
          <a:prstGeom prst="rect">
            <a:avLst/>
          </a:prstGeom>
          <a:solidFill>
            <a:schemeClr val="tx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841831" y="3988184"/>
            <a:ext cx="2510972" cy="2510972"/>
            <a:chOff x="841831" y="3988184"/>
            <a:chExt cx="2510972" cy="2510972"/>
          </a:xfrm>
        </p:grpSpPr>
        <p:sp>
          <p:nvSpPr>
            <p:cNvPr id="22" name="Oval 21"/>
            <p:cNvSpPr/>
            <p:nvPr/>
          </p:nvSpPr>
          <p:spPr>
            <a:xfrm>
              <a:off x="841831" y="3988184"/>
              <a:ext cx="2510972" cy="2510972"/>
            </a:xfrm>
            <a:prstGeom prst="ellipse">
              <a:avLst/>
            </a:prstGeom>
            <a:solidFill>
              <a:srgbClr val="0070C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Oval 30"/>
            <p:cNvSpPr/>
            <p:nvPr/>
          </p:nvSpPr>
          <p:spPr>
            <a:xfrm>
              <a:off x="1246308" y="4411711"/>
              <a:ext cx="1702017" cy="1702017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183085" y="3988184"/>
            <a:ext cx="2510972" cy="2510972"/>
            <a:chOff x="6183085" y="3988184"/>
            <a:chExt cx="2510972" cy="2510972"/>
          </a:xfrm>
        </p:grpSpPr>
        <p:sp>
          <p:nvSpPr>
            <p:cNvPr id="24" name="Oval 23"/>
            <p:cNvSpPr/>
            <p:nvPr/>
          </p:nvSpPr>
          <p:spPr>
            <a:xfrm>
              <a:off x="6183085" y="3988184"/>
              <a:ext cx="2510972" cy="2510972"/>
            </a:xfrm>
            <a:prstGeom prst="ellipse">
              <a:avLst/>
            </a:prstGeom>
            <a:solidFill>
              <a:srgbClr val="C0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Oval 32"/>
            <p:cNvSpPr/>
            <p:nvPr/>
          </p:nvSpPr>
          <p:spPr>
            <a:xfrm>
              <a:off x="6600044" y="4426064"/>
              <a:ext cx="1702017" cy="1702017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8853712" y="3988184"/>
            <a:ext cx="2510972" cy="2510972"/>
            <a:chOff x="8853712" y="3988184"/>
            <a:chExt cx="2510972" cy="2510972"/>
          </a:xfrm>
        </p:grpSpPr>
        <p:sp>
          <p:nvSpPr>
            <p:cNvPr id="25" name="Oval 24"/>
            <p:cNvSpPr/>
            <p:nvPr/>
          </p:nvSpPr>
          <p:spPr>
            <a:xfrm>
              <a:off x="8853712" y="3988184"/>
              <a:ext cx="2510972" cy="2510972"/>
            </a:xfrm>
            <a:prstGeom prst="ellipse">
              <a:avLst/>
            </a:prstGeom>
            <a:solidFill>
              <a:srgbClr val="27797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Oval 33"/>
            <p:cNvSpPr/>
            <p:nvPr/>
          </p:nvSpPr>
          <p:spPr>
            <a:xfrm>
              <a:off x="9258189" y="4411550"/>
              <a:ext cx="1702017" cy="1702017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1" name="Rectangle 20"/>
          <p:cNvSpPr/>
          <p:nvPr/>
        </p:nvSpPr>
        <p:spPr>
          <a:xfrm>
            <a:off x="0" y="1"/>
            <a:ext cx="12192000" cy="1636994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3512458" y="3988184"/>
            <a:ext cx="2510972" cy="2510972"/>
            <a:chOff x="3512458" y="3988184"/>
            <a:chExt cx="2510972" cy="2510972"/>
          </a:xfrm>
        </p:grpSpPr>
        <p:sp>
          <p:nvSpPr>
            <p:cNvPr id="23" name="Oval 22"/>
            <p:cNvSpPr/>
            <p:nvPr/>
          </p:nvSpPr>
          <p:spPr>
            <a:xfrm>
              <a:off x="3512458" y="3988184"/>
              <a:ext cx="2510972" cy="2510972"/>
            </a:xfrm>
            <a:prstGeom prst="ellipse">
              <a:avLst/>
            </a:prstGeom>
            <a:solidFill>
              <a:srgbClr val="EB980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Oval 31"/>
            <p:cNvSpPr/>
            <p:nvPr/>
          </p:nvSpPr>
          <p:spPr>
            <a:xfrm>
              <a:off x="3916935" y="4432359"/>
              <a:ext cx="1702017" cy="1702017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27" name="Picture 2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64177" y="4969276"/>
            <a:ext cx="548788" cy="548788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34804" y="4969276"/>
            <a:ext cx="548788" cy="548788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 contrast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93550" y="5008974"/>
            <a:ext cx="548788" cy="548788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22923" y="5008974"/>
            <a:ext cx="548788" cy="548788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442687" y="2041347"/>
            <a:ext cx="3381829" cy="1935534"/>
            <a:chOff x="442687" y="2041347"/>
            <a:chExt cx="3381829" cy="1935534"/>
          </a:xfrm>
        </p:grpSpPr>
        <p:sp>
          <p:nvSpPr>
            <p:cNvPr id="35" name="TextBox 34"/>
            <p:cNvSpPr txBox="1"/>
            <p:nvPr/>
          </p:nvSpPr>
          <p:spPr>
            <a:xfrm>
              <a:off x="442687" y="2041347"/>
              <a:ext cx="33818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smtClean="0">
                  <a:solidFill>
                    <a:schemeClr val="bg1"/>
                  </a:solidFill>
                  <a:latin typeface="Source Sans Pro" panose="020B0503030403020204" pitchFamily="34" charset="0"/>
                </a:rPr>
                <a:t>Headline 1</a:t>
              </a:r>
              <a:endParaRPr lang="en-US" sz="2800">
                <a:solidFill>
                  <a:schemeClr val="bg1"/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42688" y="2591886"/>
              <a:ext cx="338182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Contrary to popular belief</a:t>
              </a:r>
              <a:r>
                <a:rPr lang="en-US" sz="14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,</a:t>
              </a:r>
            </a:p>
            <a:p>
              <a:pPr algn="ctr"/>
              <a:r>
                <a:rPr lang="en-US" sz="14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 </a:t>
              </a:r>
              <a:r>
                <a:rPr lang="en-US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Lorem Ipsum is not </a:t>
              </a:r>
              <a:r>
                <a:rPr lang="en-US" sz="14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simply</a:t>
              </a:r>
            </a:p>
            <a:p>
              <a:pPr algn="ctr"/>
              <a:r>
                <a:rPr lang="en-US" sz="14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 </a:t>
              </a:r>
              <a:r>
                <a:rPr lang="en-US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random text</a:t>
              </a:r>
              <a:r>
                <a:rPr lang="en-US" sz="14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.</a:t>
              </a:r>
            </a:p>
            <a:p>
              <a:pPr algn="ctr"/>
              <a:endParaRPr lang="en-US"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Sans Pro Light" panose="020B0403030403020204" pitchFamily="34" charset="0"/>
              </a:endParaRPr>
            </a:p>
            <a:p>
              <a:pPr algn="ctr"/>
              <a:r>
                <a:rPr lang="en-US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Contrary to popular </a:t>
              </a:r>
              <a:r>
                <a:rPr lang="en-US" sz="14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belief.</a:t>
              </a:r>
              <a:endParaRPr lang="en-US"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Sans Pro Light" panose="020B0403030403020204" pitchFamily="34" charset="0"/>
              </a:endParaRPr>
            </a:p>
            <a:p>
              <a:pPr algn="ctr"/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 </a:t>
              </a: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Sans Pro Light" panose="020B0403030403020204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948325" y="2041347"/>
            <a:ext cx="3381829" cy="1935534"/>
            <a:chOff x="2948325" y="2041347"/>
            <a:chExt cx="3381829" cy="1935534"/>
          </a:xfrm>
        </p:grpSpPr>
        <p:sp>
          <p:nvSpPr>
            <p:cNvPr id="37" name="TextBox 36"/>
            <p:cNvSpPr txBox="1"/>
            <p:nvPr/>
          </p:nvSpPr>
          <p:spPr>
            <a:xfrm>
              <a:off x="2948325" y="2041347"/>
              <a:ext cx="33818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smtClean="0">
                  <a:solidFill>
                    <a:schemeClr val="bg1"/>
                  </a:solidFill>
                  <a:latin typeface="Source Sans Pro" panose="020B0503030403020204" pitchFamily="34" charset="0"/>
                </a:rPr>
                <a:t>Headline 2</a:t>
              </a:r>
              <a:endParaRPr lang="en-US" sz="2800">
                <a:solidFill>
                  <a:schemeClr val="bg1"/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948326" y="2591886"/>
              <a:ext cx="338182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Contrary to popular belief</a:t>
              </a:r>
              <a:r>
                <a:rPr lang="en-US" sz="14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,</a:t>
              </a:r>
            </a:p>
            <a:p>
              <a:pPr algn="ctr"/>
              <a:r>
                <a:rPr lang="en-US" sz="14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 </a:t>
              </a:r>
              <a:r>
                <a:rPr lang="en-US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Lorem Ipsum is not </a:t>
              </a:r>
              <a:r>
                <a:rPr lang="en-US" sz="14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simply</a:t>
              </a:r>
            </a:p>
            <a:p>
              <a:pPr algn="ctr"/>
              <a:r>
                <a:rPr lang="en-US" sz="14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 </a:t>
              </a:r>
              <a:r>
                <a:rPr lang="en-US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random text</a:t>
              </a:r>
              <a:r>
                <a:rPr lang="en-US" sz="14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.</a:t>
              </a:r>
            </a:p>
            <a:p>
              <a:pPr algn="ctr"/>
              <a:endParaRPr lang="en-US"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Sans Pro Light" panose="020B0403030403020204" pitchFamily="34" charset="0"/>
              </a:endParaRPr>
            </a:p>
            <a:p>
              <a:pPr algn="ctr"/>
              <a:r>
                <a:rPr lang="en-US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Contrary to popular </a:t>
              </a:r>
              <a:r>
                <a:rPr lang="en-US" sz="14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belief.</a:t>
              </a:r>
              <a:endParaRPr lang="en-US"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Sans Pro Light" panose="020B0403030403020204" pitchFamily="34" charset="0"/>
              </a:endParaRPr>
            </a:p>
            <a:p>
              <a:pPr algn="ctr"/>
              <a:r>
                <a:rPr lang="en-US" sz="14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 </a:t>
              </a:r>
              <a:endParaRPr lang="en-US"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Sans Pro Light" panose="020B0403030403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773277" y="2039862"/>
            <a:ext cx="3381829" cy="1935534"/>
            <a:chOff x="5773277" y="2039862"/>
            <a:chExt cx="3381829" cy="1935534"/>
          </a:xfrm>
        </p:grpSpPr>
        <p:sp>
          <p:nvSpPr>
            <p:cNvPr id="41" name="TextBox 40"/>
            <p:cNvSpPr txBox="1"/>
            <p:nvPr/>
          </p:nvSpPr>
          <p:spPr>
            <a:xfrm>
              <a:off x="5773277" y="2039862"/>
              <a:ext cx="33818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smtClean="0">
                  <a:solidFill>
                    <a:schemeClr val="bg1"/>
                  </a:solidFill>
                  <a:latin typeface="Source Sans Pro" panose="020B0503030403020204" pitchFamily="34" charset="0"/>
                </a:rPr>
                <a:t>Headline 3</a:t>
              </a:r>
              <a:endParaRPr lang="en-US" sz="2800">
                <a:solidFill>
                  <a:schemeClr val="bg1"/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773278" y="2590401"/>
              <a:ext cx="338182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Contrary to popular belief</a:t>
              </a:r>
              <a:r>
                <a:rPr lang="en-US" sz="14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,</a:t>
              </a:r>
            </a:p>
            <a:p>
              <a:pPr algn="ctr"/>
              <a:r>
                <a:rPr lang="en-US" sz="14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 </a:t>
              </a:r>
              <a:r>
                <a:rPr lang="en-US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Lorem Ipsum is not </a:t>
              </a:r>
              <a:r>
                <a:rPr lang="en-US" sz="14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simply</a:t>
              </a:r>
            </a:p>
            <a:p>
              <a:pPr algn="ctr"/>
              <a:r>
                <a:rPr lang="en-US" sz="14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 </a:t>
              </a:r>
              <a:r>
                <a:rPr lang="en-US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random text</a:t>
              </a:r>
              <a:r>
                <a:rPr lang="en-US" sz="14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.</a:t>
              </a:r>
            </a:p>
            <a:p>
              <a:pPr algn="ctr"/>
              <a:endParaRPr lang="en-US"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Sans Pro Light" panose="020B0403030403020204" pitchFamily="34" charset="0"/>
              </a:endParaRPr>
            </a:p>
            <a:p>
              <a:pPr algn="ctr"/>
              <a:r>
                <a:rPr lang="en-US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Contrary to popular </a:t>
              </a:r>
              <a:r>
                <a:rPr lang="en-US" sz="14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belief.</a:t>
              </a:r>
              <a:endParaRPr lang="en-US"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Sans Pro Light" panose="020B0403030403020204" pitchFamily="34" charset="0"/>
              </a:endParaRPr>
            </a:p>
            <a:p>
              <a:pPr algn="ctr"/>
              <a:r>
                <a:rPr lang="en-US" sz="14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 </a:t>
              </a:r>
              <a:endParaRPr lang="en-US"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Sans Pro Light" panose="020B0403030403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8422134" y="2012543"/>
            <a:ext cx="3381829" cy="1935534"/>
            <a:chOff x="8422134" y="2012543"/>
            <a:chExt cx="3381829" cy="1935534"/>
          </a:xfrm>
        </p:grpSpPr>
        <p:sp>
          <p:nvSpPr>
            <p:cNvPr id="46" name="TextBox 45"/>
            <p:cNvSpPr txBox="1"/>
            <p:nvPr/>
          </p:nvSpPr>
          <p:spPr>
            <a:xfrm>
              <a:off x="8422134" y="2012543"/>
              <a:ext cx="33818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smtClean="0">
                  <a:solidFill>
                    <a:schemeClr val="bg1"/>
                  </a:solidFill>
                  <a:latin typeface="Source Sans Pro" panose="020B0503030403020204" pitchFamily="34" charset="0"/>
                </a:rPr>
                <a:t>Headline 4</a:t>
              </a:r>
              <a:endParaRPr lang="en-US" sz="2800">
                <a:solidFill>
                  <a:schemeClr val="bg1"/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8422135" y="2563082"/>
              <a:ext cx="338182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Contrary to popular belief</a:t>
              </a:r>
              <a:r>
                <a:rPr lang="en-US" sz="14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,</a:t>
              </a:r>
            </a:p>
            <a:p>
              <a:pPr algn="ctr"/>
              <a:r>
                <a:rPr lang="en-US" sz="14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 </a:t>
              </a:r>
              <a:r>
                <a:rPr lang="en-US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Lorem Ipsum is not </a:t>
              </a:r>
              <a:r>
                <a:rPr lang="en-US" sz="14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simply</a:t>
              </a:r>
            </a:p>
            <a:p>
              <a:pPr algn="ctr"/>
              <a:r>
                <a:rPr lang="en-US" sz="14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 </a:t>
              </a:r>
              <a:r>
                <a:rPr lang="en-US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random text</a:t>
              </a:r>
              <a:r>
                <a:rPr lang="en-US" sz="14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.</a:t>
              </a:r>
            </a:p>
            <a:p>
              <a:pPr algn="ctr"/>
              <a:endParaRPr lang="en-US"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Sans Pro Light" panose="020B0403030403020204" pitchFamily="34" charset="0"/>
              </a:endParaRPr>
            </a:p>
            <a:p>
              <a:pPr algn="ctr"/>
              <a:r>
                <a:rPr lang="en-US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Contrary to popular </a:t>
              </a:r>
              <a:r>
                <a:rPr lang="en-US" sz="14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belief.</a:t>
              </a:r>
              <a:endParaRPr lang="en-US"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Sans Pro Light" panose="020B0403030403020204" pitchFamily="34" charset="0"/>
              </a:endParaRPr>
            </a:p>
            <a:p>
              <a:pPr algn="ctr"/>
              <a:r>
                <a:rPr lang="en-US" sz="14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ource Sans Pro Light" panose="020B0403030403020204" pitchFamily="34" charset="0"/>
                </a:rPr>
                <a:t> </a:t>
              </a:r>
              <a:endParaRPr lang="en-US"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Sans Pro Light" panose="020B0403030403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66046" y="406567"/>
            <a:ext cx="11110139" cy="920853"/>
            <a:chOff x="566046" y="406567"/>
            <a:chExt cx="11110139" cy="920853"/>
          </a:xfrm>
        </p:grpSpPr>
        <p:sp>
          <p:nvSpPr>
            <p:cNvPr id="39" name="TextBox 38"/>
            <p:cNvSpPr txBox="1"/>
            <p:nvPr/>
          </p:nvSpPr>
          <p:spPr>
            <a:xfrm>
              <a:off x="566047" y="406567"/>
              <a:ext cx="111101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smtClean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Features sample four</a:t>
              </a:r>
              <a:endParaRPr lang="en-US" sz="3600">
                <a:solidFill>
                  <a:schemeClr val="bg1"/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66046" y="898769"/>
              <a:ext cx="110977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smtClean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Different styles of how you can show your features</a:t>
              </a:r>
              <a:endParaRPr lang="en-US" sz="1400">
                <a:solidFill>
                  <a:schemeClr val="bg1"/>
                </a:solidFill>
                <a:latin typeface="Source Sans Pro Light" panose="020B0403030403020204" pitchFamily="34" charset="0"/>
              </a:endParaRPr>
            </a:p>
          </p:txBody>
        </p:sp>
        <p:grpSp>
          <p:nvGrpSpPr>
            <p:cNvPr id="42" name="Group 41"/>
            <p:cNvGrpSpPr/>
            <p:nvPr/>
          </p:nvGrpSpPr>
          <p:grpSpPr>
            <a:xfrm>
              <a:off x="668853" y="1241693"/>
              <a:ext cx="333375" cy="85727"/>
              <a:chOff x="1176205" y="1241693"/>
              <a:chExt cx="333375" cy="85727"/>
            </a:xfrm>
          </p:grpSpPr>
          <p:sp>
            <p:nvSpPr>
              <p:cNvPr id="43" name="Oval 42"/>
              <p:cNvSpPr/>
              <p:nvPr/>
            </p:nvSpPr>
            <p:spPr>
              <a:xfrm>
                <a:off x="1176205" y="1241695"/>
                <a:ext cx="85725" cy="857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Oval 43"/>
              <p:cNvSpPr/>
              <p:nvPr/>
            </p:nvSpPr>
            <p:spPr>
              <a:xfrm>
                <a:off x="1300030" y="1241694"/>
                <a:ext cx="85725" cy="857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Oval 47"/>
              <p:cNvSpPr/>
              <p:nvPr/>
            </p:nvSpPr>
            <p:spPr>
              <a:xfrm>
                <a:off x="1423855" y="1241693"/>
                <a:ext cx="85725" cy="857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90162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66060" y="1867067"/>
            <a:ext cx="2249326" cy="2198028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565671" y="1866518"/>
            <a:ext cx="2249715" cy="0"/>
          </a:xfrm>
          <a:prstGeom prst="line">
            <a:avLst/>
          </a:prstGeom>
          <a:ln>
            <a:solidFill>
              <a:schemeClr val="bg1">
                <a:alpha val="5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565671" y="4065095"/>
            <a:ext cx="2249715" cy="1752167"/>
          </a:xfrm>
          <a:prstGeom prst="rect">
            <a:avLst/>
          </a:prstGeom>
          <a:solidFill>
            <a:srgbClr val="376D9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3497170" y="1868165"/>
            <a:ext cx="2249326" cy="2198028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3496781" y="1867616"/>
            <a:ext cx="2249715" cy="0"/>
          </a:xfrm>
          <a:prstGeom prst="line">
            <a:avLst/>
          </a:prstGeom>
          <a:ln>
            <a:solidFill>
              <a:schemeClr val="bg1">
                <a:alpha val="5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3496781" y="4066193"/>
            <a:ext cx="2249715" cy="1752167"/>
          </a:xfrm>
          <a:prstGeom prst="rect">
            <a:avLst/>
          </a:prstGeom>
          <a:solidFill>
            <a:srgbClr val="EB9803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6427891" y="1868165"/>
            <a:ext cx="2249326" cy="2198028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Straight Connector 33"/>
          <p:cNvCxnSpPr/>
          <p:nvPr/>
        </p:nvCxnSpPr>
        <p:spPr>
          <a:xfrm>
            <a:off x="6427502" y="1867616"/>
            <a:ext cx="2249715" cy="0"/>
          </a:xfrm>
          <a:prstGeom prst="line">
            <a:avLst/>
          </a:prstGeom>
          <a:ln>
            <a:solidFill>
              <a:schemeClr val="bg1">
                <a:alpha val="5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6427502" y="4066193"/>
            <a:ext cx="2249715" cy="1752167"/>
          </a:xfrm>
          <a:prstGeom prst="rect">
            <a:avLst/>
          </a:prstGeom>
          <a:solidFill>
            <a:srgbClr val="329797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9358223" y="1867616"/>
            <a:ext cx="2249326" cy="2198028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7" name="Straight Connector 36"/>
          <p:cNvCxnSpPr/>
          <p:nvPr/>
        </p:nvCxnSpPr>
        <p:spPr>
          <a:xfrm>
            <a:off x="9357834" y="1867067"/>
            <a:ext cx="2249715" cy="0"/>
          </a:xfrm>
          <a:prstGeom prst="line">
            <a:avLst/>
          </a:prstGeom>
          <a:ln>
            <a:solidFill>
              <a:schemeClr val="bg1">
                <a:alpha val="5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>
          <a:xfrm>
            <a:off x="9357834" y="4065644"/>
            <a:ext cx="2249715" cy="1752167"/>
          </a:xfrm>
          <a:prstGeom prst="rect">
            <a:avLst/>
          </a:prstGeom>
          <a:solidFill>
            <a:srgbClr val="D12125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/>
          <p:cNvSpPr txBox="1"/>
          <p:nvPr/>
        </p:nvSpPr>
        <p:spPr>
          <a:xfrm>
            <a:off x="565671" y="4299101"/>
            <a:ext cx="224932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Source Sans Pro" panose="020B0503030403020204" pitchFamily="34" charset="0"/>
              </a:rPr>
              <a:t>Josh Martin</a:t>
            </a:r>
          </a:p>
          <a:p>
            <a:pPr algn="ctr"/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  <a:latin typeface="Source Sans Pro Light" panose="020B0403030403020204" pitchFamily="34" charset="0"/>
              </a:rPr>
              <a:t>Chief Executive Officer</a:t>
            </a:r>
            <a:endParaRPr lang="en-US" sz="1200" dirty="0">
              <a:solidFill>
                <a:schemeClr val="bg1">
                  <a:lumMod val="8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767525" y="4941178"/>
            <a:ext cx="184137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00">
                <a:solidFill>
                  <a:schemeClr val="bg1"/>
                </a:solidFill>
                <a:latin typeface="Source Sans Pro" pitchFamily="34" charset="0"/>
              </a:rPr>
              <a:t>The standard chunk of Lorem Ipsum used since the 1500s is </a:t>
            </a:r>
            <a:r>
              <a:rPr lang="en-US" sz="1100" smtClean="0">
                <a:solidFill>
                  <a:schemeClr val="bg1"/>
                </a:solidFill>
                <a:latin typeface="Source Sans Pro" pitchFamily="34" charset="0"/>
              </a:rPr>
              <a:t>reproduced.</a:t>
            </a:r>
            <a:endParaRPr lang="en-US" sz="1100">
              <a:solidFill>
                <a:schemeClr val="bg1"/>
              </a:solidFill>
              <a:latin typeface="Source Sans Pro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565671" y="5817262"/>
            <a:ext cx="2249715" cy="520369"/>
          </a:xfrm>
          <a:prstGeom prst="rect">
            <a:avLst/>
          </a:prstGeom>
          <a:solidFill>
            <a:srgbClr val="2C587C">
              <a:alpha val="9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45356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96004" y="4299101"/>
            <a:ext cx="22504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mtClean="0">
                <a:solidFill>
                  <a:schemeClr val="bg1"/>
                </a:solidFill>
                <a:latin typeface="Source Sans Pro" panose="020B0503030403020204" pitchFamily="34" charset="0"/>
              </a:rPr>
              <a:t>Monica Robertson</a:t>
            </a:r>
            <a:endParaRPr lang="en-US" dirty="0" smtClean="0">
              <a:solidFill>
                <a:schemeClr val="bg1"/>
              </a:solidFill>
              <a:latin typeface="Source Sans Pro" panose="020B0503030403020204" pitchFamily="34" charset="0"/>
            </a:endParaRPr>
          </a:p>
          <a:p>
            <a:pPr algn="ctr"/>
            <a:r>
              <a:rPr lang="en-US" sz="1200" smtClean="0">
                <a:solidFill>
                  <a:schemeClr val="bg1">
                    <a:lumMod val="85000"/>
                  </a:schemeClr>
                </a:solidFill>
                <a:latin typeface="Source Sans Pro Light" panose="020B0403030403020204" pitchFamily="34" charset="0"/>
              </a:rPr>
              <a:t>Sales Department</a:t>
            </a:r>
            <a:endParaRPr lang="en-US" sz="1200" dirty="0">
              <a:solidFill>
                <a:schemeClr val="bg1">
                  <a:lumMod val="8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714640" y="4941178"/>
            <a:ext cx="184137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00">
                <a:solidFill>
                  <a:schemeClr val="bg1"/>
                </a:solidFill>
                <a:latin typeface="Source Sans Pro" pitchFamily="34" charset="0"/>
              </a:rPr>
              <a:t>The standard chunk of Lorem Ipsum used since the 1500s is </a:t>
            </a:r>
            <a:r>
              <a:rPr lang="en-US" sz="1100" smtClean="0">
                <a:solidFill>
                  <a:schemeClr val="bg1"/>
                </a:solidFill>
                <a:latin typeface="Source Sans Pro" pitchFamily="34" charset="0"/>
              </a:rPr>
              <a:t>reproduced.</a:t>
            </a:r>
            <a:endParaRPr lang="en-US" sz="1100">
              <a:solidFill>
                <a:schemeClr val="bg1"/>
              </a:solidFill>
              <a:latin typeface="Source Sans Pro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427113" y="4299101"/>
            <a:ext cx="22501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Source Sans Pro" panose="020B0503030403020204" pitchFamily="34" charset="0"/>
              </a:rPr>
              <a:t>Elena Johnson</a:t>
            </a:r>
          </a:p>
          <a:p>
            <a:pPr algn="ctr"/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  <a:latin typeface="Source Sans Pro Light" panose="020B0403030403020204" pitchFamily="34" charset="0"/>
              </a:rPr>
              <a:t>Marketing</a:t>
            </a:r>
            <a:endParaRPr lang="en-US" sz="1200" dirty="0">
              <a:solidFill>
                <a:schemeClr val="bg1">
                  <a:lumMod val="8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632401" y="4941178"/>
            <a:ext cx="184137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00">
                <a:solidFill>
                  <a:schemeClr val="bg1"/>
                </a:solidFill>
                <a:latin typeface="Source Sans Pro" pitchFamily="34" charset="0"/>
              </a:rPr>
              <a:t>The standard chunk of Lorem Ipsum used since the 1500s is </a:t>
            </a:r>
            <a:r>
              <a:rPr lang="en-US" sz="1100" smtClean="0">
                <a:solidFill>
                  <a:schemeClr val="bg1"/>
                </a:solidFill>
                <a:latin typeface="Source Sans Pro" pitchFamily="34" charset="0"/>
              </a:rPr>
              <a:t>reproduced.</a:t>
            </a:r>
            <a:endParaRPr lang="en-US" sz="1100">
              <a:solidFill>
                <a:schemeClr val="bg1"/>
              </a:solidFill>
              <a:latin typeface="Source Sans Pro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357834" y="4299101"/>
            <a:ext cx="22497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Source Sans Pro" panose="020B0503030403020204" pitchFamily="34" charset="0"/>
              </a:rPr>
              <a:t>Josh Martin</a:t>
            </a:r>
          </a:p>
          <a:p>
            <a:pPr algn="ctr"/>
            <a:r>
              <a:rPr lang="en-US" sz="1200" smtClean="0">
                <a:solidFill>
                  <a:schemeClr val="bg1">
                    <a:lumMod val="85000"/>
                  </a:schemeClr>
                </a:solidFill>
                <a:latin typeface="Source Sans Pro Light" panose="020B0403030403020204" pitchFamily="34" charset="0"/>
              </a:rPr>
              <a:t>Financial Department</a:t>
            </a:r>
            <a:endParaRPr lang="en-US" sz="1200" dirty="0">
              <a:solidFill>
                <a:schemeClr val="bg1">
                  <a:lumMod val="8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9565184" y="4941178"/>
            <a:ext cx="184137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00">
                <a:solidFill>
                  <a:schemeClr val="bg1"/>
                </a:solidFill>
                <a:latin typeface="Source Sans Pro" pitchFamily="34" charset="0"/>
              </a:rPr>
              <a:t>The standard chunk of Lorem Ipsum used since the 1500s is </a:t>
            </a:r>
            <a:r>
              <a:rPr lang="en-US" sz="1100" smtClean="0">
                <a:solidFill>
                  <a:schemeClr val="bg1"/>
                </a:solidFill>
                <a:latin typeface="Source Sans Pro" pitchFamily="34" charset="0"/>
              </a:rPr>
              <a:t>reproduced.</a:t>
            </a:r>
            <a:endParaRPr lang="en-US" sz="1100">
              <a:solidFill>
                <a:schemeClr val="bg1"/>
              </a:solidFill>
              <a:latin typeface="Source Sans Pro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1079945" y="5951164"/>
            <a:ext cx="284035" cy="284035"/>
          </a:xfrm>
          <a:prstGeom prst="ellipse">
            <a:avLst/>
          </a:prstGeom>
          <a:noFill/>
          <a:ln w="3175">
            <a:solidFill>
              <a:schemeClr val="bg1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1533259" y="5951164"/>
            <a:ext cx="284035" cy="284035"/>
          </a:xfrm>
          <a:prstGeom prst="ellipse">
            <a:avLst/>
          </a:prstGeom>
          <a:noFill/>
          <a:ln w="3175">
            <a:solidFill>
              <a:schemeClr val="bg1">
                <a:alpha val="3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1986573" y="5941232"/>
            <a:ext cx="284035" cy="284035"/>
          </a:xfrm>
          <a:prstGeom prst="ellipse">
            <a:avLst/>
          </a:prstGeom>
          <a:noFill/>
          <a:ln w="3175">
            <a:solidFill>
              <a:schemeClr val="bg1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360" y="6017929"/>
            <a:ext cx="139204" cy="1392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911" y="6029355"/>
            <a:ext cx="128833" cy="12883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535" y="5999476"/>
            <a:ext cx="176109" cy="176109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>
          <a:xfrm>
            <a:off x="3496003" y="5817262"/>
            <a:ext cx="2249715" cy="520369"/>
          </a:xfrm>
          <a:prstGeom prst="rect">
            <a:avLst/>
          </a:prstGeom>
          <a:solidFill>
            <a:srgbClr val="EB9803">
              <a:alpha val="9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45356"/>
              </a:solidFill>
            </a:endParaRPr>
          </a:p>
        </p:txBody>
      </p:sp>
      <p:sp>
        <p:nvSpPr>
          <p:cNvPr id="45" name="Oval 44"/>
          <p:cNvSpPr/>
          <p:nvPr/>
        </p:nvSpPr>
        <p:spPr>
          <a:xfrm>
            <a:off x="4010277" y="5951164"/>
            <a:ext cx="284035" cy="284035"/>
          </a:xfrm>
          <a:prstGeom prst="ellipse">
            <a:avLst/>
          </a:prstGeom>
          <a:noFill/>
          <a:ln w="3175">
            <a:solidFill>
              <a:schemeClr val="bg1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4463591" y="5951164"/>
            <a:ext cx="284035" cy="284035"/>
          </a:xfrm>
          <a:prstGeom prst="ellipse">
            <a:avLst/>
          </a:prstGeom>
          <a:noFill/>
          <a:ln w="3175">
            <a:solidFill>
              <a:schemeClr val="bg1">
                <a:alpha val="3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/>
          <p:cNvSpPr/>
          <p:nvPr/>
        </p:nvSpPr>
        <p:spPr>
          <a:xfrm>
            <a:off x="4916905" y="5941232"/>
            <a:ext cx="284035" cy="284035"/>
          </a:xfrm>
          <a:prstGeom prst="ellipse">
            <a:avLst/>
          </a:prstGeom>
          <a:noFill/>
          <a:ln w="3175">
            <a:solidFill>
              <a:schemeClr val="bg1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2692" y="6017929"/>
            <a:ext cx="139204" cy="139204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243" y="6029355"/>
            <a:ext cx="128833" cy="128833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867" y="5999476"/>
            <a:ext cx="176109" cy="176109"/>
          </a:xfrm>
          <a:prstGeom prst="rect">
            <a:avLst/>
          </a:prstGeom>
        </p:spPr>
      </p:pic>
      <p:sp>
        <p:nvSpPr>
          <p:cNvPr id="51" name="Rectangle 50"/>
          <p:cNvSpPr/>
          <p:nvPr/>
        </p:nvSpPr>
        <p:spPr>
          <a:xfrm>
            <a:off x="6425395" y="5817262"/>
            <a:ext cx="2249715" cy="520369"/>
          </a:xfrm>
          <a:prstGeom prst="rect">
            <a:avLst/>
          </a:prstGeom>
          <a:solidFill>
            <a:srgbClr val="329797">
              <a:alpha val="9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45356"/>
              </a:solidFill>
            </a:endParaRPr>
          </a:p>
        </p:txBody>
      </p:sp>
      <p:sp>
        <p:nvSpPr>
          <p:cNvPr id="52" name="Oval 51"/>
          <p:cNvSpPr/>
          <p:nvPr/>
        </p:nvSpPr>
        <p:spPr>
          <a:xfrm>
            <a:off x="6939669" y="5951164"/>
            <a:ext cx="284035" cy="284035"/>
          </a:xfrm>
          <a:prstGeom prst="ellipse">
            <a:avLst/>
          </a:prstGeom>
          <a:noFill/>
          <a:ln w="3175">
            <a:solidFill>
              <a:schemeClr val="bg1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7392983" y="5951164"/>
            <a:ext cx="284035" cy="284035"/>
          </a:xfrm>
          <a:prstGeom prst="ellipse">
            <a:avLst/>
          </a:prstGeom>
          <a:noFill/>
          <a:ln w="3175">
            <a:solidFill>
              <a:schemeClr val="bg1">
                <a:alpha val="3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7846297" y="5941232"/>
            <a:ext cx="284035" cy="284035"/>
          </a:xfrm>
          <a:prstGeom prst="ellipse">
            <a:avLst/>
          </a:prstGeom>
          <a:noFill/>
          <a:ln w="3175">
            <a:solidFill>
              <a:schemeClr val="bg1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5" name="Picture 5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084" y="6017929"/>
            <a:ext cx="139204" cy="139204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2635" y="6029355"/>
            <a:ext cx="128833" cy="128833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259" y="5999476"/>
            <a:ext cx="176109" cy="176109"/>
          </a:xfrm>
          <a:prstGeom prst="rect">
            <a:avLst/>
          </a:prstGeom>
        </p:spPr>
      </p:pic>
      <p:sp>
        <p:nvSpPr>
          <p:cNvPr id="58" name="Rectangle 57"/>
          <p:cNvSpPr/>
          <p:nvPr/>
        </p:nvSpPr>
        <p:spPr>
          <a:xfrm>
            <a:off x="9362078" y="5817262"/>
            <a:ext cx="2245472" cy="520369"/>
          </a:xfrm>
          <a:prstGeom prst="rect">
            <a:avLst/>
          </a:prstGeom>
          <a:solidFill>
            <a:srgbClr val="D12125">
              <a:alpha val="9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45356"/>
              </a:solidFill>
            </a:endParaRPr>
          </a:p>
        </p:txBody>
      </p:sp>
      <p:sp>
        <p:nvSpPr>
          <p:cNvPr id="59" name="Oval 58"/>
          <p:cNvSpPr/>
          <p:nvPr/>
        </p:nvSpPr>
        <p:spPr>
          <a:xfrm>
            <a:off x="9876351" y="5951164"/>
            <a:ext cx="284035" cy="284035"/>
          </a:xfrm>
          <a:prstGeom prst="ellipse">
            <a:avLst/>
          </a:prstGeom>
          <a:noFill/>
          <a:ln w="3175">
            <a:solidFill>
              <a:schemeClr val="bg1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>
            <a:off x="10329665" y="5951164"/>
            <a:ext cx="284035" cy="284035"/>
          </a:xfrm>
          <a:prstGeom prst="ellipse">
            <a:avLst/>
          </a:prstGeom>
          <a:noFill/>
          <a:ln w="3175">
            <a:solidFill>
              <a:schemeClr val="bg1">
                <a:alpha val="3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10782979" y="5941232"/>
            <a:ext cx="284035" cy="284035"/>
          </a:xfrm>
          <a:prstGeom prst="ellipse">
            <a:avLst/>
          </a:prstGeom>
          <a:noFill/>
          <a:ln w="3175">
            <a:solidFill>
              <a:schemeClr val="bg1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2" name="Picture 6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8766" y="6017929"/>
            <a:ext cx="139204" cy="139204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9317" y="6029355"/>
            <a:ext cx="128833" cy="128833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6941" y="5999476"/>
            <a:ext cx="176109" cy="176109"/>
          </a:xfrm>
          <a:prstGeom prst="rect">
            <a:avLst/>
          </a:prstGeom>
        </p:spPr>
      </p:pic>
      <p:grpSp>
        <p:nvGrpSpPr>
          <p:cNvPr id="73" name="Group 72"/>
          <p:cNvGrpSpPr/>
          <p:nvPr/>
        </p:nvGrpSpPr>
        <p:grpSpPr>
          <a:xfrm>
            <a:off x="566046" y="406567"/>
            <a:ext cx="11110139" cy="920853"/>
            <a:chOff x="566046" y="406567"/>
            <a:chExt cx="11110139" cy="920853"/>
          </a:xfrm>
        </p:grpSpPr>
        <p:sp>
          <p:nvSpPr>
            <p:cNvPr id="74" name="TextBox 73"/>
            <p:cNvSpPr txBox="1"/>
            <p:nvPr/>
          </p:nvSpPr>
          <p:spPr>
            <a:xfrm>
              <a:off x="566047" y="406567"/>
              <a:ext cx="111101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smtClean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Say hello to our team</a:t>
              </a:r>
              <a:endParaRPr lang="en-US" sz="3600">
                <a:solidFill>
                  <a:schemeClr val="bg1"/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566046" y="898769"/>
              <a:ext cx="110977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smtClean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Here you can present your team</a:t>
              </a:r>
              <a:endParaRPr lang="en-US" sz="1400">
                <a:solidFill>
                  <a:schemeClr val="bg1"/>
                </a:solidFill>
                <a:latin typeface="Source Sans Pro Light" panose="020B0403030403020204" pitchFamily="34" charset="0"/>
              </a:endParaRPr>
            </a:p>
          </p:txBody>
        </p:sp>
        <p:grpSp>
          <p:nvGrpSpPr>
            <p:cNvPr id="76" name="Group 75"/>
            <p:cNvGrpSpPr/>
            <p:nvPr/>
          </p:nvGrpSpPr>
          <p:grpSpPr>
            <a:xfrm>
              <a:off x="668853" y="1241693"/>
              <a:ext cx="333375" cy="85727"/>
              <a:chOff x="1176205" y="1241693"/>
              <a:chExt cx="333375" cy="85727"/>
            </a:xfrm>
          </p:grpSpPr>
          <p:sp>
            <p:nvSpPr>
              <p:cNvPr id="77" name="Oval 76"/>
              <p:cNvSpPr/>
              <p:nvPr/>
            </p:nvSpPr>
            <p:spPr>
              <a:xfrm>
                <a:off x="1176205" y="1241695"/>
                <a:ext cx="85725" cy="857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Oval 77"/>
              <p:cNvSpPr/>
              <p:nvPr/>
            </p:nvSpPr>
            <p:spPr>
              <a:xfrm>
                <a:off x="1300030" y="1241694"/>
                <a:ext cx="85725" cy="857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Oval 78"/>
              <p:cNvSpPr/>
              <p:nvPr/>
            </p:nvSpPr>
            <p:spPr>
              <a:xfrm>
                <a:off x="1423855" y="1241693"/>
                <a:ext cx="85725" cy="857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aphicFrame>
        <p:nvGraphicFramePr>
          <p:cNvPr id="65" name="Diagram 64"/>
          <p:cNvGraphicFramePr/>
          <p:nvPr>
            <p:extLst>
              <p:ext uri="{D42A27DB-BD31-4B8C-83A1-F6EECF244321}">
                <p14:modId xmlns:p14="http://schemas.microsoft.com/office/powerpoint/2010/main" val="1638224581"/>
              </p:ext>
            </p:extLst>
          </p:nvPr>
        </p:nvGraphicFramePr>
        <p:xfrm>
          <a:off x="754578" y="2060911"/>
          <a:ext cx="1880282" cy="17950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70" name="Diagram 69"/>
          <p:cNvGraphicFramePr/>
          <p:nvPr>
            <p:extLst>
              <p:ext uri="{D42A27DB-BD31-4B8C-83A1-F6EECF244321}">
                <p14:modId xmlns:p14="http://schemas.microsoft.com/office/powerpoint/2010/main" val="3853074226"/>
              </p:ext>
            </p:extLst>
          </p:nvPr>
        </p:nvGraphicFramePr>
        <p:xfrm>
          <a:off x="3675731" y="2060911"/>
          <a:ext cx="1880282" cy="17950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71" name="Diagram 70"/>
          <p:cNvGraphicFramePr/>
          <p:nvPr>
            <p:extLst>
              <p:ext uri="{D42A27DB-BD31-4B8C-83A1-F6EECF244321}">
                <p14:modId xmlns:p14="http://schemas.microsoft.com/office/powerpoint/2010/main" val="630700489"/>
              </p:ext>
            </p:extLst>
          </p:nvPr>
        </p:nvGraphicFramePr>
        <p:xfrm>
          <a:off x="6610463" y="2055494"/>
          <a:ext cx="1880282" cy="17950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graphicFrame>
        <p:nvGraphicFramePr>
          <p:cNvPr id="72" name="Diagram 71"/>
          <p:cNvGraphicFramePr/>
          <p:nvPr>
            <p:extLst>
              <p:ext uri="{D42A27DB-BD31-4B8C-83A1-F6EECF244321}">
                <p14:modId xmlns:p14="http://schemas.microsoft.com/office/powerpoint/2010/main" val="3787440317"/>
              </p:ext>
            </p:extLst>
          </p:nvPr>
        </p:nvGraphicFramePr>
        <p:xfrm>
          <a:off x="9531616" y="2055494"/>
          <a:ext cx="1880282" cy="17950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4" r:lo="rId25" r:qs="rId26" r:cs="rId27"/>
          </a:graphicData>
        </a:graphic>
      </p:graphicFrame>
    </p:spTree>
    <p:extLst>
      <p:ext uri="{BB962C8B-B14F-4D97-AF65-F5344CB8AC3E}">
        <p14:creationId xmlns:p14="http://schemas.microsoft.com/office/powerpoint/2010/main" val="2868102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C58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8287512" y="3428024"/>
            <a:ext cx="4746171" cy="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>
            <a:off x="4341460" y="1673484"/>
            <a:ext cx="3509080" cy="3509080"/>
            <a:chOff x="4518640" y="1709097"/>
            <a:chExt cx="3509080" cy="3509080"/>
          </a:xfrm>
        </p:grpSpPr>
        <p:sp>
          <p:nvSpPr>
            <p:cNvPr id="4" name="Oval 3"/>
            <p:cNvSpPr/>
            <p:nvPr/>
          </p:nvSpPr>
          <p:spPr>
            <a:xfrm>
              <a:off x="4518640" y="1709097"/>
              <a:ext cx="3509080" cy="3509080"/>
            </a:xfrm>
            <a:prstGeom prst="ellipse">
              <a:avLst/>
            </a:prstGeom>
            <a:solidFill>
              <a:schemeClr val="bg1">
                <a:alpha val="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4821214" y="2013531"/>
              <a:ext cx="2898261" cy="2898261"/>
            </a:xfrm>
            <a:prstGeom prst="ellipse">
              <a:avLst/>
            </a:prstGeom>
            <a:solidFill>
              <a:schemeClr val="bg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5175717" y="2364221"/>
              <a:ext cx="2222635" cy="222263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5516842" y="2705346"/>
              <a:ext cx="1540384" cy="1540384"/>
            </a:xfrm>
            <a:prstGeom prst="ellipse">
              <a:avLst/>
            </a:prstGeom>
            <a:solidFill>
              <a:srgbClr val="2C587C"/>
            </a:solidFill>
            <a:ln w="3175">
              <a:solidFill>
                <a:schemeClr val="bg1">
                  <a:alpha val="4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100000"/>
                      </a14:imgEffect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8968" y="3118117"/>
              <a:ext cx="536131" cy="714841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955962" y="2762383"/>
            <a:ext cx="2978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  <a:latin typeface="Source Sans Pro Light" panose="020B0403030403020204" pitchFamily="34" charset="0"/>
              </a:rPr>
              <a:t>Settling</a:t>
            </a:r>
            <a:endParaRPr lang="en-US" sz="3600" dirty="0">
              <a:solidFill>
                <a:prstClr val="white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955962" y="3672278"/>
            <a:ext cx="297872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The standard chunk of </a:t>
            </a:r>
            <a:r>
              <a:rPr lang="en-US" sz="1600" dirty="0" err="1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Lorem</a:t>
            </a:r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600" dirty="0" err="1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Ipsum</a:t>
            </a:r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 used since the 1500s is </a:t>
            </a:r>
            <a:endParaRPr lang="en-US" sz="1600" dirty="0" smtClean="0">
              <a:solidFill>
                <a:prstClr val="white">
                  <a:alpha val="69000"/>
                </a:prstClr>
              </a:solidFill>
              <a:latin typeface="Source Sans Pro Light" panose="020B0403030403020204" pitchFamily="34" charset="0"/>
            </a:endParaRPr>
          </a:p>
          <a:p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/>
            </a:r>
            <a:b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</a:br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R</a:t>
            </a:r>
            <a:r>
              <a:rPr lang="en-US" sz="1600" dirty="0" smtClean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eproduced. </a:t>
            </a:r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The standard chunk of </a:t>
            </a:r>
            <a:r>
              <a:rPr lang="en-US" sz="1600" dirty="0" err="1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Lorem</a:t>
            </a:r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600" dirty="0" err="1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Ipsum</a:t>
            </a:r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 used since the 1500s is reproduced.</a:t>
            </a:r>
          </a:p>
          <a:p>
            <a:endParaRPr lang="en-US" dirty="0">
              <a:solidFill>
                <a:prstClr val="white"/>
              </a:solidFill>
              <a:latin typeface="Source Sans Pro" pitchFamily="34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1006946" y="3427048"/>
            <a:ext cx="2886179" cy="12876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/>
        </p:nvSpPr>
        <p:spPr>
          <a:xfrm>
            <a:off x="1048511" y="5362903"/>
            <a:ext cx="129265" cy="1292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1248138" y="5362903"/>
            <a:ext cx="129265" cy="129265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1447765" y="5362903"/>
            <a:ext cx="129265" cy="12926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598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131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-901700" y="3429000"/>
            <a:ext cx="4746171" cy="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6096000" y="5506828"/>
            <a:ext cx="0" cy="1897272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4306535" y="1655938"/>
            <a:ext cx="3509080" cy="3509080"/>
            <a:chOff x="4518640" y="1709097"/>
            <a:chExt cx="3509080" cy="3509080"/>
          </a:xfrm>
        </p:grpSpPr>
        <p:sp>
          <p:nvSpPr>
            <p:cNvPr id="9" name="Oval 8"/>
            <p:cNvSpPr/>
            <p:nvPr/>
          </p:nvSpPr>
          <p:spPr>
            <a:xfrm>
              <a:off x="4518640" y="1709097"/>
              <a:ext cx="3509080" cy="3509080"/>
            </a:xfrm>
            <a:prstGeom prst="ellipse">
              <a:avLst/>
            </a:prstGeom>
            <a:solidFill>
              <a:schemeClr val="bg1">
                <a:alpha val="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4821214" y="2013531"/>
              <a:ext cx="2898261" cy="2898261"/>
            </a:xfrm>
            <a:prstGeom prst="ellipse">
              <a:avLst/>
            </a:prstGeom>
            <a:solidFill>
              <a:schemeClr val="bg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5175717" y="2364221"/>
              <a:ext cx="2222635" cy="222263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5516842" y="2705346"/>
              <a:ext cx="1540384" cy="1540384"/>
            </a:xfrm>
            <a:prstGeom prst="ellipse">
              <a:avLst/>
            </a:prstGeom>
            <a:solidFill>
              <a:srgbClr val="713153"/>
            </a:solidFill>
            <a:ln w="3175">
              <a:solidFill>
                <a:schemeClr val="bg1">
                  <a:alpha val="4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8277679" y="2245137"/>
            <a:ext cx="2978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  <a:latin typeface="Source Sans Pro Light" panose="020B0403030403020204" pitchFamily="34" charset="0"/>
              </a:rPr>
              <a:t>Winning trust</a:t>
            </a:r>
            <a:endParaRPr lang="en-US" sz="3600" dirty="0">
              <a:solidFill>
                <a:prstClr val="white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277679" y="2960836"/>
            <a:ext cx="297872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The standard chunk of </a:t>
            </a:r>
            <a:r>
              <a:rPr lang="en-US" sz="1600" dirty="0" err="1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Lorem</a:t>
            </a:r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600" dirty="0" err="1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Ipsum</a:t>
            </a:r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 used since the 1500s is </a:t>
            </a:r>
            <a:endParaRPr lang="en-US" sz="1600" dirty="0" smtClean="0">
              <a:solidFill>
                <a:prstClr val="white">
                  <a:alpha val="69000"/>
                </a:prstClr>
              </a:solidFill>
              <a:latin typeface="Source Sans Pro Light" panose="020B0403030403020204" pitchFamily="34" charset="0"/>
            </a:endParaRPr>
          </a:p>
          <a:p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/>
            </a:r>
            <a:b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</a:br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R</a:t>
            </a:r>
            <a:r>
              <a:rPr lang="en-US" sz="1600" dirty="0" smtClean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eproduced. </a:t>
            </a:r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The standard chunk of </a:t>
            </a:r>
            <a:r>
              <a:rPr lang="en-US" sz="1600" dirty="0" err="1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Lorem</a:t>
            </a:r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600" dirty="0" err="1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Ipsum</a:t>
            </a:r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 used since the 1500s is reproduced.</a:t>
            </a:r>
          </a:p>
          <a:p>
            <a:endParaRPr lang="en-US" dirty="0">
              <a:solidFill>
                <a:prstClr val="white"/>
              </a:solidFill>
              <a:latin typeface="Source Sans Pro" pitchFamily="3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8370228" y="4651461"/>
            <a:ext cx="129265" cy="1292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>
            <a:off x="8569855" y="4651461"/>
            <a:ext cx="129265" cy="129265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8769482" y="4651461"/>
            <a:ext cx="129265" cy="12926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1532" y="3157791"/>
            <a:ext cx="648935" cy="567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467838"/>
      </p:ext>
    </p:extLst>
  </p:cSld>
  <p:clrMapOvr>
    <a:masterClrMapping/>
  </p:clrMapOvr>
  <p:transition spd="slow" advClick="0">
    <p:push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779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6109647" y="-665110"/>
            <a:ext cx="0" cy="1897272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/>
          <p:cNvGrpSpPr/>
          <p:nvPr/>
        </p:nvGrpSpPr>
        <p:grpSpPr>
          <a:xfrm>
            <a:off x="3358192" y="2154956"/>
            <a:ext cx="2620738" cy="2620738"/>
            <a:chOff x="4518640" y="1709097"/>
            <a:chExt cx="3509080" cy="3509080"/>
          </a:xfrm>
        </p:grpSpPr>
        <p:sp>
          <p:nvSpPr>
            <p:cNvPr id="20" name="Oval 19"/>
            <p:cNvSpPr/>
            <p:nvPr/>
          </p:nvSpPr>
          <p:spPr>
            <a:xfrm>
              <a:off x="4518640" y="1709097"/>
              <a:ext cx="3509080" cy="3509080"/>
            </a:xfrm>
            <a:prstGeom prst="ellipse">
              <a:avLst/>
            </a:prstGeom>
            <a:solidFill>
              <a:schemeClr val="bg1">
                <a:alpha val="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4821214" y="2013531"/>
              <a:ext cx="2898261" cy="2898261"/>
            </a:xfrm>
            <a:prstGeom prst="ellipse">
              <a:avLst/>
            </a:prstGeom>
            <a:solidFill>
              <a:schemeClr val="bg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5175717" y="2364221"/>
              <a:ext cx="2222635" cy="222263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5516842" y="2705346"/>
              <a:ext cx="1540384" cy="1540384"/>
            </a:xfrm>
            <a:prstGeom prst="ellipse">
              <a:avLst/>
            </a:prstGeom>
            <a:solidFill>
              <a:srgbClr val="277977"/>
            </a:solidFill>
            <a:ln w="3175">
              <a:solidFill>
                <a:schemeClr val="bg1">
                  <a:alpha val="4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215961" y="2154956"/>
            <a:ext cx="2620738" cy="2620738"/>
            <a:chOff x="4518640" y="1709097"/>
            <a:chExt cx="3509080" cy="3509080"/>
          </a:xfrm>
        </p:grpSpPr>
        <p:sp>
          <p:nvSpPr>
            <p:cNvPr id="25" name="Oval 24"/>
            <p:cNvSpPr/>
            <p:nvPr/>
          </p:nvSpPr>
          <p:spPr>
            <a:xfrm>
              <a:off x="4518640" y="1709097"/>
              <a:ext cx="3509080" cy="3509080"/>
            </a:xfrm>
            <a:prstGeom prst="ellipse">
              <a:avLst/>
            </a:prstGeom>
            <a:solidFill>
              <a:schemeClr val="bg1">
                <a:alpha val="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4821214" y="2013531"/>
              <a:ext cx="2898261" cy="2898261"/>
            </a:xfrm>
            <a:prstGeom prst="ellipse">
              <a:avLst/>
            </a:prstGeom>
            <a:solidFill>
              <a:schemeClr val="bg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5175717" y="2364221"/>
              <a:ext cx="2222635" cy="222263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5516842" y="2705346"/>
              <a:ext cx="1540384" cy="1540384"/>
            </a:xfrm>
            <a:prstGeom prst="ellipse">
              <a:avLst/>
            </a:prstGeom>
            <a:solidFill>
              <a:srgbClr val="277977"/>
            </a:solidFill>
            <a:ln w="3175">
              <a:solidFill>
                <a:schemeClr val="bg1">
                  <a:alpha val="4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31" name="Straight Connector 30"/>
          <p:cNvCxnSpPr/>
          <p:nvPr/>
        </p:nvCxnSpPr>
        <p:spPr>
          <a:xfrm flipH="1" flipV="1">
            <a:off x="4678605" y="5700284"/>
            <a:ext cx="1415278" cy="834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4678605" y="5007124"/>
            <a:ext cx="1" cy="69316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6093882" y="5697943"/>
            <a:ext cx="0" cy="1897272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350672" y="2307152"/>
            <a:ext cx="2978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  <a:latin typeface="Source Sans Pro Light" panose="020B0403030403020204" pitchFamily="34" charset="0"/>
              </a:rPr>
              <a:t>Worldwide</a:t>
            </a:r>
            <a:endParaRPr lang="en-US" sz="3600" dirty="0">
              <a:solidFill>
                <a:prstClr val="white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51" name="Oval 50"/>
          <p:cNvSpPr/>
          <p:nvPr/>
        </p:nvSpPr>
        <p:spPr>
          <a:xfrm>
            <a:off x="493938" y="4648232"/>
            <a:ext cx="129265" cy="1292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2" name="Oval 51"/>
          <p:cNvSpPr/>
          <p:nvPr/>
        </p:nvSpPr>
        <p:spPr>
          <a:xfrm>
            <a:off x="693565" y="4648232"/>
            <a:ext cx="129265" cy="129265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3" name="Oval 52"/>
          <p:cNvSpPr/>
          <p:nvPr/>
        </p:nvSpPr>
        <p:spPr>
          <a:xfrm>
            <a:off x="893192" y="4648232"/>
            <a:ext cx="129265" cy="12926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9160646" y="2238540"/>
            <a:ext cx="2978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  <a:latin typeface="Source Sans Pro Light" panose="020B0403030403020204" pitchFamily="34" charset="0"/>
              </a:rPr>
              <a:t>Awards</a:t>
            </a:r>
            <a:endParaRPr lang="en-US" sz="3600" dirty="0">
              <a:solidFill>
                <a:prstClr val="white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9160646" y="2862226"/>
            <a:ext cx="2649612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The standard chunk of </a:t>
            </a:r>
            <a:r>
              <a:rPr lang="en-US" sz="1600" dirty="0" err="1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Lorem</a:t>
            </a:r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600" dirty="0" err="1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Ipsum</a:t>
            </a:r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 used since the 1500s is </a:t>
            </a:r>
            <a:endParaRPr lang="en-US" sz="1600" dirty="0" smtClean="0">
              <a:solidFill>
                <a:prstClr val="white">
                  <a:alpha val="69000"/>
                </a:prstClr>
              </a:solidFill>
              <a:latin typeface="Source Sans Pro Light" panose="020B0403030403020204" pitchFamily="34" charset="0"/>
            </a:endParaRPr>
          </a:p>
          <a:p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/>
            </a:r>
            <a:b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</a:br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R</a:t>
            </a:r>
            <a:r>
              <a:rPr lang="en-US" sz="1600" dirty="0" smtClean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eproduced. </a:t>
            </a:r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The standard chunk of </a:t>
            </a:r>
            <a:r>
              <a:rPr lang="en-US" sz="1600" dirty="0" err="1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Lorem</a:t>
            </a:r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600" dirty="0" err="1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Ipsum</a:t>
            </a:r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 used since the </a:t>
            </a:r>
            <a:r>
              <a:rPr lang="en-US" sz="1600" dirty="0" smtClean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1500s.</a:t>
            </a:r>
            <a:endParaRPr lang="en-US" sz="1600" dirty="0">
              <a:solidFill>
                <a:prstClr val="white">
                  <a:alpha val="69000"/>
                </a:prstClr>
              </a:solidFill>
              <a:latin typeface="Source Sans Pro Light" panose="020B0403030403020204" pitchFamily="34" charset="0"/>
            </a:endParaRPr>
          </a:p>
          <a:p>
            <a:endParaRPr lang="en-US" dirty="0">
              <a:solidFill>
                <a:prstClr val="white"/>
              </a:solidFill>
              <a:latin typeface="Source Sans Pro" pitchFamily="34" charset="0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394456" y="2930838"/>
            <a:ext cx="2649612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The standard chunk of </a:t>
            </a:r>
            <a:r>
              <a:rPr lang="en-US" sz="1600" dirty="0" err="1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Lorem</a:t>
            </a:r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600" dirty="0" err="1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Ipsum</a:t>
            </a:r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 used since the 1500s is </a:t>
            </a:r>
            <a:endParaRPr lang="en-US" sz="1600" dirty="0" smtClean="0">
              <a:solidFill>
                <a:prstClr val="white">
                  <a:alpha val="69000"/>
                </a:prstClr>
              </a:solidFill>
              <a:latin typeface="Source Sans Pro Light" panose="020B0403030403020204" pitchFamily="34" charset="0"/>
            </a:endParaRPr>
          </a:p>
          <a:p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/>
            </a:r>
            <a:b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</a:br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R</a:t>
            </a:r>
            <a:r>
              <a:rPr lang="en-US" sz="1600" dirty="0" smtClean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eproduced. </a:t>
            </a:r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The standard chunk of </a:t>
            </a:r>
            <a:r>
              <a:rPr lang="en-US" sz="1600" dirty="0" err="1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Lorem</a:t>
            </a:r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600" dirty="0" err="1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Ipsum</a:t>
            </a:r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 used since the </a:t>
            </a:r>
            <a:r>
              <a:rPr lang="en-US" sz="1600" dirty="0" smtClean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1500s.</a:t>
            </a:r>
            <a:endParaRPr lang="en-US" sz="1600" dirty="0">
              <a:solidFill>
                <a:prstClr val="white">
                  <a:alpha val="69000"/>
                </a:prstClr>
              </a:solidFill>
              <a:latin typeface="Source Sans Pro Light" panose="020B0403030403020204" pitchFamily="34" charset="0"/>
            </a:endParaRPr>
          </a:p>
          <a:p>
            <a:endParaRPr lang="en-US" dirty="0">
              <a:solidFill>
                <a:prstClr val="white"/>
              </a:solidFill>
              <a:latin typeface="Source Sans Pro" pitchFamily="34" charset="0"/>
            </a:endParaRPr>
          </a:p>
        </p:txBody>
      </p:sp>
      <p:sp>
        <p:nvSpPr>
          <p:cNvPr id="60" name="Oval 59"/>
          <p:cNvSpPr/>
          <p:nvPr/>
        </p:nvSpPr>
        <p:spPr>
          <a:xfrm>
            <a:off x="9276187" y="4579621"/>
            <a:ext cx="129265" cy="1292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1" name="Oval 60"/>
          <p:cNvSpPr/>
          <p:nvPr/>
        </p:nvSpPr>
        <p:spPr>
          <a:xfrm>
            <a:off x="9475814" y="4579621"/>
            <a:ext cx="129265" cy="129265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2" name="Oval 61"/>
          <p:cNvSpPr/>
          <p:nvPr/>
        </p:nvSpPr>
        <p:spPr>
          <a:xfrm>
            <a:off x="9675441" y="4579621"/>
            <a:ext cx="129265" cy="12926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4609" y="3210599"/>
            <a:ext cx="507993" cy="507993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410" y="3202712"/>
            <a:ext cx="507993" cy="507993"/>
          </a:xfrm>
          <a:prstGeom prst="rect">
            <a:avLst/>
          </a:prstGeom>
        </p:spPr>
      </p:pic>
      <p:cxnSp>
        <p:nvCxnSpPr>
          <p:cNvPr id="79" name="Straight Connector 78"/>
          <p:cNvCxnSpPr/>
          <p:nvPr/>
        </p:nvCxnSpPr>
        <p:spPr>
          <a:xfrm flipH="1" flipV="1">
            <a:off x="6093881" y="5697943"/>
            <a:ext cx="1415278" cy="834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flipV="1">
            <a:off x="7509158" y="5003059"/>
            <a:ext cx="1" cy="69316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 flipH="1" flipV="1">
            <a:off x="4680722" y="1232793"/>
            <a:ext cx="1415278" cy="834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 flipV="1">
            <a:off x="4680722" y="1232362"/>
            <a:ext cx="1" cy="69316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 flipH="1" flipV="1">
            <a:off x="6095998" y="1230452"/>
            <a:ext cx="1415278" cy="834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 flipV="1">
            <a:off x="7511275" y="1228297"/>
            <a:ext cx="1" cy="69316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7758793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980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-901700" y="3429000"/>
            <a:ext cx="4746171" cy="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6096000" y="-686154"/>
            <a:ext cx="0" cy="1897272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4306535" y="1655938"/>
            <a:ext cx="3509080" cy="3509080"/>
            <a:chOff x="4518640" y="1709097"/>
            <a:chExt cx="3509080" cy="3509080"/>
          </a:xfrm>
        </p:grpSpPr>
        <p:sp>
          <p:nvSpPr>
            <p:cNvPr id="7" name="Oval 6"/>
            <p:cNvSpPr/>
            <p:nvPr/>
          </p:nvSpPr>
          <p:spPr>
            <a:xfrm>
              <a:off x="4518640" y="1709097"/>
              <a:ext cx="3509080" cy="3509080"/>
            </a:xfrm>
            <a:prstGeom prst="ellipse">
              <a:avLst/>
            </a:prstGeom>
            <a:solidFill>
              <a:schemeClr val="bg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4821214" y="2013531"/>
              <a:ext cx="2898261" cy="2898261"/>
            </a:xfrm>
            <a:prstGeom prst="ellipse">
              <a:avLst/>
            </a:prstGeom>
            <a:solidFill>
              <a:schemeClr val="bg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5175717" y="2364221"/>
              <a:ext cx="2222635" cy="222263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5516842" y="2705346"/>
              <a:ext cx="1540384" cy="1540384"/>
            </a:xfrm>
            <a:prstGeom prst="ellipse">
              <a:avLst/>
            </a:prstGeom>
            <a:solidFill>
              <a:srgbClr val="EB9803"/>
            </a:solidFill>
            <a:ln w="3175">
              <a:solidFill>
                <a:schemeClr val="bg1">
                  <a:alpha val="4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8277679" y="2050941"/>
            <a:ext cx="2978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  <a:latin typeface="Source Sans Pro Light" panose="020B0403030403020204" pitchFamily="34" charset="0"/>
              </a:rPr>
              <a:t>Growing</a:t>
            </a:r>
            <a:endParaRPr lang="en-US" sz="3600" dirty="0">
              <a:solidFill>
                <a:prstClr val="white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277679" y="2960836"/>
            <a:ext cx="297872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The standard chunk of </a:t>
            </a:r>
            <a:r>
              <a:rPr lang="en-US" sz="1600" dirty="0" err="1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Lorem</a:t>
            </a:r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600" dirty="0" err="1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Ipsum</a:t>
            </a:r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 used since the 1500s is </a:t>
            </a:r>
            <a:endParaRPr lang="en-US" sz="1600" dirty="0" smtClean="0">
              <a:solidFill>
                <a:prstClr val="white">
                  <a:alpha val="69000"/>
                </a:prstClr>
              </a:solidFill>
              <a:latin typeface="Source Sans Pro Light" panose="020B0403030403020204" pitchFamily="34" charset="0"/>
            </a:endParaRPr>
          </a:p>
          <a:p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/>
            </a:r>
            <a:b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</a:br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R</a:t>
            </a:r>
            <a:r>
              <a:rPr lang="en-US" sz="1600" dirty="0" smtClean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eproduced. </a:t>
            </a:r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The standard chunk of </a:t>
            </a:r>
            <a:r>
              <a:rPr lang="en-US" sz="1600" dirty="0" err="1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Lorem</a:t>
            </a:r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600" dirty="0" err="1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Ipsum</a:t>
            </a:r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 used since the 1500s is reproduced.</a:t>
            </a:r>
          </a:p>
          <a:p>
            <a:endParaRPr lang="en-US" dirty="0">
              <a:solidFill>
                <a:prstClr val="white"/>
              </a:solidFill>
              <a:latin typeface="Source Sans Pro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8370228" y="4651461"/>
            <a:ext cx="129265" cy="1292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8569855" y="4651461"/>
            <a:ext cx="129265" cy="129265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8769482" y="4651461"/>
            <a:ext cx="129265" cy="12926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03" y="3175003"/>
            <a:ext cx="507993" cy="507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920879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21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8287512" y="3428024"/>
            <a:ext cx="4746171" cy="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>
            <a:off x="4341460" y="1673484"/>
            <a:ext cx="3509080" cy="3509080"/>
            <a:chOff x="4518640" y="1709097"/>
            <a:chExt cx="3509080" cy="3509080"/>
          </a:xfrm>
        </p:grpSpPr>
        <p:sp>
          <p:nvSpPr>
            <p:cNvPr id="4" name="Oval 3"/>
            <p:cNvSpPr/>
            <p:nvPr/>
          </p:nvSpPr>
          <p:spPr>
            <a:xfrm>
              <a:off x="4518640" y="1709097"/>
              <a:ext cx="3509080" cy="3509080"/>
            </a:xfrm>
            <a:prstGeom prst="ellipse">
              <a:avLst/>
            </a:prstGeom>
            <a:solidFill>
              <a:schemeClr val="bg1">
                <a:alpha val="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4821214" y="2013531"/>
              <a:ext cx="2898261" cy="2898261"/>
            </a:xfrm>
            <a:prstGeom prst="ellipse">
              <a:avLst/>
            </a:prstGeom>
            <a:solidFill>
              <a:schemeClr val="bg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5175717" y="2364221"/>
              <a:ext cx="2222635" cy="222263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5516842" y="2705346"/>
              <a:ext cx="1540384" cy="1540384"/>
            </a:xfrm>
            <a:prstGeom prst="ellipse">
              <a:avLst/>
            </a:prstGeom>
            <a:solidFill>
              <a:srgbClr val="C00000"/>
            </a:solidFill>
            <a:ln w="3175">
              <a:solidFill>
                <a:schemeClr val="bg1">
                  <a:alpha val="4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955962" y="2762383"/>
            <a:ext cx="2978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  <a:latin typeface="Source Sans Pro Light" panose="020B0403030403020204" pitchFamily="34" charset="0"/>
              </a:rPr>
              <a:t>Today</a:t>
            </a:r>
            <a:endParaRPr lang="en-US" sz="3600" dirty="0">
              <a:solidFill>
                <a:prstClr val="white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955962" y="3672278"/>
            <a:ext cx="297872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The standard chunk of </a:t>
            </a:r>
            <a:r>
              <a:rPr lang="en-US" sz="1600" dirty="0" err="1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Lorem</a:t>
            </a:r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600" dirty="0" err="1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Ipsum</a:t>
            </a:r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 used since the 1500s is </a:t>
            </a:r>
            <a:endParaRPr lang="en-US" sz="1600" dirty="0" smtClean="0">
              <a:solidFill>
                <a:prstClr val="white">
                  <a:alpha val="69000"/>
                </a:prstClr>
              </a:solidFill>
              <a:latin typeface="Source Sans Pro Light" panose="020B0403030403020204" pitchFamily="34" charset="0"/>
            </a:endParaRPr>
          </a:p>
          <a:p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/>
            </a:r>
            <a:b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</a:br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R</a:t>
            </a:r>
            <a:r>
              <a:rPr lang="en-US" sz="1600" dirty="0" smtClean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eproduced. </a:t>
            </a:r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The standard chunk of </a:t>
            </a:r>
            <a:r>
              <a:rPr lang="en-US" sz="1600" dirty="0" err="1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Lorem</a:t>
            </a:r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600" dirty="0" err="1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Ipsum</a:t>
            </a:r>
            <a:r>
              <a:rPr lang="en-US" sz="1600" dirty="0">
                <a:solidFill>
                  <a:prstClr val="white">
                    <a:alpha val="69000"/>
                  </a:prstClr>
                </a:solidFill>
                <a:latin typeface="Source Sans Pro Light" panose="020B0403030403020204" pitchFamily="34" charset="0"/>
              </a:rPr>
              <a:t> used since the 1500s is reproduced.</a:t>
            </a:r>
          </a:p>
          <a:p>
            <a:endParaRPr lang="en-US" dirty="0">
              <a:solidFill>
                <a:prstClr val="white"/>
              </a:solidFill>
              <a:latin typeface="Source Sans Pro" pitchFamily="34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1006946" y="3427048"/>
            <a:ext cx="2886179" cy="12876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/>
        </p:nvSpPr>
        <p:spPr>
          <a:xfrm>
            <a:off x="1048511" y="5362903"/>
            <a:ext cx="129265" cy="1292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1248138" y="5362903"/>
            <a:ext cx="129265" cy="129265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1447765" y="5362903"/>
            <a:ext cx="129265" cy="12926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3563" y="3185927"/>
            <a:ext cx="507993" cy="507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88849"/>
      </p:ext>
    </p:extLst>
  </p:cSld>
  <p:clrMapOvr>
    <a:masterClrMapping/>
  </p:clrMapOvr>
  <p:transition spd="slow" advClick="0">
    <p:push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" name="Diagram 53"/>
          <p:cNvGraphicFramePr/>
          <p:nvPr>
            <p:extLst>
              <p:ext uri="{D42A27DB-BD31-4B8C-83A1-F6EECF244321}">
                <p14:modId xmlns:p14="http://schemas.microsoft.com/office/powerpoint/2010/main" val="1495642338"/>
              </p:ext>
            </p:extLst>
          </p:nvPr>
        </p:nvGraphicFramePr>
        <p:xfrm>
          <a:off x="685701" y="1777091"/>
          <a:ext cx="6738262" cy="47205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838657" y="2315164"/>
            <a:ext cx="5517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SUN</a:t>
            </a:r>
            <a:endParaRPr lang="en-US" sz="1600" dirty="0">
              <a:solidFill>
                <a:schemeClr val="bg1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82631" y="2327079"/>
            <a:ext cx="4986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SAT</a:t>
            </a:r>
            <a:endParaRPr lang="en-US" sz="1600" dirty="0">
              <a:solidFill>
                <a:schemeClr val="bg1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767029" y="2315164"/>
            <a:ext cx="5918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MON</a:t>
            </a:r>
            <a:endParaRPr lang="en-US" sz="1600" dirty="0">
              <a:solidFill>
                <a:schemeClr val="bg1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5732872" y="4038937"/>
            <a:ext cx="409578" cy="409578"/>
          </a:xfrm>
          <a:prstGeom prst="ellipse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/>
          <p:cNvSpPr txBox="1"/>
          <p:nvPr/>
        </p:nvSpPr>
        <p:spPr>
          <a:xfrm>
            <a:off x="3791581" y="2327079"/>
            <a:ext cx="5277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TUE</a:t>
            </a:r>
            <a:endParaRPr lang="en-US" sz="1600" dirty="0">
              <a:solidFill>
                <a:schemeClr val="bg1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2010860" y="4746194"/>
            <a:ext cx="406943" cy="40694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/>
          <p:nvPr/>
        </p:nvSpPr>
        <p:spPr>
          <a:xfrm>
            <a:off x="1074351" y="4746086"/>
            <a:ext cx="406943" cy="40694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/>
          <p:nvPr/>
        </p:nvSpPr>
        <p:spPr>
          <a:xfrm>
            <a:off x="2942390" y="3345484"/>
            <a:ext cx="406943" cy="406943"/>
          </a:xfrm>
          <a:prstGeom prst="ellipse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/>
          <p:nvPr/>
        </p:nvSpPr>
        <p:spPr>
          <a:xfrm>
            <a:off x="3874247" y="4027090"/>
            <a:ext cx="406943" cy="406943"/>
          </a:xfrm>
          <a:prstGeom prst="ellipse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/>
          <p:nvPr/>
        </p:nvSpPr>
        <p:spPr>
          <a:xfrm>
            <a:off x="2940172" y="4027725"/>
            <a:ext cx="406943" cy="406943"/>
          </a:xfrm>
          <a:prstGeom prst="ellipse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/>
          <p:nvPr/>
        </p:nvSpPr>
        <p:spPr>
          <a:xfrm>
            <a:off x="2010860" y="4037645"/>
            <a:ext cx="406943" cy="406943"/>
          </a:xfrm>
          <a:prstGeom prst="ellipse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/>
          <p:cNvSpPr txBox="1"/>
          <p:nvPr/>
        </p:nvSpPr>
        <p:spPr>
          <a:xfrm>
            <a:off x="4689496" y="2316128"/>
            <a:ext cx="5725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WED</a:t>
            </a:r>
            <a:endParaRPr lang="en-US" sz="1600" dirty="0">
              <a:solidFill>
                <a:schemeClr val="bg1"/>
              </a:solidFill>
              <a:latin typeface="Source Sans Pro Light" panose="020B0403030403020204" pitchFamily="34" charset="0"/>
            </a:endParaRPr>
          </a:p>
        </p:txBody>
      </p:sp>
      <p:graphicFrame>
        <p:nvGraphicFramePr>
          <p:cNvPr id="59" name="Table 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563293"/>
              </p:ext>
            </p:extLst>
          </p:nvPr>
        </p:nvGraphicFramePr>
        <p:xfrm>
          <a:off x="814016" y="2687854"/>
          <a:ext cx="6501887" cy="34646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8841"/>
                <a:gridCol w="928841"/>
                <a:gridCol w="928841"/>
                <a:gridCol w="928841"/>
                <a:gridCol w="928841"/>
                <a:gridCol w="928841"/>
                <a:gridCol w="928841"/>
              </a:tblGrid>
              <a:tr h="692927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bg1"/>
                          </a:solidFill>
                          <a:latin typeface="Source Sans Pro Light" panose="020B0403030403020204" pitchFamily="34" charset="0"/>
                        </a:rPr>
                        <a:t>1</a:t>
                      </a:r>
                      <a:endParaRPr lang="en-US" sz="1600" b="0" dirty="0">
                        <a:solidFill>
                          <a:schemeClr val="bg1"/>
                        </a:solidFill>
                        <a:latin typeface="Source Sans Pro Light" panose="020B0403030403020204" pitchFamily="34" charset="0"/>
                      </a:endParaRPr>
                    </a:p>
                  </a:txBody>
                  <a:tcPr marL="100247" marR="100247" marT="50124" marB="5012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bg1"/>
                          </a:solidFill>
                          <a:latin typeface="Source Sans Pro Light" panose="020B0403030403020204" pitchFamily="34" charset="0"/>
                        </a:rPr>
                        <a:t>2</a:t>
                      </a:r>
                      <a:endParaRPr lang="en-US" sz="1600" b="0" dirty="0">
                        <a:solidFill>
                          <a:schemeClr val="bg1"/>
                        </a:solidFill>
                        <a:latin typeface="Source Sans Pro Light" panose="020B0403030403020204" pitchFamily="34" charset="0"/>
                      </a:endParaRPr>
                    </a:p>
                  </a:txBody>
                  <a:tcPr marL="100247" marR="100247" marT="50124" marB="5012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bg1"/>
                          </a:solidFill>
                          <a:latin typeface="Source Sans Pro Light" panose="020B0403030403020204" pitchFamily="34" charset="0"/>
                        </a:rPr>
                        <a:t>3</a:t>
                      </a:r>
                      <a:endParaRPr lang="en-US" sz="1600" b="0" dirty="0">
                        <a:solidFill>
                          <a:schemeClr val="bg1"/>
                        </a:solidFill>
                        <a:latin typeface="Source Sans Pro Light" panose="020B0403030403020204" pitchFamily="34" charset="0"/>
                      </a:endParaRPr>
                    </a:p>
                  </a:txBody>
                  <a:tcPr marL="100247" marR="100247" marT="50124" marB="5012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bg1"/>
                          </a:solidFill>
                          <a:latin typeface="Source Sans Pro Light" panose="020B0403030403020204" pitchFamily="34" charset="0"/>
                        </a:rPr>
                        <a:t>4</a:t>
                      </a:r>
                      <a:endParaRPr lang="en-US" sz="1600" b="0" dirty="0">
                        <a:solidFill>
                          <a:schemeClr val="bg1"/>
                        </a:solidFill>
                        <a:latin typeface="Source Sans Pro Light" panose="020B0403030403020204" pitchFamily="34" charset="0"/>
                      </a:endParaRPr>
                    </a:p>
                  </a:txBody>
                  <a:tcPr marL="100247" marR="100247" marT="50124" marB="5012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bg1"/>
                          </a:solidFill>
                          <a:latin typeface="Source Sans Pro Light" panose="020B0403030403020204" pitchFamily="34" charset="0"/>
                        </a:rPr>
                        <a:t>5</a:t>
                      </a:r>
                      <a:endParaRPr lang="en-US" sz="1600" b="0" dirty="0">
                        <a:solidFill>
                          <a:schemeClr val="bg1"/>
                        </a:solidFill>
                        <a:latin typeface="Source Sans Pro Light" panose="020B0403030403020204" pitchFamily="34" charset="0"/>
                      </a:endParaRPr>
                    </a:p>
                  </a:txBody>
                  <a:tcPr marL="100247" marR="100247" marT="50124" marB="5012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bg1"/>
                          </a:solidFill>
                          <a:latin typeface="Source Sans Pro Light" panose="020B0403030403020204" pitchFamily="34" charset="0"/>
                        </a:rPr>
                        <a:t>6</a:t>
                      </a:r>
                      <a:endParaRPr lang="en-US" sz="1600" b="0" dirty="0">
                        <a:solidFill>
                          <a:schemeClr val="bg1"/>
                        </a:solidFill>
                        <a:latin typeface="Source Sans Pro Light" panose="020B0403030403020204" pitchFamily="34" charset="0"/>
                      </a:endParaRPr>
                    </a:p>
                  </a:txBody>
                  <a:tcPr marL="100247" marR="100247" marT="50124" marB="5012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bg1"/>
                          </a:solidFill>
                          <a:latin typeface="Source Sans Pro Light" panose="020B0403030403020204" pitchFamily="34" charset="0"/>
                        </a:rPr>
                        <a:t>7</a:t>
                      </a:r>
                      <a:endParaRPr lang="en-US" sz="1600" b="0" dirty="0">
                        <a:solidFill>
                          <a:schemeClr val="bg1"/>
                        </a:solidFill>
                        <a:latin typeface="Source Sans Pro Light" panose="020B0403030403020204" pitchFamily="34" charset="0"/>
                      </a:endParaRPr>
                    </a:p>
                  </a:txBody>
                  <a:tcPr marL="100247" marR="100247" marT="50124" marB="5012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92927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bg1"/>
                          </a:solidFill>
                          <a:latin typeface="Source Sans Pro Light" panose="020B0403030403020204" pitchFamily="34" charset="0"/>
                        </a:rPr>
                        <a:t>8</a:t>
                      </a:r>
                      <a:endParaRPr lang="en-US" sz="1600" b="0" dirty="0">
                        <a:solidFill>
                          <a:schemeClr val="bg1"/>
                        </a:solidFill>
                        <a:latin typeface="Source Sans Pro Light" panose="020B0403030403020204" pitchFamily="34" charset="0"/>
                      </a:endParaRPr>
                    </a:p>
                  </a:txBody>
                  <a:tcPr marL="100247" marR="100247" marT="50124" marB="50124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bg1"/>
                          </a:solidFill>
                          <a:latin typeface="Source Sans Pro Light" panose="020B0403030403020204" pitchFamily="34" charset="0"/>
                        </a:rPr>
                        <a:t>9</a:t>
                      </a:r>
                      <a:endParaRPr lang="en-US" sz="1600" b="0" dirty="0">
                        <a:solidFill>
                          <a:schemeClr val="bg1"/>
                        </a:solidFill>
                        <a:latin typeface="Source Sans Pro Light" panose="020B0403030403020204" pitchFamily="34" charset="0"/>
                      </a:endParaRPr>
                    </a:p>
                  </a:txBody>
                  <a:tcPr marL="100247" marR="100247" marT="50124" marB="50124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bg1"/>
                          </a:solidFill>
                          <a:latin typeface="Source Sans Pro Light" panose="020B0403030403020204" pitchFamily="34" charset="0"/>
                        </a:rPr>
                        <a:t>10</a:t>
                      </a:r>
                      <a:endParaRPr lang="en-US" sz="1600" b="0" dirty="0">
                        <a:solidFill>
                          <a:schemeClr val="bg1"/>
                        </a:solidFill>
                        <a:latin typeface="Source Sans Pro Light" panose="020B0403030403020204" pitchFamily="34" charset="0"/>
                      </a:endParaRPr>
                    </a:p>
                  </a:txBody>
                  <a:tcPr marL="100247" marR="100247" marT="50124" marB="50124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bg1"/>
                          </a:solidFill>
                          <a:latin typeface="Source Sans Pro Light" panose="020B0403030403020204" pitchFamily="34" charset="0"/>
                        </a:rPr>
                        <a:t>11</a:t>
                      </a:r>
                      <a:endParaRPr lang="en-US" sz="1600" b="0" dirty="0">
                        <a:solidFill>
                          <a:schemeClr val="bg1"/>
                        </a:solidFill>
                        <a:latin typeface="Source Sans Pro Light" panose="020B0403030403020204" pitchFamily="34" charset="0"/>
                      </a:endParaRPr>
                    </a:p>
                  </a:txBody>
                  <a:tcPr marL="100247" marR="100247" marT="50124" marB="50124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bg1"/>
                          </a:solidFill>
                          <a:latin typeface="Source Sans Pro Light" panose="020B0403030403020204" pitchFamily="34" charset="0"/>
                        </a:rPr>
                        <a:t>12</a:t>
                      </a:r>
                      <a:endParaRPr lang="en-US" sz="1600" b="0" dirty="0">
                        <a:solidFill>
                          <a:schemeClr val="bg1"/>
                        </a:solidFill>
                        <a:latin typeface="Source Sans Pro Light" panose="020B0403030403020204" pitchFamily="34" charset="0"/>
                      </a:endParaRPr>
                    </a:p>
                  </a:txBody>
                  <a:tcPr marL="100247" marR="100247" marT="50124" marB="50124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bg1"/>
                          </a:solidFill>
                          <a:latin typeface="Source Sans Pro Light" panose="020B0403030403020204" pitchFamily="34" charset="0"/>
                        </a:rPr>
                        <a:t>13</a:t>
                      </a:r>
                      <a:endParaRPr lang="en-US" sz="1600" b="0" dirty="0">
                        <a:solidFill>
                          <a:schemeClr val="bg1"/>
                        </a:solidFill>
                        <a:latin typeface="Source Sans Pro Light" panose="020B0403030403020204" pitchFamily="34" charset="0"/>
                      </a:endParaRPr>
                    </a:p>
                  </a:txBody>
                  <a:tcPr marL="100247" marR="100247" marT="50124" marB="50124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bg1"/>
                          </a:solidFill>
                          <a:latin typeface="Source Sans Pro Light" panose="020B0403030403020204" pitchFamily="34" charset="0"/>
                        </a:rPr>
                        <a:t>14</a:t>
                      </a:r>
                      <a:endParaRPr lang="en-US" sz="1600" b="0" dirty="0">
                        <a:solidFill>
                          <a:schemeClr val="bg1"/>
                        </a:solidFill>
                        <a:latin typeface="Source Sans Pro Light" panose="020B0403030403020204" pitchFamily="34" charset="0"/>
                      </a:endParaRPr>
                    </a:p>
                  </a:txBody>
                  <a:tcPr marL="100247" marR="100247" marT="50124" marB="50124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92927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bg1"/>
                          </a:solidFill>
                          <a:latin typeface="Source Sans Pro Light" panose="020B0403030403020204" pitchFamily="34" charset="0"/>
                        </a:rPr>
                        <a:t>15</a:t>
                      </a:r>
                      <a:endParaRPr lang="en-US" sz="1600" b="0" dirty="0">
                        <a:solidFill>
                          <a:schemeClr val="bg1"/>
                        </a:solidFill>
                        <a:latin typeface="Source Sans Pro Light" panose="020B0403030403020204" pitchFamily="34" charset="0"/>
                      </a:endParaRPr>
                    </a:p>
                  </a:txBody>
                  <a:tcPr marL="100247" marR="100247" marT="50124" marB="5012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bg1"/>
                          </a:solidFill>
                          <a:latin typeface="Source Sans Pro Light" panose="020B0403030403020204" pitchFamily="34" charset="0"/>
                        </a:rPr>
                        <a:t>16</a:t>
                      </a:r>
                      <a:endParaRPr lang="en-US" sz="1600" b="0" dirty="0">
                        <a:solidFill>
                          <a:schemeClr val="bg1"/>
                        </a:solidFill>
                        <a:latin typeface="Source Sans Pro Light" panose="020B0403030403020204" pitchFamily="34" charset="0"/>
                      </a:endParaRPr>
                    </a:p>
                  </a:txBody>
                  <a:tcPr marL="100247" marR="100247" marT="50124" marB="5012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bg1"/>
                          </a:solidFill>
                          <a:latin typeface="Source Sans Pro Light" panose="020B0403030403020204" pitchFamily="34" charset="0"/>
                        </a:rPr>
                        <a:t>17</a:t>
                      </a:r>
                      <a:endParaRPr lang="en-US" sz="1600" b="0" dirty="0">
                        <a:solidFill>
                          <a:schemeClr val="bg1"/>
                        </a:solidFill>
                        <a:latin typeface="Source Sans Pro Light" panose="020B0403030403020204" pitchFamily="34" charset="0"/>
                      </a:endParaRPr>
                    </a:p>
                  </a:txBody>
                  <a:tcPr marL="100247" marR="100247" marT="50124" marB="5012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bg1"/>
                          </a:solidFill>
                          <a:latin typeface="Source Sans Pro Light" panose="020B0403030403020204" pitchFamily="34" charset="0"/>
                        </a:rPr>
                        <a:t>18</a:t>
                      </a:r>
                      <a:endParaRPr lang="en-US" sz="1600" b="0" dirty="0">
                        <a:solidFill>
                          <a:schemeClr val="bg1"/>
                        </a:solidFill>
                        <a:latin typeface="Source Sans Pro Light" panose="020B0403030403020204" pitchFamily="34" charset="0"/>
                      </a:endParaRPr>
                    </a:p>
                  </a:txBody>
                  <a:tcPr marL="100247" marR="100247" marT="50124" marB="5012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bg1"/>
                          </a:solidFill>
                          <a:latin typeface="Source Sans Pro Light" panose="020B0403030403020204" pitchFamily="34" charset="0"/>
                        </a:rPr>
                        <a:t>19</a:t>
                      </a:r>
                      <a:endParaRPr lang="en-US" sz="1600" b="0" dirty="0">
                        <a:solidFill>
                          <a:schemeClr val="bg1"/>
                        </a:solidFill>
                        <a:latin typeface="Source Sans Pro Light" panose="020B0403030403020204" pitchFamily="34" charset="0"/>
                      </a:endParaRPr>
                    </a:p>
                  </a:txBody>
                  <a:tcPr marL="100247" marR="100247" marT="50124" marB="5012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bg1"/>
                          </a:solidFill>
                          <a:latin typeface="Source Sans Pro Light" panose="020B0403030403020204" pitchFamily="34" charset="0"/>
                        </a:rPr>
                        <a:t>20</a:t>
                      </a:r>
                      <a:endParaRPr lang="en-US" sz="1600" b="0" dirty="0">
                        <a:solidFill>
                          <a:schemeClr val="bg1"/>
                        </a:solidFill>
                        <a:latin typeface="Source Sans Pro Light" panose="020B0403030403020204" pitchFamily="34" charset="0"/>
                      </a:endParaRPr>
                    </a:p>
                  </a:txBody>
                  <a:tcPr marL="100247" marR="100247" marT="50124" marB="5012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bg1"/>
                          </a:solidFill>
                          <a:latin typeface="Source Sans Pro Light" panose="020B0403030403020204" pitchFamily="34" charset="0"/>
                        </a:rPr>
                        <a:t>21</a:t>
                      </a:r>
                      <a:endParaRPr lang="en-US" sz="1600" b="0" dirty="0">
                        <a:solidFill>
                          <a:schemeClr val="bg1"/>
                        </a:solidFill>
                        <a:latin typeface="Source Sans Pro Light" panose="020B0403030403020204" pitchFamily="34" charset="0"/>
                      </a:endParaRPr>
                    </a:p>
                  </a:txBody>
                  <a:tcPr marL="100247" marR="100247" marT="50124" marB="5012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92927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bg1"/>
                          </a:solidFill>
                          <a:latin typeface="Source Sans Pro Light" panose="020B0403030403020204" pitchFamily="34" charset="0"/>
                        </a:rPr>
                        <a:t>22</a:t>
                      </a:r>
                      <a:endParaRPr lang="en-US" sz="1600" b="0" dirty="0">
                        <a:solidFill>
                          <a:schemeClr val="bg1"/>
                        </a:solidFill>
                        <a:latin typeface="Source Sans Pro Light" panose="020B0403030403020204" pitchFamily="34" charset="0"/>
                      </a:endParaRPr>
                    </a:p>
                  </a:txBody>
                  <a:tcPr marL="100247" marR="100247" marT="50124" marB="5012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bg1"/>
                          </a:solidFill>
                          <a:latin typeface="Source Sans Pro Light" panose="020B0403030403020204" pitchFamily="34" charset="0"/>
                        </a:rPr>
                        <a:t>23</a:t>
                      </a:r>
                      <a:endParaRPr lang="en-US" sz="1600" b="0" dirty="0">
                        <a:solidFill>
                          <a:schemeClr val="bg1"/>
                        </a:solidFill>
                        <a:latin typeface="Source Sans Pro Light" panose="020B0403030403020204" pitchFamily="34" charset="0"/>
                      </a:endParaRPr>
                    </a:p>
                  </a:txBody>
                  <a:tcPr marL="100247" marR="100247" marT="50124" marB="5012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bg1"/>
                          </a:solidFill>
                          <a:latin typeface="Source Sans Pro Light" panose="020B0403030403020204" pitchFamily="34" charset="0"/>
                        </a:rPr>
                        <a:t>24</a:t>
                      </a:r>
                      <a:endParaRPr lang="en-US" sz="1600" b="0" dirty="0">
                        <a:solidFill>
                          <a:schemeClr val="bg1"/>
                        </a:solidFill>
                        <a:latin typeface="Source Sans Pro Light" panose="020B0403030403020204" pitchFamily="34" charset="0"/>
                      </a:endParaRPr>
                    </a:p>
                  </a:txBody>
                  <a:tcPr marL="100247" marR="100247" marT="50124" marB="5012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bg1"/>
                          </a:solidFill>
                          <a:latin typeface="Source Sans Pro Light" panose="020B0403030403020204" pitchFamily="34" charset="0"/>
                        </a:rPr>
                        <a:t>25</a:t>
                      </a:r>
                      <a:endParaRPr lang="en-US" sz="1600" b="0" dirty="0">
                        <a:solidFill>
                          <a:schemeClr val="bg1"/>
                        </a:solidFill>
                        <a:latin typeface="Source Sans Pro Light" panose="020B0403030403020204" pitchFamily="34" charset="0"/>
                      </a:endParaRPr>
                    </a:p>
                  </a:txBody>
                  <a:tcPr marL="100247" marR="100247" marT="50124" marB="5012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bg1"/>
                          </a:solidFill>
                          <a:latin typeface="Source Sans Pro Light" panose="020B0403030403020204" pitchFamily="34" charset="0"/>
                        </a:rPr>
                        <a:t>26</a:t>
                      </a:r>
                      <a:endParaRPr lang="en-US" sz="1600" b="0" dirty="0">
                        <a:solidFill>
                          <a:schemeClr val="bg1"/>
                        </a:solidFill>
                        <a:latin typeface="Source Sans Pro Light" panose="020B0403030403020204" pitchFamily="34" charset="0"/>
                      </a:endParaRPr>
                    </a:p>
                  </a:txBody>
                  <a:tcPr marL="100247" marR="100247" marT="50124" marB="5012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bg1"/>
                          </a:solidFill>
                          <a:latin typeface="Source Sans Pro Light" panose="020B0403030403020204" pitchFamily="34" charset="0"/>
                        </a:rPr>
                        <a:t>27</a:t>
                      </a:r>
                      <a:endParaRPr lang="en-US" sz="1600" b="0" dirty="0">
                        <a:solidFill>
                          <a:schemeClr val="bg1"/>
                        </a:solidFill>
                        <a:latin typeface="Source Sans Pro Light" panose="020B0403030403020204" pitchFamily="34" charset="0"/>
                      </a:endParaRPr>
                    </a:p>
                  </a:txBody>
                  <a:tcPr marL="100247" marR="100247" marT="50124" marB="5012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bg1"/>
                          </a:solidFill>
                          <a:latin typeface="Source Sans Pro Light" panose="020B0403030403020204" pitchFamily="34" charset="0"/>
                        </a:rPr>
                        <a:t>28</a:t>
                      </a:r>
                      <a:endParaRPr lang="en-US" sz="1600" b="0" dirty="0">
                        <a:solidFill>
                          <a:schemeClr val="bg1"/>
                        </a:solidFill>
                        <a:latin typeface="Source Sans Pro Light" panose="020B0403030403020204" pitchFamily="34" charset="0"/>
                      </a:endParaRPr>
                    </a:p>
                  </a:txBody>
                  <a:tcPr marL="100247" marR="100247" marT="50124" marB="5012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92927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bg1"/>
                          </a:solidFill>
                          <a:latin typeface="Source Sans Pro Light" panose="020B0403030403020204" pitchFamily="34" charset="0"/>
                        </a:rPr>
                        <a:t>29</a:t>
                      </a:r>
                      <a:endParaRPr lang="en-US" sz="1600" b="0" dirty="0">
                        <a:solidFill>
                          <a:schemeClr val="bg1"/>
                        </a:solidFill>
                        <a:latin typeface="Source Sans Pro Light" panose="020B0403030403020204" pitchFamily="34" charset="0"/>
                      </a:endParaRPr>
                    </a:p>
                  </a:txBody>
                  <a:tcPr marL="100247" marR="100247" marT="50124" marB="5012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bg1"/>
                          </a:solidFill>
                          <a:latin typeface="Source Sans Pro Light" panose="020B0403030403020204" pitchFamily="34" charset="0"/>
                        </a:rPr>
                        <a:t>30</a:t>
                      </a:r>
                      <a:endParaRPr lang="en-US" sz="1600" b="0" dirty="0">
                        <a:solidFill>
                          <a:schemeClr val="bg1"/>
                        </a:solidFill>
                        <a:latin typeface="Source Sans Pro Light" panose="020B0403030403020204" pitchFamily="34" charset="0"/>
                      </a:endParaRPr>
                    </a:p>
                  </a:txBody>
                  <a:tcPr marL="100247" marR="100247" marT="50124" marB="5012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bg1"/>
                          </a:solidFill>
                          <a:latin typeface="Source Sans Pro Light" panose="020B0403030403020204" pitchFamily="34" charset="0"/>
                        </a:rPr>
                        <a:t>31</a:t>
                      </a:r>
                      <a:endParaRPr lang="en-US" sz="1600" b="0" dirty="0">
                        <a:solidFill>
                          <a:schemeClr val="bg1"/>
                        </a:solidFill>
                        <a:latin typeface="Source Sans Pro Light" panose="020B0403030403020204" pitchFamily="34" charset="0"/>
                      </a:endParaRPr>
                    </a:p>
                  </a:txBody>
                  <a:tcPr marL="100247" marR="100247" marT="50124" marB="5012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>
                        <a:solidFill>
                          <a:schemeClr val="bg1"/>
                        </a:solidFill>
                        <a:latin typeface="Source Sans Pro Light" panose="020B0403030403020204" pitchFamily="34" charset="0"/>
                      </a:endParaRPr>
                    </a:p>
                  </a:txBody>
                  <a:tcPr marL="100247" marR="100247" marT="50124" marB="5012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>
                        <a:solidFill>
                          <a:schemeClr val="bg1"/>
                        </a:solidFill>
                        <a:latin typeface="Source Sans Pro Light" panose="020B0403030403020204" pitchFamily="34" charset="0"/>
                      </a:endParaRPr>
                    </a:p>
                  </a:txBody>
                  <a:tcPr marL="100247" marR="100247" marT="50124" marB="5012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>
                        <a:solidFill>
                          <a:schemeClr val="bg1"/>
                        </a:solidFill>
                        <a:latin typeface="Source Sans Pro Light" panose="020B0403030403020204" pitchFamily="34" charset="0"/>
                      </a:endParaRPr>
                    </a:p>
                  </a:txBody>
                  <a:tcPr marL="100247" marR="100247" marT="50124" marB="5012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>
                        <a:solidFill>
                          <a:schemeClr val="bg1"/>
                        </a:solidFill>
                        <a:latin typeface="Source Sans Pro Light" panose="020B0403030403020204" pitchFamily="34" charset="0"/>
                      </a:endParaRPr>
                    </a:p>
                  </a:txBody>
                  <a:tcPr marL="100247" marR="100247" marT="50124" marB="5012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" name="TextBox 43"/>
          <p:cNvSpPr txBox="1"/>
          <p:nvPr/>
        </p:nvSpPr>
        <p:spPr>
          <a:xfrm>
            <a:off x="5675576" y="2315164"/>
            <a:ext cx="5533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THU</a:t>
            </a:r>
            <a:endParaRPr lang="en-US" sz="1600" dirty="0">
              <a:solidFill>
                <a:schemeClr val="bg1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605551" y="2315164"/>
            <a:ext cx="4475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FRI</a:t>
            </a:r>
            <a:endParaRPr lang="en-US" sz="1600" dirty="0">
              <a:solidFill>
                <a:schemeClr val="bg1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896906" y="1834230"/>
            <a:ext cx="3943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  <a:latin typeface="Source Sans Pro Light" panose="020B0403030403020204" pitchFamily="34" charset="0"/>
              </a:rPr>
              <a:t>August 2014</a:t>
            </a:r>
            <a:endParaRPr lang="en-US" dirty="0">
              <a:solidFill>
                <a:schemeClr val="bg1">
                  <a:lumMod val="6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6651384" y="2640968"/>
            <a:ext cx="405848" cy="405848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674321" y="5926115"/>
            <a:ext cx="6749643" cy="5715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/>
          <p:cNvSpPr/>
          <p:nvPr/>
        </p:nvSpPr>
        <p:spPr>
          <a:xfrm>
            <a:off x="1124315" y="6074878"/>
            <a:ext cx="261328" cy="261328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/>
          <p:cNvSpPr/>
          <p:nvPr/>
        </p:nvSpPr>
        <p:spPr>
          <a:xfrm>
            <a:off x="3462061" y="6076443"/>
            <a:ext cx="261328" cy="26132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88"/>
          <p:cNvSpPr/>
          <p:nvPr/>
        </p:nvSpPr>
        <p:spPr>
          <a:xfrm>
            <a:off x="5805267" y="6074878"/>
            <a:ext cx="261328" cy="261328"/>
          </a:xfrm>
          <a:prstGeom prst="ellipse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TextBox 93"/>
          <p:cNvSpPr txBox="1"/>
          <p:nvPr/>
        </p:nvSpPr>
        <p:spPr>
          <a:xfrm>
            <a:off x="1430480" y="6033063"/>
            <a:ext cx="10092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Today</a:t>
            </a:r>
            <a:endParaRPr lang="en-US" sz="1400" dirty="0">
              <a:solidFill>
                <a:schemeClr val="bg1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3750361" y="6033063"/>
            <a:ext cx="10092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Free</a:t>
            </a:r>
            <a:endParaRPr lang="en-US" sz="1400" dirty="0">
              <a:solidFill>
                <a:schemeClr val="bg1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6065561" y="6033063"/>
            <a:ext cx="10092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Busy</a:t>
            </a:r>
            <a:endParaRPr lang="en-US" sz="1400" dirty="0">
              <a:solidFill>
                <a:schemeClr val="bg1"/>
              </a:solidFill>
              <a:latin typeface="Source Sans Pro Light" panose="020B0403030403020204" pitchFamily="34" charset="0"/>
            </a:endParaRPr>
          </a:p>
        </p:txBody>
      </p:sp>
      <p:cxnSp>
        <p:nvCxnSpPr>
          <p:cNvPr id="107" name="Straight Connector 106"/>
          <p:cNvCxnSpPr/>
          <p:nvPr/>
        </p:nvCxnSpPr>
        <p:spPr>
          <a:xfrm>
            <a:off x="982631" y="2253568"/>
            <a:ext cx="6070478" cy="0"/>
          </a:xfrm>
          <a:prstGeom prst="line">
            <a:avLst/>
          </a:prstGeom>
          <a:ln>
            <a:solidFill>
              <a:schemeClr val="bg1">
                <a:alpha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09"/>
          <p:cNvSpPr txBox="1"/>
          <p:nvPr/>
        </p:nvSpPr>
        <p:spPr>
          <a:xfrm>
            <a:off x="7975286" y="1698748"/>
            <a:ext cx="2978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ource Sans Pro Light" panose="020B0403030403020204" pitchFamily="34" charset="0"/>
              </a:rPr>
              <a:t>Time management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111" name="Rectangle 110"/>
          <p:cNvSpPr/>
          <p:nvPr/>
        </p:nvSpPr>
        <p:spPr>
          <a:xfrm>
            <a:off x="7989091" y="2145581"/>
            <a:ext cx="325328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The standard chunk of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Lorem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Ipsum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 used since the 1500s is </a:t>
            </a:r>
            <a:endParaRPr lang="en-US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Source Sans Pro Light" panose="020B0403030403020204" pitchFamily="34" charset="0"/>
            </a:endParaRPr>
          </a:p>
          <a:p>
            <a:pPr algn="just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/>
            </a:r>
            <a:b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</a:b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R</a:t>
            </a: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eproduced.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The standard chunk of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Lorem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Ipsum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 used since the 1500s is reproduced.</a:t>
            </a:r>
          </a:p>
          <a:p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Source Sans Pro" pitchFamily="34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8075639" y="3774620"/>
            <a:ext cx="486990" cy="486990"/>
          </a:xfrm>
          <a:prstGeom prst="ellipse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Source Sans Pro Light" panose="020B0403030403020204" pitchFamily="34" charset="0"/>
              </a:rPr>
              <a:t>1</a:t>
            </a:r>
            <a:r>
              <a:rPr lang="en-US" sz="1200" dirty="0" smtClean="0">
                <a:latin typeface="Source Sans Pro Light" panose="020B0403030403020204" pitchFamily="34" charset="0"/>
              </a:rPr>
              <a:t>0</a:t>
            </a:r>
            <a:endParaRPr lang="en-US" sz="1200" dirty="0">
              <a:latin typeface="Source Sans Pro Light" panose="020B0403030403020204" pitchFamily="34" charset="0"/>
            </a:endParaRPr>
          </a:p>
        </p:txBody>
      </p:sp>
      <p:sp>
        <p:nvSpPr>
          <p:cNvPr id="113" name="Oval 112"/>
          <p:cNvSpPr/>
          <p:nvPr/>
        </p:nvSpPr>
        <p:spPr>
          <a:xfrm>
            <a:off x="8648397" y="3774620"/>
            <a:ext cx="486990" cy="486990"/>
          </a:xfrm>
          <a:prstGeom prst="ellipse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16</a:t>
            </a:r>
            <a:endParaRPr lang="en-US" sz="1200" dirty="0"/>
          </a:p>
        </p:txBody>
      </p:sp>
      <p:sp>
        <p:nvSpPr>
          <p:cNvPr id="114" name="Oval 113"/>
          <p:cNvSpPr/>
          <p:nvPr/>
        </p:nvSpPr>
        <p:spPr>
          <a:xfrm>
            <a:off x="9221155" y="3774620"/>
            <a:ext cx="486990" cy="486990"/>
          </a:xfrm>
          <a:prstGeom prst="ellipse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17</a:t>
            </a:r>
            <a:endParaRPr lang="en-US" sz="1200" dirty="0"/>
          </a:p>
        </p:txBody>
      </p:sp>
      <p:sp>
        <p:nvSpPr>
          <p:cNvPr id="115" name="Oval 114"/>
          <p:cNvSpPr/>
          <p:nvPr/>
        </p:nvSpPr>
        <p:spPr>
          <a:xfrm>
            <a:off x="9793913" y="3774620"/>
            <a:ext cx="486990" cy="486990"/>
          </a:xfrm>
          <a:prstGeom prst="ellipse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18</a:t>
            </a:r>
            <a:endParaRPr lang="en-US" sz="1200" dirty="0"/>
          </a:p>
        </p:txBody>
      </p:sp>
      <p:sp>
        <p:nvSpPr>
          <p:cNvPr id="116" name="Oval 115"/>
          <p:cNvSpPr/>
          <p:nvPr/>
        </p:nvSpPr>
        <p:spPr>
          <a:xfrm>
            <a:off x="10366671" y="3766343"/>
            <a:ext cx="486990" cy="486990"/>
          </a:xfrm>
          <a:prstGeom prst="ellipse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20</a:t>
            </a:r>
            <a:endParaRPr lang="en-US" sz="1200" dirty="0"/>
          </a:p>
        </p:txBody>
      </p:sp>
      <p:sp>
        <p:nvSpPr>
          <p:cNvPr id="117" name="Oval 116"/>
          <p:cNvSpPr/>
          <p:nvPr/>
        </p:nvSpPr>
        <p:spPr>
          <a:xfrm>
            <a:off x="8085679" y="4425533"/>
            <a:ext cx="486990" cy="48699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7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8085679" y="5071676"/>
            <a:ext cx="486990" cy="48699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22</a:t>
            </a:r>
            <a:endParaRPr lang="en-US" sz="1200" dirty="0"/>
          </a:p>
        </p:txBody>
      </p:sp>
      <p:sp>
        <p:nvSpPr>
          <p:cNvPr id="120" name="Oval 119"/>
          <p:cNvSpPr/>
          <p:nvPr/>
        </p:nvSpPr>
        <p:spPr>
          <a:xfrm>
            <a:off x="8648397" y="5071676"/>
            <a:ext cx="486990" cy="48699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23</a:t>
            </a:r>
            <a:endParaRPr lang="en-US" sz="1200" dirty="0"/>
          </a:p>
        </p:txBody>
      </p:sp>
      <p:sp>
        <p:nvSpPr>
          <p:cNvPr id="121" name="Rectangle 120"/>
          <p:cNvSpPr/>
          <p:nvPr/>
        </p:nvSpPr>
        <p:spPr>
          <a:xfrm>
            <a:off x="7989091" y="5974395"/>
            <a:ext cx="32532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The standard chunk of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Lorem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Ipsum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 used since the 1500s is </a:t>
            </a:r>
            <a:endParaRPr lang="en-US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Source Sans Pro Light" panose="020B0403030403020204" pitchFamily="34" charset="0"/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566046" y="406567"/>
            <a:ext cx="11110139" cy="920853"/>
            <a:chOff x="566046" y="406567"/>
            <a:chExt cx="11110139" cy="920853"/>
          </a:xfrm>
        </p:grpSpPr>
        <p:sp>
          <p:nvSpPr>
            <p:cNvPr id="47" name="TextBox 46"/>
            <p:cNvSpPr txBox="1"/>
            <p:nvPr/>
          </p:nvSpPr>
          <p:spPr>
            <a:xfrm>
              <a:off x="566047" y="406567"/>
              <a:ext cx="111101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Our milestones</a:t>
              </a:r>
              <a:endPara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566046" y="898769"/>
              <a:ext cx="110977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smtClean="0">
                  <a:solidFill>
                    <a:schemeClr val="bg1">
                      <a:lumMod val="65000"/>
                    </a:schemeClr>
                  </a:solidFill>
                  <a:latin typeface="Source Sans Pro Light" panose="020B0403030403020204" pitchFamily="34" charset="0"/>
                </a:rPr>
                <a:t>A great example of how you can show your milestones</a:t>
              </a:r>
              <a:endParaRPr lang="en-US" sz="1400">
                <a:solidFill>
                  <a:schemeClr val="bg1">
                    <a:lumMod val="6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grpSp>
          <p:nvGrpSpPr>
            <p:cNvPr id="49" name="Group 48"/>
            <p:cNvGrpSpPr/>
            <p:nvPr/>
          </p:nvGrpSpPr>
          <p:grpSpPr>
            <a:xfrm>
              <a:off x="668853" y="1241693"/>
              <a:ext cx="333375" cy="85727"/>
              <a:chOff x="1176205" y="1241693"/>
              <a:chExt cx="333375" cy="85727"/>
            </a:xfrm>
          </p:grpSpPr>
          <p:sp>
            <p:nvSpPr>
              <p:cNvPr id="50" name="Oval 49"/>
              <p:cNvSpPr/>
              <p:nvPr/>
            </p:nvSpPr>
            <p:spPr>
              <a:xfrm>
                <a:off x="1176205" y="1241695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Oval 50"/>
              <p:cNvSpPr/>
              <p:nvPr/>
            </p:nvSpPr>
            <p:spPr>
              <a:xfrm>
                <a:off x="1300030" y="1241694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Oval 51"/>
              <p:cNvSpPr/>
              <p:nvPr/>
            </p:nvSpPr>
            <p:spPr>
              <a:xfrm>
                <a:off x="1423855" y="1241693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19465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34" y="-43815"/>
            <a:ext cx="12199034" cy="5516147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566046" y="406567"/>
            <a:ext cx="11110139" cy="920853"/>
            <a:chOff x="566046" y="406567"/>
            <a:chExt cx="11110139" cy="920853"/>
          </a:xfrm>
        </p:grpSpPr>
        <p:sp>
          <p:nvSpPr>
            <p:cNvPr id="13" name="TextBox 12"/>
            <p:cNvSpPr txBox="1"/>
            <p:nvPr/>
          </p:nvSpPr>
          <p:spPr>
            <a:xfrm>
              <a:off x="566047" y="406567"/>
              <a:ext cx="111101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prstClr val="white"/>
                  </a:solidFill>
                  <a:latin typeface="Source Sans Pro Light" panose="020B0403030403020204" pitchFamily="34" charset="0"/>
                </a:rPr>
                <a:t>Map locations sample</a:t>
              </a:r>
              <a:endParaRPr lang="en-US" sz="3600" dirty="0">
                <a:solidFill>
                  <a:prstClr val="white"/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66046" y="898769"/>
              <a:ext cx="110977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>
                      <a:lumMod val="95000"/>
                    </a:schemeClr>
                  </a:solidFill>
                  <a:latin typeface="Source Sans Pro Light" panose="020B0403030403020204" pitchFamily="34" charset="0"/>
                </a:rPr>
                <a:t>List with icons and description</a:t>
              </a:r>
              <a:endParaRPr lang="en-US" sz="1400" dirty="0">
                <a:solidFill>
                  <a:schemeClr val="bg1">
                    <a:lumMod val="9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668853" y="1241693"/>
              <a:ext cx="333375" cy="85727"/>
              <a:chOff x="1176205" y="1241693"/>
              <a:chExt cx="333375" cy="85727"/>
            </a:xfrm>
          </p:grpSpPr>
          <p:sp>
            <p:nvSpPr>
              <p:cNvPr id="16" name="Oval 15"/>
              <p:cNvSpPr/>
              <p:nvPr/>
            </p:nvSpPr>
            <p:spPr>
              <a:xfrm>
                <a:off x="1176205" y="1241695"/>
                <a:ext cx="85725" cy="857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1300030" y="1241694"/>
                <a:ext cx="85725" cy="857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1423855" y="1241693"/>
                <a:ext cx="85725" cy="857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050" name="Picture 2" descr="C:\Users\C\Desktop\IOS ppt presentation\map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/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612" y="1136207"/>
            <a:ext cx="8316636" cy="4440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C\Downloads\1408106431_gps_navigation.png"/>
          <p:cNvPicPr>
            <a:picLocks noChangeAspect="1" noChangeArrowheads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8762" y="1881555"/>
            <a:ext cx="1010138" cy="1010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4" descr="C:\Users\C\Downloads\1408106431_gps_navigation.png"/>
          <p:cNvPicPr>
            <a:picLocks noChangeAspect="1" noChangeArrowheads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047" y="2948355"/>
            <a:ext cx="1010138" cy="1010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4" descr="C:\Users\C\Downloads\1408106431_gps_navigation.png"/>
          <p:cNvPicPr>
            <a:picLocks noChangeAspect="1" noChangeArrowheads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515" y="1705709"/>
            <a:ext cx="1010138" cy="1010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TextBox 37"/>
          <p:cNvSpPr txBox="1"/>
          <p:nvPr/>
        </p:nvSpPr>
        <p:spPr>
          <a:xfrm>
            <a:off x="-760768" y="1598164"/>
            <a:ext cx="31689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prstClr val="white"/>
                </a:solidFill>
                <a:latin typeface="Source Sans Pro" panose="020B0503030403020204" pitchFamily="34" charset="0"/>
              </a:rPr>
              <a:t>America</a:t>
            </a:r>
          </a:p>
          <a:p>
            <a:pPr algn="r"/>
            <a:r>
              <a:rPr lang="en-US" sz="1400" dirty="0" smtClean="0">
                <a:solidFill>
                  <a:prstClr val="white">
                    <a:lumMod val="85000"/>
                  </a:prstClr>
                </a:solidFill>
                <a:latin typeface="Source Sans Pro Light" panose="020B0403030403020204" pitchFamily="34" charset="0"/>
              </a:rPr>
              <a:t>Latin </a:t>
            </a:r>
            <a:r>
              <a:rPr lang="en-US" sz="1400" dirty="0">
                <a:solidFill>
                  <a:prstClr val="white">
                    <a:lumMod val="85000"/>
                  </a:prstClr>
                </a:solidFill>
                <a:latin typeface="Source Sans Pro Light" panose="020B0403030403020204" pitchFamily="34" charset="0"/>
              </a:rPr>
              <a:t>words, </a:t>
            </a:r>
            <a:r>
              <a:rPr lang="en-US" sz="1400" dirty="0" smtClean="0">
                <a:solidFill>
                  <a:prstClr val="white">
                    <a:lumMod val="85000"/>
                  </a:prstClr>
                </a:solidFill>
                <a:latin typeface="Source Sans Pro Light" panose="020B0403030403020204" pitchFamily="34" charset="0"/>
              </a:rPr>
              <a:t>combined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548474" y="1656780"/>
            <a:ext cx="227620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prstClr val="white"/>
                </a:solidFill>
                <a:latin typeface="Source Sans Pro" panose="020B0503030403020204" pitchFamily="34" charset="0"/>
              </a:rPr>
              <a:t>Asia</a:t>
            </a:r>
          </a:p>
          <a:p>
            <a:r>
              <a:rPr lang="en-US" sz="1400" dirty="0" smtClean="0">
                <a:solidFill>
                  <a:prstClr val="white">
                    <a:lumMod val="85000"/>
                  </a:prstClr>
                </a:solidFill>
                <a:latin typeface="Source Sans Pro Light" panose="020B0403030403020204" pitchFamily="34" charset="0"/>
              </a:rPr>
              <a:t>Latin </a:t>
            </a:r>
            <a:r>
              <a:rPr lang="en-US" sz="1400" dirty="0">
                <a:solidFill>
                  <a:prstClr val="white">
                    <a:lumMod val="85000"/>
                  </a:prstClr>
                </a:solidFill>
                <a:latin typeface="Source Sans Pro Light" panose="020B0403030403020204" pitchFamily="34" charset="0"/>
              </a:rPr>
              <a:t>words, </a:t>
            </a:r>
            <a:r>
              <a:rPr lang="en-US" sz="1400" dirty="0" smtClean="0">
                <a:solidFill>
                  <a:prstClr val="white">
                    <a:lumMod val="85000"/>
                  </a:prstClr>
                </a:solidFill>
                <a:latin typeface="Source Sans Pro Light" panose="020B0403030403020204" pitchFamily="34" charset="0"/>
              </a:rPr>
              <a:t>combined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622697" y="4536750"/>
            <a:ext cx="227620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prstClr val="white"/>
                </a:solidFill>
                <a:latin typeface="Source Sans Pro" panose="020B0503030403020204" pitchFamily="34" charset="0"/>
              </a:rPr>
              <a:t>Africa</a:t>
            </a:r>
          </a:p>
          <a:p>
            <a:pPr algn="r"/>
            <a:r>
              <a:rPr lang="en-US" sz="1400" dirty="0" smtClean="0">
                <a:solidFill>
                  <a:prstClr val="white">
                    <a:lumMod val="85000"/>
                  </a:prstClr>
                </a:solidFill>
                <a:latin typeface="Source Sans Pro Light" panose="020B0403030403020204" pitchFamily="34" charset="0"/>
              </a:rPr>
              <a:t>Latin </a:t>
            </a:r>
            <a:r>
              <a:rPr lang="en-US" sz="1400" dirty="0">
                <a:solidFill>
                  <a:prstClr val="white">
                    <a:lumMod val="85000"/>
                  </a:prstClr>
                </a:solidFill>
                <a:latin typeface="Source Sans Pro Light" panose="020B0403030403020204" pitchFamily="34" charset="0"/>
              </a:rPr>
              <a:t>words, </a:t>
            </a:r>
            <a:r>
              <a:rPr lang="en-US" sz="1400" dirty="0" smtClean="0">
                <a:solidFill>
                  <a:prstClr val="white">
                    <a:lumMod val="85000"/>
                  </a:prstClr>
                </a:solidFill>
                <a:latin typeface="Source Sans Pro Light" panose="020B0403030403020204" pitchFamily="34" charset="0"/>
              </a:rPr>
              <a:t>combined</a:t>
            </a:r>
          </a:p>
        </p:txBody>
      </p:sp>
      <p:cxnSp>
        <p:nvCxnSpPr>
          <p:cNvPr id="4" name="Straight Connector 3"/>
          <p:cNvCxnSpPr/>
          <p:nvPr/>
        </p:nvCxnSpPr>
        <p:spPr>
          <a:xfrm flipH="1" flipV="1">
            <a:off x="2408164" y="1949938"/>
            <a:ext cx="787446" cy="625052"/>
          </a:xfrm>
          <a:prstGeom prst="line">
            <a:avLst/>
          </a:prstGeom>
          <a:ln w="1270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stCxn id="39" idx="1"/>
          </p:cNvCxnSpPr>
          <p:nvPr/>
        </p:nvCxnSpPr>
        <p:spPr>
          <a:xfrm flipH="1">
            <a:off x="8135815" y="1933779"/>
            <a:ext cx="1412659" cy="519807"/>
          </a:xfrm>
          <a:prstGeom prst="line">
            <a:avLst/>
          </a:prstGeom>
          <a:ln w="1270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3966308" y="3720123"/>
            <a:ext cx="1887415" cy="921239"/>
          </a:xfrm>
          <a:prstGeom prst="line">
            <a:avLst/>
          </a:prstGeom>
          <a:ln w="1270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2336798" y="1881555"/>
            <a:ext cx="117231" cy="11723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0" name="Oval 49"/>
          <p:cNvSpPr/>
          <p:nvPr/>
        </p:nvSpPr>
        <p:spPr>
          <a:xfrm>
            <a:off x="9489858" y="1875163"/>
            <a:ext cx="117231" cy="11723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1" name="Oval 50"/>
          <p:cNvSpPr/>
          <p:nvPr/>
        </p:nvSpPr>
        <p:spPr>
          <a:xfrm>
            <a:off x="3908696" y="4582746"/>
            <a:ext cx="117231" cy="11723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668853" y="5694463"/>
            <a:ext cx="11155824" cy="783359"/>
            <a:chOff x="668853" y="5527247"/>
            <a:chExt cx="10749424" cy="783359"/>
          </a:xfrm>
        </p:grpSpPr>
        <p:sp>
          <p:nvSpPr>
            <p:cNvPr id="21" name="Rectangle 20"/>
            <p:cNvSpPr/>
            <p:nvPr/>
          </p:nvSpPr>
          <p:spPr>
            <a:xfrm>
              <a:off x="668853" y="5787386"/>
              <a:ext cx="1074942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 dirty="0" err="1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Sunt</a:t>
              </a:r>
              <a:r>
                <a:rPr lang="en-US" sz="1400" dirty="0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400" dirty="0" err="1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explicabo</a:t>
              </a:r>
              <a:r>
                <a:rPr lang="en-US" sz="1400" dirty="0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. </a:t>
              </a:r>
              <a:r>
                <a:rPr lang="en-US" sz="1400" dirty="0" err="1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Nemo</a:t>
              </a:r>
              <a:r>
                <a:rPr lang="en-US" sz="1400" dirty="0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400" dirty="0" err="1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enim</a:t>
              </a:r>
              <a:r>
                <a:rPr lang="en-US" sz="1400" dirty="0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400" dirty="0" err="1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ipsam</a:t>
              </a:r>
              <a:r>
                <a:rPr lang="en-US" sz="1400" dirty="0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400" dirty="0" err="1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voluptatem</a:t>
              </a:r>
              <a:r>
                <a:rPr lang="en-US" sz="1400" dirty="0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400" dirty="0" err="1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quia</a:t>
              </a:r>
              <a:r>
                <a:rPr lang="en-US" sz="1400" dirty="0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400" dirty="0" err="1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voluptas</a:t>
              </a:r>
              <a:r>
                <a:rPr lang="en-US" sz="1400" dirty="0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 sit </a:t>
              </a:r>
              <a:r>
                <a:rPr lang="en-US" sz="1400" dirty="0" err="1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aspernatur</a:t>
              </a:r>
              <a:r>
                <a:rPr lang="en-US" sz="1400" dirty="0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400" dirty="0" err="1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aut</a:t>
              </a:r>
              <a:r>
                <a:rPr lang="en-US" sz="1400" dirty="0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400" dirty="0" err="1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odit</a:t>
              </a:r>
              <a:r>
                <a:rPr lang="en-US" sz="1400" dirty="0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400" dirty="0" err="1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aut</a:t>
              </a:r>
              <a:r>
                <a:rPr lang="en-US" sz="1400" dirty="0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 fugit, </a:t>
              </a:r>
              <a:r>
                <a:rPr lang="en-US" sz="1400" dirty="0" err="1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sed</a:t>
              </a:r>
              <a:r>
                <a:rPr lang="en-US" sz="1400" dirty="0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400" dirty="0" err="1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quia</a:t>
              </a:r>
              <a:r>
                <a:rPr lang="en-US" sz="1400" dirty="0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400" dirty="0" err="1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consequuntur</a:t>
              </a:r>
              <a:r>
                <a:rPr lang="en-US" sz="1400" dirty="0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400" dirty="0" err="1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magni</a:t>
              </a:r>
              <a:r>
                <a:rPr lang="en-US" sz="1400" dirty="0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400" dirty="0" err="1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dolores</a:t>
              </a:r>
              <a:r>
                <a:rPr lang="en-US" sz="1400" dirty="0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400" dirty="0" err="1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eos</a:t>
              </a:r>
              <a:r>
                <a:rPr lang="en-US" sz="1400" dirty="0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 qui </a:t>
              </a:r>
              <a:r>
                <a:rPr lang="en-US" sz="1400" dirty="0" err="1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ratione</a:t>
              </a:r>
              <a:r>
                <a:rPr lang="en-US" sz="1400" dirty="0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400" dirty="0" err="1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voluptatem</a:t>
              </a:r>
              <a:r>
                <a:rPr lang="en-US" sz="1400" dirty="0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400" dirty="0" err="1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sequi</a:t>
              </a:r>
              <a:r>
                <a:rPr lang="en-US" sz="1400" dirty="0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400" dirty="0" err="1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nesciunt</a:t>
              </a:r>
              <a:r>
                <a:rPr lang="en-US" sz="1400" dirty="0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. </a:t>
              </a:r>
              <a:r>
                <a:rPr lang="en-US" sz="1400" dirty="0" err="1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Neque</a:t>
              </a:r>
              <a:r>
                <a:rPr lang="en-US" sz="1400" dirty="0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400" dirty="0" err="1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porro</a:t>
              </a:r>
              <a:r>
                <a:rPr lang="en-US" sz="1400" dirty="0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400" dirty="0" err="1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quisquam</a:t>
              </a:r>
              <a:r>
                <a:rPr lang="en-US" sz="1400" dirty="0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400" dirty="0" err="1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est</a:t>
              </a:r>
              <a:r>
                <a:rPr lang="en-US" sz="1400" dirty="0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, qui </a:t>
              </a:r>
              <a:r>
                <a:rPr lang="en-US" sz="1400" dirty="0" err="1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dolorem</a:t>
              </a:r>
              <a:r>
                <a:rPr lang="en-US" sz="1400" dirty="0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400" err="1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ipsum</a:t>
              </a:r>
              <a:r>
                <a:rPr lang="en-US" sz="1400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400" smtClean="0">
                  <a:solidFill>
                    <a:prstClr val="black"/>
                  </a:solidFill>
                  <a:latin typeface="Source Sans Pro Light" panose="020B0403030403020204" pitchFamily="34" charset="0"/>
                </a:rPr>
                <a:t>qui.</a:t>
              </a:r>
              <a:endParaRPr lang="en-US" sz="1400" dirty="0">
                <a:solidFill>
                  <a:prstClr val="black"/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68853" y="5527247"/>
              <a:ext cx="33901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" panose="020B0503030403020204" pitchFamily="34" charset="0"/>
                </a:rPr>
                <a:t>Headline one</a:t>
              </a:r>
              <a:endParaRPr lang="en-US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" panose="020B05030304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7339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566046" y="406567"/>
            <a:ext cx="11110139" cy="920853"/>
            <a:chOff x="566046" y="406567"/>
            <a:chExt cx="11110139" cy="920853"/>
          </a:xfrm>
        </p:grpSpPr>
        <p:sp>
          <p:nvSpPr>
            <p:cNvPr id="13" name="TextBox 12"/>
            <p:cNvSpPr txBox="1"/>
            <p:nvPr/>
          </p:nvSpPr>
          <p:spPr>
            <a:xfrm>
              <a:off x="566047" y="406567"/>
              <a:ext cx="111101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Pricing table sample</a:t>
              </a:r>
              <a:endPara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66046" y="898769"/>
              <a:ext cx="110977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prstClr val="white">
                      <a:lumMod val="65000"/>
                    </a:prstClr>
                  </a:solidFill>
                  <a:latin typeface="Source Sans Pro Light" panose="020B0403030403020204" pitchFamily="34" charset="0"/>
                </a:rPr>
                <a:t>List with icons and description</a:t>
              </a:r>
              <a:endParaRPr lang="en-US" sz="1400" dirty="0">
                <a:solidFill>
                  <a:prstClr val="white">
                    <a:lumMod val="65000"/>
                  </a:prstClr>
                </a:solidFill>
                <a:latin typeface="Source Sans Pro Light" panose="020B0403030403020204" pitchFamily="34" charset="0"/>
              </a:endParaRPr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668853" y="1241693"/>
              <a:ext cx="333375" cy="85727"/>
              <a:chOff x="1176205" y="1241693"/>
              <a:chExt cx="333375" cy="85727"/>
            </a:xfrm>
          </p:grpSpPr>
          <p:sp>
            <p:nvSpPr>
              <p:cNvPr id="16" name="Oval 15"/>
              <p:cNvSpPr/>
              <p:nvPr/>
            </p:nvSpPr>
            <p:spPr>
              <a:xfrm>
                <a:off x="1176205" y="1241695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1300030" y="1241694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1423855" y="1241693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711715" y="2508737"/>
            <a:ext cx="2336285" cy="3468753"/>
            <a:chOff x="711715" y="2485292"/>
            <a:chExt cx="2336285" cy="3468753"/>
          </a:xfrm>
        </p:grpSpPr>
        <p:sp>
          <p:nvSpPr>
            <p:cNvPr id="19" name="TextBox 18"/>
            <p:cNvSpPr txBox="1"/>
            <p:nvPr/>
          </p:nvSpPr>
          <p:spPr>
            <a:xfrm>
              <a:off x="721047" y="2555245"/>
              <a:ext cx="23269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rgbClr val="376D9B"/>
                  </a:solidFill>
                  <a:latin typeface="Source Sans Pro" panose="020B0503030403020204" pitchFamily="34" charset="0"/>
                </a:rPr>
                <a:t>Standard</a:t>
              </a:r>
              <a:endParaRPr lang="en-US" sz="2000" dirty="0">
                <a:solidFill>
                  <a:srgbClr val="376D9B"/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2" name="Rounded Rectangle 1"/>
            <p:cNvSpPr/>
            <p:nvPr/>
          </p:nvSpPr>
          <p:spPr>
            <a:xfrm>
              <a:off x="711715" y="2485292"/>
              <a:ext cx="2336285" cy="3196493"/>
            </a:xfrm>
            <a:prstGeom prst="roundRect">
              <a:avLst/>
            </a:prstGeom>
            <a:noFill/>
            <a:ln>
              <a:solidFill>
                <a:srgbClr val="376D9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5" name="Straight Connector 4"/>
            <p:cNvCxnSpPr/>
            <p:nvPr/>
          </p:nvCxnSpPr>
          <p:spPr>
            <a:xfrm>
              <a:off x="835540" y="3026836"/>
              <a:ext cx="2110860" cy="0"/>
            </a:xfrm>
            <a:prstGeom prst="line">
              <a:avLst/>
            </a:prstGeom>
            <a:ln>
              <a:solidFill>
                <a:srgbClr val="376D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>
              <a:off x="824427" y="3041159"/>
              <a:ext cx="2110860" cy="2354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Nemo</a:t>
              </a:r>
              <a:r>
                <a:rPr lang="en-US" sz="1400" dirty="0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 </a:t>
              </a: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enim</a:t>
              </a:r>
              <a:endParaRPr lang="en-US" sz="1400" dirty="0" smtClean="0">
                <a:solidFill>
                  <a:prstClr val="white">
                    <a:lumMod val="50000"/>
                  </a:prstClr>
                </a:solidFill>
                <a:latin typeface="Source Sans Pro Light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Sunt</a:t>
              </a:r>
              <a:r>
                <a:rPr lang="en-US" sz="1400" dirty="0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 </a:t>
              </a: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explicabo</a:t>
              </a:r>
              <a:r>
                <a:rPr lang="en-US" sz="1400" dirty="0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 </a:t>
              </a:r>
            </a:p>
            <a:p>
              <a:pPr algn="ctr">
                <a:lnSpc>
                  <a:spcPct val="150000"/>
                </a:lnSpc>
              </a:pP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Lorem</a:t>
              </a:r>
              <a:r>
                <a:rPr lang="en-US" sz="1400" dirty="0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 </a:t>
              </a: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ipsum</a:t>
              </a:r>
              <a:r>
                <a:rPr lang="en-US" sz="1400" dirty="0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 </a:t>
              </a:r>
            </a:p>
            <a:p>
              <a:pPr algn="ctr">
                <a:lnSpc>
                  <a:spcPct val="150000"/>
                </a:lnSpc>
              </a:pP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Ipsam</a:t>
              </a:r>
              <a:r>
                <a:rPr lang="en-US" sz="1400" dirty="0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 </a:t>
              </a: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voluptatem</a:t>
              </a:r>
              <a:endParaRPr lang="en-US" sz="1400" dirty="0" smtClean="0">
                <a:solidFill>
                  <a:prstClr val="white">
                    <a:lumMod val="50000"/>
                  </a:prstClr>
                </a:solidFill>
                <a:latin typeface="Source Sans Pro Light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Quia</a:t>
              </a:r>
              <a:r>
                <a:rPr lang="en-US" sz="1400" dirty="0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 </a:t>
              </a: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voluptas</a:t>
              </a:r>
              <a:endParaRPr lang="en-US" sz="1400" dirty="0" smtClean="0">
                <a:solidFill>
                  <a:prstClr val="white">
                    <a:lumMod val="50000"/>
                  </a:prstClr>
                </a:solidFill>
                <a:latin typeface="Source Sans Pro Light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1400" dirty="0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Sit </a:t>
              </a: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aspernatur</a:t>
              </a:r>
              <a:endParaRPr lang="en-US" sz="1400" dirty="0" smtClean="0">
                <a:solidFill>
                  <a:prstClr val="white">
                    <a:lumMod val="50000"/>
                  </a:prstClr>
                </a:solidFill>
                <a:latin typeface="Source Sans Pro Light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Aut</a:t>
              </a:r>
              <a:r>
                <a:rPr lang="en-US" sz="1400" dirty="0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 </a:t>
              </a: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odit</a:t>
              </a:r>
              <a:r>
                <a:rPr lang="en-US" sz="1400" dirty="0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 </a:t>
              </a: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aut</a:t>
              </a:r>
              <a:endParaRPr lang="en-US" sz="1400" dirty="0">
                <a:solidFill>
                  <a:prstClr val="white">
                    <a:lumMod val="50000"/>
                  </a:prstClr>
                </a:solidFill>
                <a:latin typeface="Source Sans Pro Light" pitchFamily="34" charset="0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615796" y="5403698"/>
              <a:ext cx="550347" cy="550347"/>
            </a:xfrm>
            <a:prstGeom prst="ellipse">
              <a:avLst/>
            </a:prstGeom>
            <a:solidFill>
              <a:srgbClr val="376D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713153"/>
                </a:solidFill>
                <a:latin typeface="Source Sans Pro" panose="020B0503030403020204" pitchFamily="34" charset="0"/>
              </a:endParaRPr>
            </a:p>
          </p:txBody>
        </p:sp>
        <p:cxnSp>
          <p:nvCxnSpPr>
            <p:cNvPr id="37" name="Straight Connector 36"/>
            <p:cNvCxnSpPr/>
            <p:nvPr/>
          </p:nvCxnSpPr>
          <p:spPr>
            <a:xfrm>
              <a:off x="829093" y="3437143"/>
              <a:ext cx="2110860" cy="0"/>
            </a:xfrm>
            <a:prstGeom prst="line">
              <a:avLst/>
            </a:prstGeom>
            <a:ln>
              <a:solidFill>
                <a:srgbClr val="E6E6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>
              <a:off x="824427" y="3761483"/>
              <a:ext cx="2110860" cy="0"/>
            </a:xfrm>
            <a:prstGeom prst="line">
              <a:avLst/>
            </a:prstGeom>
            <a:ln>
              <a:solidFill>
                <a:srgbClr val="E6E6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835540" y="4085821"/>
              <a:ext cx="2110860" cy="0"/>
            </a:xfrm>
            <a:prstGeom prst="line">
              <a:avLst/>
            </a:prstGeom>
            <a:ln>
              <a:solidFill>
                <a:srgbClr val="E6E6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830874" y="4425791"/>
              <a:ext cx="2110860" cy="0"/>
            </a:xfrm>
            <a:prstGeom prst="line">
              <a:avLst/>
            </a:prstGeom>
            <a:ln>
              <a:solidFill>
                <a:srgbClr val="E6E6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835540" y="4730591"/>
              <a:ext cx="2110860" cy="0"/>
            </a:xfrm>
            <a:prstGeom prst="line">
              <a:avLst/>
            </a:prstGeom>
            <a:ln>
              <a:solidFill>
                <a:srgbClr val="E6E6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830874" y="5047116"/>
              <a:ext cx="2110860" cy="0"/>
            </a:xfrm>
            <a:prstGeom prst="line">
              <a:avLst/>
            </a:prstGeom>
            <a:ln>
              <a:solidFill>
                <a:srgbClr val="E6E6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1649655" y="5494205"/>
              <a:ext cx="5164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prstClr val="white"/>
                  </a:solidFill>
                  <a:latin typeface="Source Sans Pro Light" pitchFamily="34" charset="0"/>
                </a:rPr>
                <a:t>24$</a:t>
              </a:r>
              <a:endParaRPr lang="en-US" dirty="0">
                <a:solidFill>
                  <a:prstClr val="white"/>
                </a:solidFill>
                <a:latin typeface="Source Sans Pro Light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6263415" y="2520460"/>
            <a:ext cx="2336285" cy="3468753"/>
            <a:chOff x="711715" y="2485292"/>
            <a:chExt cx="2336285" cy="3468753"/>
          </a:xfrm>
        </p:grpSpPr>
        <p:sp>
          <p:nvSpPr>
            <p:cNvPr id="46" name="TextBox 45"/>
            <p:cNvSpPr txBox="1"/>
            <p:nvPr/>
          </p:nvSpPr>
          <p:spPr>
            <a:xfrm>
              <a:off x="721047" y="2555245"/>
              <a:ext cx="23269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rgbClr val="C00000"/>
                  </a:solidFill>
                  <a:latin typeface="Source Sans Pro" panose="020B0503030403020204" pitchFamily="34" charset="0"/>
                </a:rPr>
                <a:t>Gold</a:t>
              </a:r>
              <a:endParaRPr lang="en-US" sz="2000" dirty="0">
                <a:solidFill>
                  <a:srgbClr val="C00000"/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47" name="Rounded Rectangle 46"/>
            <p:cNvSpPr/>
            <p:nvPr/>
          </p:nvSpPr>
          <p:spPr>
            <a:xfrm>
              <a:off x="711715" y="2485292"/>
              <a:ext cx="2336285" cy="3196493"/>
            </a:xfrm>
            <a:prstGeom prst="roundRect">
              <a:avLst/>
            </a:prstGeom>
            <a:noFill/>
            <a:ln>
              <a:solidFill>
                <a:srgbClr val="D1212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48" name="Straight Connector 47"/>
            <p:cNvCxnSpPr/>
            <p:nvPr/>
          </p:nvCxnSpPr>
          <p:spPr>
            <a:xfrm>
              <a:off x="835540" y="3026836"/>
              <a:ext cx="2110860" cy="0"/>
            </a:xfrm>
            <a:prstGeom prst="line">
              <a:avLst/>
            </a:prstGeom>
            <a:ln>
              <a:solidFill>
                <a:srgbClr val="D1212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824427" y="3041159"/>
              <a:ext cx="2110860" cy="2354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Nemo</a:t>
              </a:r>
              <a:r>
                <a:rPr lang="en-US" sz="1400" dirty="0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 </a:t>
              </a: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enim</a:t>
              </a:r>
              <a:endParaRPr lang="en-US" sz="1400" dirty="0" smtClean="0">
                <a:solidFill>
                  <a:prstClr val="white">
                    <a:lumMod val="50000"/>
                  </a:prstClr>
                </a:solidFill>
                <a:latin typeface="Source Sans Pro Light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Sunt</a:t>
              </a:r>
              <a:r>
                <a:rPr lang="en-US" sz="1400" dirty="0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 </a:t>
              </a: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explicabo</a:t>
              </a:r>
              <a:r>
                <a:rPr lang="en-US" sz="1400" dirty="0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 </a:t>
              </a:r>
            </a:p>
            <a:p>
              <a:pPr algn="ctr">
                <a:lnSpc>
                  <a:spcPct val="150000"/>
                </a:lnSpc>
              </a:pP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Lorem</a:t>
              </a:r>
              <a:r>
                <a:rPr lang="en-US" sz="1400" dirty="0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 </a:t>
              </a: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ipsum</a:t>
              </a:r>
              <a:r>
                <a:rPr lang="en-US" sz="1400" dirty="0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 </a:t>
              </a:r>
            </a:p>
            <a:p>
              <a:pPr algn="ctr">
                <a:lnSpc>
                  <a:spcPct val="150000"/>
                </a:lnSpc>
              </a:pP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Ipsam</a:t>
              </a:r>
              <a:r>
                <a:rPr lang="en-US" sz="1400" dirty="0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 </a:t>
              </a: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voluptatem</a:t>
              </a:r>
              <a:endParaRPr lang="en-US" sz="1400" dirty="0" smtClean="0">
                <a:solidFill>
                  <a:prstClr val="white">
                    <a:lumMod val="50000"/>
                  </a:prstClr>
                </a:solidFill>
                <a:latin typeface="Source Sans Pro Light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Quia</a:t>
              </a:r>
              <a:r>
                <a:rPr lang="en-US" sz="1400" dirty="0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 </a:t>
              </a: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voluptas</a:t>
              </a:r>
              <a:endParaRPr lang="en-US" sz="1400" dirty="0" smtClean="0">
                <a:solidFill>
                  <a:prstClr val="white">
                    <a:lumMod val="50000"/>
                  </a:prstClr>
                </a:solidFill>
                <a:latin typeface="Source Sans Pro Light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1400" dirty="0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Sit </a:t>
              </a: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aspernatur</a:t>
              </a:r>
              <a:endParaRPr lang="en-US" sz="1400" dirty="0" smtClean="0">
                <a:solidFill>
                  <a:prstClr val="white">
                    <a:lumMod val="50000"/>
                  </a:prstClr>
                </a:solidFill>
                <a:latin typeface="Source Sans Pro Light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Aut</a:t>
              </a:r>
              <a:r>
                <a:rPr lang="en-US" sz="1400" dirty="0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 </a:t>
              </a: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odit</a:t>
              </a:r>
              <a:r>
                <a:rPr lang="en-US" sz="1400" dirty="0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 </a:t>
              </a: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aut</a:t>
              </a:r>
              <a:endParaRPr lang="en-US" sz="1400" dirty="0">
                <a:solidFill>
                  <a:prstClr val="white">
                    <a:lumMod val="50000"/>
                  </a:prstClr>
                </a:solidFill>
                <a:latin typeface="Source Sans Pro Light" pitchFamily="34" charset="0"/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1615796" y="5403698"/>
              <a:ext cx="550347" cy="550347"/>
            </a:xfrm>
            <a:prstGeom prst="ellipse">
              <a:avLst/>
            </a:prstGeom>
            <a:solidFill>
              <a:srgbClr val="D121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713153"/>
                </a:solidFill>
                <a:latin typeface="Source Sans Pro" panose="020B0503030403020204" pitchFamily="34" charset="0"/>
              </a:endParaRPr>
            </a:p>
          </p:txBody>
        </p:sp>
        <p:cxnSp>
          <p:nvCxnSpPr>
            <p:cNvPr id="51" name="Straight Connector 50"/>
            <p:cNvCxnSpPr/>
            <p:nvPr/>
          </p:nvCxnSpPr>
          <p:spPr>
            <a:xfrm>
              <a:off x="829093" y="3437143"/>
              <a:ext cx="2110860" cy="0"/>
            </a:xfrm>
            <a:prstGeom prst="line">
              <a:avLst/>
            </a:prstGeom>
            <a:ln>
              <a:solidFill>
                <a:srgbClr val="E6E6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824427" y="3761483"/>
              <a:ext cx="2110860" cy="0"/>
            </a:xfrm>
            <a:prstGeom prst="line">
              <a:avLst/>
            </a:prstGeom>
            <a:ln>
              <a:solidFill>
                <a:srgbClr val="E6E6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835540" y="4085821"/>
              <a:ext cx="2110860" cy="0"/>
            </a:xfrm>
            <a:prstGeom prst="line">
              <a:avLst/>
            </a:prstGeom>
            <a:ln>
              <a:solidFill>
                <a:srgbClr val="E6E6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830874" y="4425791"/>
              <a:ext cx="2110860" cy="0"/>
            </a:xfrm>
            <a:prstGeom prst="line">
              <a:avLst/>
            </a:prstGeom>
            <a:ln>
              <a:solidFill>
                <a:srgbClr val="E6E6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835540" y="4730591"/>
              <a:ext cx="2110860" cy="0"/>
            </a:xfrm>
            <a:prstGeom prst="line">
              <a:avLst/>
            </a:prstGeom>
            <a:ln>
              <a:solidFill>
                <a:srgbClr val="E6E6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830874" y="5047116"/>
              <a:ext cx="2110860" cy="0"/>
            </a:xfrm>
            <a:prstGeom prst="line">
              <a:avLst/>
            </a:prstGeom>
            <a:ln>
              <a:solidFill>
                <a:srgbClr val="E6E6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/>
            <p:cNvSpPr txBox="1"/>
            <p:nvPr/>
          </p:nvSpPr>
          <p:spPr>
            <a:xfrm>
              <a:off x="1649655" y="5494205"/>
              <a:ext cx="5164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prstClr val="white"/>
                  </a:solidFill>
                  <a:latin typeface="Source Sans Pro Light" pitchFamily="34" charset="0"/>
                </a:rPr>
                <a:t>99$</a:t>
              </a:r>
              <a:endParaRPr lang="en-US" dirty="0">
                <a:solidFill>
                  <a:prstClr val="white"/>
                </a:solidFill>
                <a:latin typeface="Source Sans Pro Light" pitchFamily="34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3504488" y="2520460"/>
            <a:ext cx="2336285" cy="3468753"/>
            <a:chOff x="711715" y="2485292"/>
            <a:chExt cx="2336285" cy="3468753"/>
          </a:xfrm>
        </p:grpSpPr>
        <p:sp>
          <p:nvSpPr>
            <p:cNvPr id="59" name="TextBox 58"/>
            <p:cNvSpPr txBox="1"/>
            <p:nvPr/>
          </p:nvSpPr>
          <p:spPr>
            <a:xfrm>
              <a:off x="721047" y="2555245"/>
              <a:ext cx="23269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rgbClr val="EB9803"/>
                  </a:solidFill>
                  <a:latin typeface="Source Sans Pro" panose="020B0503030403020204" pitchFamily="34" charset="0"/>
                </a:rPr>
                <a:t>Premium</a:t>
              </a:r>
              <a:endParaRPr lang="en-US" sz="2000" dirty="0">
                <a:solidFill>
                  <a:srgbClr val="EB9803"/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60" name="Rounded Rectangle 59"/>
            <p:cNvSpPr/>
            <p:nvPr/>
          </p:nvSpPr>
          <p:spPr>
            <a:xfrm>
              <a:off x="711715" y="2485292"/>
              <a:ext cx="2336285" cy="3196493"/>
            </a:xfrm>
            <a:prstGeom prst="roundRect">
              <a:avLst/>
            </a:prstGeom>
            <a:noFill/>
            <a:ln>
              <a:solidFill>
                <a:srgbClr val="EB98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61" name="Straight Connector 60"/>
            <p:cNvCxnSpPr/>
            <p:nvPr/>
          </p:nvCxnSpPr>
          <p:spPr>
            <a:xfrm>
              <a:off x="835540" y="3026836"/>
              <a:ext cx="2110860" cy="0"/>
            </a:xfrm>
            <a:prstGeom prst="line">
              <a:avLst/>
            </a:prstGeom>
            <a:ln>
              <a:solidFill>
                <a:srgbClr val="EB98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TextBox 61"/>
            <p:cNvSpPr txBox="1"/>
            <p:nvPr/>
          </p:nvSpPr>
          <p:spPr>
            <a:xfrm>
              <a:off x="824427" y="3041159"/>
              <a:ext cx="2110860" cy="2354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Nemo</a:t>
              </a:r>
              <a:r>
                <a:rPr lang="en-US" sz="1400" dirty="0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 </a:t>
              </a: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enim</a:t>
              </a:r>
              <a:endParaRPr lang="en-US" sz="1400" dirty="0" smtClean="0">
                <a:solidFill>
                  <a:prstClr val="white">
                    <a:lumMod val="50000"/>
                  </a:prstClr>
                </a:solidFill>
                <a:latin typeface="Source Sans Pro Light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Sunt</a:t>
              </a:r>
              <a:r>
                <a:rPr lang="en-US" sz="1400" dirty="0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 </a:t>
              </a: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explicabo</a:t>
              </a:r>
              <a:r>
                <a:rPr lang="en-US" sz="1400" dirty="0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 </a:t>
              </a:r>
            </a:p>
            <a:p>
              <a:pPr algn="ctr">
                <a:lnSpc>
                  <a:spcPct val="150000"/>
                </a:lnSpc>
              </a:pP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Lorem</a:t>
              </a:r>
              <a:r>
                <a:rPr lang="en-US" sz="1400" dirty="0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 </a:t>
              </a: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ipsum</a:t>
              </a:r>
              <a:r>
                <a:rPr lang="en-US" sz="1400" dirty="0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 </a:t>
              </a:r>
            </a:p>
            <a:p>
              <a:pPr algn="ctr">
                <a:lnSpc>
                  <a:spcPct val="150000"/>
                </a:lnSpc>
              </a:pP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Ipsam</a:t>
              </a:r>
              <a:r>
                <a:rPr lang="en-US" sz="1400" dirty="0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 </a:t>
              </a: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voluptatem</a:t>
              </a:r>
              <a:endParaRPr lang="en-US" sz="1400" dirty="0" smtClean="0">
                <a:solidFill>
                  <a:prstClr val="white">
                    <a:lumMod val="50000"/>
                  </a:prstClr>
                </a:solidFill>
                <a:latin typeface="Source Sans Pro Light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Quia</a:t>
              </a:r>
              <a:r>
                <a:rPr lang="en-US" sz="1400" dirty="0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 </a:t>
              </a: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voluptas</a:t>
              </a:r>
              <a:endParaRPr lang="en-US" sz="1400" dirty="0" smtClean="0">
                <a:solidFill>
                  <a:prstClr val="white">
                    <a:lumMod val="50000"/>
                  </a:prstClr>
                </a:solidFill>
                <a:latin typeface="Source Sans Pro Light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1400" dirty="0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Sit </a:t>
              </a: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aspernatur</a:t>
              </a:r>
              <a:endParaRPr lang="en-US" sz="1400" dirty="0" smtClean="0">
                <a:solidFill>
                  <a:prstClr val="white">
                    <a:lumMod val="50000"/>
                  </a:prstClr>
                </a:solidFill>
                <a:latin typeface="Source Sans Pro Light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Aut</a:t>
              </a:r>
              <a:r>
                <a:rPr lang="en-US" sz="1400" dirty="0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 </a:t>
              </a: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odit</a:t>
              </a:r>
              <a:r>
                <a:rPr lang="en-US" sz="1400" dirty="0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 </a:t>
              </a: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aut</a:t>
              </a:r>
              <a:endParaRPr lang="en-US" sz="1400" dirty="0">
                <a:solidFill>
                  <a:prstClr val="white">
                    <a:lumMod val="50000"/>
                  </a:prstClr>
                </a:solidFill>
                <a:latin typeface="Source Sans Pro Light" pitchFamily="34" charset="0"/>
              </a:endParaRPr>
            </a:p>
          </p:txBody>
        </p:sp>
        <p:sp>
          <p:nvSpPr>
            <p:cNvPr id="63" name="Oval 62"/>
            <p:cNvSpPr/>
            <p:nvPr/>
          </p:nvSpPr>
          <p:spPr>
            <a:xfrm>
              <a:off x="1615796" y="5403698"/>
              <a:ext cx="550347" cy="550347"/>
            </a:xfrm>
            <a:prstGeom prst="ellipse">
              <a:avLst/>
            </a:prstGeom>
            <a:solidFill>
              <a:srgbClr val="EB98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713153"/>
                </a:solidFill>
                <a:latin typeface="Source Sans Pro" panose="020B0503030403020204" pitchFamily="34" charset="0"/>
              </a:endParaRPr>
            </a:p>
          </p:txBody>
        </p:sp>
        <p:cxnSp>
          <p:nvCxnSpPr>
            <p:cNvPr id="64" name="Straight Connector 63"/>
            <p:cNvCxnSpPr/>
            <p:nvPr/>
          </p:nvCxnSpPr>
          <p:spPr>
            <a:xfrm>
              <a:off x="829093" y="3437143"/>
              <a:ext cx="2110860" cy="0"/>
            </a:xfrm>
            <a:prstGeom prst="line">
              <a:avLst/>
            </a:prstGeom>
            <a:ln>
              <a:solidFill>
                <a:srgbClr val="E6E6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824427" y="3761483"/>
              <a:ext cx="2110860" cy="0"/>
            </a:xfrm>
            <a:prstGeom prst="line">
              <a:avLst/>
            </a:prstGeom>
            <a:ln>
              <a:solidFill>
                <a:srgbClr val="E6E6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835540" y="4085821"/>
              <a:ext cx="2110860" cy="0"/>
            </a:xfrm>
            <a:prstGeom prst="line">
              <a:avLst/>
            </a:prstGeom>
            <a:ln>
              <a:solidFill>
                <a:srgbClr val="E6E6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>
              <a:off x="830874" y="4425791"/>
              <a:ext cx="2110860" cy="0"/>
            </a:xfrm>
            <a:prstGeom prst="line">
              <a:avLst/>
            </a:prstGeom>
            <a:ln>
              <a:solidFill>
                <a:srgbClr val="E6E6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>
              <a:off x="835540" y="4730591"/>
              <a:ext cx="2110860" cy="0"/>
            </a:xfrm>
            <a:prstGeom prst="line">
              <a:avLst/>
            </a:prstGeom>
            <a:ln>
              <a:solidFill>
                <a:srgbClr val="E6E6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>
              <a:off x="830874" y="5047116"/>
              <a:ext cx="2110860" cy="0"/>
            </a:xfrm>
            <a:prstGeom prst="line">
              <a:avLst/>
            </a:prstGeom>
            <a:ln>
              <a:solidFill>
                <a:srgbClr val="E6E6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TextBox 69"/>
            <p:cNvSpPr txBox="1"/>
            <p:nvPr/>
          </p:nvSpPr>
          <p:spPr>
            <a:xfrm>
              <a:off x="1649655" y="5494205"/>
              <a:ext cx="5164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prstClr val="white"/>
                  </a:solidFill>
                  <a:latin typeface="Source Sans Pro Light" pitchFamily="34" charset="0"/>
                </a:rPr>
                <a:t>55$</a:t>
              </a:r>
              <a:endParaRPr lang="en-US" dirty="0">
                <a:solidFill>
                  <a:prstClr val="white"/>
                </a:solidFill>
                <a:latin typeface="Source Sans Pro Light" pitchFamily="34" charset="0"/>
              </a:endParaRP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9024176" y="2520460"/>
            <a:ext cx="2336285" cy="3468753"/>
            <a:chOff x="711715" y="2485292"/>
            <a:chExt cx="2336285" cy="3468753"/>
          </a:xfrm>
        </p:grpSpPr>
        <p:sp>
          <p:nvSpPr>
            <p:cNvPr id="72" name="TextBox 71"/>
            <p:cNvSpPr txBox="1"/>
            <p:nvPr/>
          </p:nvSpPr>
          <p:spPr>
            <a:xfrm>
              <a:off x="721047" y="2555245"/>
              <a:ext cx="23269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rgbClr val="376D9B"/>
                  </a:solidFill>
                  <a:latin typeface="Source Sans Pro" panose="020B0503030403020204" pitchFamily="34" charset="0"/>
                </a:rPr>
                <a:t>Platinum</a:t>
              </a:r>
              <a:endParaRPr lang="en-US" sz="2000" dirty="0">
                <a:solidFill>
                  <a:srgbClr val="376D9B"/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73" name="Rounded Rectangle 72"/>
            <p:cNvSpPr/>
            <p:nvPr/>
          </p:nvSpPr>
          <p:spPr>
            <a:xfrm>
              <a:off x="711715" y="2485292"/>
              <a:ext cx="2336285" cy="3196493"/>
            </a:xfrm>
            <a:prstGeom prst="roundRect">
              <a:avLst/>
            </a:prstGeom>
            <a:noFill/>
            <a:ln>
              <a:solidFill>
                <a:srgbClr val="277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74" name="Straight Connector 73"/>
            <p:cNvCxnSpPr/>
            <p:nvPr/>
          </p:nvCxnSpPr>
          <p:spPr>
            <a:xfrm>
              <a:off x="835540" y="3026836"/>
              <a:ext cx="2110860" cy="0"/>
            </a:xfrm>
            <a:prstGeom prst="line">
              <a:avLst/>
            </a:prstGeom>
            <a:ln>
              <a:solidFill>
                <a:srgbClr val="2779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TextBox 74"/>
            <p:cNvSpPr txBox="1"/>
            <p:nvPr/>
          </p:nvSpPr>
          <p:spPr>
            <a:xfrm>
              <a:off x="824427" y="3041159"/>
              <a:ext cx="2110860" cy="2354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Nemo</a:t>
              </a:r>
              <a:r>
                <a:rPr lang="en-US" sz="1400" dirty="0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 </a:t>
              </a: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enim</a:t>
              </a:r>
              <a:endParaRPr lang="en-US" sz="1400" dirty="0" smtClean="0">
                <a:solidFill>
                  <a:prstClr val="white">
                    <a:lumMod val="50000"/>
                  </a:prstClr>
                </a:solidFill>
                <a:latin typeface="Source Sans Pro Light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Sunt</a:t>
              </a:r>
              <a:r>
                <a:rPr lang="en-US" sz="1400" dirty="0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 </a:t>
              </a: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explicabo</a:t>
              </a:r>
              <a:r>
                <a:rPr lang="en-US" sz="1400" dirty="0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 </a:t>
              </a:r>
            </a:p>
            <a:p>
              <a:pPr algn="ctr">
                <a:lnSpc>
                  <a:spcPct val="150000"/>
                </a:lnSpc>
              </a:pP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Lorem</a:t>
              </a:r>
              <a:r>
                <a:rPr lang="en-US" sz="1400" dirty="0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 </a:t>
              </a: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ipsum</a:t>
              </a:r>
              <a:r>
                <a:rPr lang="en-US" sz="1400" dirty="0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 </a:t>
              </a:r>
            </a:p>
            <a:p>
              <a:pPr algn="ctr">
                <a:lnSpc>
                  <a:spcPct val="150000"/>
                </a:lnSpc>
              </a:pP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Ipsam</a:t>
              </a:r>
              <a:r>
                <a:rPr lang="en-US" sz="1400" dirty="0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 </a:t>
              </a: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voluptatem</a:t>
              </a:r>
              <a:endParaRPr lang="en-US" sz="1400" dirty="0" smtClean="0">
                <a:solidFill>
                  <a:prstClr val="white">
                    <a:lumMod val="50000"/>
                  </a:prstClr>
                </a:solidFill>
                <a:latin typeface="Source Sans Pro Light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Quia</a:t>
              </a:r>
              <a:r>
                <a:rPr lang="en-US" sz="1400" dirty="0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 </a:t>
              </a: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voluptas</a:t>
              </a:r>
              <a:endParaRPr lang="en-US" sz="1400" dirty="0" smtClean="0">
                <a:solidFill>
                  <a:prstClr val="white">
                    <a:lumMod val="50000"/>
                  </a:prstClr>
                </a:solidFill>
                <a:latin typeface="Source Sans Pro Light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1400" dirty="0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Sit </a:t>
              </a: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aspernatur</a:t>
              </a:r>
              <a:endParaRPr lang="en-US" sz="1400" dirty="0" smtClean="0">
                <a:solidFill>
                  <a:prstClr val="white">
                    <a:lumMod val="50000"/>
                  </a:prstClr>
                </a:solidFill>
                <a:latin typeface="Source Sans Pro Light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Aut</a:t>
              </a:r>
              <a:r>
                <a:rPr lang="en-US" sz="1400" dirty="0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 </a:t>
              </a: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odit</a:t>
              </a:r>
              <a:r>
                <a:rPr lang="en-US" sz="1400" dirty="0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 </a:t>
              </a:r>
              <a:r>
                <a:rPr lang="en-US" sz="1400" dirty="0" err="1" smtClean="0">
                  <a:solidFill>
                    <a:prstClr val="white">
                      <a:lumMod val="50000"/>
                    </a:prstClr>
                  </a:solidFill>
                  <a:latin typeface="Source Sans Pro Light" pitchFamily="34" charset="0"/>
                </a:rPr>
                <a:t>aut</a:t>
              </a:r>
              <a:endParaRPr lang="en-US" sz="1400" dirty="0">
                <a:solidFill>
                  <a:prstClr val="white">
                    <a:lumMod val="50000"/>
                  </a:prstClr>
                </a:solidFill>
                <a:latin typeface="Source Sans Pro Light" pitchFamily="34" charset="0"/>
              </a:endParaRPr>
            </a:p>
          </p:txBody>
        </p:sp>
        <p:sp>
          <p:nvSpPr>
            <p:cNvPr id="76" name="Oval 75"/>
            <p:cNvSpPr/>
            <p:nvPr/>
          </p:nvSpPr>
          <p:spPr>
            <a:xfrm>
              <a:off x="1615796" y="5403698"/>
              <a:ext cx="550347" cy="550347"/>
            </a:xfrm>
            <a:prstGeom prst="ellipse">
              <a:avLst/>
            </a:prstGeom>
            <a:solidFill>
              <a:srgbClr val="2779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713153"/>
                </a:solidFill>
                <a:latin typeface="Source Sans Pro" panose="020B0503030403020204" pitchFamily="34" charset="0"/>
              </a:endParaRPr>
            </a:p>
          </p:txBody>
        </p:sp>
        <p:cxnSp>
          <p:nvCxnSpPr>
            <p:cNvPr id="77" name="Straight Connector 76"/>
            <p:cNvCxnSpPr/>
            <p:nvPr/>
          </p:nvCxnSpPr>
          <p:spPr>
            <a:xfrm>
              <a:off x="829093" y="3437143"/>
              <a:ext cx="2110860" cy="0"/>
            </a:xfrm>
            <a:prstGeom prst="line">
              <a:avLst/>
            </a:prstGeom>
            <a:ln>
              <a:solidFill>
                <a:srgbClr val="E6E6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>
              <a:off x="824427" y="3761483"/>
              <a:ext cx="2110860" cy="0"/>
            </a:xfrm>
            <a:prstGeom prst="line">
              <a:avLst/>
            </a:prstGeom>
            <a:ln>
              <a:solidFill>
                <a:srgbClr val="E6E6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>
              <a:off x="835540" y="4085821"/>
              <a:ext cx="2110860" cy="0"/>
            </a:xfrm>
            <a:prstGeom prst="line">
              <a:avLst/>
            </a:prstGeom>
            <a:ln>
              <a:solidFill>
                <a:srgbClr val="E6E6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>
              <a:off x="830874" y="4425791"/>
              <a:ext cx="2110860" cy="0"/>
            </a:xfrm>
            <a:prstGeom prst="line">
              <a:avLst/>
            </a:prstGeom>
            <a:ln>
              <a:solidFill>
                <a:srgbClr val="E6E6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>
              <a:off x="835540" y="4730591"/>
              <a:ext cx="2110860" cy="0"/>
            </a:xfrm>
            <a:prstGeom prst="line">
              <a:avLst/>
            </a:prstGeom>
            <a:ln>
              <a:solidFill>
                <a:srgbClr val="E6E6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>
              <a:off x="830874" y="5047116"/>
              <a:ext cx="2110860" cy="0"/>
            </a:xfrm>
            <a:prstGeom prst="line">
              <a:avLst/>
            </a:prstGeom>
            <a:ln>
              <a:solidFill>
                <a:srgbClr val="E6E6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TextBox 86"/>
            <p:cNvSpPr txBox="1"/>
            <p:nvPr/>
          </p:nvSpPr>
          <p:spPr>
            <a:xfrm>
              <a:off x="1594950" y="5494205"/>
              <a:ext cx="6270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prstClr val="white"/>
                  </a:solidFill>
                  <a:latin typeface="Source Sans Pro Light" pitchFamily="34" charset="0"/>
                </a:rPr>
                <a:t>199$</a:t>
              </a:r>
              <a:endParaRPr lang="en-US" dirty="0">
                <a:solidFill>
                  <a:prstClr val="white"/>
                </a:solidFill>
                <a:latin typeface="Source Sans Pro Light" pitchFamily="34" charset="0"/>
              </a:endParaRPr>
            </a:p>
          </p:txBody>
        </p:sp>
      </p:grpSp>
      <p:sp>
        <p:nvSpPr>
          <p:cNvPr id="104" name="TextBox 103"/>
          <p:cNvSpPr txBox="1"/>
          <p:nvPr/>
        </p:nvSpPr>
        <p:spPr>
          <a:xfrm>
            <a:off x="566045" y="1663241"/>
            <a:ext cx="11097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Sunt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explicabo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.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Nemo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enim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ipsam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voluptatem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quia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voluptas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sit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aspernatur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aut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odit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aut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fugit.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voluptatem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quia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voluptas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sit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aspernatur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aut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odit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aut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 smtClean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fugit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Nemo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enim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ipsam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voluptatem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quia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voluptas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sit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aspernatur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aut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odit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aut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fugit.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voluptatem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quia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voluptas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sit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aspernatur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aut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odit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aut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fugit</a:t>
            </a:r>
          </a:p>
          <a:p>
            <a:pPr algn="just"/>
            <a:endParaRPr lang="en-US" sz="1200" dirty="0">
              <a:solidFill>
                <a:prstClr val="black">
                  <a:lumMod val="85000"/>
                  <a:lumOff val="15000"/>
                </a:prst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668852" y="6149425"/>
            <a:ext cx="10994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Sunt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explicabo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.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Nemo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enim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ipsam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voluptatem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quia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voluptas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sit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aspernatur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aut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odit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aut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fugit.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voluptatem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quia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voluptas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sit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aspernatur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aut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odit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aut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 smtClean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fugit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Nemo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enim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ipsam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voluptatem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quia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voluptas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sit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aspernatur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aut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odit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aut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fugit.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voluptatem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quia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voluptas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sit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aspernatur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aut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odit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err="1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aut</a:t>
            </a:r>
            <a:r>
              <a:rPr lang="en-US" sz="120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200" smtClean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rPr>
              <a:t>fugit</a:t>
            </a:r>
            <a:endParaRPr lang="en-US" sz="1200" dirty="0">
              <a:solidFill>
                <a:prstClr val="black">
                  <a:lumMod val="85000"/>
                  <a:lumOff val="15000"/>
                </a:prstClr>
              </a:solidFill>
              <a:latin typeface="Source Sans Pro Light" panose="020B04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1294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566046" y="406567"/>
            <a:ext cx="11110139" cy="920853"/>
            <a:chOff x="566046" y="406567"/>
            <a:chExt cx="11110139" cy="920853"/>
          </a:xfrm>
        </p:grpSpPr>
        <p:sp>
          <p:nvSpPr>
            <p:cNvPr id="22" name="TextBox 21"/>
            <p:cNvSpPr txBox="1"/>
            <p:nvPr/>
          </p:nvSpPr>
          <p:spPr>
            <a:xfrm>
              <a:off x="566047" y="406567"/>
              <a:ext cx="111101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Social media</a:t>
              </a:r>
              <a:endPara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66046" y="898769"/>
              <a:ext cx="110977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smtClean="0">
                  <a:solidFill>
                    <a:schemeClr val="bg1">
                      <a:lumMod val="65000"/>
                    </a:schemeClr>
                  </a:solidFill>
                  <a:latin typeface="Source Sans Pro Light" panose="020B0403030403020204" pitchFamily="34" charset="0"/>
                </a:rPr>
                <a:t>Facebook, Twitter, LinkedIn etc.</a:t>
              </a:r>
              <a:endParaRPr lang="en-US" sz="1400">
                <a:solidFill>
                  <a:schemeClr val="bg1">
                    <a:lumMod val="6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668853" y="1241693"/>
              <a:ext cx="333375" cy="85727"/>
              <a:chOff x="1176205" y="1241693"/>
              <a:chExt cx="333375" cy="85727"/>
            </a:xfrm>
          </p:grpSpPr>
          <p:sp>
            <p:nvSpPr>
              <p:cNvPr id="25" name="Oval 24"/>
              <p:cNvSpPr/>
              <p:nvPr/>
            </p:nvSpPr>
            <p:spPr>
              <a:xfrm>
                <a:off x="1176205" y="1241695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1300030" y="1241694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1423855" y="1241693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1" name="Oval 30"/>
          <p:cNvSpPr/>
          <p:nvPr/>
        </p:nvSpPr>
        <p:spPr>
          <a:xfrm>
            <a:off x="1002228" y="1988308"/>
            <a:ext cx="1886858" cy="1886858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3769728" y="1988308"/>
            <a:ext cx="1886858" cy="1886858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6537228" y="1988308"/>
            <a:ext cx="1886858" cy="1886858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9304728" y="1988308"/>
            <a:ext cx="1886858" cy="1886858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 flipH="1">
            <a:off x="1959679" y="3875166"/>
            <a:ext cx="2" cy="46445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l 35"/>
          <p:cNvSpPr/>
          <p:nvPr/>
        </p:nvSpPr>
        <p:spPr>
          <a:xfrm>
            <a:off x="1840616" y="4339621"/>
            <a:ext cx="238125" cy="238125"/>
          </a:xfrm>
          <a:prstGeom prst="ellipse">
            <a:avLst/>
          </a:prstGeom>
          <a:noFill/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7" name="Straight Connector 36"/>
          <p:cNvCxnSpPr/>
          <p:nvPr/>
        </p:nvCxnSpPr>
        <p:spPr>
          <a:xfrm flipH="1">
            <a:off x="4745082" y="3875166"/>
            <a:ext cx="2" cy="46445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37"/>
          <p:cNvSpPr/>
          <p:nvPr/>
        </p:nvSpPr>
        <p:spPr>
          <a:xfrm>
            <a:off x="4626019" y="4339621"/>
            <a:ext cx="238125" cy="238125"/>
          </a:xfrm>
          <a:prstGeom prst="ellipse">
            <a:avLst/>
          </a:prstGeom>
          <a:noFill/>
          <a:ln w="317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Connector 40"/>
          <p:cNvCxnSpPr/>
          <p:nvPr/>
        </p:nvCxnSpPr>
        <p:spPr>
          <a:xfrm flipH="1">
            <a:off x="7498926" y="3875166"/>
            <a:ext cx="2" cy="46445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Oval 44"/>
          <p:cNvSpPr/>
          <p:nvPr/>
        </p:nvSpPr>
        <p:spPr>
          <a:xfrm>
            <a:off x="7379863" y="4339621"/>
            <a:ext cx="238125" cy="238125"/>
          </a:xfrm>
          <a:prstGeom prst="ellipse">
            <a:avLst/>
          </a:prstGeom>
          <a:noFill/>
          <a:ln w="317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6" name="Straight Connector 45"/>
          <p:cNvCxnSpPr/>
          <p:nvPr/>
        </p:nvCxnSpPr>
        <p:spPr>
          <a:xfrm flipH="1">
            <a:off x="10255187" y="3875166"/>
            <a:ext cx="2" cy="46445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val 46"/>
          <p:cNvSpPr/>
          <p:nvPr/>
        </p:nvSpPr>
        <p:spPr>
          <a:xfrm>
            <a:off x="10136124" y="4339621"/>
            <a:ext cx="238125" cy="238125"/>
          </a:xfrm>
          <a:prstGeom prst="ellipse">
            <a:avLst/>
          </a:prstGeom>
          <a:noFill/>
          <a:ln w="317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9339" y="2545026"/>
            <a:ext cx="760680" cy="76068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7027" y="2506453"/>
            <a:ext cx="818531" cy="81853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6392" y="2595359"/>
            <a:ext cx="745066" cy="745066"/>
          </a:xfrm>
          <a:prstGeom prst="rect">
            <a:avLst/>
          </a:prstGeom>
        </p:spPr>
      </p:pic>
      <p:sp>
        <p:nvSpPr>
          <p:cNvPr id="51" name="TextBox 50"/>
          <p:cNvSpPr txBox="1"/>
          <p:nvPr/>
        </p:nvSpPr>
        <p:spPr>
          <a:xfrm>
            <a:off x="1012358" y="4678248"/>
            <a:ext cx="1895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mtClean="0">
                <a:solidFill>
                  <a:srgbClr val="0070C0"/>
                </a:solidFill>
                <a:latin typeface="Source Sans Pro" panose="020B0503030403020204" pitchFamily="34" charset="0"/>
              </a:rPr>
              <a:t>Facebook</a:t>
            </a:r>
          </a:p>
          <a:p>
            <a:pPr algn="ctr"/>
            <a:r>
              <a:rPr 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23 454 followers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765257" y="4678248"/>
            <a:ext cx="1895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mtClean="0">
                <a:solidFill>
                  <a:srgbClr val="00B0F0"/>
                </a:solidFill>
                <a:latin typeface="Source Sans Pro" panose="020B0503030403020204" pitchFamily="34" charset="0"/>
              </a:rPr>
              <a:t>Twitter</a:t>
            </a:r>
          </a:p>
          <a:p>
            <a:pPr algn="ctr"/>
            <a:r>
              <a:rPr 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45 545 tweets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518156" y="4612874"/>
            <a:ext cx="1895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mtClean="0">
                <a:solidFill>
                  <a:srgbClr val="C00000"/>
                </a:solidFill>
                <a:latin typeface="Source Sans Pro" panose="020B0503030403020204" pitchFamily="34" charset="0"/>
              </a:rPr>
              <a:t>Google +</a:t>
            </a:r>
          </a:p>
          <a:p>
            <a:pPr algn="ctr"/>
            <a:r>
              <a:rPr 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4532 followers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9300257" y="4612874"/>
            <a:ext cx="1895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mtClean="0">
                <a:solidFill>
                  <a:srgbClr val="0070C0"/>
                </a:solidFill>
                <a:latin typeface="Source Sans Pro" panose="020B0503030403020204" pitchFamily="34" charset="0"/>
              </a:rPr>
              <a:t>LinkedIn</a:t>
            </a:r>
          </a:p>
          <a:p>
            <a:pPr algn="ctr"/>
            <a:r>
              <a:rPr 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rPr>
              <a:t>12 254 followers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3165021" y="2753939"/>
            <a:ext cx="323557" cy="32355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5935128" y="2763587"/>
            <a:ext cx="323557" cy="32355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/>
          <p:cNvSpPr/>
          <p:nvPr/>
        </p:nvSpPr>
        <p:spPr>
          <a:xfrm>
            <a:off x="8702628" y="2753938"/>
            <a:ext cx="323557" cy="32355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/>
          <p:cNvSpPr txBox="1"/>
          <p:nvPr/>
        </p:nvSpPr>
        <p:spPr>
          <a:xfrm>
            <a:off x="635496" y="5517414"/>
            <a:ext cx="26203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Contrary to popular belief</a:t>
            </a:r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,</a:t>
            </a:r>
          </a:p>
          <a:p>
            <a:pPr algn="ctr"/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Lorem Ipsum is not </a:t>
            </a:r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simply</a:t>
            </a:r>
          </a:p>
          <a:p>
            <a:pPr algn="ctr"/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random text</a:t>
            </a:r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. </a:t>
            </a:r>
            <a:endParaRPr lang="en-US" sz="1400">
              <a:solidFill>
                <a:schemeClr val="tx1">
                  <a:lumMod val="65000"/>
                  <a:lumOff val="3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402996" y="5517414"/>
            <a:ext cx="26203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Contrary to popular belief</a:t>
            </a:r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,</a:t>
            </a:r>
          </a:p>
          <a:p>
            <a:pPr algn="ctr"/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Lorem Ipsum is not </a:t>
            </a:r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simply</a:t>
            </a:r>
          </a:p>
          <a:p>
            <a:pPr algn="ctr"/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random text</a:t>
            </a:r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. </a:t>
            </a:r>
            <a:endParaRPr lang="en-US" sz="1400">
              <a:solidFill>
                <a:schemeClr val="tx1">
                  <a:lumMod val="65000"/>
                  <a:lumOff val="3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155895" y="5517414"/>
            <a:ext cx="26203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Contrary to popular belief</a:t>
            </a:r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,</a:t>
            </a:r>
          </a:p>
          <a:p>
            <a:pPr algn="ctr"/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Lorem Ipsum is not </a:t>
            </a:r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simply</a:t>
            </a:r>
          </a:p>
          <a:p>
            <a:pPr algn="ctr"/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random text</a:t>
            </a:r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. </a:t>
            </a:r>
            <a:endParaRPr lang="en-US" sz="1400">
              <a:solidFill>
                <a:schemeClr val="tx1">
                  <a:lumMod val="65000"/>
                  <a:lumOff val="3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945025" y="5517414"/>
            <a:ext cx="26203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Contrary to popular belief</a:t>
            </a:r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,</a:t>
            </a:r>
          </a:p>
          <a:p>
            <a:pPr algn="ctr"/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Lorem Ipsum is not </a:t>
            </a:r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simply</a:t>
            </a:r>
          </a:p>
          <a:p>
            <a:pPr algn="ctr"/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random text</a:t>
            </a:r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. </a:t>
            </a:r>
            <a:endParaRPr lang="en-US" sz="1400">
              <a:solidFill>
                <a:schemeClr val="tx1">
                  <a:lumMod val="65000"/>
                  <a:lumOff val="35000"/>
                </a:schemeClr>
              </a:solidFill>
              <a:latin typeface="Source Sans Pro Light" panose="020B0403030403020204" pitchFamily="34" charset="0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626" y="2682901"/>
            <a:ext cx="722911" cy="587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694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34" y="-43815"/>
            <a:ext cx="12199034" cy="5516147"/>
          </a:xfrm>
          <a:prstGeom prst="rect">
            <a:avLst/>
          </a:prstGeom>
        </p:spPr>
      </p:pic>
      <p:grpSp>
        <p:nvGrpSpPr>
          <p:cNvPr id="42" name="Group 41"/>
          <p:cNvGrpSpPr/>
          <p:nvPr/>
        </p:nvGrpSpPr>
        <p:grpSpPr>
          <a:xfrm>
            <a:off x="566046" y="406567"/>
            <a:ext cx="11110139" cy="920853"/>
            <a:chOff x="566046" y="406567"/>
            <a:chExt cx="11110139" cy="920853"/>
          </a:xfrm>
        </p:grpSpPr>
        <p:sp>
          <p:nvSpPr>
            <p:cNvPr id="43" name="TextBox 42"/>
            <p:cNvSpPr txBox="1"/>
            <p:nvPr/>
          </p:nvSpPr>
          <p:spPr>
            <a:xfrm>
              <a:off x="566047" y="406567"/>
              <a:ext cx="111101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smtClean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Social media with color background</a:t>
              </a:r>
              <a:endParaRPr lang="en-US" sz="3600">
                <a:solidFill>
                  <a:schemeClr val="bg1"/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66046" y="898769"/>
              <a:ext cx="110977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smtClean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Facebook, Twitter, LinkedIn, etc.</a:t>
              </a:r>
              <a:endParaRPr lang="en-US" sz="1400">
                <a:solidFill>
                  <a:schemeClr val="bg1"/>
                </a:solidFill>
                <a:latin typeface="Source Sans Pro Light" panose="020B0403030403020204" pitchFamily="34" charset="0"/>
              </a:endParaRP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668853" y="1241693"/>
              <a:ext cx="333375" cy="85727"/>
              <a:chOff x="1176205" y="1241693"/>
              <a:chExt cx="333375" cy="85727"/>
            </a:xfrm>
          </p:grpSpPr>
          <p:sp>
            <p:nvSpPr>
              <p:cNvPr id="46" name="Oval 45"/>
              <p:cNvSpPr/>
              <p:nvPr/>
            </p:nvSpPr>
            <p:spPr>
              <a:xfrm>
                <a:off x="1176205" y="1241695"/>
                <a:ext cx="85725" cy="857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Oval 46"/>
              <p:cNvSpPr/>
              <p:nvPr/>
            </p:nvSpPr>
            <p:spPr>
              <a:xfrm>
                <a:off x="1300030" y="1241694"/>
                <a:ext cx="85725" cy="857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Oval 47"/>
              <p:cNvSpPr/>
              <p:nvPr/>
            </p:nvSpPr>
            <p:spPr>
              <a:xfrm>
                <a:off x="1423855" y="1241693"/>
                <a:ext cx="85725" cy="857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7" name="Oval 36"/>
          <p:cNvSpPr/>
          <p:nvPr/>
        </p:nvSpPr>
        <p:spPr>
          <a:xfrm>
            <a:off x="1002228" y="1988308"/>
            <a:ext cx="1886858" cy="1886858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3769728" y="1988308"/>
            <a:ext cx="1886858" cy="1886858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6537228" y="1988308"/>
            <a:ext cx="1886858" cy="1886858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9304728" y="1988308"/>
            <a:ext cx="1886858" cy="1886858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2" name="Straight Connector 51"/>
          <p:cNvCxnSpPr/>
          <p:nvPr/>
        </p:nvCxnSpPr>
        <p:spPr>
          <a:xfrm flipH="1">
            <a:off x="1959679" y="3875166"/>
            <a:ext cx="2" cy="46445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Oval 52"/>
          <p:cNvSpPr/>
          <p:nvPr/>
        </p:nvSpPr>
        <p:spPr>
          <a:xfrm>
            <a:off x="1840616" y="4339621"/>
            <a:ext cx="238125" cy="238125"/>
          </a:xfrm>
          <a:prstGeom prst="ellipse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4" name="Straight Connector 53"/>
          <p:cNvCxnSpPr/>
          <p:nvPr/>
        </p:nvCxnSpPr>
        <p:spPr>
          <a:xfrm flipH="1">
            <a:off x="4745082" y="3875166"/>
            <a:ext cx="2" cy="46445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Oval 54"/>
          <p:cNvSpPr/>
          <p:nvPr/>
        </p:nvSpPr>
        <p:spPr>
          <a:xfrm>
            <a:off x="4626019" y="4339621"/>
            <a:ext cx="238125" cy="238125"/>
          </a:xfrm>
          <a:prstGeom prst="ellipse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6" name="Straight Connector 55"/>
          <p:cNvCxnSpPr/>
          <p:nvPr/>
        </p:nvCxnSpPr>
        <p:spPr>
          <a:xfrm flipH="1">
            <a:off x="7498926" y="3875166"/>
            <a:ext cx="2" cy="46445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Oval 56"/>
          <p:cNvSpPr/>
          <p:nvPr/>
        </p:nvSpPr>
        <p:spPr>
          <a:xfrm>
            <a:off x="7379863" y="4339621"/>
            <a:ext cx="238125" cy="238125"/>
          </a:xfrm>
          <a:prstGeom prst="ellipse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8" name="Straight Connector 57"/>
          <p:cNvCxnSpPr/>
          <p:nvPr/>
        </p:nvCxnSpPr>
        <p:spPr>
          <a:xfrm flipH="1">
            <a:off x="10255187" y="3875166"/>
            <a:ext cx="2" cy="46445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Oval 58"/>
          <p:cNvSpPr/>
          <p:nvPr/>
        </p:nvSpPr>
        <p:spPr>
          <a:xfrm>
            <a:off x="10136124" y="4339621"/>
            <a:ext cx="238125" cy="238125"/>
          </a:xfrm>
          <a:prstGeom prst="ellipse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Picture 5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9339" y="2545026"/>
            <a:ext cx="760680" cy="760680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Texturizer/>
                    </a14:imgEffect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3410" y="2517282"/>
            <a:ext cx="783344" cy="783344"/>
          </a:xfrm>
          <a:prstGeom prst="rect">
            <a:avLst/>
          </a:prstGeom>
          <a:noFill/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7027" y="2506453"/>
            <a:ext cx="818531" cy="818531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6392" y="2595359"/>
            <a:ext cx="745066" cy="745066"/>
          </a:xfrm>
          <a:prstGeom prst="rect">
            <a:avLst/>
          </a:prstGeom>
        </p:spPr>
      </p:pic>
      <p:sp>
        <p:nvSpPr>
          <p:cNvPr id="64" name="TextBox 63"/>
          <p:cNvSpPr txBox="1"/>
          <p:nvPr/>
        </p:nvSpPr>
        <p:spPr>
          <a:xfrm>
            <a:off x="1012358" y="4678248"/>
            <a:ext cx="1895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mtClean="0">
                <a:solidFill>
                  <a:schemeClr val="bg1"/>
                </a:solidFill>
                <a:latin typeface="Source Sans Pro" panose="020B0503030403020204" pitchFamily="34" charset="0"/>
              </a:rPr>
              <a:t>Facebook</a:t>
            </a:r>
          </a:p>
          <a:p>
            <a:pPr algn="ctr"/>
            <a:r>
              <a:rPr lang="en-US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23 454 followers</a:t>
            </a:r>
            <a:endParaRPr lang="en-US">
              <a:solidFill>
                <a:schemeClr val="bg1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765257" y="4678248"/>
            <a:ext cx="1895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mtClean="0">
                <a:solidFill>
                  <a:schemeClr val="bg1"/>
                </a:solidFill>
                <a:latin typeface="Source Sans Pro" panose="020B0503030403020204" pitchFamily="34" charset="0"/>
              </a:rPr>
              <a:t>Twitter</a:t>
            </a:r>
          </a:p>
          <a:p>
            <a:pPr algn="ctr"/>
            <a:r>
              <a:rPr lang="en-US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45 545 tweets</a:t>
            </a:r>
            <a:endParaRPr lang="en-US">
              <a:solidFill>
                <a:schemeClr val="bg1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518156" y="4612874"/>
            <a:ext cx="1895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mtClean="0">
                <a:solidFill>
                  <a:schemeClr val="bg1"/>
                </a:solidFill>
                <a:latin typeface="Source Sans Pro" panose="020B0503030403020204" pitchFamily="34" charset="0"/>
              </a:rPr>
              <a:t>Google +</a:t>
            </a:r>
          </a:p>
          <a:p>
            <a:pPr algn="ctr"/>
            <a:r>
              <a:rPr lang="en-US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4532 followers</a:t>
            </a:r>
            <a:endParaRPr lang="en-US">
              <a:solidFill>
                <a:schemeClr val="bg1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9300257" y="4612874"/>
            <a:ext cx="1895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mtClean="0">
                <a:solidFill>
                  <a:schemeClr val="bg1"/>
                </a:solidFill>
                <a:latin typeface="Source Sans Pro" panose="020B0503030403020204" pitchFamily="34" charset="0"/>
              </a:rPr>
              <a:t>LinkedIn</a:t>
            </a:r>
          </a:p>
          <a:p>
            <a:pPr algn="ctr"/>
            <a:r>
              <a:rPr lang="en-US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12 254 followers</a:t>
            </a:r>
            <a:endParaRPr lang="en-US">
              <a:solidFill>
                <a:schemeClr val="bg1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68" name="Oval 67"/>
          <p:cNvSpPr/>
          <p:nvPr/>
        </p:nvSpPr>
        <p:spPr>
          <a:xfrm>
            <a:off x="3165021" y="2753939"/>
            <a:ext cx="323557" cy="323557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>
            <a:off x="5935128" y="2763587"/>
            <a:ext cx="323557" cy="323557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/>
          <p:nvPr/>
        </p:nvSpPr>
        <p:spPr>
          <a:xfrm>
            <a:off x="8702628" y="2753938"/>
            <a:ext cx="323557" cy="323557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TextBox 70"/>
          <p:cNvSpPr txBox="1"/>
          <p:nvPr/>
        </p:nvSpPr>
        <p:spPr>
          <a:xfrm>
            <a:off x="635496" y="5810533"/>
            <a:ext cx="26203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Contrary to popular belief</a:t>
            </a:r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,</a:t>
            </a:r>
          </a:p>
          <a:p>
            <a:pPr algn="ctr"/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Lorem Ipsum is not </a:t>
            </a:r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simply</a:t>
            </a:r>
          </a:p>
          <a:p>
            <a:pPr algn="ctr"/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random text</a:t>
            </a:r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. </a:t>
            </a:r>
            <a:endParaRPr lang="en-US" sz="1400">
              <a:solidFill>
                <a:schemeClr val="tx1">
                  <a:lumMod val="65000"/>
                  <a:lumOff val="3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402996" y="5810533"/>
            <a:ext cx="26203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Contrary to popular belief</a:t>
            </a:r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,</a:t>
            </a:r>
          </a:p>
          <a:p>
            <a:pPr algn="ctr"/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Lorem Ipsum is not </a:t>
            </a:r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simply</a:t>
            </a:r>
          </a:p>
          <a:p>
            <a:pPr algn="ctr"/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random text</a:t>
            </a:r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. </a:t>
            </a:r>
            <a:endParaRPr lang="en-US" sz="1400">
              <a:solidFill>
                <a:schemeClr val="tx1">
                  <a:lumMod val="65000"/>
                  <a:lumOff val="3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155895" y="5810533"/>
            <a:ext cx="26203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Contrary to popular belief</a:t>
            </a:r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,</a:t>
            </a:r>
          </a:p>
          <a:p>
            <a:pPr algn="ctr"/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Lorem Ipsum is not </a:t>
            </a:r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simply</a:t>
            </a:r>
          </a:p>
          <a:p>
            <a:pPr algn="ctr"/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random text</a:t>
            </a:r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. </a:t>
            </a:r>
            <a:endParaRPr lang="en-US" sz="1400">
              <a:solidFill>
                <a:schemeClr val="tx1">
                  <a:lumMod val="65000"/>
                  <a:lumOff val="35000"/>
                </a:schemeClr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8945025" y="5810533"/>
            <a:ext cx="26203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Contrary to popular belief</a:t>
            </a:r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,</a:t>
            </a:r>
          </a:p>
          <a:p>
            <a:pPr algn="ctr"/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Lorem Ipsum is not </a:t>
            </a:r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simply</a:t>
            </a:r>
          </a:p>
          <a:p>
            <a:pPr algn="ctr"/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 </a:t>
            </a: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random text</a:t>
            </a:r>
            <a:r>
              <a:rPr 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</a:rPr>
              <a:t>. </a:t>
            </a:r>
            <a:endParaRPr lang="en-US" sz="1400">
              <a:solidFill>
                <a:schemeClr val="tx1">
                  <a:lumMod val="65000"/>
                  <a:lumOff val="35000"/>
                </a:schemeClr>
              </a:solidFill>
              <a:latin typeface="Source Sans Pro Light" panose="020B04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2957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76462" y="1968086"/>
            <a:ext cx="2249326" cy="2198028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4976073" y="1967537"/>
            <a:ext cx="2249715" cy="0"/>
          </a:xfrm>
          <a:prstGeom prst="line">
            <a:avLst/>
          </a:prstGeom>
          <a:ln>
            <a:solidFill>
              <a:schemeClr val="bg1">
                <a:alpha val="5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81358" y="1997233"/>
            <a:ext cx="41145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smtClean="0">
                <a:solidFill>
                  <a:schemeClr val="bg1"/>
                </a:solidFill>
                <a:latin typeface="Source Sans Pro" panose="020B0503030403020204" pitchFamily="34" charset="0"/>
              </a:rPr>
              <a:t>Monica Robertson</a:t>
            </a:r>
            <a:endParaRPr lang="en-US" sz="2400" dirty="0" smtClean="0">
              <a:solidFill>
                <a:schemeClr val="bg1"/>
              </a:solidFill>
              <a:latin typeface="Source Sans Pro" panose="020B0503030403020204" pitchFamily="34" charset="0"/>
            </a:endParaRPr>
          </a:p>
          <a:p>
            <a:pPr algn="r"/>
            <a:r>
              <a:rPr lang="en-US" sz="160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Sales Department</a:t>
            </a:r>
            <a:endParaRPr lang="en-US" sz="1600" dirty="0">
              <a:solidFill>
                <a:schemeClr val="bg1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81358" y="2894776"/>
            <a:ext cx="411456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>
                <a:solidFill>
                  <a:schemeClr val="bg1"/>
                </a:solidFill>
                <a:latin typeface="Source Sans Pro Light" panose="020B0403030403020204" pitchFamily="34" charset="0"/>
              </a:rPr>
              <a:t>The standard chunk of Lorem Ipsum used since the 1500s is </a:t>
            </a:r>
            <a:r>
              <a:rPr lang="en-US" sz="140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reproduced.</a:t>
            </a:r>
          </a:p>
          <a:p>
            <a:pPr algn="r"/>
            <a:endParaRPr lang="en-US" sz="1400">
              <a:solidFill>
                <a:schemeClr val="bg1"/>
              </a:solidFill>
              <a:latin typeface="Source Sans Pro Light" panose="020B0403030403020204" pitchFamily="34" charset="0"/>
            </a:endParaRPr>
          </a:p>
          <a:p>
            <a:pPr algn="r"/>
            <a:r>
              <a:rPr lang="en-US" sz="1400">
                <a:solidFill>
                  <a:schemeClr val="bg1"/>
                </a:solidFill>
                <a:latin typeface="Source Sans Pro Light" panose="020B0403030403020204" pitchFamily="34" charset="0"/>
              </a:rPr>
              <a:t>The standard chunk of Lorem Ipsum </a:t>
            </a:r>
            <a:endParaRPr lang="en-US" sz="1400" smtClean="0">
              <a:solidFill>
                <a:schemeClr val="bg1"/>
              </a:solidFill>
              <a:latin typeface="Source Sans Pro Light" panose="020B0403030403020204" pitchFamily="34" charset="0"/>
            </a:endParaRPr>
          </a:p>
          <a:p>
            <a:pPr algn="r"/>
            <a:r>
              <a:rPr lang="en-US" sz="140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used </a:t>
            </a:r>
            <a:r>
              <a:rPr lang="en-US" sz="1400">
                <a:solidFill>
                  <a:schemeClr val="bg1"/>
                </a:solidFill>
                <a:latin typeface="Source Sans Pro Light" panose="020B0403030403020204" pitchFamily="34" charset="0"/>
              </a:rPr>
              <a:t>since the 1500s is reproduced.</a:t>
            </a:r>
          </a:p>
          <a:p>
            <a:pPr algn="r"/>
            <a:endParaRPr lang="en-US" sz="1400">
              <a:solidFill>
                <a:schemeClr val="bg1"/>
              </a:solidFill>
              <a:latin typeface="Source Sans Pro Light" panose="020B0403030403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697472" y="4468586"/>
            <a:ext cx="10798629" cy="0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0942" y="2083047"/>
            <a:ext cx="416990" cy="41699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8011939" y="2118252"/>
            <a:ext cx="33939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Lorem impsum dolor sit amet</a:t>
            </a:r>
            <a:endParaRPr lang="en-US" sz="1400" dirty="0" smtClean="0">
              <a:solidFill>
                <a:schemeClr val="bg1"/>
              </a:solidFill>
              <a:latin typeface="Source Sans Pro Light" panose="020B0403030403020204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0942" y="2576019"/>
            <a:ext cx="416990" cy="41699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8011939" y="2611224"/>
            <a:ext cx="33939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  <a:latin typeface="Source Sans Pro Light" panose="020B0403030403020204" pitchFamily="34" charset="0"/>
              </a:rPr>
              <a:t>There are many variations of passages</a:t>
            </a:r>
            <a:endParaRPr lang="en-US" sz="1400" dirty="0" smtClean="0">
              <a:solidFill>
                <a:schemeClr val="bg1"/>
              </a:solidFill>
              <a:latin typeface="Source Sans Pro Light" panose="020B0403030403020204" pitchFamily="34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0942" y="3054675"/>
            <a:ext cx="416990" cy="41699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8011939" y="3089880"/>
            <a:ext cx="33939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  <a:latin typeface="Source Sans Pro Light" panose="020B0403030403020204" pitchFamily="34" charset="0"/>
              </a:rPr>
              <a:t>If you are going to use a passage</a:t>
            </a:r>
            <a:endParaRPr lang="en-US" sz="1400" dirty="0" smtClean="0">
              <a:solidFill>
                <a:schemeClr val="bg1"/>
              </a:solidFill>
              <a:latin typeface="Source Sans Pro Light" panose="020B0403030403020204" pitchFamily="3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0942" y="3533084"/>
            <a:ext cx="416990" cy="41699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8011939" y="3568289"/>
            <a:ext cx="3393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  <a:latin typeface="Source Sans Pro Light" panose="020B0403030403020204" pitchFamily="34" charset="0"/>
              </a:rPr>
              <a:t>Latin words, combined with a handful of model</a:t>
            </a:r>
            <a:endParaRPr lang="en-US" sz="1400" dirty="0" smtClean="0">
              <a:solidFill>
                <a:schemeClr val="bg1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297893" y="4722028"/>
            <a:ext cx="1661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smtClean="0">
                <a:solidFill>
                  <a:schemeClr val="bg1"/>
                </a:solidFill>
                <a:latin typeface="Source Sans Pro" panose="020B0503030403020204" pitchFamily="34" charset="0"/>
              </a:rPr>
              <a:t>Creativity</a:t>
            </a:r>
            <a:endParaRPr lang="en-US" sz="160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173667" y="4722028"/>
            <a:ext cx="1661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mtClean="0">
                <a:solidFill>
                  <a:schemeClr val="bg1"/>
                </a:solidFill>
                <a:latin typeface="Source Sans Pro" panose="020B0503030403020204" pitchFamily="34" charset="0"/>
              </a:rPr>
              <a:t>Team Work</a:t>
            </a:r>
            <a:endParaRPr lang="en-US" sz="160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200337" y="5768694"/>
            <a:ext cx="1661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mtClean="0">
                <a:solidFill>
                  <a:schemeClr val="bg1"/>
                </a:solidFill>
                <a:latin typeface="Source Sans Pro" panose="020B0503030403020204" pitchFamily="34" charset="0"/>
              </a:rPr>
              <a:t>Communication</a:t>
            </a:r>
            <a:endParaRPr lang="en-US" sz="160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145493" y="5766018"/>
            <a:ext cx="1661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smtClean="0">
                <a:solidFill>
                  <a:schemeClr val="bg1"/>
                </a:solidFill>
                <a:latin typeface="Source Sans Pro" panose="020B0503030403020204" pitchFamily="34" charset="0"/>
              </a:rPr>
              <a:t>Initiative</a:t>
            </a:r>
            <a:endParaRPr lang="en-US" sz="160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6311900" y="5182635"/>
            <a:ext cx="4561840" cy="0"/>
          </a:xfrm>
          <a:prstGeom prst="line">
            <a:avLst/>
          </a:prstGeom>
          <a:ln>
            <a:solidFill>
              <a:schemeClr val="bg1">
                <a:alpha val="5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6314101" y="5159775"/>
            <a:ext cx="2598420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10873740" y="4878870"/>
            <a:ext cx="609600" cy="609600"/>
          </a:xfrm>
          <a:prstGeom prst="ellipse">
            <a:avLst/>
          </a:prstGeom>
          <a:noFill/>
          <a:ln w="6350">
            <a:solidFill>
              <a:schemeClr val="bg1">
                <a:alpha val="5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smtClean="0">
                <a:latin typeface="Source Sans Pro Light" panose="020B0403030403020204" pitchFamily="34" charset="0"/>
              </a:rPr>
              <a:t>53%</a:t>
            </a:r>
            <a:endParaRPr lang="en-US" sz="1100">
              <a:latin typeface="Source Sans Pro Light" panose="020B0403030403020204" pitchFamily="34" charset="0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6311900" y="6146193"/>
            <a:ext cx="4561840" cy="0"/>
          </a:xfrm>
          <a:prstGeom prst="line">
            <a:avLst/>
          </a:prstGeom>
          <a:ln>
            <a:solidFill>
              <a:schemeClr val="bg1">
                <a:alpha val="5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6311899" y="6123333"/>
            <a:ext cx="3756025" cy="545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10873740" y="5842428"/>
            <a:ext cx="609600" cy="609600"/>
          </a:xfrm>
          <a:prstGeom prst="ellipse">
            <a:avLst/>
          </a:prstGeom>
          <a:noFill/>
          <a:ln w="6350">
            <a:solidFill>
              <a:schemeClr val="bg1">
                <a:alpha val="5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smtClean="0">
                <a:latin typeface="Source Sans Pro Light" panose="020B0403030403020204" pitchFamily="34" charset="0"/>
              </a:rPr>
              <a:t>89%</a:t>
            </a:r>
            <a:endParaRPr lang="en-US" sz="1100">
              <a:latin typeface="Source Sans Pro Light" panose="020B0403030403020204" pitchFamily="34" charset="0"/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>
            <a:off x="1304684" y="5182634"/>
            <a:ext cx="4561840" cy="0"/>
          </a:xfrm>
          <a:prstGeom prst="line">
            <a:avLst/>
          </a:prstGeom>
          <a:ln>
            <a:solidFill>
              <a:schemeClr val="bg1">
                <a:alpha val="5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1489075" y="5159775"/>
            <a:ext cx="4373245" cy="489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693081" y="4871613"/>
            <a:ext cx="609600" cy="609600"/>
          </a:xfrm>
          <a:prstGeom prst="ellipse">
            <a:avLst/>
          </a:prstGeom>
          <a:noFill/>
          <a:ln w="6350">
            <a:solidFill>
              <a:schemeClr val="bg1">
                <a:alpha val="5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smtClean="0">
                <a:latin typeface="Source Sans Pro Light" panose="020B0403030403020204" pitchFamily="34" charset="0"/>
              </a:rPr>
              <a:t>98%</a:t>
            </a:r>
            <a:endParaRPr lang="en-US" sz="1100">
              <a:latin typeface="Source Sans Pro Light" panose="020B0403030403020204" pitchFamily="34" charset="0"/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>
            <a:off x="1304684" y="6133032"/>
            <a:ext cx="4561840" cy="0"/>
          </a:xfrm>
          <a:prstGeom prst="line">
            <a:avLst/>
          </a:prstGeom>
          <a:ln>
            <a:solidFill>
              <a:schemeClr val="bg1">
                <a:alpha val="5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>
            <a:off x="1302681" y="6110173"/>
            <a:ext cx="455963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693081" y="5822011"/>
            <a:ext cx="609600" cy="609600"/>
          </a:xfrm>
          <a:prstGeom prst="ellipse">
            <a:avLst/>
          </a:prstGeom>
          <a:noFill/>
          <a:ln w="6350">
            <a:solidFill>
              <a:schemeClr val="bg1">
                <a:alpha val="5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smtClean="0">
                <a:latin typeface="Source Sans Pro Light" panose="020B0403030403020204" pitchFamily="34" charset="0"/>
              </a:rPr>
              <a:t>100%</a:t>
            </a:r>
            <a:endParaRPr lang="en-US" sz="800">
              <a:latin typeface="Source Sans Pro Light" panose="020B0403030403020204" pitchFamily="34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566046" y="406567"/>
            <a:ext cx="11110139" cy="920853"/>
            <a:chOff x="566046" y="406567"/>
            <a:chExt cx="11110139" cy="920853"/>
          </a:xfrm>
        </p:grpSpPr>
        <p:sp>
          <p:nvSpPr>
            <p:cNvPr id="39" name="TextBox 38"/>
            <p:cNvSpPr txBox="1"/>
            <p:nvPr/>
          </p:nvSpPr>
          <p:spPr>
            <a:xfrm>
              <a:off x="566047" y="406567"/>
              <a:ext cx="111101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smtClean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Meet Monica – Sales Department</a:t>
              </a:r>
              <a:endParaRPr lang="en-US" sz="3600">
                <a:solidFill>
                  <a:schemeClr val="bg1"/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66046" y="898769"/>
              <a:ext cx="110977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smtClean="0">
                  <a:solidFill>
                    <a:schemeClr val="bg1"/>
                  </a:solidFill>
                  <a:latin typeface="Source Sans Pro Light" panose="020B0403030403020204" pitchFamily="34" charset="0"/>
                </a:rPr>
                <a:t>A detailed information about a person</a:t>
              </a:r>
              <a:endParaRPr lang="en-US" sz="1400">
                <a:solidFill>
                  <a:schemeClr val="bg1"/>
                </a:solidFill>
                <a:latin typeface="Source Sans Pro Light" panose="020B0403030403020204" pitchFamily="34" charset="0"/>
              </a:endParaRPr>
            </a:p>
          </p:txBody>
        </p:sp>
        <p:grpSp>
          <p:nvGrpSpPr>
            <p:cNvPr id="44" name="Group 43"/>
            <p:cNvGrpSpPr/>
            <p:nvPr/>
          </p:nvGrpSpPr>
          <p:grpSpPr>
            <a:xfrm>
              <a:off x="668853" y="1241693"/>
              <a:ext cx="333375" cy="85727"/>
              <a:chOff x="1176205" y="1241693"/>
              <a:chExt cx="333375" cy="85727"/>
            </a:xfrm>
          </p:grpSpPr>
          <p:sp>
            <p:nvSpPr>
              <p:cNvPr id="45" name="Oval 44"/>
              <p:cNvSpPr/>
              <p:nvPr/>
            </p:nvSpPr>
            <p:spPr>
              <a:xfrm>
                <a:off x="1176205" y="1241695"/>
                <a:ext cx="85725" cy="857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Oval 45"/>
              <p:cNvSpPr/>
              <p:nvPr/>
            </p:nvSpPr>
            <p:spPr>
              <a:xfrm>
                <a:off x="1300030" y="1241694"/>
                <a:ext cx="85725" cy="857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Oval 46"/>
              <p:cNvSpPr/>
              <p:nvPr/>
            </p:nvSpPr>
            <p:spPr>
              <a:xfrm>
                <a:off x="1423855" y="1241693"/>
                <a:ext cx="85725" cy="857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aphicFrame>
        <p:nvGraphicFramePr>
          <p:cNvPr id="49" name="Diagram 48"/>
          <p:cNvGraphicFramePr/>
          <p:nvPr>
            <p:extLst>
              <p:ext uri="{D42A27DB-BD31-4B8C-83A1-F6EECF244321}">
                <p14:modId xmlns:p14="http://schemas.microsoft.com/office/powerpoint/2010/main" val="3233391879"/>
              </p:ext>
            </p:extLst>
          </p:nvPr>
        </p:nvGraphicFramePr>
        <p:xfrm>
          <a:off x="5152010" y="2192373"/>
          <a:ext cx="1880282" cy="17950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288046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34" y="-43815"/>
            <a:ext cx="12199034" cy="6901815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2067951" y="2244090"/>
            <a:ext cx="79763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spc="-150" dirty="0" smtClean="0">
                <a:solidFill>
                  <a:schemeClr val="bg1"/>
                </a:solidFill>
                <a:latin typeface="Source Sans Pro Light" panose="020B0403030403020204" pitchFamily="34" charset="0"/>
              </a:rPr>
              <a:t>Thank you for your attention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508885" y="2828865"/>
            <a:ext cx="5094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Source Sans Pro Light" panose="020B0403030403020204" pitchFamily="34" charset="0"/>
              </a:rPr>
              <a:t>SEE OUR CONTACT INFORMATION BELOW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Source Sans Pro Light" panose="020B04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4986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566046" y="406567"/>
            <a:ext cx="11110139" cy="920853"/>
            <a:chOff x="566046" y="406567"/>
            <a:chExt cx="11110139" cy="920853"/>
          </a:xfrm>
        </p:grpSpPr>
        <p:sp>
          <p:nvSpPr>
            <p:cNvPr id="13" name="TextBox 12"/>
            <p:cNvSpPr txBox="1"/>
            <p:nvPr/>
          </p:nvSpPr>
          <p:spPr>
            <a:xfrm>
              <a:off x="566047" y="406567"/>
              <a:ext cx="111101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Wide text</a:t>
              </a:r>
              <a:endPara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66046" y="898769"/>
              <a:ext cx="110977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>
                      <a:lumMod val="65000"/>
                    </a:schemeClr>
                  </a:solidFill>
                  <a:latin typeface="Source Sans Pro Light" panose="020B0403030403020204" pitchFamily="34" charset="0"/>
                </a:rPr>
                <a:t>Sample of how you can arrange your text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668853" y="1241693"/>
              <a:ext cx="333375" cy="85727"/>
              <a:chOff x="1176205" y="1241693"/>
              <a:chExt cx="333375" cy="85727"/>
            </a:xfrm>
          </p:grpSpPr>
          <p:sp>
            <p:nvSpPr>
              <p:cNvPr id="16" name="Oval 15"/>
              <p:cNvSpPr/>
              <p:nvPr/>
            </p:nvSpPr>
            <p:spPr>
              <a:xfrm>
                <a:off x="1176205" y="1241695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1300030" y="1241694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1423855" y="1241693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566046" y="1750983"/>
            <a:ext cx="1109776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Source Sans Pro" panose="020B0503030403020204" pitchFamily="34" charset="0"/>
              </a:rPr>
              <a:t>Sed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ut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perspiciatis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unde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omnis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iste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natus</a:t>
            </a:r>
            <a:r>
              <a:rPr lang="en-US" dirty="0">
                <a:latin typeface="Source Sans Pro" panose="020B0503030403020204" pitchFamily="34" charset="0"/>
              </a:rPr>
              <a:t> error sit </a:t>
            </a:r>
            <a:r>
              <a:rPr lang="en-US" dirty="0" err="1">
                <a:latin typeface="Source Sans Pro" panose="020B0503030403020204" pitchFamily="34" charset="0"/>
              </a:rPr>
              <a:t>voluptatem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accusantium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doloremque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laudantium</a:t>
            </a:r>
            <a:r>
              <a:rPr lang="en-US" dirty="0">
                <a:latin typeface="Source Sans Pro" panose="020B0503030403020204" pitchFamily="34" charset="0"/>
              </a:rPr>
              <a:t>, </a:t>
            </a:r>
            <a:r>
              <a:rPr lang="en-US" dirty="0" err="1">
                <a:latin typeface="Source Sans Pro" panose="020B0503030403020204" pitchFamily="34" charset="0"/>
              </a:rPr>
              <a:t>totam</a:t>
            </a:r>
            <a:r>
              <a:rPr lang="en-US" dirty="0">
                <a:latin typeface="Source Sans Pro" panose="020B0503030403020204" pitchFamily="34" charset="0"/>
              </a:rPr>
              <a:t> rem </a:t>
            </a:r>
            <a:r>
              <a:rPr lang="en-US" dirty="0" err="1">
                <a:latin typeface="Source Sans Pro" panose="020B0503030403020204" pitchFamily="34" charset="0"/>
              </a:rPr>
              <a:t>aperiam</a:t>
            </a:r>
            <a:r>
              <a:rPr lang="en-US" dirty="0">
                <a:latin typeface="Source Sans Pro" panose="020B0503030403020204" pitchFamily="34" charset="0"/>
              </a:rPr>
              <a:t>, </a:t>
            </a:r>
            <a:r>
              <a:rPr lang="en-US" dirty="0" err="1">
                <a:latin typeface="Source Sans Pro" panose="020B0503030403020204" pitchFamily="34" charset="0"/>
              </a:rPr>
              <a:t>eaque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ipsa</a:t>
            </a:r>
            <a:r>
              <a:rPr lang="en-US" dirty="0">
                <a:latin typeface="Source Sans Pro" panose="020B0503030403020204" pitchFamily="34" charset="0"/>
              </a:rPr>
              <a:t> quae </a:t>
            </a:r>
            <a:r>
              <a:rPr lang="en-US" dirty="0" err="1">
                <a:latin typeface="Source Sans Pro" panose="020B0503030403020204" pitchFamily="34" charset="0"/>
              </a:rPr>
              <a:t>ab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illo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Source Sans Pro" panose="020B0503030403020204" pitchFamily="34" charset="0"/>
              </a:rPr>
              <a:t>inventore</a:t>
            </a:r>
            <a:r>
              <a:rPr lang="en-US" dirty="0">
                <a:solidFill>
                  <a:srgbClr val="FFC000"/>
                </a:solidFill>
                <a:latin typeface="Source Sans Pro" panose="020B0503030403020204" pitchFamily="34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Source Sans Pro" panose="020B0503030403020204" pitchFamily="34" charset="0"/>
              </a:rPr>
              <a:t>veritatis</a:t>
            </a:r>
            <a:r>
              <a:rPr lang="en-US" dirty="0">
                <a:solidFill>
                  <a:srgbClr val="FFC000"/>
                </a:solidFill>
                <a:latin typeface="Source Sans Pro" panose="020B0503030403020204" pitchFamily="34" charset="0"/>
              </a:rPr>
              <a:t> et quasi </a:t>
            </a:r>
            <a:r>
              <a:rPr lang="en-US" dirty="0" err="1">
                <a:latin typeface="Source Sans Pro" panose="020B0503030403020204" pitchFamily="34" charset="0"/>
              </a:rPr>
              <a:t>architecto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endParaRPr lang="en-US" dirty="0" smtClean="0">
              <a:latin typeface="Source Sans Pro" panose="020B0503030403020204" pitchFamily="34" charset="0"/>
            </a:endParaRPr>
          </a:p>
          <a:p>
            <a:pPr algn="just"/>
            <a:endParaRPr lang="en-US" dirty="0">
              <a:latin typeface="Source Sans Pro" panose="020B0503030403020204" pitchFamily="34" charset="0"/>
            </a:endParaRPr>
          </a:p>
          <a:p>
            <a:pPr algn="just"/>
            <a:r>
              <a:rPr lang="en-US" dirty="0" err="1">
                <a:latin typeface="Source Sans Pro Light" panose="020B0403030403020204" pitchFamily="34" charset="0"/>
              </a:rPr>
              <a:t>S</a:t>
            </a:r>
            <a:r>
              <a:rPr lang="en-US" dirty="0" err="1" smtClean="0">
                <a:latin typeface="Source Sans Pro Light" panose="020B0403030403020204" pitchFamily="34" charset="0"/>
              </a:rPr>
              <a:t>unt</a:t>
            </a:r>
            <a:r>
              <a:rPr lang="en-US" dirty="0" smtClean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explicabo</a:t>
            </a:r>
            <a:r>
              <a:rPr lang="en-US" dirty="0">
                <a:latin typeface="Source Sans Pro Light" panose="020B0403030403020204" pitchFamily="34" charset="0"/>
              </a:rPr>
              <a:t>. </a:t>
            </a:r>
            <a:r>
              <a:rPr lang="en-US" dirty="0" err="1">
                <a:latin typeface="Source Sans Pro Light" panose="020B0403030403020204" pitchFamily="34" charset="0"/>
              </a:rPr>
              <a:t>Nemo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enim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ipsam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voluptatem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quia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voluptas</a:t>
            </a:r>
            <a:r>
              <a:rPr lang="en-US" dirty="0">
                <a:latin typeface="Source Sans Pro Light" panose="020B0403030403020204" pitchFamily="34" charset="0"/>
              </a:rPr>
              <a:t> sit </a:t>
            </a:r>
            <a:r>
              <a:rPr lang="en-US" dirty="0" err="1">
                <a:latin typeface="Source Sans Pro Light" panose="020B0403030403020204" pitchFamily="34" charset="0"/>
              </a:rPr>
              <a:t>aspernatur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aut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odit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aut</a:t>
            </a:r>
            <a:r>
              <a:rPr lang="en-US" dirty="0">
                <a:latin typeface="Source Sans Pro Light" panose="020B0403030403020204" pitchFamily="34" charset="0"/>
              </a:rPr>
              <a:t> fugit, </a:t>
            </a:r>
            <a:r>
              <a:rPr lang="en-US" dirty="0" err="1">
                <a:latin typeface="Source Sans Pro Light" panose="020B0403030403020204" pitchFamily="34" charset="0"/>
              </a:rPr>
              <a:t>sed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quia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consequuntur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magni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dolores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eos</a:t>
            </a:r>
            <a:r>
              <a:rPr lang="en-US" dirty="0">
                <a:latin typeface="Source Sans Pro Light" panose="020B0403030403020204" pitchFamily="34" charset="0"/>
              </a:rPr>
              <a:t> qui </a:t>
            </a:r>
            <a:r>
              <a:rPr lang="en-US" dirty="0" err="1">
                <a:latin typeface="Source Sans Pro Light" panose="020B0403030403020204" pitchFamily="34" charset="0"/>
              </a:rPr>
              <a:t>ratione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voluptatem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sequi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nesciunt</a:t>
            </a:r>
            <a:r>
              <a:rPr lang="en-US" dirty="0">
                <a:latin typeface="Source Sans Pro Light" panose="020B0403030403020204" pitchFamily="34" charset="0"/>
              </a:rPr>
              <a:t>. </a:t>
            </a:r>
            <a:r>
              <a:rPr lang="en-US" dirty="0" err="1">
                <a:latin typeface="Source Sans Pro Light" panose="020B0403030403020204" pitchFamily="34" charset="0"/>
              </a:rPr>
              <a:t>Neque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porro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quisquam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est</a:t>
            </a:r>
            <a:r>
              <a:rPr lang="en-US" dirty="0">
                <a:latin typeface="Source Sans Pro Light" panose="020B0403030403020204" pitchFamily="34" charset="0"/>
              </a:rPr>
              <a:t>, qui </a:t>
            </a:r>
            <a:r>
              <a:rPr lang="en-US" dirty="0" err="1">
                <a:latin typeface="Source Sans Pro Light" panose="020B0403030403020204" pitchFamily="34" charset="0"/>
              </a:rPr>
              <a:t>dolorem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ipsum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quia</a:t>
            </a:r>
            <a:r>
              <a:rPr lang="en-US" dirty="0">
                <a:latin typeface="Source Sans Pro Light" panose="020B0403030403020204" pitchFamily="34" charset="0"/>
              </a:rPr>
              <a:t> dolor sit </a:t>
            </a:r>
            <a:r>
              <a:rPr lang="en-US" dirty="0" err="1">
                <a:latin typeface="Source Sans Pro Light" panose="020B0403030403020204" pitchFamily="34" charset="0"/>
              </a:rPr>
              <a:t>amet</a:t>
            </a:r>
            <a:r>
              <a:rPr lang="en-US" dirty="0">
                <a:latin typeface="Source Sans Pro Light" panose="020B0403030403020204" pitchFamily="34" charset="0"/>
              </a:rPr>
              <a:t>, </a:t>
            </a:r>
            <a:r>
              <a:rPr lang="en-US" dirty="0" err="1">
                <a:latin typeface="Source Sans Pro Light" panose="020B0403030403020204" pitchFamily="34" charset="0"/>
              </a:rPr>
              <a:t>consectetur</a:t>
            </a:r>
            <a:r>
              <a:rPr lang="en-US" dirty="0">
                <a:latin typeface="Source Sans Pro Light" panose="020B0403030403020204" pitchFamily="34" charset="0"/>
              </a:rPr>
              <a:t>, </a:t>
            </a:r>
            <a:r>
              <a:rPr lang="en-US" dirty="0" err="1">
                <a:latin typeface="Source Sans Pro Light" panose="020B0403030403020204" pitchFamily="34" charset="0"/>
              </a:rPr>
              <a:t>adipisci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velit</a:t>
            </a:r>
            <a:r>
              <a:rPr lang="en-US" dirty="0">
                <a:latin typeface="Source Sans Pro Light" panose="020B0403030403020204" pitchFamily="34" charset="0"/>
              </a:rPr>
              <a:t>, </a:t>
            </a:r>
            <a:r>
              <a:rPr lang="en-US" dirty="0" err="1">
                <a:latin typeface="Source Sans Pro Light" panose="020B0403030403020204" pitchFamily="34" charset="0"/>
              </a:rPr>
              <a:t>sed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quia</a:t>
            </a:r>
            <a:r>
              <a:rPr lang="en-US" dirty="0">
                <a:latin typeface="Source Sans Pro Light" panose="020B0403030403020204" pitchFamily="34" charset="0"/>
              </a:rPr>
              <a:t> non </a:t>
            </a:r>
            <a:r>
              <a:rPr lang="en-US" dirty="0" err="1">
                <a:latin typeface="Source Sans Pro Light" panose="020B0403030403020204" pitchFamily="34" charset="0"/>
              </a:rPr>
              <a:t>numquam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 smtClean="0">
                <a:latin typeface="Source Sans Pro Light" panose="020B0403030403020204" pitchFamily="34" charset="0"/>
              </a:rPr>
              <a:t>eius</a:t>
            </a:r>
            <a:endParaRPr lang="en-US" dirty="0" smtClean="0">
              <a:latin typeface="Source Sans Pro Light" panose="020B0403030403020204" pitchFamily="34" charset="0"/>
            </a:endParaRPr>
          </a:p>
          <a:p>
            <a:pPr algn="just"/>
            <a:endParaRPr lang="en-US" dirty="0">
              <a:latin typeface="Source Sans Pro Light" panose="020B0403030403020204" pitchFamily="34" charset="0"/>
            </a:endParaRPr>
          </a:p>
          <a:p>
            <a:pPr algn="just"/>
            <a:r>
              <a:rPr lang="en-US" dirty="0" err="1">
                <a:latin typeface="Source Sans Pro Light" panose="020B0403030403020204" pitchFamily="34" charset="0"/>
              </a:rPr>
              <a:t>Nemo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enim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ipsam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voluptatem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quia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voluptas</a:t>
            </a:r>
            <a:r>
              <a:rPr lang="en-US" dirty="0">
                <a:latin typeface="Source Sans Pro Light" panose="020B0403030403020204" pitchFamily="34" charset="0"/>
              </a:rPr>
              <a:t> sit </a:t>
            </a:r>
            <a:r>
              <a:rPr lang="en-US" dirty="0" err="1">
                <a:latin typeface="Source Sans Pro Light" panose="020B0403030403020204" pitchFamily="34" charset="0"/>
              </a:rPr>
              <a:t>aspernatur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aut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odit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aut</a:t>
            </a:r>
            <a:r>
              <a:rPr lang="en-US" dirty="0">
                <a:latin typeface="Source Sans Pro Light" panose="020B0403030403020204" pitchFamily="34" charset="0"/>
              </a:rPr>
              <a:t> fugit, </a:t>
            </a:r>
            <a:r>
              <a:rPr lang="en-US" dirty="0" err="1">
                <a:latin typeface="Source Sans Pro Light" panose="020B0403030403020204" pitchFamily="34" charset="0"/>
              </a:rPr>
              <a:t>sed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quia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consequuntur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magni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dolores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eos</a:t>
            </a:r>
            <a:r>
              <a:rPr lang="en-US" dirty="0">
                <a:latin typeface="Source Sans Pro Light" panose="020B0403030403020204" pitchFamily="34" charset="0"/>
              </a:rPr>
              <a:t> qui </a:t>
            </a:r>
            <a:r>
              <a:rPr lang="en-US" dirty="0" err="1">
                <a:latin typeface="Source Sans Pro Light" panose="020B0403030403020204" pitchFamily="34" charset="0"/>
              </a:rPr>
              <a:t>ratione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voluptatem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sequi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nesciunt</a:t>
            </a:r>
            <a:r>
              <a:rPr lang="en-US" dirty="0">
                <a:latin typeface="Source Sans Pro Light" panose="020B0403030403020204" pitchFamily="34" charset="0"/>
              </a:rPr>
              <a:t>. </a:t>
            </a:r>
            <a:r>
              <a:rPr lang="en-US" dirty="0" err="1">
                <a:latin typeface="Source Sans Pro Light" panose="020B0403030403020204" pitchFamily="34" charset="0"/>
              </a:rPr>
              <a:t>Neque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porro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quisquam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est</a:t>
            </a:r>
            <a:r>
              <a:rPr lang="en-US" dirty="0">
                <a:latin typeface="Source Sans Pro Light" panose="020B0403030403020204" pitchFamily="34" charset="0"/>
              </a:rPr>
              <a:t>, qui </a:t>
            </a:r>
            <a:r>
              <a:rPr lang="en-US" dirty="0" err="1">
                <a:latin typeface="Source Sans Pro Light" panose="020B0403030403020204" pitchFamily="34" charset="0"/>
              </a:rPr>
              <a:t>dolorem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ipsum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quia</a:t>
            </a:r>
            <a:r>
              <a:rPr lang="en-US" dirty="0">
                <a:latin typeface="Source Sans Pro Light" panose="020B0403030403020204" pitchFamily="34" charset="0"/>
              </a:rPr>
              <a:t> dolor sit </a:t>
            </a:r>
            <a:r>
              <a:rPr lang="en-US" dirty="0" err="1">
                <a:latin typeface="Source Sans Pro Light" panose="020B0403030403020204" pitchFamily="34" charset="0"/>
              </a:rPr>
              <a:t>amet</a:t>
            </a:r>
            <a:r>
              <a:rPr lang="en-US" dirty="0">
                <a:latin typeface="Source Sans Pro Light" panose="020B0403030403020204" pitchFamily="34" charset="0"/>
              </a:rPr>
              <a:t>, </a:t>
            </a:r>
            <a:r>
              <a:rPr lang="en-US" dirty="0" err="1">
                <a:latin typeface="Source Sans Pro Light" panose="020B0403030403020204" pitchFamily="34" charset="0"/>
              </a:rPr>
              <a:t>consectetur</a:t>
            </a:r>
            <a:r>
              <a:rPr lang="en-US" dirty="0">
                <a:latin typeface="Source Sans Pro Light" panose="020B0403030403020204" pitchFamily="34" charset="0"/>
              </a:rPr>
              <a:t>, </a:t>
            </a:r>
            <a:r>
              <a:rPr lang="en-US" dirty="0" err="1">
                <a:latin typeface="Source Sans Pro Light" panose="020B0403030403020204" pitchFamily="34" charset="0"/>
              </a:rPr>
              <a:t>adipisci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velit</a:t>
            </a:r>
            <a:r>
              <a:rPr lang="en-US" dirty="0">
                <a:latin typeface="Source Sans Pro Light" panose="020B0403030403020204" pitchFamily="34" charset="0"/>
              </a:rPr>
              <a:t>, </a:t>
            </a:r>
            <a:r>
              <a:rPr lang="en-US" dirty="0" err="1">
                <a:latin typeface="Source Sans Pro Light" panose="020B0403030403020204" pitchFamily="34" charset="0"/>
              </a:rPr>
              <a:t>sed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quia</a:t>
            </a:r>
            <a:r>
              <a:rPr lang="en-US" dirty="0">
                <a:latin typeface="Source Sans Pro Light" panose="020B0403030403020204" pitchFamily="34" charset="0"/>
              </a:rPr>
              <a:t> non </a:t>
            </a:r>
            <a:r>
              <a:rPr lang="en-US" dirty="0" err="1">
                <a:latin typeface="Source Sans Pro Light" panose="020B0403030403020204" pitchFamily="34" charset="0"/>
              </a:rPr>
              <a:t>numquam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eius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endParaRPr lang="en-US" dirty="0" smtClean="0">
              <a:latin typeface="Source Sans Pro Light" panose="020B0403030403020204" pitchFamily="34" charset="0"/>
            </a:endParaRPr>
          </a:p>
          <a:p>
            <a:pPr algn="just"/>
            <a:endParaRPr lang="en-US" dirty="0">
              <a:latin typeface="Source Sans Pro Light" panose="020B0403030403020204" pitchFamily="34" charset="0"/>
            </a:endParaRPr>
          </a:p>
          <a:p>
            <a:pPr algn="just"/>
            <a:r>
              <a:rPr lang="en-US" dirty="0" err="1">
                <a:latin typeface="Source Sans Pro Light" panose="020B0403030403020204" pitchFamily="34" charset="0"/>
              </a:rPr>
              <a:t>Nemo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enim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ipsam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voluptatem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quia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voluptas</a:t>
            </a:r>
            <a:r>
              <a:rPr lang="en-US" dirty="0">
                <a:latin typeface="Source Sans Pro Light" panose="020B0403030403020204" pitchFamily="34" charset="0"/>
              </a:rPr>
              <a:t> sit </a:t>
            </a:r>
            <a:r>
              <a:rPr lang="en-US" dirty="0" err="1">
                <a:latin typeface="Source Sans Pro Light" panose="020B0403030403020204" pitchFamily="34" charset="0"/>
              </a:rPr>
              <a:t>aspernatur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aut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odit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aut</a:t>
            </a:r>
            <a:r>
              <a:rPr lang="en-US" dirty="0">
                <a:latin typeface="Source Sans Pro Light" panose="020B0403030403020204" pitchFamily="34" charset="0"/>
              </a:rPr>
              <a:t> fugit, </a:t>
            </a:r>
            <a:r>
              <a:rPr lang="en-US" dirty="0" err="1">
                <a:latin typeface="Source Sans Pro Light" panose="020B0403030403020204" pitchFamily="34" charset="0"/>
              </a:rPr>
              <a:t>sed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quia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consequuntur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magni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dolores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eos</a:t>
            </a:r>
            <a:r>
              <a:rPr lang="en-US" dirty="0">
                <a:latin typeface="Source Sans Pro Light" panose="020B0403030403020204" pitchFamily="34" charset="0"/>
              </a:rPr>
              <a:t> qui </a:t>
            </a:r>
            <a:r>
              <a:rPr lang="en-US" dirty="0" err="1">
                <a:latin typeface="Source Sans Pro Light" panose="020B0403030403020204" pitchFamily="34" charset="0"/>
              </a:rPr>
              <a:t>ratione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voluptatem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sequi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nesciunt</a:t>
            </a:r>
            <a:r>
              <a:rPr lang="en-US" dirty="0">
                <a:latin typeface="Source Sans Pro Light" panose="020B0403030403020204" pitchFamily="34" charset="0"/>
              </a:rPr>
              <a:t>. </a:t>
            </a:r>
            <a:r>
              <a:rPr lang="en-US" dirty="0" err="1">
                <a:latin typeface="Source Sans Pro Light" panose="020B0403030403020204" pitchFamily="34" charset="0"/>
              </a:rPr>
              <a:t>Neque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porro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quisquam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est</a:t>
            </a:r>
            <a:r>
              <a:rPr lang="en-US" dirty="0">
                <a:latin typeface="Source Sans Pro Light" panose="020B0403030403020204" pitchFamily="34" charset="0"/>
              </a:rPr>
              <a:t>, qui </a:t>
            </a:r>
            <a:r>
              <a:rPr lang="en-US" dirty="0" err="1">
                <a:latin typeface="Source Sans Pro Light" panose="020B0403030403020204" pitchFamily="34" charset="0"/>
              </a:rPr>
              <a:t>dolorem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ipsum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quia</a:t>
            </a:r>
            <a:r>
              <a:rPr lang="en-US" dirty="0">
                <a:latin typeface="Source Sans Pro Light" panose="020B0403030403020204" pitchFamily="34" charset="0"/>
              </a:rPr>
              <a:t> dolor sit </a:t>
            </a:r>
            <a:r>
              <a:rPr lang="en-US" dirty="0" err="1" smtClean="0">
                <a:latin typeface="Source Sans Pro Light" panose="020B0403030403020204" pitchFamily="34" charset="0"/>
              </a:rPr>
              <a:t>amet</a:t>
            </a:r>
            <a:r>
              <a:rPr lang="en-US" dirty="0" smtClean="0">
                <a:latin typeface="Source Sans Pro Light" panose="020B0403030403020204" pitchFamily="34" charset="0"/>
              </a:rPr>
              <a:t>, </a:t>
            </a:r>
            <a:r>
              <a:rPr lang="en-US" dirty="0" err="1" smtClean="0">
                <a:latin typeface="Source Sans Pro Light" panose="020B0403030403020204" pitchFamily="34" charset="0"/>
              </a:rPr>
              <a:t>consectetur</a:t>
            </a:r>
            <a:r>
              <a:rPr lang="en-US" dirty="0">
                <a:latin typeface="Source Sans Pro Light" panose="020B0403030403020204" pitchFamily="34" charset="0"/>
              </a:rPr>
              <a:t>, </a:t>
            </a:r>
            <a:r>
              <a:rPr lang="en-US" dirty="0" err="1">
                <a:latin typeface="Source Sans Pro Light" panose="020B0403030403020204" pitchFamily="34" charset="0"/>
              </a:rPr>
              <a:t>adipisci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velit</a:t>
            </a:r>
            <a:r>
              <a:rPr lang="en-US" dirty="0">
                <a:latin typeface="Source Sans Pro Light" panose="020B0403030403020204" pitchFamily="34" charset="0"/>
              </a:rPr>
              <a:t>, </a:t>
            </a:r>
            <a:r>
              <a:rPr lang="en-US" dirty="0" err="1">
                <a:latin typeface="Source Sans Pro Light" panose="020B0403030403020204" pitchFamily="34" charset="0"/>
              </a:rPr>
              <a:t>sed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quia</a:t>
            </a:r>
            <a:r>
              <a:rPr lang="en-US" dirty="0">
                <a:latin typeface="Source Sans Pro Light" panose="020B0403030403020204" pitchFamily="34" charset="0"/>
              </a:rPr>
              <a:t> non </a:t>
            </a:r>
            <a:r>
              <a:rPr lang="en-US" dirty="0" err="1">
                <a:latin typeface="Source Sans Pro Light" panose="020B0403030403020204" pitchFamily="34" charset="0"/>
              </a:rPr>
              <a:t>numquam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eius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smtClean="0">
                <a:latin typeface="Source Sans Pro Light" panose="020B0403030403020204" pitchFamily="34" charset="0"/>
              </a:rPr>
              <a:t>				</a:t>
            </a:r>
            <a:endParaRPr lang="en-US" dirty="0">
              <a:latin typeface="Source Sans Pro Light" panose="020B04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4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6046" y="1736178"/>
            <a:ext cx="527595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Source Sans Pro" panose="020B0503030403020204" pitchFamily="34" charset="0"/>
              </a:rPr>
              <a:t>Sed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ut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perspiciatis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unde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omnis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iste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natus</a:t>
            </a:r>
            <a:r>
              <a:rPr lang="en-US" dirty="0">
                <a:latin typeface="Source Sans Pro" panose="020B0503030403020204" pitchFamily="34" charset="0"/>
              </a:rPr>
              <a:t> error sit </a:t>
            </a:r>
            <a:r>
              <a:rPr lang="en-US" dirty="0" err="1">
                <a:latin typeface="Source Sans Pro" panose="020B0503030403020204" pitchFamily="34" charset="0"/>
              </a:rPr>
              <a:t>voluptatem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accusantium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doloremque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laudantium</a:t>
            </a:r>
            <a:r>
              <a:rPr lang="en-US" dirty="0">
                <a:latin typeface="Source Sans Pro" panose="020B0503030403020204" pitchFamily="34" charset="0"/>
              </a:rPr>
              <a:t>, </a:t>
            </a:r>
            <a:r>
              <a:rPr lang="en-US" dirty="0" err="1">
                <a:latin typeface="Source Sans Pro" panose="020B0503030403020204" pitchFamily="34" charset="0"/>
              </a:rPr>
              <a:t>totam</a:t>
            </a:r>
            <a:r>
              <a:rPr lang="en-US" dirty="0">
                <a:latin typeface="Source Sans Pro" panose="020B0503030403020204" pitchFamily="34" charset="0"/>
              </a:rPr>
              <a:t> rem </a:t>
            </a:r>
            <a:r>
              <a:rPr lang="en-US" dirty="0" err="1">
                <a:latin typeface="Source Sans Pro" panose="020B0503030403020204" pitchFamily="34" charset="0"/>
              </a:rPr>
              <a:t>aperiam</a:t>
            </a:r>
            <a:r>
              <a:rPr lang="en-US" dirty="0">
                <a:latin typeface="Source Sans Pro" panose="020B0503030403020204" pitchFamily="34" charset="0"/>
              </a:rPr>
              <a:t>, </a:t>
            </a:r>
            <a:r>
              <a:rPr lang="en-US" dirty="0" err="1">
                <a:solidFill>
                  <a:srgbClr val="FFC000"/>
                </a:solidFill>
                <a:latin typeface="Source Sans Pro" panose="020B0503030403020204" pitchFamily="34" charset="0"/>
              </a:rPr>
              <a:t>eaque</a:t>
            </a:r>
            <a:r>
              <a:rPr lang="en-US" dirty="0">
                <a:solidFill>
                  <a:srgbClr val="FFC000"/>
                </a:solidFill>
                <a:latin typeface="Source Sans Pro" panose="020B0503030403020204" pitchFamily="34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Source Sans Pro" panose="020B0503030403020204" pitchFamily="34" charset="0"/>
              </a:rPr>
              <a:t>ipsa</a:t>
            </a:r>
            <a:r>
              <a:rPr lang="en-US" dirty="0">
                <a:solidFill>
                  <a:srgbClr val="FFC000"/>
                </a:solidFill>
                <a:latin typeface="Source Sans Pro" panose="020B0503030403020204" pitchFamily="34" charset="0"/>
              </a:rPr>
              <a:t> qu</a:t>
            </a:r>
            <a:r>
              <a:rPr lang="en-US" dirty="0">
                <a:latin typeface="Source Sans Pro" panose="020B0503030403020204" pitchFamily="34" charset="0"/>
              </a:rPr>
              <a:t>ae </a:t>
            </a:r>
            <a:r>
              <a:rPr lang="en-US" dirty="0" err="1">
                <a:latin typeface="Source Sans Pro" panose="020B0503030403020204" pitchFamily="34" charset="0"/>
              </a:rPr>
              <a:t>ab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illo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inventore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veritatis</a:t>
            </a:r>
            <a:r>
              <a:rPr lang="en-US" dirty="0">
                <a:latin typeface="Source Sans Pro" panose="020B0503030403020204" pitchFamily="34" charset="0"/>
              </a:rPr>
              <a:t> et quasi </a:t>
            </a:r>
            <a:r>
              <a:rPr lang="en-US" dirty="0" err="1">
                <a:latin typeface="Source Sans Pro" panose="020B0503030403020204" pitchFamily="34" charset="0"/>
              </a:rPr>
              <a:t>architecto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endParaRPr lang="en-US" dirty="0" smtClean="0">
              <a:latin typeface="Source Sans Pro" panose="020B0503030403020204" pitchFamily="34" charset="0"/>
            </a:endParaRPr>
          </a:p>
          <a:p>
            <a:pPr algn="just"/>
            <a:endParaRPr lang="en-US" dirty="0">
              <a:latin typeface="Source Sans Pro" panose="020B0503030403020204" pitchFamily="34" charset="0"/>
            </a:endParaRPr>
          </a:p>
          <a:p>
            <a:pPr algn="just"/>
            <a:r>
              <a:rPr lang="en-US" dirty="0" err="1">
                <a:latin typeface="Source Sans Pro Light" panose="020B0403030403020204" pitchFamily="34" charset="0"/>
              </a:rPr>
              <a:t>S</a:t>
            </a:r>
            <a:r>
              <a:rPr lang="en-US" dirty="0" err="1" smtClean="0">
                <a:latin typeface="Source Sans Pro Light" panose="020B0403030403020204" pitchFamily="34" charset="0"/>
              </a:rPr>
              <a:t>unt</a:t>
            </a:r>
            <a:r>
              <a:rPr lang="en-US" dirty="0" smtClean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explicabo</a:t>
            </a:r>
            <a:r>
              <a:rPr lang="en-US" dirty="0">
                <a:latin typeface="Source Sans Pro Light" panose="020B0403030403020204" pitchFamily="34" charset="0"/>
              </a:rPr>
              <a:t>. </a:t>
            </a:r>
            <a:r>
              <a:rPr lang="en-US" dirty="0" err="1">
                <a:latin typeface="Source Sans Pro Light" panose="020B0403030403020204" pitchFamily="34" charset="0"/>
              </a:rPr>
              <a:t>Nemo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enim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ipsam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voluptatem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quia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voluptas</a:t>
            </a:r>
            <a:r>
              <a:rPr lang="en-US" dirty="0">
                <a:latin typeface="Source Sans Pro Light" panose="020B0403030403020204" pitchFamily="34" charset="0"/>
              </a:rPr>
              <a:t> sit </a:t>
            </a:r>
            <a:r>
              <a:rPr lang="en-US" dirty="0" err="1">
                <a:latin typeface="Source Sans Pro Light" panose="020B0403030403020204" pitchFamily="34" charset="0"/>
              </a:rPr>
              <a:t>aspernatur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aut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odit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aut</a:t>
            </a:r>
            <a:r>
              <a:rPr lang="en-US" dirty="0">
                <a:latin typeface="Source Sans Pro Light" panose="020B0403030403020204" pitchFamily="34" charset="0"/>
              </a:rPr>
              <a:t> fugit, </a:t>
            </a:r>
            <a:r>
              <a:rPr lang="en-US" dirty="0" err="1">
                <a:latin typeface="Source Sans Pro Light" panose="020B0403030403020204" pitchFamily="34" charset="0"/>
              </a:rPr>
              <a:t>sed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quia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consequuntur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magni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dolores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eos</a:t>
            </a:r>
            <a:r>
              <a:rPr lang="en-US" dirty="0">
                <a:latin typeface="Source Sans Pro Light" panose="020B0403030403020204" pitchFamily="34" charset="0"/>
              </a:rPr>
              <a:t> qui </a:t>
            </a:r>
            <a:r>
              <a:rPr lang="en-US" dirty="0" err="1">
                <a:latin typeface="Source Sans Pro Light" panose="020B0403030403020204" pitchFamily="34" charset="0"/>
              </a:rPr>
              <a:t>ratione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voluptatem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sequi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nesciunt</a:t>
            </a:r>
            <a:r>
              <a:rPr lang="en-US" dirty="0">
                <a:latin typeface="Source Sans Pro Light" panose="020B0403030403020204" pitchFamily="34" charset="0"/>
              </a:rPr>
              <a:t>. </a:t>
            </a:r>
            <a:r>
              <a:rPr lang="en-US" dirty="0" err="1">
                <a:latin typeface="Source Sans Pro Light" panose="020B0403030403020204" pitchFamily="34" charset="0"/>
              </a:rPr>
              <a:t>Neque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porro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quisquam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est</a:t>
            </a:r>
            <a:r>
              <a:rPr lang="en-US" dirty="0">
                <a:latin typeface="Source Sans Pro Light" panose="020B0403030403020204" pitchFamily="34" charset="0"/>
              </a:rPr>
              <a:t>, qui </a:t>
            </a:r>
            <a:r>
              <a:rPr lang="en-US" dirty="0" err="1">
                <a:latin typeface="Source Sans Pro Light" panose="020B0403030403020204" pitchFamily="34" charset="0"/>
              </a:rPr>
              <a:t>dolorem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ipsum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quia</a:t>
            </a:r>
            <a:r>
              <a:rPr lang="en-US" dirty="0">
                <a:latin typeface="Source Sans Pro Light" panose="020B0403030403020204" pitchFamily="34" charset="0"/>
              </a:rPr>
              <a:t> dolor sit </a:t>
            </a:r>
            <a:r>
              <a:rPr lang="en-US" dirty="0" err="1">
                <a:latin typeface="Source Sans Pro Light" panose="020B0403030403020204" pitchFamily="34" charset="0"/>
              </a:rPr>
              <a:t>amet</a:t>
            </a:r>
            <a:r>
              <a:rPr lang="en-US" dirty="0">
                <a:latin typeface="Source Sans Pro Light" panose="020B0403030403020204" pitchFamily="34" charset="0"/>
              </a:rPr>
              <a:t>, </a:t>
            </a:r>
            <a:r>
              <a:rPr lang="en-US" dirty="0" err="1">
                <a:latin typeface="Source Sans Pro Light" panose="020B0403030403020204" pitchFamily="34" charset="0"/>
              </a:rPr>
              <a:t>consectetur</a:t>
            </a:r>
            <a:r>
              <a:rPr lang="en-US" dirty="0">
                <a:latin typeface="Source Sans Pro Light" panose="020B0403030403020204" pitchFamily="34" charset="0"/>
              </a:rPr>
              <a:t>, </a:t>
            </a:r>
            <a:r>
              <a:rPr lang="en-US" dirty="0" err="1">
                <a:latin typeface="Source Sans Pro Light" panose="020B0403030403020204" pitchFamily="34" charset="0"/>
              </a:rPr>
              <a:t>adipisci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velit</a:t>
            </a:r>
            <a:r>
              <a:rPr lang="en-US" dirty="0">
                <a:latin typeface="Source Sans Pro Light" panose="020B0403030403020204" pitchFamily="34" charset="0"/>
              </a:rPr>
              <a:t>, </a:t>
            </a:r>
            <a:r>
              <a:rPr lang="en-US" dirty="0" err="1">
                <a:latin typeface="Source Sans Pro Light" panose="020B0403030403020204" pitchFamily="34" charset="0"/>
              </a:rPr>
              <a:t>sed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quia</a:t>
            </a:r>
            <a:r>
              <a:rPr lang="en-US" dirty="0">
                <a:latin typeface="Source Sans Pro Light" panose="020B0403030403020204" pitchFamily="34" charset="0"/>
              </a:rPr>
              <a:t> non </a:t>
            </a:r>
            <a:r>
              <a:rPr lang="en-US" dirty="0" err="1">
                <a:latin typeface="Source Sans Pro Light" panose="020B0403030403020204" pitchFamily="34" charset="0"/>
              </a:rPr>
              <a:t>numquam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 smtClean="0">
                <a:latin typeface="Source Sans Pro Light" panose="020B0403030403020204" pitchFamily="34" charset="0"/>
              </a:rPr>
              <a:t>eius</a:t>
            </a:r>
            <a:endParaRPr lang="en-US" dirty="0" smtClean="0">
              <a:latin typeface="Source Sans Pro Light" panose="020B0403030403020204" pitchFamily="34" charset="0"/>
            </a:endParaRPr>
          </a:p>
          <a:p>
            <a:pPr algn="just"/>
            <a:endParaRPr lang="en-US" dirty="0">
              <a:latin typeface="Source Sans Pro Light" panose="020B0403030403020204" pitchFamily="34" charset="0"/>
            </a:endParaRPr>
          </a:p>
          <a:p>
            <a:pPr algn="just"/>
            <a:r>
              <a:rPr lang="en-US" dirty="0" err="1">
                <a:latin typeface="Source Sans Pro Light" panose="020B0403030403020204" pitchFamily="34" charset="0"/>
              </a:rPr>
              <a:t>Sunt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explicabo</a:t>
            </a:r>
            <a:r>
              <a:rPr lang="en-US" dirty="0">
                <a:latin typeface="Source Sans Pro Light" panose="020B0403030403020204" pitchFamily="34" charset="0"/>
              </a:rPr>
              <a:t>. </a:t>
            </a:r>
            <a:r>
              <a:rPr lang="en-US" dirty="0" err="1">
                <a:latin typeface="Source Sans Pro Light" panose="020B0403030403020204" pitchFamily="34" charset="0"/>
              </a:rPr>
              <a:t>Nemo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enim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ipsam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voluptatem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quia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voluptas</a:t>
            </a:r>
            <a:r>
              <a:rPr lang="en-US" dirty="0">
                <a:latin typeface="Source Sans Pro Light" panose="020B0403030403020204" pitchFamily="34" charset="0"/>
              </a:rPr>
              <a:t> sit </a:t>
            </a:r>
            <a:r>
              <a:rPr lang="en-US" dirty="0" err="1">
                <a:latin typeface="Source Sans Pro Light" panose="020B0403030403020204" pitchFamily="34" charset="0"/>
              </a:rPr>
              <a:t>aspernatur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aut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odit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aut</a:t>
            </a:r>
            <a:r>
              <a:rPr lang="en-US" dirty="0">
                <a:latin typeface="Source Sans Pro Light" panose="020B0403030403020204" pitchFamily="34" charset="0"/>
              </a:rPr>
              <a:t> fugit, </a:t>
            </a:r>
            <a:r>
              <a:rPr lang="en-US" dirty="0" err="1">
                <a:latin typeface="Source Sans Pro Light" panose="020B0403030403020204" pitchFamily="34" charset="0"/>
              </a:rPr>
              <a:t>sed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quia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consequuntur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magni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dolores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eos</a:t>
            </a:r>
            <a:r>
              <a:rPr lang="en-US" dirty="0">
                <a:latin typeface="Source Sans Pro Light" panose="020B0403030403020204" pitchFamily="34" charset="0"/>
              </a:rPr>
              <a:t> qui </a:t>
            </a:r>
            <a:r>
              <a:rPr lang="en-US" dirty="0" err="1">
                <a:latin typeface="Source Sans Pro Light" panose="020B0403030403020204" pitchFamily="34" charset="0"/>
              </a:rPr>
              <a:t>ratione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voluptatem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sequi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nesciunt</a:t>
            </a:r>
            <a:r>
              <a:rPr lang="en-US" dirty="0">
                <a:latin typeface="Source Sans Pro Light" panose="020B0403030403020204" pitchFamily="34" charset="0"/>
              </a:rPr>
              <a:t>. </a:t>
            </a:r>
            <a:r>
              <a:rPr lang="en-US" dirty="0" smtClean="0">
                <a:latin typeface="Source Sans Pro Light" panose="020B0403030403020204" pitchFamily="34" charset="0"/>
              </a:rPr>
              <a:t>			</a:t>
            </a:r>
            <a:endParaRPr lang="en-US" dirty="0">
              <a:latin typeface="Source Sans Pro Light" panose="020B040303040302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66046" y="406567"/>
            <a:ext cx="11110139" cy="920853"/>
            <a:chOff x="566046" y="406567"/>
            <a:chExt cx="11110139" cy="920853"/>
          </a:xfrm>
        </p:grpSpPr>
        <p:sp>
          <p:nvSpPr>
            <p:cNvPr id="13" name="TextBox 12"/>
            <p:cNvSpPr txBox="1"/>
            <p:nvPr/>
          </p:nvSpPr>
          <p:spPr>
            <a:xfrm>
              <a:off x="566047" y="406567"/>
              <a:ext cx="111101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Two column text</a:t>
              </a:r>
              <a:endPara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66046" y="898769"/>
              <a:ext cx="110977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smtClean="0">
                  <a:solidFill>
                    <a:schemeClr val="bg1">
                      <a:lumMod val="65000"/>
                    </a:schemeClr>
                  </a:solidFill>
                  <a:latin typeface="Source Sans Pro Light" panose="020B0403030403020204" pitchFamily="34" charset="0"/>
                </a:rPr>
                <a:t>Sample of how you can arrange your text</a:t>
              </a:r>
              <a:endParaRPr lang="en-US" sz="1400">
                <a:solidFill>
                  <a:schemeClr val="bg1">
                    <a:lumMod val="6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668853" y="1241693"/>
              <a:ext cx="333375" cy="85727"/>
              <a:chOff x="1176205" y="1241693"/>
              <a:chExt cx="333375" cy="85727"/>
            </a:xfrm>
          </p:grpSpPr>
          <p:sp>
            <p:nvSpPr>
              <p:cNvPr id="17" name="Oval 16"/>
              <p:cNvSpPr/>
              <p:nvPr/>
            </p:nvSpPr>
            <p:spPr>
              <a:xfrm>
                <a:off x="1176205" y="1241695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1300030" y="1241694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1423855" y="1241693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2" name="TextBox 11"/>
          <p:cNvSpPr txBox="1"/>
          <p:nvPr/>
        </p:nvSpPr>
        <p:spPr>
          <a:xfrm>
            <a:off x="6387861" y="1736178"/>
            <a:ext cx="527595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Source Sans Pro Light" panose="020B0403030403020204" pitchFamily="34" charset="0"/>
              </a:rPr>
              <a:t>Sunt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explicabo</a:t>
            </a:r>
            <a:r>
              <a:rPr lang="en-US" dirty="0">
                <a:latin typeface="Source Sans Pro Light" panose="020B0403030403020204" pitchFamily="34" charset="0"/>
              </a:rPr>
              <a:t>. </a:t>
            </a:r>
            <a:r>
              <a:rPr lang="en-US" dirty="0" err="1">
                <a:latin typeface="Source Sans Pro Light" panose="020B0403030403020204" pitchFamily="34" charset="0"/>
              </a:rPr>
              <a:t>Nemo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enim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ipsam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voluptatem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quia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voluptas</a:t>
            </a:r>
            <a:r>
              <a:rPr lang="en-US" dirty="0">
                <a:latin typeface="Source Sans Pro Light" panose="020B0403030403020204" pitchFamily="34" charset="0"/>
              </a:rPr>
              <a:t> sit </a:t>
            </a:r>
            <a:r>
              <a:rPr lang="en-US" dirty="0" err="1">
                <a:latin typeface="Source Sans Pro Light" panose="020B0403030403020204" pitchFamily="34" charset="0"/>
              </a:rPr>
              <a:t>aspernatur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aut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odit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aut</a:t>
            </a:r>
            <a:r>
              <a:rPr lang="en-US" dirty="0">
                <a:latin typeface="Source Sans Pro Light" panose="020B0403030403020204" pitchFamily="34" charset="0"/>
              </a:rPr>
              <a:t> fugit, </a:t>
            </a:r>
            <a:r>
              <a:rPr lang="en-US" dirty="0" err="1">
                <a:latin typeface="Source Sans Pro Light" panose="020B0403030403020204" pitchFamily="34" charset="0"/>
              </a:rPr>
              <a:t>sed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quia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consequuntur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magni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dolores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eos</a:t>
            </a:r>
            <a:r>
              <a:rPr lang="en-US" dirty="0">
                <a:latin typeface="Source Sans Pro Light" panose="020B0403030403020204" pitchFamily="34" charset="0"/>
              </a:rPr>
              <a:t> qui </a:t>
            </a:r>
            <a:r>
              <a:rPr lang="en-US" dirty="0" err="1">
                <a:latin typeface="Source Sans Pro Light" panose="020B0403030403020204" pitchFamily="34" charset="0"/>
              </a:rPr>
              <a:t>ratione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voluptatem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sequi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nesciunt</a:t>
            </a:r>
            <a:r>
              <a:rPr lang="en-US" dirty="0">
                <a:latin typeface="Source Sans Pro Light" panose="020B0403030403020204" pitchFamily="34" charset="0"/>
              </a:rPr>
              <a:t>. </a:t>
            </a:r>
            <a:r>
              <a:rPr lang="en-US" dirty="0" err="1">
                <a:latin typeface="Source Sans Pro Light" panose="020B0403030403020204" pitchFamily="34" charset="0"/>
              </a:rPr>
              <a:t>Neque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porro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quisquam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est</a:t>
            </a:r>
            <a:r>
              <a:rPr lang="en-US" dirty="0">
                <a:latin typeface="Source Sans Pro Light" panose="020B0403030403020204" pitchFamily="34" charset="0"/>
              </a:rPr>
              <a:t>, qui </a:t>
            </a:r>
            <a:r>
              <a:rPr lang="en-US" dirty="0" err="1">
                <a:latin typeface="Source Sans Pro Light" panose="020B0403030403020204" pitchFamily="34" charset="0"/>
              </a:rPr>
              <a:t>dolorem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ipsum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quia</a:t>
            </a:r>
            <a:r>
              <a:rPr lang="en-US" dirty="0">
                <a:latin typeface="Source Sans Pro Light" panose="020B0403030403020204" pitchFamily="34" charset="0"/>
              </a:rPr>
              <a:t> dolor sit </a:t>
            </a:r>
            <a:r>
              <a:rPr lang="en-US" dirty="0" err="1">
                <a:latin typeface="Source Sans Pro Light" panose="020B0403030403020204" pitchFamily="34" charset="0"/>
              </a:rPr>
              <a:t>amet</a:t>
            </a:r>
            <a:r>
              <a:rPr lang="en-US" dirty="0">
                <a:latin typeface="Source Sans Pro Light" panose="020B0403030403020204" pitchFamily="34" charset="0"/>
              </a:rPr>
              <a:t>, </a:t>
            </a:r>
            <a:r>
              <a:rPr lang="en-US" dirty="0" err="1">
                <a:latin typeface="Source Sans Pro Light" panose="020B0403030403020204" pitchFamily="34" charset="0"/>
              </a:rPr>
              <a:t>consectetur</a:t>
            </a:r>
            <a:r>
              <a:rPr lang="en-US" dirty="0">
                <a:latin typeface="Source Sans Pro Light" panose="020B0403030403020204" pitchFamily="34" charset="0"/>
              </a:rPr>
              <a:t>, </a:t>
            </a:r>
            <a:r>
              <a:rPr lang="en-US" dirty="0" err="1">
                <a:latin typeface="Source Sans Pro Light" panose="020B0403030403020204" pitchFamily="34" charset="0"/>
              </a:rPr>
              <a:t>adipisci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velit</a:t>
            </a:r>
            <a:r>
              <a:rPr lang="en-US" dirty="0">
                <a:latin typeface="Source Sans Pro Light" panose="020B0403030403020204" pitchFamily="34" charset="0"/>
              </a:rPr>
              <a:t>, </a:t>
            </a:r>
            <a:r>
              <a:rPr lang="en-US" dirty="0" err="1">
                <a:latin typeface="Source Sans Pro Light" panose="020B0403030403020204" pitchFamily="34" charset="0"/>
              </a:rPr>
              <a:t>sed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quia</a:t>
            </a:r>
            <a:r>
              <a:rPr lang="en-US" dirty="0">
                <a:latin typeface="Source Sans Pro Light" panose="020B0403030403020204" pitchFamily="34" charset="0"/>
              </a:rPr>
              <a:t> non </a:t>
            </a:r>
            <a:r>
              <a:rPr lang="en-US" dirty="0" err="1">
                <a:latin typeface="Source Sans Pro Light" panose="020B0403030403020204" pitchFamily="34" charset="0"/>
              </a:rPr>
              <a:t>numquam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eius</a:t>
            </a:r>
            <a:endParaRPr lang="en-US" dirty="0">
              <a:latin typeface="Source Sans Pro Light" panose="020B0403030403020204" pitchFamily="34" charset="0"/>
            </a:endParaRPr>
          </a:p>
          <a:p>
            <a:pPr algn="just"/>
            <a:endParaRPr lang="en-US" dirty="0" smtClean="0">
              <a:latin typeface="Source Sans Pro" panose="020B0503030403020204" pitchFamily="34" charset="0"/>
            </a:endParaRPr>
          </a:p>
          <a:p>
            <a:pPr algn="just"/>
            <a:r>
              <a:rPr lang="en-US" dirty="0" err="1" smtClean="0">
                <a:latin typeface="Source Sans Pro" panose="020B0503030403020204" pitchFamily="34" charset="0"/>
              </a:rPr>
              <a:t>Sed</a:t>
            </a:r>
            <a:r>
              <a:rPr lang="en-US" dirty="0" smtClean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ut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perspiciatis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unde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omnis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iste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natus</a:t>
            </a:r>
            <a:r>
              <a:rPr lang="en-US" dirty="0">
                <a:latin typeface="Source Sans Pro" panose="020B0503030403020204" pitchFamily="34" charset="0"/>
              </a:rPr>
              <a:t> error sit </a:t>
            </a:r>
            <a:r>
              <a:rPr lang="en-US" dirty="0" err="1">
                <a:latin typeface="Source Sans Pro" panose="020B0503030403020204" pitchFamily="34" charset="0"/>
              </a:rPr>
              <a:t>voluptatem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accusantium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doloremque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laudantium</a:t>
            </a:r>
            <a:r>
              <a:rPr lang="en-US" dirty="0">
                <a:latin typeface="Source Sans Pro" panose="020B0503030403020204" pitchFamily="34" charset="0"/>
              </a:rPr>
              <a:t>, </a:t>
            </a:r>
            <a:r>
              <a:rPr lang="en-US" dirty="0" err="1">
                <a:latin typeface="Source Sans Pro" panose="020B0503030403020204" pitchFamily="34" charset="0"/>
              </a:rPr>
              <a:t>totam</a:t>
            </a:r>
            <a:r>
              <a:rPr lang="en-US" dirty="0">
                <a:latin typeface="Source Sans Pro" panose="020B0503030403020204" pitchFamily="34" charset="0"/>
              </a:rPr>
              <a:t> rem </a:t>
            </a:r>
            <a:r>
              <a:rPr lang="en-US" dirty="0" err="1">
                <a:latin typeface="Source Sans Pro" panose="020B0503030403020204" pitchFamily="34" charset="0"/>
              </a:rPr>
              <a:t>aperiam</a:t>
            </a:r>
            <a:r>
              <a:rPr lang="en-US" dirty="0">
                <a:latin typeface="Source Sans Pro" panose="020B0503030403020204" pitchFamily="34" charset="0"/>
              </a:rPr>
              <a:t>, </a:t>
            </a:r>
            <a:r>
              <a:rPr lang="en-US" dirty="0" err="1">
                <a:solidFill>
                  <a:srgbClr val="FFC000"/>
                </a:solidFill>
                <a:latin typeface="Source Sans Pro" panose="020B0503030403020204" pitchFamily="34" charset="0"/>
              </a:rPr>
              <a:t>eaque</a:t>
            </a:r>
            <a:r>
              <a:rPr lang="en-US" dirty="0">
                <a:solidFill>
                  <a:srgbClr val="FFC000"/>
                </a:solidFill>
                <a:latin typeface="Source Sans Pro" panose="020B0503030403020204" pitchFamily="34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Source Sans Pro" panose="020B0503030403020204" pitchFamily="34" charset="0"/>
              </a:rPr>
              <a:t>ipsa</a:t>
            </a:r>
            <a:r>
              <a:rPr lang="en-US" dirty="0">
                <a:solidFill>
                  <a:srgbClr val="FFC000"/>
                </a:solidFill>
                <a:latin typeface="Source Sans Pro" panose="020B0503030403020204" pitchFamily="34" charset="0"/>
              </a:rPr>
              <a:t> quae </a:t>
            </a:r>
            <a:r>
              <a:rPr lang="en-US" dirty="0" err="1">
                <a:solidFill>
                  <a:srgbClr val="FFC000"/>
                </a:solidFill>
                <a:latin typeface="Source Sans Pro" panose="020B0503030403020204" pitchFamily="34" charset="0"/>
              </a:rPr>
              <a:t>ab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illo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inventore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veritatis</a:t>
            </a:r>
            <a:r>
              <a:rPr lang="en-US" dirty="0">
                <a:latin typeface="Source Sans Pro" panose="020B0503030403020204" pitchFamily="34" charset="0"/>
              </a:rPr>
              <a:t> et quasi </a:t>
            </a:r>
            <a:r>
              <a:rPr lang="en-US" dirty="0" err="1">
                <a:latin typeface="Source Sans Pro" panose="020B0503030403020204" pitchFamily="34" charset="0"/>
              </a:rPr>
              <a:t>architecto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endParaRPr lang="en-US" dirty="0" smtClean="0">
              <a:latin typeface="Source Sans Pro" panose="020B0503030403020204" pitchFamily="34" charset="0"/>
            </a:endParaRPr>
          </a:p>
          <a:p>
            <a:pPr algn="just"/>
            <a:endParaRPr lang="en-US" dirty="0">
              <a:latin typeface="Source Sans Pro" panose="020B0503030403020204" pitchFamily="34" charset="0"/>
            </a:endParaRPr>
          </a:p>
          <a:p>
            <a:pPr algn="just"/>
            <a:endParaRPr lang="en-US" dirty="0">
              <a:latin typeface="Source Sans Pro Light" panose="020B0403030403020204" pitchFamily="34" charset="0"/>
            </a:endParaRPr>
          </a:p>
          <a:p>
            <a:pPr algn="just"/>
            <a:r>
              <a:rPr lang="en-US" dirty="0" err="1">
                <a:latin typeface="Source Sans Pro Light" panose="020B0403030403020204" pitchFamily="34" charset="0"/>
              </a:rPr>
              <a:t>Sunt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explicabo</a:t>
            </a:r>
            <a:r>
              <a:rPr lang="en-US" dirty="0">
                <a:latin typeface="Source Sans Pro Light" panose="020B0403030403020204" pitchFamily="34" charset="0"/>
              </a:rPr>
              <a:t>. </a:t>
            </a:r>
            <a:r>
              <a:rPr lang="en-US" dirty="0" err="1">
                <a:latin typeface="Source Sans Pro Light" panose="020B0403030403020204" pitchFamily="34" charset="0"/>
              </a:rPr>
              <a:t>Nemo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enim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ipsam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voluptatem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quia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voluptas</a:t>
            </a:r>
            <a:r>
              <a:rPr lang="en-US" dirty="0">
                <a:latin typeface="Source Sans Pro Light" panose="020B0403030403020204" pitchFamily="34" charset="0"/>
              </a:rPr>
              <a:t> sit </a:t>
            </a:r>
            <a:r>
              <a:rPr lang="en-US" dirty="0" err="1">
                <a:latin typeface="Source Sans Pro Light" panose="020B0403030403020204" pitchFamily="34" charset="0"/>
              </a:rPr>
              <a:t>aspernatur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 smtClean="0">
                <a:latin typeface="Source Sans Pro Light" panose="020B0403030403020204" pitchFamily="34" charset="0"/>
              </a:rPr>
              <a:t>aut</a:t>
            </a:r>
            <a:r>
              <a:rPr lang="en-US" dirty="0" smtClean="0">
                <a:latin typeface="Source Sans Pro Light" panose="020B0403030403020204" pitchFamily="34" charset="0"/>
              </a:rPr>
              <a:t>.		</a:t>
            </a:r>
            <a:endParaRPr lang="en-US" dirty="0">
              <a:latin typeface="Source Sans Pro Light" panose="020B04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359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6046" y="1764632"/>
            <a:ext cx="355557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Source Sans Pro" panose="020B0503030403020204" pitchFamily="34" charset="0"/>
              </a:rPr>
              <a:t>Sed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utperspiciatis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unde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omnis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iste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natus</a:t>
            </a:r>
            <a:r>
              <a:rPr lang="en-US" dirty="0">
                <a:latin typeface="Source Sans Pro" panose="020B0503030403020204" pitchFamily="34" charset="0"/>
              </a:rPr>
              <a:t> error sit </a:t>
            </a:r>
            <a:r>
              <a:rPr lang="en-US" dirty="0" err="1">
                <a:latin typeface="Source Sans Pro" panose="020B0503030403020204" pitchFamily="34" charset="0"/>
              </a:rPr>
              <a:t>voluptatem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sa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 smtClean="0">
                <a:latin typeface="Source Sans Pro" panose="020B0503030403020204" pitchFamily="34" charset="0"/>
              </a:rPr>
              <a:t>accusantium</a:t>
            </a:r>
            <a:r>
              <a:rPr lang="en-US" dirty="0" smtClean="0">
                <a:latin typeface="Source Sans Pro" panose="020B0503030403020204" pitchFamily="34" charset="0"/>
              </a:rPr>
              <a:t>. </a:t>
            </a:r>
          </a:p>
          <a:p>
            <a:pPr algn="just"/>
            <a:r>
              <a:rPr lang="en-US" dirty="0" smtClean="0">
                <a:latin typeface="Source Sans Pro" panose="020B0503030403020204" pitchFamily="34" charset="0"/>
              </a:rPr>
              <a:t> </a:t>
            </a:r>
            <a:br>
              <a:rPr lang="en-US" dirty="0" smtClean="0">
                <a:latin typeface="Source Sans Pro" panose="020B0503030403020204" pitchFamily="34" charset="0"/>
              </a:rPr>
            </a:br>
            <a:r>
              <a:rPr lang="en-US" dirty="0" err="1" smtClean="0">
                <a:latin typeface="Source Sans Pro Light" panose="020B0403030403020204" pitchFamily="34" charset="0"/>
              </a:rPr>
              <a:t>Sunt</a:t>
            </a:r>
            <a:r>
              <a:rPr lang="en-US" dirty="0" smtClean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explicabo</a:t>
            </a:r>
            <a:r>
              <a:rPr lang="en-US" dirty="0">
                <a:latin typeface="Source Sans Pro Light" panose="020B0403030403020204" pitchFamily="34" charset="0"/>
              </a:rPr>
              <a:t>. </a:t>
            </a:r>
            <a:r>
              <a:rPr lang="en-US" dirty="0" err="1">
                <a:latin typeface="Source Sans Pro Light" panose="020B0403030403020204" pitchFamily="34" charset="0"/>
              </a:rPr>
              <a:t>Nemo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enim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ipsam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voluptatem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quia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voluptas</a:t>
            </a:r>
            <a:r>
              <a:rPr lang="en-US" dirty="0">
                <a:latin typeface="Source Sans Pro Light" panose="020B0403030403020204" pitchFamily="34" charset="0"/>
              </a:rPr>
              <a:t> sit </a:t>
            </a:r>
            <a:r>
              <a:rPr lang="en-US" dirty="0" err="1">
                <a:latin typeface="Source Sans Pro Light" panose="020B0403030403020204" pitchFamily="34" charset="0"/>
              </a:rPr>
              <a:t>aspernatur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aut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odit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aut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 smtClean="0">
                <a:latin typeface="Source Sans Pro Light" panose="020B0403030403020204" pitchFamily="34" charset="0"/>
              </a:rPr>
              <a:t>asad</a:t>
            </a:r>
            <a:r>
              <a:rPr lang="en-US" dirty="0" smtClean="0">
                <a:latin typeface="Source Sans Pro Light" panose="020B0403030403020204" pitchFamily="34" charset="0"/>
              </a:rPr>
              <a:t> </a:t>
            </a:r>
            <a:r>
              <a:rPr lang="en-US" dirty="0" err="1" smtClean="0">
                <a:latin typeface="Source Sans Pro Light" panose="020B0403030403020204" pitchFamily="34" charset="0"/>
              </a:rPr>
              <a:t>fugitipsam</a:t>
            </a:r>
            <a:r>
              <a:rPr lang="en-US" dirty="0" smtClean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voluptatem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quia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voluptas</a:t>
            </a:r>
            <a:r>
              <a:rPr lang="en-US" dirty="0">
                <a:latin typeface="Source Sans Pro Light" panose="020B0403030403020204" pitchFamily="34" charset="0"/>
              </a:rPr>
              <a:t> sit </a:t>
            </a:r>
            <a:r>
              <a:rPr lang="en-US" dirty="0" err="1">
                <a:latin typeface="Source Sans Pro Light" panose="020B0403030403020204" pitchFamily="34" charset="0"/>
              </a:rPr>
              <a:t>aspernatur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aut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odit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aut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 smtClean="0">
                <a:latin typeface="Source Sans Pro Light" panose="020B0403030403020204" pitchFamily="34" charset="0"/>
              </a:rPr>
              <a:t>fugit</a:t>
            </a:r>
            <a:r>
              <a:rPr lang="en-US" dirty="0" err="1">
                <a:latin typeface="Source Sans Pro Light" panose="020B0403030403020204" pitchFamily="34" charset="0"/>
              </a:rPr>
              <a:t>ipsam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voluptatem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quia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voluptas</a:t>
            </a:r>
            <a:r>
              <a:rPr lang="en-US" dirty="0">
                <a:latin typeface="Source Sans Pro Light" panose="020B0403030403020204" pitchFamily="34" charset="0"/>
              </a:rPr>
              <a:t> sit </a:t>
            </a:r>
            <a:r>
              <a:rPr lang="en-US" dirty="0" err="1">
                <a:latin typeface="Source Sans Pro Light" panose="020B0403030403020204" pitchFamily="34" charset="0"/>
              </a:rPr>
              <a:t>aspernatur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aut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odit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aut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smtClean="0">
                <a:latin typeface="Source Sans Pro Light" panose="020B0403030403020204" pitchFamily="34" charset="0"/>
              </a:rPr>
              <a:t>fugit.</a:t>
            </a:r>
            <a:endParaRPr lang="en-US" dirty="0">
              <a:latin typeface="Source Sans Pro" panose="020B0503030403020204" pitchFamily="34" charset="0"/>
            </a:endParaRPr>
          </a:p>
          <a:p>
            <a:pPr algn="just"/>
            <a:endParaRPr lang="en-US" dirty="0" smtClean="0">
              <a:latin typeface="Source Sans Pro" panose="020B0503030403020204" pitchFamily="34" charset="0"/>
            </a:endParaRPr>
          </a:p>
          <a:p>
            <a:pPr algn="just"/>
            <a:r>
              <a:rPr lang="en-US" dirty="0" err="1" smtClean="0">
                <a:latin typeface="Source Sans Pro" panose="020B0503030403020204" pitchFamily="34" charset="0"/>
              </a:rPr>
              <a:t>Natus</a:t>
            </a:r>
            <a:r>
              <a:rPr lang="en-US" dirty="0" smtClean="0">
                <a:latin typeface="Source Sans Pro" panose="020B0503030403020204" pitchFamily="34" charset="0"/>
              </a:rPr>
              <a:t> </a:t>
            </a:r>
            <a:r>
              <a:rPr lang="en-US" dirty="0">
                <a:solidFill>
                  <a:srgbClr val="FFC000"/>
                </a:solidFill>
                <a:latin typeface="Source Sans Pro" panose="020B0503030403020204" pitchFamily="34" charset="0"/>
              </a:rPr>
              <a:t>error sit </a:t>
            </a:r>
            <a:r>
              <a:rPr lang="en-US" dirty="0" err="1">
                <a:latin typeface="Source Sans Pro" panose="020B0503030403020204" pitchFamily="34" charset="0"/>
              </a:rPr>
              <a:t>voluptatem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sa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 smtClean="0">
                <a:latin typeface="Source Sans Pro" panose="020B0503030403020204" pitchFamily="34" charset="0"/>
              </a:rPr>
              <a:t>accusantium</a:t>
            </a:r>
            <a:r>
              <a:rPr lang="en-US" dirty="0" smtClean="0">
                <a:latin typeface="Source Sans Pro" panose="020B0503030403020204" pitchFamily="34" charset="0"/>
              </a:rPr>
              <a:t>. </a:t>
            </a:r>
            <a:endParaRPr lang="en-US" dirty="0">
              <a:latin typeface="Source Sans Pro" panose="020B050303040302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66046" y="406567"/>
            <a:ext cx="11110139" cy="920853"/>
            <a:chOff x="566046" y="406567"/>
            <a:chExt cx="11110139" cy="920853"/>
          </a:xfrm>
        </p:grpSpPr>
        <p:sp>
          <p:nvSpPr>
            <p:cNvPr id="13" name="TextBox 12"/>
            <p:cNvSpPr txBox="1"/>
            <p:nvPr/>
          </p:nvSpPr>
          <p:spPr>
            <a:xfrm>
              <a:off x="566047" y="406567"/>
              <a:ext cx="111101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Three column text</a:t>
              </a:r>
              <a:endPara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66046" y="898769"/>
              <a:ext cx="110977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smtClean="0">
                  <a:solidFill>
                    <a:schemeClr val="bg1">
                      <a:lumMod val="65000"/>
                    </a:schemeClr>
                  </a:solidFill>
                  <a:latin typeface="Source Sans Pro Light" panose="020B0403030403020204" pitchFamily="34" charset="0"/>
                </a:rPr>
                <a:t>Sample of how you can arrange your text</a:t>
              </a:r>
              <a:endParaRPr lang="en-US" sz="1400">
                <a:solidFill>
                  <a:schemeClr val="bg1">
                    <a:lumMod val="6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668853" y="1241693"/>
              <a:ext cx="333375" cy="85727"/>
              <a:chOff x="1176205" y="1241693"/>
              <a:chExt cx="333375" cy="85727"/>
            </a:xfrm>
          </p:grpSpPr>
          <p:sp>
            <p:nvSpPr>
              <p:cNvPr id="16" name="Oval 15"/>
              <p:cNvSpPr/>
              <p:nvPr/>
            </p:nvSpPr>
            <p:spPr>
              <a:xfrm>
                <a:off x="1176205" y="1241695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1300030" y="1241694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1423855" y="1241693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2" name="TextBox 11"/>
          <p:cNvSpPr txBox="1"/>
          <p:nvPr/>
        </p:nvSpPr>
        <p:spPr>
          <a:xfrm>
            <a:off x="4351193" y="1764632"/>
            <a:ext cx="355557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err="1">
                <a:latin typeface="Source Sans Pro Light" panose="020B0403030403020204" pitchFamily="34" charset="0"/>
              </a:rPr>
              <a:t>Sed</a:t>
            </a:r>
            <a:r>
              <a:rPr lang="en-US">
                <a:latin typeface="Source Sans Pro Light" panose="020B0403030403020204" pitchFamily="34" charset="0"/>
              </a:rPr>
              <a:t> utperspiciatis unde omnis iste natus error sit voluptatem sa </a:t>
            </a:r>
            <a:r>
              <a:rPr lang="en-US" smtClean="0">
                <a:latin typeface="Source Sans Pro Light" panose="020B0403030403020204" pitchFamily="34" charset="0"/>
              </a:rPr>
              <a:t>accusantium.</a:t>
            </a:r>
            <a:endParaRPr lang="en-US" dirty="0" smtClean="0">
              <a:latin typeface="Source Sans Pro Light" panose="020B0403030403020204" pitchFamily="34" charset="0"/>
            </a:endParaRPr>
          </a:p>
          <a:p>
            <a:pPr algn="just"/>
            <a:r>
              <a:rPr lang="en-US" dirty="0" smtClean="0">
                <a:latin typeface="Source Sans Pro" panose="020B0503030403020204" pitchFamily="34" charset="0"/>
              </a:rPr>
              <a:t> </a:t>
            </a:r>
            <a:r>
              <a:rPr lang="en-US" smtClean="0">
                <a:latin typeface="Source Sans Pro" panose="020B0503030403020204" pitchFamily="34" charset="0"/>
              </a:rPr>
              <a:t/>
            </a:r>
            <a:br>
              <a:rPr lang="en-US" smtClean="0">
                <a:latin typeface="Source Sans Pro" panose="020B0503030403020204" pitchFamily="34" charset="0"/>
              </a:rPr>
            </a:br>
            <a:endParaRPr lang="en-US" smtClean="0">
              <a:latin typeface="Source Sans Pro" panose="020B0503030403020204" pitchFamily="34" charset="0"/>
            </a:endParaRPr>
          </a:p>
          <a:p>
            <a:pPr algn="just"/>
            <a:r>
              <a:rPr lang="en-US" smtClean="0">
                <a:latin typeface="Source Sans Pro Light" panose="020B0403030403020204" pitchFamily="34" charset="0"/>
              </a:rPr>
              <a:t>Sunt </a:t>
            </a:r>
            <a:r>
              <a:rPr lang="en-US" dirty="0" err="1">
                <a:latin typeface="Source Sans Pro Light" panose="020B0403030403020204" pitchFamily="34" charset="0"/>
              </a:rPr>
              <a:t>explicabo</a:t>
            </a:r>
            <a:r>
              <a:rPr lang="en-US" dirty="0">
                <a:latin typeface="Source Sans Pro Light" panose="020B0403030403020204" pitchFamily="34" charset="0"/>
              </a:rPr>
              <a:t>. </a:t>
            </a:r>
            <a:r>
              <a:rPr lang="en-US" dirty="0" err="1">
                <a:latin typeface="Source Sans Pro Light" panose="020B0403030403020204" pitchFamily="34" charset="0"/>
              </a:rPr>
              <a:t>Nemo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enim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ipsam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voluptatem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quia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voluptas</a:t>
            </a:r>
            <a:r>
              <a:rPr lang="en-US" dirty="0">
                <a:latin typeface="Source Sans Pro Light" panose="020B0403030403020204" pitchFamily="34" charset="0"/>
              </a:rPr>
              <a:t> sit </a:t>
            </a:r>
            <a:r>
              <a:rPr lang="en-US" dirty="0" err="1">
                <a:latin typeface="Source Sans Pro Light" panose="020B0403030403020204" pitchFamily="34" charset="0"/>
              </a:rPr>
              <a:t>aspernatur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aut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odit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aut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 smtClean="0">
                <a:latin typeface="Source Sans Pro Light" panose="020B0403030403020204" pitchFamily="34" charset="0"/>
              </a:rPr>
              <a:t>asad</a:t>
            </a:r>
            <a:r>
              <a:rPr lang="en-US" dirty="0" smtClean="0">
                <a:latin typeface="Source Sans Pro Light" panose="020B0403030403020204" pitchFamily="34" charset="0"/>
              </a:rPr>
              <a:t> </a:t>
            </a:r>
            <a:r>
              <a:rPr lang="en-US" dirty="0" err="1" smtClean="0">
                <a:latin typeface="Source Sans Pro Light" panose="020B0403030403020204" pitchFamily="34" charset="0"/>
              </a:rPr>
              <a:t>fugitipsam</a:t>
            </a:r>
            <a:r>
              <a:rPr lang="en-US" dirty="0" smtClean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voluptatem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quia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voluptas</a:t>
            </a:r>
            <a:r>
              <a:rPr lang="en-US" dirty="0">
                <a:latin typeface="Source Sans Pro Light" panose="020B0403030403020204" pitchFamily="34" charset="0"/>
              </a:rPr>
              <a:t> sit </a:t>
            </a:r>
            <a:r>
              <a:rPr lang="en-US" dirty="0" err="1">
                <a:latin typeface="Source Sans Pro Light" panose="020B0403030403020204" pitchFamily="34" charset="0"/>
              </a:rPr>
              <a:t>aspernatur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aut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odit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aut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 smtClean="0">
                <a:latin typeface="Source Sans Pro Light" panose="020B0403030403020204" pitchFamily="34" charset="0"/>
              </a:rPr>
              <a:t>fugit</a:t>
            </a:r>
            <a:r>
              <a:rPr lang="en-US" dirty="0" err="1">
                <a:latin typeface="Source Sans Pro Light" panose="020B0403030403020204" pitchFamily="34" charset="0"/>
              </a:rPr>
              <a:t>ipsam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voluptatem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quia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voluptas</a:t>
            </a:r>
            <a:r>
              <a:rPr lang="en-US" dirty="0">
                <a:latin typeface="Source Sans Pro Light" panose="020B0403030403020204" pitchFamily="34" charset="0"/>
              </a:rPr>
              <a:t> sit </a:t>
            </a:r>
            <a:r>
              <a:rPr lang="en-US" dirty="0" err="1">
                <a:latin typeface="Source Sans Pro Light" panose="020B0403030403020204" pitchFamily="34" charset="0"/>
              </a:rPr>
              <a:t>aspernatur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aut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odit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err="1">
                <a:latin typeface="Source Sans Pro Light" panose="020B0403030403020204" pitchFamily="34" charset="0"/>
              </a:rPr>
              <a:t>aut</a:t>
            </a:r>
            <a:r>
              <a:rPr lang="en-US">
                <a:latin typeface="Source Sans Pro Light" panose="020B0403030403020204" pitchFamily="34" charset="0"/>
              </a:rPr>
              <a:t> </a:t>
            </a:r>
            <a:r>
              <a:rPr lang="en-US" smtClean="0">
                <a:latin typeface="Source Sans Pro Light" panose="020B0403030403020204" pitchFamily="34" charset="0"/>
              </a:rPr>
              <a:t>fugit.</a:t>
            </a:r>
            <a:endParaRPr lang="en-US" dirty="0">
              <a:latin typeface="Source Sans Pro" panose="020B0503030403020204" pitchFamily="34" charset="0"/>
            </a:endParaRPr>
          </a:p>
          <a:p>
            <a:pPr algn="just"/>
            <a:endParaRPr lang="en-US" smtClean="0">
              <a:latin typeface="Source Sans Pro" panose="020B0503030403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136341" y="1764632"/>
            <a:ext cx="355557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Source Sans Pro" panose="020B0503030403020204" pitchFamily="34" charset="0"/>
              </a:rPr>
              <a:t>Sed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utperspiciatis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unde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omnis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iste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natus</a:t>
            </a:r>
            <a:r>
              <a:rPr lang="en-US" dirty="0">
                <a:latin typeface="Source Sans Pro" panose="020B0503030403020204" pitchFamily="34" charset="0"/>
              </a:rPr>
              <a:t> error sit </a:t>
            </a:r>
            <a:r>
              <a:rPr lang="en-US" dirty="0" err="1">
                <a:latin typeface="Source Sans Pro" panose="020B0503030403020204" pitchFamily="34" charset="0"/>
              </a:rPr>
              <a:t>voluptatem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sa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 smtClean="0">
                <a:solidFill>
                  <a:srgbClr val="FFC000"/>
                </a:solidFill>
                <a:latin typeface="Source Sans Pro" panose="020B0503030403020204" pitchFamily="34" charset="0"/>
              </a:rPr>
              <a:t>accusantium</a:t>
            </a:r>
            <a:r>
              <a:rPr lang="en-US" dirty="0" smtClean="0">
                <a:solidFill>
                  <a:srgbClr val="FFC000"/>
                </a:solidFill>
                <a:latin typeface="Source Sans Pro" panose="020B0503030403020204" pitchFamily="34" charset="0"/>
              </a:rPr>
              <a:t>.</a:t>
            </a:r>
          </a:p>
          <a:p>
            <a:pPr algn="just"/>
            <a:r>
              <a:rPr lang="en-US" dirty="0" smtClean="0">
                <a:latin typeface="Source Sans Pro" panose="020B0503030403020204" pitchFamily="34" charset="0"/>
              </a:rPr>
              <a:t> </a:t>
            </a:r>
            <a:br>
              <a:rPr lang="en-US" dirty="0" smtClean="0">
                <a:latin typeface="Source Sans Pro" panose="020B0503030403020204" pitchFamily="34" charset="0"/>
              </a:rPr>
            </a:br>
            <a:r>
              <a:rPr lang="en-US" dirty="0" err="1" smtClean="0">
                <a:latin typeface="Source Sans Pro Light" panose="020B0403030403020204" pitchFamily="34" charset="0"/>
              </a:rPr>
              <a:t>Sunt</a:t>
            </a:r>
            <a:r>
              <a:rPr lang="en-US" dirty="0" smtClean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explicabo</a:t>
            </a:r>
            <a:r>
              <a:rPr lang="en-US" dirty="0">
                <a:latin typeface="Source Sans Pro Light" panose="020B0403030403020204" pitchFamily="34" charset="0"/>
              </a:rPr>
              <a:t>. </a:t>
            </a:r>
            <a:r>
              <a:rPr lang="en-US" dirty="0" err="1">
                <a:latin typeface="Source Sans Pro Light" panose="020B0403030403020204" pitchFamily="34" charset="0"/>
              </a:rPr>
              <a:t>Nemo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enim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ipsam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voluptatem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quia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voluptas</a:t>
            </a:r>
            <a:r>
              <a:rPr lang="en-US" dirty="0">
                <a:latin typeface="Source Sans Pro Light" panose="020B0403030403020204" pitchFamily="34" charset="0"/>
              </a:rPr>
              <a:t> sit </a:t>
            </a:r>
            <a:r>
              <a:rPr lang="en-US" dirty="0" err="1">
                <a:latin typeface="Source Sans Pro Light" panose="020B0403030403020204" pitchFamily="34" charset="0"/>
              </a:rPr>
              <a:t>aspernatur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aut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odit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aut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 smtClean="0">
                <a:latin typeface="Source Sans Pro Light" panose="020B0403030403020204" pitchFamily="34" charset="0"/>
              </a:rPr>
              <a:t>asad</a:t>
            </a:r>
            <a:r>
              <a:rPr lang="en-US" dirty="0" smtClean="0">
                <a:latin typeface="Source Sans Pro Light" panose="020B0403030403020204" pitchFamily="34" charset="0"/>
              </a:rPr>
              <a:t> </a:t>
            </a:r>
            <a:r>
              <a:rPr lang="en-US" dirty="0" err="1" smtClean="0">
                <a:latin typeface="Source Sans Pro Light" panose="020B0403030403020204" pitchFamily="34" charset="0"/>
              </a:rPr>
              <a:t>fugitipsam</a:t>
            </a:r>
            <a:r>
              <a:rPr lang="en-US" dirty="0" smtClean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voluptatem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quia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voluptas</a:t>
            </a:r>
            <a:r>
              <a:rPr lang="en-US" dirty="0">
                <a:latin typeface="Source Sans Pro Light" panose="020B0403030403020204" pitchFamily="34" charset="0"/>
              </a:rPr>
              <a:t> sit </a:t>
            </a:r>
            <a:r>
              <a:rPr lang="en-US" dirty="0" err="1">
                <a:latin typeface="Source Sans Pro Light" panose="020B0403030403020204" pitchFamily="34" charset="0"/>
              </a:rPr>
              <a:t>aspernatur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aut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odit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aut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 smtClean="0">
                <a:latin typeface="Source Sans Pro Light" panose="020B0403030403020204" pitchFamily="34" charset="0"/>
              </a:rPr>
              <a:t>fugit</a:t>
            </a:r>
            <a:r>
              <a:rPr lang="en-US" dirty="0" err="1">
                <a:latin typeface="Source Sans Pro Light" panose="020B0403030403020204" pitchFamily="34" charset="0"/>
              </a:rPr>
              <a:t>ipsam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voluptatem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quia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voluptas</a:t>
            </a:r>
            <a:r>
              <a:rPr lang="en-US" dirty="0">
                <a:latin typeface="Source Sans Pro Light" panose="020B0403030403020204" pitchFamily="34" charset="0"/>
              </a:rPr>
              <a:t> sit </a:t>
            </a:r>
            <a:r>
              <a:rPr lang="en-US" dirty="0" err="1">
                <a:latin typeface="Source Sans Pro Light" panose="020B0403030403020204" pitchFamily="34" charset="0"/>
              </a:rPr>
              <a:t>aspernatur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aut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odit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err="1">
                <a:latin typeface="Source Sans Pro Light" panose="020B0403030403020204" pitchFamily="34" charset="0"/>
              </a:rPr>
              <a:t>aut</a:t>
            </a:r>
            <a:r>
              <a:rPr lang="en-US" dirty="0">
                <a:latin typeface="Source Sans Pro Light" panose="020B0403030403020204" pitchFamily="34" charset="0"/>
              </a:rPr>
              <a:t> </a:t>
            </a:r>
            <a:r>
              <a:rPr lang="en-US" dirty="0" smtClean="0">
                <a:latin typeface="Source Sans Pro Light" panose="020B0403030403020204" pitchFamily="34" charset="0"/>
              </a:rPr>
              <a:t>fugit.</a:t>
            </a:r>
            <a:endParaRPr lang="en-US" dirty="0">
              <a:latin typeface="Source Sans Pro" panose="020B0503030403020204" pitchFamily="34" charset="0"/>
            </a:endParaRPr>
          </a:p>
          <a:p>
            <a:pPr algn="just"/>
            <a:endParaRPr lang="en-US" dirty="0" smtClean="0">
              <a:latin typeface="Source Sans Pro" panose="020B0503030403020204" pitchFamily="34" charset="0"/>
            </a:endParaRPr>
          </a:p>
          <a:p>
            <a:pPr algn="just"/>
            <a:r>
              <a:rPr lang="en-US" dirty="0" err="1" smtClean="0">
                <a:latin typeface="Source Sans Pro" panose="020B0503030403020204" pitchFamily="34" charset="0"/>
              </a:rPr>
              <a:t>Natus</a:t>
            </a:r>
            <a:r>
              <a:rPr lang="en-US" dirty="0" smtClean="0">
                <a:latin typeface="Source Sans Pro" panose="020B0503030403020204" pitchFamily="34" charset="0"/>
              </a:rPr>
              <a:t>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Source Sans Pro" panose="020B0503030403020204" pitchFamily="34" charset="0"/>
              </a:rPr>
              <a:t>error sit </a:t>
            </a:r>
            <a:r>
              <a:rPr lang="en-US" dirty="0" err="1">
                <a:latin typeface="Source Sans Pro" panose="020B0503030403020204" pitchFamily="34" charset="0"/>
              </a:rPr>
              <a:t>voluptatem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sa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 smtClean="0">
                <a:latin typeface="Source Sans Pro" panose="020B0503030403020204" pitchFamily="34" charset="0"/>
              </a:rPr>
              <a:t>accusantium</a:t>
            </a:r>
            <a:r>
              <a:rPr lang="en-US" dirty="0" smtClean="0">
                <a:latin typeface="Source Sans Pro" panose="020B0503030403020204" pitchFamily="34" charset="0"/>
              </a:rPr>
              <a:t>.</a:t>
            </a:r>
            <a:endParaRPr lang="en-US" dirty="0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6372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566046" y="406567"/>
            <a:ext cx="11110139" cy="920853"/>
            <a:chOff x="566046" y="406567"/>
            <a:chExt cx="11110139" cy="920853"/>
          </a:xfrm>
        </p:grpSpPr>
        <p:sp>
          <p:nvSpPr>
            <p:cNvPr id="13" name="TextBox 12"/>
            <p:cNvSpPr txBox="1"/>
            <p:nvPr/>
          </p:nvSpPr>
          <p:spPr>
            <a:xfrm>
              <a:off x="566047" y="406567"/>
              <a:ext cx="111101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Numeric list sample</a:t>
              </a:r>
              <a:endPara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66046" y="898769"/>
              <a:ext cx="110977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smtClean="0">
                  <a:solidFill>
                    <a:schemeClr val="bg1">
                      <a:lumMod val="65000"/>
                    </a:schemeClr>
                  </a:solidFill>
                  <a:latin typeface="Source Sans Pro Light" panose="020B0403030403020204" pitchFamily="34" charset="0"/>
                </a:rPr>
                <a:t>List with icons and description</a:t>
              </a:r>
              <a:endParaRPr lang="en-US" sz="1400">
                <a:solidFill>
                  <a:schemeClr val="bg1">
                    <a:lumMod val="6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668853" y="1241693"/>
              <a:ext cx="333375" cy="85727"/>
              <a:chOff x="1176205" y="1241693"/>
              <a:chExt cx="333375" cy="85727"/>
            </a:xfrm>
          </p:grpSpPr>
          <p:sp>
            <p:nvSpPr>
              <p:cNvPr id="16" name="Oval 15"/>
              <p:cNvSpPr/>
              <p:nvPr/>
            </p:nvSpPr>
            <p:spPr>
              <a:xfrm>
                <a:off x="1176205" y="1241695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1300030" y="1241694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1423855" y="1241693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0" name="Oval 9"/>
          <p:cNvSpPr/>
          <p:nvPr/>
        </p:nvSpPr>
        <p:spPr>
          <a:xfrm>
            <a:off x="668853" y="1980556"/>
            <a:ext cx="550347" cy="550347"/>
          </a:xfrm>
          <a:prstGeom prst="ellipse">
            <a:avLst/>
          </a:prstGeom>
          <a:noFill/>
          <a:ln>
            <a:solidFill>
              <a:srgbClr val="D121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Source Sans Pro" panose="020B0503030403020204" pitchFamily="34" charset="0"/>
              </a:rPr>
              <a:t>1</a:t>
            </a:r>
            <a:endParaRPr lang="en-US" dirty="0">
              <a:solidFill>
                <a:srgbClr val="C00000"/>
              </a:solidFill>
              <a:latin typeface="Source Sans Pro" panose="020B0503030403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286763" y="1900861"/>
            <a:ext cx="4393259" cy="829196"/>
            <a:chOff x="1805875" y="1721361"/>
            <a:chExt cx="4131285" cy="829196"/>
          </a:xfrm>
        </p:grpSpPr>
        <p:sp>
          <p:nvSpPr>
            <p:cNvPr id="19" name="TextBox 18"/>
            <p:cNvSpPr txBox="1"/>
            <p:nvPr/>
          </p:nvSpPr>
          <p:spPr>
            <a:xfrm>
              <a:off x="1805875" y="1721361"/>
              <a:ext cx="2786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376D9B"/>
                  </a:solidFill>
                  <a:latin typeface="Source Sans Pro" panose="020B0503030403020204" pitchFamily="34" charset="0"/>
                </a:rPr>
                <a:t>Headline one</a:t>
              </a:r>
              <a:endParaRPr lang="en-US" dirty="0">
                <a:solidFill>
                  <a:srgbClr val="376D9B"/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805875" y="2027337"/>
              <a:ext cx="41312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Source Sans Pro Light" panose="020B0403030403020204" pitchFamily="34" charset="0"/>
                </a:rPr>
                <a:t>Sunt explicabo. Nemo enim ipsam voluptatem quia voluptas sit aspernatur aut odit aut </a:t>
              </a:r>
              <a:r>
                <a:rPr lang="en-US" sz="14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ource Sans Pro Light" panose="020B0403030403020204" pitchFamily="34" charset="0"/>
                </a:rPr>
                <a:t>fugit.</a:t>
              </a:r>
            </a:p>
          </p:txBody>
        </p:sp>
      </p:grpSp>
      <p:sp>
        <p:nvSpPr>
          <p:cNvPr id="83" name="Oval 82"/>
          <p:cNvSpPr/>
          <p:nvPr/>
        </p:nvSpPr>
        <p:spPr>
          <a:xfrm>
            <a:off x="6546803" y="1980556"/>
            <a:ext cx="550347" cy="550347"/>
          </a:xfrm>
          <a:prstGeom prst="ellipse">
            <a:avLst/>
          </a:prstGeom>
          <a:noFill/>
          <a:ln>
            <a:solidFill>
              <a:srgbClr val="376D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376D9B"/>
                </a:solidFill>
                <a:latin typeface="Source Sans Pro" panose="020B0503030403020204" pitchFamily="34" charset="0"/>
              </a:rPr>
              <a:t>2</a:t>
            </a:r>
            <a:endParaRPr lang="en-US" dirty="0">
              <a:solidFill>
                <a:srgbClr val="376D9B"/>
              </a:solidFill>
              <a:latin typeface="Source Sans Pro" panose="020B0503030403020204" pitchFamily="34" charset="0"/>
            </a:endParaRPr>
          </a:p>
        </p:txBody>
      </p:sp>
      <p:grpSp>
        <p:nvGrpSpPr>
          <p:cNvPr id="84" name="Group 83"/>
          <p:cNvGrpSpPr/>
          <p:nvPr/>
        </p:nvGrpSpPr>
        <p:grpSpPr>
          <a:xfrm>
            <a:off x="7164713" y="1900861"/>
            <a:ext cx="4393259" cy="829196"/>
            <a:chOff x="1805875" y="1721361"/>
            <a:chExt cx="4131285" cy="829196"/>
          </a:xfrm>
        </p:grpSpPr>
        <p:sp>
          <p:nvSpPr>
            <p:cNvPr id="85" name="TextBox 84"/>
            <p:cNvSpPr txBox="1"/>
            <p:nvPr/>
          </p:nvSpPr>
          <p:spPr>
            <a:xfrm>
              <a:off x="1805875" y="1721361"/>
              <a:ext cx="2786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376D9B"/>
                  </a:solidFill>
                  <a:latin typeface="Source Sans Pro" panose="020B0503030403020204" pitchFamily="34" charset="0"/>
                </a:rPr>
                <a:t>Headline two</a:t>
              </a:r>
              <a:endParaRPr lang="en-US" dirty="0">
                <a:solidFill>
                  <a:srgbClr val="376D9B"/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1805875" y="2027337"/>
              <a:ext cx="41312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Source Sans Pro Light" panose="020B0403030403020204" pitchFamily="34" charset="0"/>
                </a:rPr>
                <a:t>Sunt explicabo. Nemo enim ipsam voluptatem quia voluptas sit aspernatur aut odit aut </a:t>
              </a:r>
              <a:r>
                <a:rPr lang="en-US" sz="14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ource Sans Pro Light" panose="020B0403030403020204" pitchFamily="34" charset="0"/>
                </a:rPr>
                <a:t>fugit.</a:t>
              </a:r>
            </a:p>
          </p:txBody>
        </p:sp>
      </p:grpSp>
      <p:sp>
        <p:nvSpPr>
          <p:cNvPr id="88" name="Oval 87"/>
          <p:cNvSpPr/>
          <p:nvPr/>
        </p:nvSpPr>
        <p:spPr>
          <a:xfrm>
            <a:off x="668853" y="3546615"/>
            <a:ext cx="550347" cy="550347"/>
          </a:xfrm>
          <a:prstGeom prst="ellipse">
            <a:avLst/>
          </a:prstGeom>
          <a:noFill/>
          <a:ln>
            <a:solidFill>
              <a:srgbClr val="3297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329797"/>
                </a:solidFill>
                <a:latin typeface="Source Sans Pro" panose="020B0503030403020204" pitchFamily="34" charset="0"/>
              </a:rPr>
              <a:t>3</a:t>
            </a:r>
            <a:endParaRPr lang="en-US" dirty="0">
              <a:solidFill>
                <a:srgbClr val="329797"/>
              </a:solidFill>
              <a:latin typeface="Source Sans Pro" panose="020B0503030403020204" pitchFamily="34" charset="0"/>
            </a:endParaRPr>
          </a:p>
        </p:txBody>
      </p:sp>
      <p:grpSp>
        <p:nvGrpSpPr>
          <p:cNvPr id="89" name="Group 88"/>
          <p:cNvGrpSpPr/>
          <p:nvPr/>
        </p:nvGrpSpPr>
        <p:grpSpPr>
          <a:xfrm>
            <a:off x="1286763" y="3466920"/>
            <a:ext cx="4393259" cy="829196"/>
            <a:chOff x="1805875" y="1721361"/>
            <a:chExt cx="4131285" cy="829196"/>
          </a:xfrm>
        </p:grpSpPr>
        <p:sp>
          <p:nvSpPr>
            <p:cNvPr id="90" name="TextBox 89"/>
            <p:cNvSpPr txBox="1"/>
            <p:nvPr/>
          </p:nvSpPr>
          <p:spPr>
            <a:xfrm>
              <a:off x="1805875" y="1721361"/>
              <a:ext cx="2786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376D9B"/>
                  </a:solidFill>
                  <a:latin typeface="Source Sans Pro" panose="020B0503030403020204" pitchFamily="34" charset="0"/>
                </a:rPr>
                <a:t>Headline three</a:t>
              </a:r>
              <a:endParaRPr lang="en-US" dirty="0">
                <a:solidFill>
                  <a:srgbClr val="376D9B"/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1805875" y="2027337"/>
              <a:ext cx="41312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Source Sans Pro Light" panose="020B0403030403020204" pitchFamily="34" charset="0"/>
                </a:rPr>
                <a:t>Sunt explicabo. Nemo enim ipsam voluptatem quia voluptas sit aspernatur aut odit aut </a:t>
              </a:r>
              <a:r>
                <a:rPr lang="en-US" sz="14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ource Sans Pro Light" panose="020B0403030403020204" pitchFamily="34" charset="0"/>
                </a:rPr>
                <a:t>fugit.</a:t>
              </a:r>
            </a:p>
          </p:txBody>
        </p:sp>
      </p:grpSp>
      <p:sp>
        <p:nvSpPr>
          <p:cNvPr id="92" name="Oval 91"/>
          <p:cNvSpPr/>
          <p:nvPr/>
        </p:nvSpPr>
        <p:spPr>
          <a:xfrm>
            <a:off x="6546803" y="3546615"/>
            <a:ext cx="550347" cy="550347"/>
          </a:xfrm>
          <a:prstGeom prst="ellipse">
            <a:avLst/>
          </a:prstGeom>
          <a:noFill/>
          <a:ln>
            <a:solidFill>
              <a:srgbClr val="7131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713153"/>
                </a:solidFill>
                <a:latin typeface="Source Sans Pro" panose="020B0503030403020204" pitchFamily="34" charset="0"/>
              </a:rPr>
              <a:t>4</a:t>
            </a:r>
            <a:endParaRPr lang="en-US" dirty="0">
              <a:solidFill>
                <a:srgbClr val="713153"/>
              </a:solidFill>
              <a:latin typeface="Source Sans Pro" panose="020B0503030403020204" pitchFamily="34" charset="0"/>
            </a:endParaRPr>
          </a:p>
        </p:txBody>
      </p:sp>
      <p:grpSp>
        <p:nvGrpSpPr>
          <p:cNvPr id="93" name="Group 92"/>
          <p:cNvGrpSpPr/>
          <p:nvPr/>
        </p:nvGrpSpPr>
        <p:grpSpPr>
          <a:xfrm>
            <a:off x="7164713" y="3466920"/>
            <a:ext cx="4393259" cy="829196"/>
            <a:chOff x="1805875" y="1721361"/>
            <a:chExt cx="4131285" cy="829196"/>
          </a:xfrm>
        </p:grpSpPr>
        <p:sp>
          <p:nvSpPr>
            <p:cNvPr id="94" name="TextBox 93"/>
            <p:cNvSpPr txBox="1"/>
            <p:nvPr/>
          </p:nvSpPr>
          <p:spPr>
            <a:xfrm>
              <a:off x="1805875" y="1721361"/>
              <a:ext cx="2786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376D9B"/>
                  </a:solidFill>
                  <a:latin typeface="Source Sans Pro" panose="020B0503030403020204" pitchFamily="34" charset="0"/>
                </a:rPr>
                <a:t>Headline four</a:t>
              </a:r>
              <a:endParaRPr lang="en-US" dirty="0">
                <a:solidFill>
                  <a:srgbClr val="376D9B"/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1805875" y="2027337"/>
              <a:ext cx="41312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Source Sans Pro Light" panose="020B0403030403020204" pitchFamily="34" charset="0"/>
                </a:rPr>
                <a:t>Sunt explicabo. Nemo enim ipsam voluptatem quia voluptas sit aspernatur aut odit aut </a:t>
              </a:r>
              <a:r>
                <a:rPr lang="en-US" sz="14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ource Sans Pro Light" panose="020B0403030403020204" pitchFamily="34" charset="0"/>
                </a:rPr>
                <a:t>fugit.</a:t>
              </a:r>
            </a:p>
          </p:txBody>
        </p:sp>
      </p:grpSp>
      <p:sp>
        <p:nvSpPr>
          <p:cNvPr id="96" name="Oval 95"/>
          <p:cNvSpPr/>
          <p:nvPr/>
        </p:nvSpPr>
        <p:spPr>
          <a:xfrm>
            <a:off x="668853" y="5112674"/>
            <a:ext cx="550347" cy="550347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C000"/>
                </a:solidFill>
                <a:latin typeface="Source Sans Pro" panose="020B0503030403020204" pitchFamily="34" charset="0"/>
              </a:rPr>
              <a:t>5</a:t>
            </a:r>
            <a:endParaRPr lang="en-US" dirty="0">
              <a:solidFill>
                <a:srgbClr val="FFC000"/>
              </a:solidFill>
              <a:latin typeface="Source Sans Pro" panose="020B0503030403020204" pitchFamily="34" charset="0"/>
            </a:endParaRPr>
          </a:p>
        </p:txBody>
      </p:sp>
      <p:grpSp>
        <p:nvGrpSpPr>
          <p:cNvPr id="97" name="Group 96"/>
          <p:cNvGrpSpPr/>
          <p:nvPr/>
        </p:nvGrpSpPr>
        <p:grpSpPr>
          <a:xfrm>
            <a:off x="1286763" y="5032979"/>
            <a:ext cx="4393259" cy="829196"/>
            <a:chOff x="1805875" y="1721361"/>
            <a:chExt cx="4131285" cy="829196"/>
          </a:xfrm>
        </p:grpSpPr>
        <p:sp>
          <p:nvSpPr>
            <p:cNvPr id="98" name="TextBox 97"/>
            <p:cNvSpPr txBox="1"/>
            <p:nvPr/>
          </p:nvSpPr>
          <p:spPr>
            <a:xfrm>
              <a:off x="1805875" y="1721361"/>
              <a:ext cx="2786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376D9B"/>
                  </a:solidFill>
                  <a:latin typeface="Source Sans Pro" panose="020B0503030403020204" pitchFamily="34" charset="0"/>
                </a:rPr>
                <a:t>Headline five</a:t>
              </a:r>
              <a:endParaRPr lang="en-US" dirty="0">
                <a:solidFill>
                  <a:srgbClr val="376D9B"/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1805875" y="2027337"/>
              <a:ext cx="41312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Source Sans Pro Light" panose="020B0403030403020204" pitchFamily="34" charset="0"/>
                </a:rPr>
                <a:t>Sunt explicabo. Nemo enim ipsam voluptatem quia voluptas sit aspernatur aut odit aut </a:t>
              </a:r>
              <a:r>
                <a:rPr lang="en-US" sz="14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ource Sans Pro Light" panose="020B0403030403020204" pitchFamily="34" charset="0"/>
                </a:rPr>
                <a:t>fugit.</a:t>
              </a:r>
            </a:p>
          </p:txBody>
        </p:sp>
      </p:grpSp>
      <p:sp>
        <p:nvSpPr>
          <p:cNvPr id="100" name="Oval 99"/>
          <p:cNvSpPr/>
          <p:nvPr/>
        </p:nvSpPr>
        <p:spPr>
          <a:xfrm>
            <a:off x="6546803" y="5112674"/>
            <a:ext cx="550347" cy="550347"/>
          </a:xfrm>
          <a:prstGeom prst="ellipse">
            <a:avLst/>
          </a:prstGeom>
          <a:noFill/>
          <a:ln>
            <a:solidFill>
              <a:srgbClr val="2C58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2C587C"/>
                </a:solidFill>
                <a:latin typeface="Source Sans Pro" panose="020B0503030403020204" pitchFamily="34" charset="0"/>
              </a:rPr>
              <a:t>6</a:t>
            </a:r>
            <a:endParaRPr lang="en-US" dirty="0">
              <a:solidFill>
                <a:srgbClr val="2C587C"/>
              </a:solidFill>
              <a:latin typeface="Source Sans Pro" panose="020B0503030403020204" pitchFamily="34" charset="0"/>
            </a:endParaRPr>
          </a:p>
        </p:txBody>
      </p:sp>
      <p:grpSp>
        <p:nvGrpSpPr>
          <p:cNvPr id="101" name="Group 100"/>
          <p:cNvGrpSpPr/>
          <p:nvPr/>
        </p:nvGrpSpPr>
        <p:grpSpPr>
          <a:xfrm>
            <a:off x="7164713" y="5032979"/>
            <a:ext cx="4393259" cy="829196"/>
            <a:chOff x="1805875" y="1721361"/>
            <a:chExt cx="4131285" cy="829196"/>
          </a:xfrm>
        </p:grpSpPr>
        <p:sp>
          <p:nvSpPr>
            <p:cNvPr id="102" name="TextBox 101"/>
            <p:cNvSpPr txBox="1"/>
            <p:nvPr/>
          </p:nvSpPr>
          <p:spPr>
            <a:xfrm>
              <a:off x="1805875" y="1721361"/>
              <a:ext cx="2786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376D9B"/>
                  </a:solidFill>
                  <a:latin typeface="Source Sans Pro" panose="020B0503030403020204" pitchFamily="34" charset="0"/>
                </a:rPr>
                <a:t>Headline six</a:t>
              </a:r>
              <a:endParaRPr lang="en-US" dirty="0">
                <a:solidFill>
                  <a:srgbClr val="376D9B"/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1805875" y="2027337"/>
              <a:ext cx="41312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Source Sans Pro Light" panose="020B0403030403020204" pitchFamily="34" charset="0"/>
                </a:rPr>
                <a:t>Sunt explicabo. Nemo enim ipsam voluptatem quia voluptas sit aspernatur aut odit aut </a:t>
              </a:r>
              <a:r>
                <a:rPr lang="en-US" sz="14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ource Sans Pro Light" panose="020B0403030403020204" pitchFamily="34" charset="0"/>
                </a:rPr>
                <a:t>fugit.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386775" y="2809100"/>
            <a:ext cx="333375" cy="85727"/>
            <a:chOff x="821253" y="1394093"/>
            <a:chExt cx="333375" cy="85727"/>
          </a:xfrm>
          <a:solidFill>
            <a:schemeClr val="bg1">
              <a:lumMod val="75000"/>
            </a:schemeClr>
          </a:solidFill>
        </p:grpSpPr>
        <p:sp>
          <p:nvSpPr>
            <p:cNvPr id="33" name="Oval 32"/>
            <p:cNvSpPr/>
            <p:nvPr/>
          </p:nvSpPr>
          <p:spPr>
            <a:xfrm>
              <a:off x="821253" y="1394095"/>
              <a:ext cx="85725" cy="857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945078" y="1394094"/>
              <a:ext cx="85725" cy="857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1068903" y="1394093"/>
              <a:ext cx="85725" cy="857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386774" y="4365481"/>
            <a:ext cx="333375" cy="85727"/>
            <a:chOff x="821253" y="1394093"/>
            <a:chExt cx="333375" cy="85727"/>
          </a:xfrm>
          <a:solidFill>
            <a:schemeClr val="bg1">
              <a:lumMod val="75000"/>
            </a:schemeClr>
          </a:solidFill>
        </p:grpSpPr>
        <p:sp>
          <p:nvSpPr>
            <p:cNvPr id="38" name="Oval 37"/>
            <p:cNvSpPr/>
            <p:nvPr/>
          </p:nvSpPr>
          <p:spPr>
            <a:xfrm>
              <a:off x="821253" y="1394095"/>
              <a:ext cx="85725" cy="857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945078" y="1394094"/>
              <a:ext cx="85725" cy="857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1068903" y="1394093"/>
              <a:ext cx="85725" cy="857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1391983" y="5941218"/>
            <a:ext cx="333375" cy="85727"/>
            <a:chOff x="821253" y="1394093"/>
            <a:chExt cx="333375" cy="85727"/>
          </a:xfrm>
          <a:solidFill>
            <a:schemeClr val="bg1">
              <a:lumMod val="75000"/>
            </a:schemeClr>
          </a:solidFill>
        </p:grpSpPr>
        <p:sp>
          <p:nvSpPr>
            <p:cNvPr id="42" name="Oval 41"/>
            <p:cNvSpPr/>
            <p:nvPr/>
          </p:nvSpPr>
          <p:spPr>
            <a:xfrm>
              <a:off x="821253" y="1394095"/>
              <a:ext cx="85725" cy="857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3" name="Oval 42"/>
            <p:cNvSpPr/>
            <p:nvPr/>
          </p:nvSpPr>
          <p:spPr>
            <a:xfrm>
              <a:off x="945078" y="1394094"/>
              <a:ext cx="85725" cy="857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4" name="Oval 43"/>
            <p:cNvSpPr/>
            <p:nvPr/>
          </p:nvSpPr>
          <p:spPr>
            <a:xfrm>
              <a:off x="1068903" y="1394093"/>
              <a:ext cx="85725" cy="857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7254256" y="2809098"/>
            <a:ext cx="333375" cy="85727"/>
            <a:chOff x="821253" y="1394093"/>
            <a:chExt cx="333375" cy="85727"/>
          </a:xfrm>
          <a:solidFill>
            <a:schemeClr val="bg1">
              <a:lumMod val="75000"/>
            </a:schemeClr>
          </a:solidFill>
        </p:grpSpPr>
        <p:sp>
          <p:nvSpPr>
            <p:cNvPr id="46" name="Oval 45"/>
            <p:cNvSpPr/>
            <p:nvPr/>
          </p:nvSpPr>
          <p:spPr>
            <a:xfrm>
              <a:off x="821253" y="1394095"/>
              <a:ext cx="85725" cy="857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7" name="Oval 46"/>
            <p:cNvSpPr/>
            <p:nvPr/>
          </p:nvSpPr>
          <p:spPr>
            <a:xfrm>
              <a:off x="945078" y="1394094"/>
              <a:ext cx="85725" cy="857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8" name="Oval 47"/>
            <p:cNvSpPr/>
            <p:nvPr/>
          </p:nvSpPr>
          <p:spPr>
            <a:xfrm>
              <a:off x="1068903" y="1394093"/>
              <a:ext cx="85725" cy="857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7254255" y="4365479"/>
            <a:ext cx="333375" cy="85727"/>
            <a:chOff x="821253" y="1394093"/>
            <a:chExt cx="333375" cy="85727"/>
          </a:xfrm>
          <a:solidFill>
            <a:schemeClr val="bg1">
              <a:lumMod val="75000"/>
            </a:schemeClr>
          </a:solidFill>
        </p:grpSpPr>
        <p:sp>
          <p:nvSpPr>
            <p:cNvPr id="50" name="Oval 49"/>
            <p:cNvSpPr/>
            <p:nvPr/>
          </p:nvSpPr>
          <p:spPr>
            <a:xfrm>
              <a:off x="821253" y="1394095"/>
              <a:ext cx="85725" cy="857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945078" y="1394094"/>
              <a:ext cx="85725" cy="857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52" name="Oval 51"/>
            <p:cNvSpPr/>
            <p:nvPr/>
          </p:nvSpPr>
          <p:spPr>
            <a:xfrm>
              <a:off x="1068903" y="1394093"/>
              <a:ext cx="85725" cy="857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7259464" y="5941216"/>
            <a:ext cx="333375" cy="85727"/>
            <a:chOff x="821253" y="1394093"/>
            <a:chExt cx="333375" cy="85727"/>
          </a:xfrm>
          <a:solidFill>
            <a:schemeClr val="bg1">
              <a:lumMod val="75000"/>
            </a:schemeClr>
          </a:solidFill>
        </p:grpSpPr>
        <p:sp>
          <p:nvSpPr>
            <p:cNvPr id="54" name="Oval 53"/>
            <p:cNvSpPr/>
            <p:nvPr/>
          </p:nvSpPr>
          <p:spPr>
            <a:xfrm>
              <a:off x="821253" y="1394095"/>
              <a:ext cx="85725" cy="857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55" name="Oval 54"/>
            <p:cNvSpPr/>
            <p:nvPr/>
          </p:nvSpPr>
          <p:spPr>
            <a:xfrm>
              <a:off x="945078" y="1394094"/>
              <a:ext cx="85725" cy="857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1068903" y="1394093"/>
              <a:ext cx="85725" cy="857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6652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566046" y="406567"/>
            <a:ext cx="11110139" cy="920853"/>
            <a:chOff x="566046" y="406567"/>
            <a:chExt cx="11110139" cy="920853"/>
          </a:xfrm>
        </p:grpSpPr>
        <p:sp>
          <p:nvSpPr>
            <p:cNvPr id="13" name="TextBox 12"/>
            <p:cNvSpPr txBox="1"/>
            <p:nvPr/>
          </p:nvSpPr>
          <p:spPr>
            <a:xfrm>
              <a:off x="566047" y="406567"/>
              <a:ext cx="111101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 Light" panose="020B0403030403020204" pitchFamily="34" charset="0"/>
                </a:rPr>
                <a:t>Icon list sample</a:t>
              </a:r>
              <a:endPara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anose="020B0403030403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66046" y="898769"/>
              <a:ext cx="110977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prstClr val="white">
                      <a:lumMod val="65000"/>
                    </a:prstClr>
                  </a:solidFill>
                  <a:latin typeface="Source Sans Pro Light" panose="020B0403030403020204" pitchFamily="34" charset="0"/>
                </a:rPr>
                <a:t>List with icons and description</a:t>
              </a:r>
              <a:endParaRPr lang="en-US" sz="1400" dirty="0">
                <a:solidFill>
                  <a:prstClr val="white">
                    <a:lumMod val="65000"/>
                  </a:prstClr>
                </a:solidFill>
                <a:latin typeface="Source Sans Pro Light" panose="020B0403030403020204" pitchFamily="34" charset="0"/>
              </a:endParaRPr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668853" y="1241693"/>
              <a:ext cx="333375" cy="85727"/>
              <a:chOff x="1176205" y="1241693"/>
              <a:chExt cx="333375" cy="85727"/>
            </a:xfrm>
          </p:grpSpPr>
          <p:sp>
            <p:nvSpPr>
              <p:cNvPr id="16" name="Oval 15"/>
              <p:cNvSpPr/>
              <p:nvPr/>
            </p:nvSpPr>
            <p:spPr>
              <a:xfrm>
                <a:off x="1176205" y="1241695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1300030" y="1241694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1423855" y="1241693"/>
                <a:ext cx="85725" cy="857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0" name="Oval 9"/>
          <p:cNvSpPr/>
          <p:nvPr/>
        </p:nvSpPr>
        <p:spPr>
          <a:xfrm>
            <a:off x="711715" y="1735563"/>
            <a:ext cx="906070" cy="906070"/>
          </a:xfrm>
          <a:prstGeom prst="ellipse">
            <a:avLst/>
          </a:prstGeom>
          <a:solidFill>
            <a:srgbClr val="D12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13153"/>
              </a:solidFill>
              <a:latin typeface="Source Sans Pro" panose="020B0503030403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396582" y="1804777"/>
            <a:ext cx="9283513" cy="767641"/>
            <a:chOff x="1805875" y="1721361"/>
            <a:chExt cx="7631232" cy="767641"/>
          </a:xfrm>
        </p:grpSpPr>
        <p:sp>
          <p:nvSpPr>
            <p:cNvPr id="19" name="TextBox 18"/>
            <p:cNvSpPr txBox="1"/>
            <p:nvPr/>
          </p:nvSpPr>
          <p:spPr>
            <a:xfrm>
              <a:off x="1805875" y="1721361"/>
              <a:ext cx="2786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" panose="020B0503030403020204" pitchFamily="34" charset="0"/>
                </a:rPr>
                <a:t>Headline one</a:t>
              </a:r>
              <a:endParaRPr lang="en-US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805875" y="2027337"/>
              <a:ext cx="76312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200" dirty="0" err="1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Sunt</a:t>
              </a:r>
              <a:r>
                <a:rPr lang="en-US" sz="1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200" dirty="0" err="1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explicabo</a:t>
              </a:r>
              <a:r>
                <a:rPr lang="en-US" sz="1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. </a:t>
              </a:r>
              <a:r>
                <a:rPr lang="en-US" sz="1200" dirty="0" err="1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Nemo</a:t>
              </a:r>
              <a:r>
                <a:rPr lang="en-US" sz="1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200" dirty="0" err="1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enim</a:t>
              </a:r>
              <a:r>
                <a:rPr lang="en-US" sz="1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200" dirty="0" err="1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ipsam</a:t>
              </a:r>
              <a:r>
                <a:rPr lang="en-US" sz="1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200" dirty="0" err="1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voluptatem</a:t>
              </a:r>
              <a:r>
                <a:rPr lang="en-US" sz="1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200" dirty="0" err="1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quia</a:t>
              </a:r>
              <a:r>
                <a:rPr lang="en-US" sz="1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200" dirty="0" err="1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voluptas</a:t>
              </a:r>
              <a:r>
                <a:rPr lang="en-US" sz="1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 sit </a:t>
              </a:r>
              <a:r>
                <a:rPr lang="en-US" sz="1200" dirty="0" err="1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aspernatur</a:t>
              </a:r>
              <a:r>
                <a:rPr lang="en-US" sz="1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200" dirty="0" err="1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aut</a:t>
              </a:r>
              <a:r>
                <a:rPr lang="en-US" sz="1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200" dirty="0" err="1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odit</a:t>
              </a:r>
              <a:r>
                <a:rPr lang="en-US" sz="1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200" dirty="0" err="1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aut</a:t>
              </a:r>
              <a:r>
                <a:rPr lang="en-US" sz="1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fugit</a:t>
              </a:r>
              <a:r>
                <a:rPr lang="en-US" sz="1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. </a:t>
              </a:r>
              <a:r>
                <a:rPr lang="en-US" sz="1200" dirty="0" err="1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voluptatem</a:t>
              </a:r>
              <a:r>
                <a:rPr lang="en-US" sz="1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200" dirty="0" err="1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quia</a:t>
              </a:r>
              <a:r>
                <a:rPr lang="en-US" sz="1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200" dirty="0" err="1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voluptas</a:t>
              </a:r>
              <a:r>
                <a:rPr lang="en-US" sz="1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 sit </a:t>
              </a:r>
              <a:r>
                <a:rPr lang="en-US" sz="1200" dirty="0" err="1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aspernatur</a:t>
              </a:r>
              <a:r>
                <a:rPr lang="en-US" sz="1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200" dirty="0" err="1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aut</a:t>
              </a:r>
              <a:r>
                <a:rPr lang="en-US" sz="1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200" dirty="0" err="1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odit</a:t>
              </a:r>
              <a:r>
                <a:rPr lang="en-US" sz="1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 </a:t>
              </a:r>
              <a:r>
                <a:rPr lang="en-US" sz="1200" err="1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aut</a:t>
              </a:r>
              <a:r>
                <a:rPr lang="en-US" sz="1200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 fugit. Nemo enim ipsam </a:t>
              </a:r>
              <a:r>
                <a:rPr lang="en-US" sz="120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voluptatem.</a:t>
              </a:r>
              <a:endParaRPr lang="en-US" sz="1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endParaRPr>
            </a:p>
          </p:txBody>
        </p:sp>
      </p:grpSp>
      <p:sp>
        <p:nvSpPr>
          <p:cNvPr id="33" name="Oval 32"/>
          <p:cNvSpPr/>
          <p:nvPr/>
        </p:nvSpPr>
        <p:spPr>
          <a:xfrm>
            <a:off x="711715" y="3005568"/>
            <a:ext cx="906070" cy="90607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13153"/>
              </a:solidFill>
              <a:latin typeface="Source Sans Pro" panose="020B0503030403020204" pitchFamily="34" charset="0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711715" y="4322471"/>
            <a:ext cx="906070" cy="906070"/>
          </a:xfrm>
          <a:prstGeom prst="ellipse">
            <a:avLst/>
          </a:prstGeom>
          <a:solidFill>
            <a:srgbClr val="32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329797"/>
              </a:solidFill>
              <a:latin typeface="Source Sans Pro" panose="020B0503030403020204" pitchFamily="34" charset="0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711715" y="5598736"/>
            <a:ext cx="906070" cy="906070"/>
          </a:xfrm>
          <a:prstGeom prst="ellipse">
            <a:avLst/>
          </a:prstGeom>
          <a:solidFill>
            <a:srgbClr val="5E97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13153"/>
              </a:solidFill>
              <a:latin typeface="Source Sans Pro" panose="020B0503030403020204" pitchFamily="34" charset="0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2408307" y="3074782"/>
            <a:ext cx="9283513" cy="767641"/>
            <a:chOff x="1805875" y="1721361"/>
            <a:chExt cx="7631232" cy="767641"/>
          </a:xfrm>
        </p:grpSpPr>
        <p:sp>
          <p:nvSpPr>
            <p:cNvPr id="37" name="TextBox 36"/>
            <p:cNvSpPr txBox="1"/>
            <p:nvPr/>
          </p:nvSpPr>
          <p:spPr>
            <a:xfrm>
              <a:off x="1805875" y="1721361"/>
              <a:ext cx="2786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" panose="020B0503030403020204" pitchFamily="34" charset="0"/>
                </a:rPr>
                <a:t>Headline two</a:t>
              </a:r>
              <a:endParaRPr lang="en-US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805875" y="2027337"/>
              <a:ext cx="76312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200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Sunt explicabo. Nemo enim ipsam voluptatem quia voluptas sit aspernatur aut odit aut fugit. voluptatem quia voluptas sit aspernatur aut odit aut fugit. Nemo enim ipsam voluptatem.</a:t>
              </a:r>
              <a:endPara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392672" y="4407315"/>
            <a:ext cx="9283513" cy="767641"/>
            <a:chOff x="1805875" y="1721361"/>
            <a:chExt cx="7631232" cy="767641"/>
          </a:xfrm>
        </p:grpSpPr>
        <p:sp>
          <p:nvSpPr>
            <p:cNvPr id="40" name="TextBox 39"/>
            <p:cNvSpPr txBox="1"/>
            <p:nvPr/>
          </p:nvSpPr>
          <p:spPr>
            <a:xfrm>
              <a:off x="1805875" y="1721361"/>
              <a:ext cx="2786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" panose="020B0503030403020204" pitchFamily="34" charset="0"/>
                </a:rPr>
                <a:t>Headline three</a:t>
              </a:r>
              <a:endParaRPr lang="en-US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805875" y="2027337"/>
              <a:ext cx="76312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200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Sunt explicabo. Nemo enim ipsam voluptatem quia voluptas sit aspernatur aut odit aut fugit. voluptatem quia voluptas sit aspernatur aut odit aut fugit. Nemo enim ipsam voluptatem.</a:t>
              </a:r>
              <a:endPara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2404397" y="5677320"/>
            <a:ext cx="9283513" cy="767641"/>
            <a:chOff x="1805875" y="1721361"/>
            <a:chExt cx="7631232" cy="767641"/>
          </a:xfrm>
        </p:grpSpPr>
        <p:sp>
          <p:nvSpPr>
            <p:cNvPr id="43" name="TextBox 42"/>
            <p:cNvSpPr txBox="1"/>
            <p:nvPr/>
          </p:nvSpPr>
          <p:spPr>
            <a:xfrm>
              <a:off x="1805875" y="1721361"/>
              <a:ext cx="2786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" panose="020B0503030403020204" pitchFamily="34" charset="0"/>
                </a:rPr>
                <a:t>Headline four</a:t>
              </a:r>
              <a:endParaRPr lang="en-US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805875" y="2027337"/>
              <a:ext cx="76312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200">
                  <a:solidFill>
                    <a:prstClr val="black">
                      <a:lumMod val="85000"/>
                      <a:lumOff val="15000"/>
                    </a:prstClr>
                  </a:solidFill>
                  <a:latin typeface="Source Sans Pro Light" panose="020B0403030403020204" pitchFamily="34" charset="0"/>
                </a:rPr>
                <a:t>Sunt explicabo. Nemo enim ipsam voluptatem quia voluptas sit aspernatur aut odit aut fugit. voluptatem quia voluptas sit aspernatur aut odit aut fugit. Nemo enim ipsam voluptatem.</a:t>
              </a:r>
              <a:endPara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Source Sans Pro Light" panose="020B0403030403020204" pitchFamily="34" charset="0"/>
              </a:endParaRPr>
            </a:p>
          </p:txBody>
        </p:sp>
      </p:grpSp>
      <p:cxnSp>
        <p:nvCxnSpPr>
          <p:cNvPr id="4" name="Straight Connector 3"/>
          <p:cNvCxnSpPr>
            <a:stCxn id="10" idx="6"/>
          </p:cNvCxnSpPr>
          <p:nvPr/>
        </p:nvCxnSpPr>
        <p:spPr>
          <a:xfrm>
            <a:off x="1617785" y="2188598"/>
            <a:ext cx="68775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1617785" y="3458603"/>
            <a:ext cx="68775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1617785" y="4776647"/>
            <a:ext cx="68775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1617785" y="6046652"/>
            <a:ext cx="68775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2279349" y="2137798"/>
            <a:ext cx="101600" cy="1016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1" name="Oval 50"/>
          <p:cNvSpPr/>
          <p:nvPr/>
        </p:nvSpPr>
        <p:spPr>
          <a:xfrm>
            <a:off x="2279349" y="3407803"/>
            <a:ext cx="101600" cy="1016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2" name="Oval 51"/>
          <p:cNvSpPr/>
          <p:nvPr/>
        </p:nvSpPr>
        <p:spPr>
          <a:xfrm>
            <a:off x="2279349" y="4731513"/>
            <a:ext cx="101600" cy="1016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3" name="Oval 52"/>
          <p:cNvSpPr/>
          <p:nvPr/>
        </p:nvSpPr>
        <p:spPr>
          <a:xfrm>
            <a:off x="2279349" y="5994851"/>
            <a:ext cx="101600" cy="1016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026" name="Picture 2" descr="C:\Users\C\Downloads\1408105414_clo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815" y="2033213"/>
            <a:ext cx="319869" cy="319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C\Downloads\1408105379_settings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815" y="3298668"/>
            <a:ext cx="319869" cy="319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C\Downloads\1408105371_money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hotocopy/>
                    </a14:imgEffect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228" y="4615571"/>
            <a:ext cx="319869" cy="319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C\Downloads\1408105354_price_tag_usd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227" y="5894259"/>
            <a:ext cx="319869" cy="319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0894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5965</TotalTime>
  <Words>3235</Words>
  <Application>Microsoft Office PowerPoint</Application>
  <PresentationFormat>宽屏</PresentationFormat>
  <Paragraphs>677</Paragraphs>
  <Slides>40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6" baseType="lpstr">
      <vt:lpstr>Source Sans Pro</vt:lpstr>
      <vt:lpstr>Source Sans Pro Light</vt:lpstr>
      <vt:lpstr>Arial</vt:lpstr>
      <vt:lpstr>Calibri</vt:lpstr>
      <vt:lpstr>Calibri Light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Danny</dc:creator>
  <cp:lastModifiedBy>阳光 男孩</cp:lastModifiedBy>
  <cp:revision>357</cp:revision>
  <dcterms:created xsi:type="dcterms:W3CDTF">2014-08-02T08:06:03Z</dcterms:created>
  <dcterms:modified xsi:type="dcterms:W3CDTF">2019-06-25T13:36:56Z</dcterms:modified>
</cp:coreProperties>
</file>