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6"/>
  </p:notesMasterIdLst>
  <p:sldIdLst>
    <p:sldId id="256" r:id="rId2"/>
    <p:sldId id="257" r:id="rId3"/>
    <p:sldId id="258" r:id="rId4"/>
    <p:sldId id="259" r:id="rId5"/>
    <p:sldId id="260" r:id="rId6"/>
    <p:sldId id="261" r:id="rId7"/>
    <p:sldId id="274" r:id="rId8"/>
    <p:sldId id="287" r:id="rId9"/>
    <p:sldId id="263" r:id="rId10"/>
    <p:sldId id="264" r:id="rId11"/>
    <p:sldId id="265" r:id="rId12"/>
    <p:sldId id="266" r:id="rId13"/>
    <p:sldId id="288" r:id="rId14"/>
    <p:sldId id="267" r:id="rId15"/>
    <p:sldId id="268" r:id="rId16"/>
    <p:sldId id="269" r:id="rId17"/>
    <p:sldId id="271" r:id="rId18"/>
    <p:sldId id="289" r:id="rId19"/>
    <p:sldId id="270" r:id="rId20"/>
    <p:sldId id="272" r:id="rId21"/>
    <p:sldId id="273" r:id="rId22"/>
    <p:sldId id="262" r:id="rId23"/>
    <p:sldId id="294" r:id="rId24"/>
    <p:sldId id="295" r:id="rId25"/>
  </p:sldIdLst>
  <p:sldSz cx="9144000" cy="5141913"/>
  <p:notesSz cx="6858000" cy="9144000"/>
  <p:custDataLst>
    <p:tags r:id="rId27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483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A634F"/>
    <a:srgbClr val="F7BA3B"/>
    <a:srgbClr val="ADD072"/>
    <a:srgbClr val="2FB6A8"/>
    <a:srgbClr val="2C2E47"/>
    <a:srgbClr val="744289"/>
    <a:srgbClr val="E66462"/>
    <a:srgbClr val="FEB54C"/>
    <a:srgbClr val="02AFC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515" autoAdjust="0"/>
    <p:restoredTop sz="94660"/>
  </p:normalViewPr>
  <p:slideViewPr>
    <p:cSldViewPr showGuides="1">
      <p:cViewPr varScale="1">
        <p:scale>
          <a:sx n="147" d="100"/>
          <a:sy n="147" d="100"/>
        </p:scale>
        <p:origin x="462" y="114"/>
      </p:cViewPr>
      <p:guideLst>
        <p:guide orient="horz" pos="1483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gs" Target="tags/tag1.xml"/><Relationship Id="rId30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9887DDF-0DAE-4FDF-A791-E64A7BFDA027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730213-C7A7-41CC-918A-A6DC9FA1725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50383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616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73669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85789531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575912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150842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594173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606915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413595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8159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147360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68517226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75717288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11432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361602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851611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33607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9588579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796146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43597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1730213-C7A7-41CC-918A-A6DC9FA17251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769446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326"/>
            <a:ext cx="7772400" cy="1102179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3751"/>
            <a:ext cx="6400800" cy="1314044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0996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152065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05915"/>
            <a:ext cx="2057400" cy="438729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05915"/>
            <a:ext cx="6019800" cy="438729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385306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698894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4156"/>
            <a:ext cx="7772400" cy="1021241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79363"/>
            <a:ext cx="7772400" cy="1124793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70527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199780"/>
            <a:ext cx="4038600" cy="339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199780"/>
            <a:ext cx="4038600" cy="33934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11632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0980"/>
            <a:ext cx="4040188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0653"/>
            <a:ext cx="4040188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0980"/>
            <a:ext cx="4041775" cy="479673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0653"/>
            <a:ext cx="4041775" cy="29625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72786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748088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4107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24"/>
            <a:ext cx="3008313" cy="871269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25"/>
            <a:ext cx="5111750" cy="438848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5993"/>
            <a:ext cx="3008313" cy="35172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47964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599339"/>
            <a:ext cx="5486400" cy="424922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439"/>
            <a:ext cx="5486400" cy="3085148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4262"/>
            <a:ext cx="5486400" cy="60346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29716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C2E47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15"/>
            <a:ext cx="8229600" cy="85698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99780"/>
            <a:ext cx="8229600" cy="339342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C828EB-24EE-4A31-9BA5-B664883E82A4}" type="datetimeFigureOut">
              <a:rPr lang="zh-CN" altLang="en-US" smtClean="0"/>
              <a:t>2019/6/25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5792"/>
            <a:ext cx="2895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5792"/>
            <a:ext cx="2133600" cy="273759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813CE2E-101C-45E3-A183-32D265DB4F2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7193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7.jpeg"/><Relationship Id="rId5" Type="http://schemas.openxmlformats.org/officeDocument/2006/relationships/image" Target="../media/image1.png"/><Relationship Id="rId4" Type="http://schemas.openxmlformats.org/officeDocument/2006/relationships/notesSlide" Target="../notesSlides/notesSlide23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jpeg"/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10" Type="http://schemas.openxmlformats.org/officeDocument/2006/relationships/image" Target="../media/image10.jpeg"/><Relationship Id="rId4" Type="http://schemas.openxmlformats.org/officeDocument/2006/relationships/image" Target="../media/image4.jpeg"/><Relationship Id="rId9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H="1">
            <a:off x="3121174" y="-165348"/>
            <a:ext cx="2901652" cy="2901652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615191" y="986780"/>
            <a:ext cx="1005648" cy="1005648"/>
            <a:chOff x="4615191" y="1330292"/>
            <a:chExt cx="1005648" cy="1005648"/>
          </a:xfrm>
        </p:grpSpPr>
        <p:sp>
          <p:nvSpPr>
            <p:cNvPr id="29" name="椭圆 28"/>
            <p:cNvSpPr/>
            <p:nvPr/>
          </p:nvSpPr>
          <p:spPr>
            <a:xfrm>
              <a:off x="4615191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34911" y="1450012"/>
              <a:ext cx="766208" cy="76620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02370" y="986780"/>
            <a:ext cx="1005648" cy="1005648"/>
            <a:chOff x="2402370" y="1330292"/>
            <a:chExt cx="1005648" cy="1005648"/>
          </a:xfrm>
        </p:grpSpPr>
        <p:sp>
          <p:nvSpPr>
            <p:cNvPr id="12" name="椭圆 11"/>
            <p:cNvSpPr/>
            <p:nvPr/>
          </p:nvSpPr>
          <p:spPr>
            <a:xfrm>
              <a:off x="2402370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2522090" y="1450012"/>
              <a:ext cx="766208" cy="76620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8476" y="986780"/>
            <a:ext cx="1005648" cy="1005648"/>
            <a:chOff x="3508476" y="1330292"/>
            <a:chExt cx="1005648" cy="1005648"/>
          </a:xfrm>
        </p:grpSpPr>
        <p:sp>
          <p:nvSpPr>
            <p:cNvPr id="26" name="椭圆 25"/>
            <p:cNvSpPr/>
            <p:nvPr/>
          </p:nvSpPr>
          <p:spPr>
            <a:xfrm>
              <a:off x="3508476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3628196" y="1450012"/>
              <a:ext cx="766208" cy="76620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28373" y="986780"/>
            <a:ext cx="1005648" cy="1005648"/>
            <a:chOff x="5728373" y="1330292"/>
            <a:chExt cx="1005648" cy="1005648"/>
          </a:xfrm>
        </p:grpSpPr>
        <p:sp>
          <p:nvSpPr>
            <p:cNvPr id="32" name="椭圆 31"/>
            <p:cNvSpPr/>
            <p:nvPr/>
          </p:nvSpPr>
          <p:spPr>
            <a:xfrm>
              <a:off x="5728373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5848093" y="1450012"/>
              <a:ext cx="766208" cy="76620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5329" y="1135661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1435" y="1135661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28150" y="1135661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41332" y="1135661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831790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789040" y="-830188"/>
            <a:ext cx="609600" cy="609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0100" y="4033217"/>
            <a:ext cx="1728192" cy="1728192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899592" y="2354263"/>
            <a:ext cx="720080" cy="720080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2395017" y="2285119"/>
            <a:ext cx="4698063" cy="659383"/>
          </a:xfrm>
          <a:prstGeom prst="rect">
            <a:avLst/>
          </a:prstGeom>
        </p:spPr>
        <p:txBody>
          <a:bodyPr wrap="square" lIns="72558" tIns="36279" rIns="72558" bIns="36279">
            <a:spAutoFit/>
          </a:bodyPr>
          <a:lstStyle/>
          <a:p>
            <a:pPr algn="dist" defTabSz="72507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800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燃品</a:t>
            </a:r>
            <a:r>
              <a:rPr lang="zh-CN" altLang="en-US" sz="3800" dirty="0" smtClean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堂</a:t>
            </a:r>
            <a:r>
              <a:rPr lang="zh-CN" altLang="en-US" sz="3800" b="1" dirty="0" smtClean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微立体风</a:t>
            </a:r>
            <a:endParaRPr lang="zh-CN" altLang="en-US" sz="3800" b="1" dirty="0">
              <a:gradFill flip="none" rotWithShape="1">
                <a:gsLst>
                  <a:gs pos="48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7" name="矩形 46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2563082" y="2958376"/>
            <a:ext cx="4374019" cy="765764"/>
          </a:xfrm>
          <a:prstGeom prst="rect">
            <a:avLst/>
          </a:prstGeom>
        </p:spPr>
        <p:txBody>
          <a:bodyPr wrap="square" lIns="72558" tIns="36279" rIns="72558" bIns="36279">
            <a:spAutoFit/>
          </a:bodyPr>
          <a:lstStyle/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Ran pin tang</a:t>
            </a:r>
            <a:r>
              <a:rPr lang="zh-CN" altLang="en-US" sz="10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，</a:t>
            </a:r>
            <a:r>
              <a:rPr lang="en-US" altLang="zh-CN" sz="10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Focus on PPT optimization and substitution</a:t>
            </a:r>
          </a:p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template customization, ingenuity production</a:t>
            </a:r>
          </a:p>
          <a:p>
            <a:pPr lvl="0" algn="ctr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000" kern="0" dirty="0">
                <a:solidFill>
                  <a:schemeClr val="bg1">
                    <a:lumMod val="85000"/>
                  </a:schemeClr>
                </a:solidFill>
                <a:cs typeface="+mn-ea"/>
                <a:sym typeface="+mn-lt"/>
              </a:rPr>
              <a:t>satisfy your needs</a:t>
            </a:r>
          </a:p>
        </p:txBody>
      </p:sp>
      <p:sp>
        <p:nvSpPr>
          <p:cNvPr id="48" name="TextBox 60">
            <a:extLst>
              <a:ext uri="{FF2B5EF4-FFF2-40B4-BE49-F238E27FC236}">
                <a16:creationId xmlns="" xmlns:a16="http://schemas.microsoft.com/office/drawing/2014/main" id="{D6BE6222-28EE-4FF0-9500-70867B4216BE}"/>
              </a:ext>
            </a:extLst>
          </p:cNvPr>
          <p:cNvSpPr txBox="1"/>
          <p:nvPr/>
        </p:nvSpPr>
        <p:spPr>
          <a:xfrm>
            <a:off x="1709256" y="1939412"/>
            <a:ext cx="6069577" cy="439588"/>
          </a:xfrm>
          <a:prstGeom prst="rect">
            <a:avLst/>
          </a:prstGeom>
          <a:noFill/>
        </p:spPr>
        <p:txBody>
          <a:bodyPr wrap="square" lIns="72558" tIns="36279" rIns="72558" bIns="36279" rtlCol="0">
            <a:spAutoFit/>
          </a:bodyPr>
          <a:lstStyle/>
          <a:p>
            <a:pPr algn="dist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gradFill>
                  <a:gsLst>
                    <a:gs pos="20000">
                      <a:srgbClr val="AE7210"/>
                    </a:gs>
                    <a:gs pos="100000">
                      <a:srgbClr val="E3BB5C"/>
                    </a:gs>
                  </a:gsLst>
                  <a:lin ang="5400000" scaled="0"/>
                </a:gradFill>
                <a:latin typeface="Century Gothic" pitchFamily="34" charset="0"/>
                <a:ea typeface="微软雅黑" panose="020B0503020204020204" pitchFamily="34" charset="-122"/>
                <a:cs typeface="+mj-cs"/>
                <a:sym typeface="+mn-lt"/>
              </a:rPr>
              <a:t>RANPINTANG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2513737" y="2951346"/>
            <a:ext cx="444304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lgDashDot"/>
            <a:miter lim="800000"/>
          </a:ln>
          <a:effectLst/>
        </p:spPr>
      </p:cxnSp>
      <p:pic>
        <p:nvPicPr>
          <p:cNvPr id="51" name="Picture 2" descr="D:\安装程序\下载\PPT合集\NEW\RPT 001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58852" y="4069400"/>
            <a:ext cx="1152813" cy="148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9903091"/>
      </p:ext>
    </p:extLst>
  </p:cSld>
  <p:clrMapOvr>
    <a:masterClrMapping/>
  </p:clrMapOvr>
  <p:transition spd="slow" advClick="0" advTm="0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8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81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 p14:presetBounceEnd="8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8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8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5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5" grpId="0"/>
          <p:bldP spid="27" grpId="0"/>
          <p:bldP spid="30" grpId="0"/>
          <p:bldP spid="33" grpId="0"/>
          <p:bldP spid="46" grpId="0"/>
          <p:bldP spid="47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8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8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90" fill="hold">
                                <p:stCondLst>
                                  <p:cond delay="3900"/>
                                </p:stCondLst>
                                <p:childTnLst>
                                  <p:par>
                                    <p:cTn id="91" presetID="22" presetClass="entr" presetSubtype="1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3" dur="5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50">
                    <p:cTn id="94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5" grpId="0"/>
          <p:bldP spid="27" grpId="0"/>
          <p:bldP spid="30" grpId="0"/>
          <p:bldP spid="33" grpId="0"/>
          <p:bldP spid="46" grpId="0"/>
          <p:bldP spid="47" grpId="0"/>
          <p:bldP spid="48" grpId="0"/>
        </p:bldLst>
      </p:timing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圆角矩形 35"/>
          <p:cNvSpPr/>
          <p:nvPr/>
        </p:nvSpPr>
        <p:spPr>
          <a:xfrm>
            <a:off x="5220072" y="1808500"/>
            <a:ext cx="1190253" cy="245629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7" name="Oval 5"/>
          <p:cNvSpPr>
            <a:spLocks noChangeArrowheads="1"/>
          </p:cNvSpPr>
          <p:nvPr/>
        </p:nvSpPr>
        <p:spPr bwMode="auto">
          <a:xfrm>
            <a:off x="519113" y="2720975"/>
            <a:ext cx="381000" cy="3810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4" name="Oval 2"/>
          <p:cNvSpPr>
            <a:spLocks noChangeArrowheads="1"/>
          </p:cNvSpPr>
          <p:nvPr/>
        </p:nvSpPr>
        <p:spPr bwMode="auto">
          <a:xfrm>
            <a:off x="3843338" y="2582863"/>
            <a:ext cx="269875" cy="2667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5" name="Oval 3"/>
          <p:cNvSpPr>
            <a:spLocks noChangeArrowheads="1"/>
          </p:cNvSpPr>
          <p:nvPr/>
        </p:nvSpPr>
        <p:spPr bwMode="auto">
          <a:xfrm>
            <a:off x="2776538" y="1841500"/>
            <a:ext cx="269875" cy="269875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6" name="Oval 4"/>
          <p:cNvSpPr>
            <a:spLocks noChangeArrowheads="1"/>
          </p:cNvSpPr>
          <p:nvPr/>
        </p:nvSpPr>
        <p:spPr bwMode="auto">
          <a:xfrm>
            <a:off x="1574800" y="1774825"/>
            <a:ext cx="203200" cy="2032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8" name="Oval 6"/>
          <p:cNvSpPr>
            <a:spLocks noChangeArrowheads="1"/>
          </p:cNvSpPr>
          <p:nvPr/>
        </p:nvSpPr>
        <p:spPr bwMode="auto">
          <a:xfrm>
            <a:off x="884238" y="3389313"/>
            <a:ext cx="163512" cy="163512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9" name="Oval 7"/>
          <p:cNvSpPr>
            <a:spLocks noChangeArrowheads="1"/>
          </p:cNvSpPr>
          <p:nvPr/>
        </p:nvSpPr>
        <p:spPr bwMode="auto">
          <a:xfrm>
            <a:off x="2524125" y="3922713"/>
            <a:ext cx="222250" cy="22225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3" name="Oval 12"/>
          <p:cNvSpPr>
            <a:spLocks noChangeArrowheads="1"/>
          </p:cNvSpPr>
          <p:nvPr/>
        </p:nvSpPr>
        <p:spPr bwMode="auto">
          <a:xfrm>
            <a:off x="1104900" y="3463925"/>
            <a:ext cx="419100" cy="419100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4" name="Oval 13"/>
          <p:cNvSpPr>
            <a:spLocks noChangeArrowheads="1"/>
          </p:cNvSpPr>
          <p:nvPr/>
        </p:nvSpPr>
        <p:spPr bwMode="auto">
          <a:xfrm>
            <a:off x="2608263" y="3335338"/>
            <a:ext cx="336550" cy="334962"/>
          </a:xfrm>
          <a:prstGeom prst="ellipse">
            <a:avLst/>
          </a:prstGeom>
          <a:solidFill>
            <a:srgbClr val="2C2E47"/>
          </a:solidFill>
          <a:ln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txBody>
          <a:bodyPr/>
          <a:lstStyle/>
          <a:p>
            <a:endParaRPr lang="zh-CN" altLang="en-US">
              <a:solidFill>
                <a:schemeClr val="tx1"/>
              </a:solidFill>
            </a:endParaRPr>
          </a:p>
        </p:txBody>
      </p:sp>
      <p:grpSp>
        <p:nvGrpSpPr>
          <p:cNvPr id="40" name="组合 39"/>
          <p:cNvGrpSpPr/>
          <p:nvPr/>
        </p:nvGrpSpPr>
        <p:grpSpPr>
          <a:xfrm>
            <a:off x="1643063" y="3189288"/>
            <a:ext cx="909637" cy="911225"/>
            <a:chOff x="1643063" y="3189288"/>
            <a:chExt cx="909637" cy="911225"/>
          </a:xfrm>
        </p:grpSpPr>
        <p:sp>
          <p:nvSpPr>
            <p:cNvPr id="23" name="Oval 22"/>
            <p:cNvSpPr>
              <a:spLocks noChangeArrowheads="1"/>
            </p:cNvSpPr>
            <p:nvPr/>
          </p:nvSpPr>
          <p:spPr bwMode="auto">
            <a:xfrm>
              <a:off x="1643063" y="3189288"/>
              <a:ext cx="909637" cy="9112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2" name="Oval 21"/>
            <p:cNvSpPr>
              <a:spLocks noChangeArrowheads="1"/>
            </p:cNvSpPr>
            <p:nvPr/>
          </p:nvSpPr>
          <p:spPr bwMode="auto">
            <a:xfrm>
              <a:off x="1685943" y="3233739"/>
              <a:ext cx="823878" cy="82232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5220072" y="1793875"/>
            <a:ext cx="1440160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 dirty="0">
                <a:solidFill>
                  <a:schemeClr val="bg1"/>
                </a:solidFill>
              </a:rPr>
              <a:t>TECHNOLOGH</a:t>
            </a:r>
          </a:p>
        </p:txBody>
      </p:sp>
      <p:sp>
        <p:nvSpPr>
          <p:cNvPr id="33" name="Line 32"/>
          <p:cNvSpPr>
            <a:spLocks noChangeShapeType="1"/>
          </p:cNvSpPr>
          <p:nvPr/>
        </p:nvSpPr>
        <p:spPr bwMode="auto">
          <a:xfrm>
            <a:off x="5329238" y="2559050"/>
            <a:ext cx="931862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Rectangle 33"/>
          <p:cNvSpPr>
            <a:spLocks noChangeArrowheads="1"/>
          </p:cNvSpPr>
          <p:nvPr/>
        </p:nvSpPr>
        <p:spPr bwMode="auto">
          <a:xfrm>
            <a:off x="5329238" y="2632075"/>
            <a:ext cx="3024187" cy="1314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endParaRPr lang="zh-CN" altLang="en-US" sz="800">
              <a:solidFill>
                <a:schemeClr val="bg2"/>
              </a:solidFill>
            </a:endParaRPr>
          </a:p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35" name="Rectangle 34"/>
          <p:cNvSpPr>
            <a:spLocks noChangeArrowheads="1"/>
          </p:cNvSpPr>
          <p:nvPr/>
        </p:nvSpPr>
        <p:spPr bwMode="auto">
          <a:xfrm>
            <a:off x="5329238" y="2131917"/>
            <a:ext cx="1081087" cy="1477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1"/>
                </a:solidFill>
              </a:rPr>
              <a:t>Marketing Information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744538" y="2065338"/>
            <a:ext cx="1298575" cy="1301750"/>
            <a:chOff x="744538" y="2065338"/>
            <a:chExt cx="1298575" cy="1301750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744538" y="2065338"/>
              <a:ext cx="1298575" cy="130175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0" name="Oval 11"/>
            <p:cNvSpPr>
              <a:spLocks noChangeArrowheads="1"/>
            </p:cNvSpPr>
            <p:nvPr/>
          </p:nvSpPr>
          <p:spPr bwMode="auto">
            <a:xfrm>
              <a:off x="792144" y="2114550"/>
              <a:ext cx="1201776" cy="120332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9" name="组合 38"/>
          <p:cNvGrpSpPr/>
          <p:nvPr/>
        </p:nvGrpSpPr>
        <p:grpSpPr>
          <a:xfrm>
            <a:off x="2154238" y="2279650"/>
            <a:ext cx="982662" cy="984250"/>
            <a:chOff x="2154238" y="2279650"/>
            <a:chExt cx="982662" cy="984250"/>
          </a:xfrm>
        </p:grpSpPr>
        <p:sp>
          <p:nvSpPr>
            <p:cNvPr id="17" name="Oval 16"/>
            <p:cNvSpPr>
              <a:spLocks noChangeArrowheads="1"/>
            </p:cNvSpPr>
            <p:nvPr/>
          </p:nvSpPr>
          <p:spPr bwMode="auto">
            <a:xfrm>
              <a:off x="2154238" y="2279650"/>
              <a:ext cx="982662" cy="98425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6" name="Oval 15"/>
            <p:cNvSpPr>
              <a:spLocks noChangeArrowheads="1"/>
            </p:cNvSpPr>
            <p:nvPr/>
          </p:nvSpPr>
          <p:spPr bwMode="auto">
            <a:xfrm>
              <a:off x="2203451" y="2328863"/>
              <a:ext cx="885824" cy="88582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984500" y="2827338"/>
            <a:ext cx="1257300" cy="1254125"/>
            <a:chOff x="2984500" y="2827338"/>
            <a:chExt cx="1257300" cy="1254125"/>
          </a:xfrm>
        </p:grpSpPr>
        <p:sp>
          <p:nvSpPr>
            <p:cNvPr id="19" name="Oval 18"/>
            <p:cNvSpPr>
              <a:spLocks noChangeArrowheads="1"/>
            </p:cNvSpPr>
            <p:nvPr/>
          </p:nvSpPr>
          <p:spPr bwMode="auto">
            <a:xfrm>
              <a:off x="2984500" y="2827338"/>
              <a:ext cx="1257300" cy="12541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18" name="Oval 17"/>
            <p:cNvSpPr>
              <a:spLocks noChangeArrowheads="1"/>
            </p:cNvSpPr>
            <p:nvPr/>
          </p:nvSpPr>
          <p:spPr bwMode="auto">
            <a:xfrm>
              <a:off x="3041561" y="2881313"/>
              <a:ext cx="1143178" cy="114776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3048000" y="1841500"/>
            <a:ext cx="911225" cy="911225"/>
            <a:chOff x="3048000" y="1841500"/>
            <a:chExt cx="911225" cy="911225"/>
          </a:xfrm>
        </p:grpSpPr>
        <p:sp>
          <p:nvSpPr>
            <p:cNvPr id="21" name="Oval 20"/>
            <p:cNvSpPr>
              <a:spLocks noChangeArrowheads="1"/>
            </p:cNvSpPr>
            <p:nvPr/>
          </p:nvSpPr>
          <p:spPr bwMode="auto">
            <a:xfrm>
              <a:off x="3048000" y="1841500"/>
              <a:ext cx="911225" cy="9112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0" name="Oval 19"/>
            <p:cNvSpPr>
              <a:spLocks noChangeArrowheads="1"/>
            </p:cNvSpPr>
            <p:nvPr/>
          </p:nvSpPr>
          <p:spPr bwMode="auto">
            <a:xfrm>
              <a:off x="3101939" y="1895476"/>
              <a:ext cx="803348" cy="80486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1831975" y="1600200"/>
            <a:ext cx="755650" cy="752475"/>
            <a:chOff x="1831975" y="1600200"/>
            <a:chExt cx="755650" cy="752475"/>
          </a:xfrm>
        </p:grpSpPr>
        <p:sp>
          <p:nvSpPr>
            <p:cNvPr id="25" name="Oval 24"/>
            <p:cNvSpPr>
              <a:spLocks noChangeArrowheads="1"/>
            </p:cNvSpPr>
            <p:nvPr/>
          </p:nvSpPr>
          <p:spPr bwMode="auto">
            <a:xfrm>
              <a:off x="1831975" y="1600200"/>
              <a:ext cx="755650" cy="75247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4" name="Oval 23"/>
            <p:cNvSpPr>
              <a:spLocks noChangeArrowheads="1"/>
            </p:cNvSpPr>
            <p:nvPr/>
          </p:nvSpPr>
          <p:spPr bwMode="auto">
            <a:xfrm>
              <a:off x="1881253" y="1647825"/>
              <a:ext cx="660270" cy="65722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2276475" y="2533650"/>
            <a:ext cx="744538" cy="4587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800" dirty="0">
                <a:solidFill>
                  <a:schemeClr val="bg1"/>
                </a:solidFill>
              </a:rPr>
              <a:t>Insert  content in this area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914400" y="2433638"/>
            <a:ext cx="9525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1843088" y="1834376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10%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1724025" y="3506400"/>
            <a:ext cx="744538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20%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3138488" y="2159406"/>
            <a:ext cx="744537" cy="276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1200" b="1" dirty="0">
                <a:solidFill>
                  <a:schemeClr val="bg1"/>
                </a:solidFill>
              </a:rPr>
              <a:t>$50M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3143250" y="3176588"/>
            <a:ext cx="952500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/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26" grpId="0"/>
          <p:bldP spid="26" grpId="1"/>
          <p:bldP spid="30" grpId="0"/>
          <p:bldP spid="30" grpId="1"/>
          <p:bldP spid="27" grpId="0"/>
          <p:bldP spid="27" grpId="1"/>
          <p:bldP spid="28" grpId="0"/>
          <p:bldP spid="28" grpId="1"/>
          <p:bldP spid="29" grpId="0"/>
          <p:bldP spid="29" grpId="1"/>
          <p:bldP spid="31" grpId="0"/>
          <p:bldP spid="31" grpId="1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3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grpId="1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grpId="1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grpId="1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grpId="1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9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1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2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3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4" presetID="6" presetClass="emph" presetSubtype="0" autoRev="1" fill="hold" grpId="1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145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6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1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1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15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5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56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7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1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1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3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4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5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1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7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8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69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1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1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2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7" grpId="0" animBg="1"/>
          <p:bldP spid="7" grpId="1" animBg="1"/>
          <p:bldP spid="4" grpId="0" animBg="1"/>
          <p:bldP spid="4" grpId="1" animBg="1"/>
          <p:bldP spid="5" grpId="0" animBg="1"/>
          <p:bldP spid="5" grpId="1" animBg="1"/>
          <p:bldP spid="6" grpId="0" animBg="1"/>
          <p:bldP spid="6" grpId="1" animBg="1"/>
          <p:bldP spid="8" grpId="0" animBg="1"/>
          <p:bldP spid="8" grpId="1" animBg="1"/>
          <p:bldP spid="9" grpId="0" animBg="1"/>
          <p:bldP spid="9" grpId="1" animBg="1"/>
          <p:bldP spid="13" grpId="0" animBg="1"/>
          <p:bldP spid="13" grpId="1" animBg="1"/>
          <p:bldP spid="14" grpId="0" animBg="1"/>
          <p:bldP spid="14" grpId="1" animBg="1"/>
          <p:bldP spid="32" grpId="0"/>
          <p:bldP spid="33" grpId="0" animBg="1"/>
          <p:bldP spid="34" grpId="0"/>
          <p:bldP spid="35" grpId="0"/>
          <p:bldP spid="26" grpId="0"/>
          <p:bldP spid="26" grpId="1"/>
          <p:bldP spid="30" grpId="0"/>
          <p:bldP spid="30" grpId="1"/>
          <p:bldP spid="27" grpId="0"/>
          <p:bldP spid="27" grpId="1"/>
          <p:bldP spid="28" grpId="0"/>
          <p:bldP spid="28" grpId="1"/>
          <p:bldP spid="29" grpId="0"/>
          <p:bldP spid="29" grpId="1"/>
          <p:bldP spid="31" grpId="0"/>
          <p:bldP spid="31" grpId="1"/>
          <p:bldP spid="37" grpId="0"/>
          <p:bldP spid="38" grpId="0"/>
        </p:bldLst>
      </p:timing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圆角矩形 29"/>
          <p:cNvSpPr/>
          <p:nvPr/>
        </p:nvSpPr>
        <p:spPr>
          <a:xfrm>
            <a:off x="663575" y="13462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1" name="圆角矩形 30"/>
          <p:cNvSpPr/>
          <p:nvPr/>
        </p:nvSpPr>
        <p:spPr>
          <a:xfrm>
            <a:off x="663575" y="25146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2" name="圆角矩形 31"/>
          <p:cNvSpPr/>
          <p:nvPr/>
        </p:nvSpPr>
        <p:spPr>
          <a:xfrm>
            <a:off x="663575" y="3708400"/>
            <a:ext cx="1190253" cy="235724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976813" y="1430338"/>
            <a:ext cx="1020762" cy="1020762"/>
            <a:chOff x="4976813" y="1430338"/>
            <a:chExt cx="1020762" cy="1020762"/>
          </a:xfrm>
        </p:grpSpPr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4976813" y="1430338"/>
              <a:ext cx="1020762" cy="10207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3" name="Oval 6"/>
            <p:cNvSpPr>
              <a:spLocks noChangeArrowheads="1"/>
            </p:cNvSpPr>
            <p:nvPr/>
          </p:nvSpPr>
          <p:spPr bwMode="auto">
            <a:xfrm>
              <a:off x="5037138" y="1490663"/>
              <a:ext cx="900112" cy="90011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4" name="Oval 5" descr="0x786"/>
          <p:cNvSpPr>
            <a:spLocks noChangeArrowheads="1"/>
          </p:cNvSpPr>
          <p:nvPr/>
        </p:nvSpPr>
        <p:spPr bwMode="auto">
          <a:xfrm>
            <a:off x="3783013" y="1430338"/>
            <a:ext cx="1022350" cy="1020762"/>
          </a:xfrm>
          <a:prstGeom prst="ellipse">
            <a:avLst/>
          </a:prstGeom>
          <a:blipFill dpi="0" rotWithShape="1">
            <a:blip r:embed="rId3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Oval 7" descr="u=290065061,2920051158&amp;fm=15&amp;gp=0"/>
          <p:cNvSpPr>
            <a:spLocks noChangeArrowheads="1"/>
          </p:cNvSpPr>
          <p:nvPr/>
        </p:nvSpPr>
        <p:spPr bwMode="auto">
          <a:xfrm>
            <a:off x="6169025" y="1430338"/>
            <a:ext cx="1022350" cy="1020762"/>
          </a:xfrm>
          <a:prstGeom prst="ellipse">
            <a:avLst/>
          </a:prstGeom>
          <a:blipFill dpi="0" rotWithShape="1">
            <a:blip r:embed="rId4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7362825" y="1430338"/>
            <a:ext cx="1022350" cy="1020762"/>
            <a:chOff x="7362825" y="1430338"/>
            <a:chExt cx="1022350" cy="1020762"/>
          </a:xfrm>
        </p:grpSpPr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7362825" y="1430338"/>
              <a:ext cx="1022350" cy="10207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6" name="Oval 6"/>
            <p:cNvSpPr>
              <a:spLocks noChangeArrowheads="1"/>
            </p:cNvSpPr>
            <p:nvPr/>
          </p:nvSpPr>
          <p:spPr bwMode="auto">
            <a:xfrm>
              <a:off x="7424738" y="1490663"/>
              <a:ext cx="900112" cy="90011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8" name="Oval 9" descr="reu_177855_11副本"/>
          <p:cNvSpPr>
            <a:spLocks noChangeArrowheads="1"/>
          </p:cNvSpPr>
          <p:nvPr/>
        </p:nvSpPr>
        <p:spPr bwMode="auto">
          <a:xfrm>
            <a:off x="3783013" y="3349625"/>
            <a:ext cx="1022350" cy="1020763"/>
          </a:xfrm>
          <a:prstGeom prst="ellipse">
            <a:avLst/>
          </a:prstGeom>
          <a:blipFill dpi="0" rotWithShape="1">
            <a:blip r:embed="rId5"/>
            <a:srcRect/>
            <a:stretch>
              <a:fillRect b="-403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40" name="组合 39"/>
          <p:cNvGrpSpPr/>
          <p:nvPr/>
        </p:nvGrpSpPr>
        <p:grpSpPr>
          <a:xfrm>
            <a:off x="4976813" y="3349625"/>
            <a:ext cx="1020762" cy="1020763"/>
            <a:chOff x="4976813" y="3349625"/>
            <a:chExt cx="1020762" cy="1020763"/>
          </a:xfrm>
        </p:grpSpPr>
        <p:sp>
          <p:nvSpPr>
            <p:cNvPr id="9" name="Oval 10"/>
            <p:cNvSpPr>
              <a:spLocks noChangeArrowheads="1"/>
            </p:cNvSpPr>
            <p:nvPr/>
          </p:nvSpPr>
          <p:spPr bwMode="auto">
            <a:xfrm>
              <a:off x="4976813" y="3349625"/>
              <a:ext cx="1020762" cy="1020763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8" name="Oval 6"/>
            <p:cNvSpPr>
              <a:spLocks noChangeArrowheads="1"/>
            </p:cNvSpPr>
            <p:nvPr/>
          </p:nvSpPr>
          <p:spPr bwMode="auto">
            <a:xfrm>
              <a:off x="5037138" y="3409951"/>
              <a:ext cx="900112" cy="90011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10" name="Oval 11" descr="240371-13052120255066"/>
          <p:cNvSpPr>
            <a:spLocks noChangeArrowheads="1"/>
          </p:cNvSpPr>
          <p:nvPr/>
        </p:nvSpPr>
        <p:spPr bwMode="auto">
          <a:xfrm>
            <a:off x="6169025" y="3349625"/>
            <a:ext cx="1022350" cy="1020763"/>
          </a:xfrm>
          <a:prstGeom prst="ellipse">
            <a:avLst/>
          </a:prstGeom>
          <a:blipFill dpi="0" rotWithShape="1">
            <a:blip r:embed="rId6"/>
            <a:srcRect/>
            <a:stretch>
              <a:fillRect b="-156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5" name="组合 34"/>
          <p:cNvGrpSpPr/>
          <p:nvPr/>
        </p:nvGrpSpPr>
        <p:grpSpPr>
          <a:xfrm>
            <a:off x="7362825" y="3349625"/>
            <a:ext cx="1022350" cy="1020763"/>
            <a:chOff x="7362825" y="3349625"/>
            <a:chExt cx="1022350" cy="1020763"/>
          </a:xfrm>
        </p:grpSpPr>
        <p:sp>
          <p:nvSpPr>
            <p:cNvPr id="13" name="Oval 12"/>
            <p:cNvSpPr>
              <a:spLocks noChangeArrowheads="1"/>
            </p:cNvSpPr>
            <p:nvPr/>
          </p:nvSpPr>
          <p:spPr bwMode="auto">
            <a:xfrm>
              <a:off x="7362825" y="3349625"/>
              <a:ext cx="1022350" cy="1020763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7" name="Oval 6"/>
            <p:cNvSpPr>
              <a:spLocks noChangeArrowheads="1"/>
            </p:cNvSpPr>
            <p:nvPr/>
          </p:nvSpPr>
          <p:spPr bwMode="auto">
            <a:xfrm>
              <a:off x="7424738" y="3409951"/>
              <a:ext cx="900112" cy="90011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bg1"/>
                </a:solidFill>
              </a:endParaRPr>
            </a:p>
          </p:txBody>
        </p:sp>
      </p:grpSp>
      <p:sp>
        <p:nvSpPr>
          <p:cNvPr id="14" name="Oval 13" descr="0115mvtps00039"/>
          <p:cNvSpPr>
            <a:spLocks noChangeArrowheads="1"/>
          </p:cNvSpPr>
          <p:nvPr/>
        </p:nvSpPr>
        <p:spPr bwMode="auto">
          <a:xfrm>
            <a:off x="4371975" y="2370138"/>
            <a:ext cx="1022350" cy="1025525"/>
          </a:xfrm>
          <a:prstGeom prst="ellipse">
            <a:avLst/>
          </a:prstGeom>
          <a:blipFill dpi="0" rotWithShape="1">
            <a:blip r:embed="rId7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4" name="组合 33"/>
          <p:cNvGrpSpPr/>
          <p:nvPr/>
        </p:nvGrpSpPr>
        <p:grpSpPr>
          <a:xfrm>
            <a:off x="5565775" y="2370138"/>
            <a:ext cx="1020763" cy="1025525"/>
            <a:chOff x="5565775" y="2370138"/>
            <a:chExt cx="1020763" cy="1025525"/>
          </a:xfrm>
        </p:grpSpPr>
        <p:sp>
          <p:nvSpPr>
            <p:cNvPr id="15" name="Oval 14"/>
            <p:cNvSpPr>
              <a:spLocks noChangeArrowheads="1"/>
            </p:cNvSpPr>
            <p:nvPr/>
          </p:nvSpPr>
          <p:spPr bwMode="auto">
            <a:xfrm>
              <a:off x="5565775" y="2370138"/>
              <a:ext cx="1020763" cy="10255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9" name="Oval 6"/>
            <p:cNvSpPr>
              <a:spLocks noChangeArrowheads="1"/>
            </p:cNvSpPr>
            <p:nvPr/>
          </p:nvSpPr>
          <p:spPr bwMode="auto">
            <a:xfrm>
              <a:off x="5626100" y="2432844"/>
              <a:ext cx="900112" cy="90011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16" name="Oval 15" descr="u=2137848116,541256983&amp;fm=15&amp;gp=0"/>
          <p:cNvSpPr>
            <a:spLocks noChangeArrowheads="1"/>
          </p:cNvSpPr>
          <p:nvPr/>
        </p:nvSpPr>
        <p:spPr bwMode="auto">
          <a:xfrm>
            <a:off x="6757988" y="2370138"/>
            <a:ext cx="1022350" cy="1025525"/>
          </a:xfrm>
          <a:prstGeom prst="ellipse">
            <a:avLst/>
          </a:prstGeom>
          <a:blipFill dpi="0" rotWithShape="1">
            <a:blip r:embed="rId8"/>
            <a:srcRect/>
            <a:stretch>
              <a:fillRect r="-311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Rectangle 16"/>
          <p:cNvSpPr>
            <a:spLocks noChangeArrowheads="1"/>
          </p:cNvSpPr>
          <p:nvPr/>
        </p:nvSpPr>
        <p:spPr bwMode="auto">
          <a:xfrm>
            <a:off x="663575" y="13255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663575" y="1614488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19" name="Line 18"/>
          <p:cNvSpPr>
            <a:spLocks noChangeShapeType="1"/>
          </p:cNvSpPr>
          <p:nvPr/>
        </p:nvSpPr>
        <p:spPr bwMode="auto">
          <a:xfrm>
            <a:off x="663575" y="2335213"/>
            <a:ext cx="210661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663575" y="2492375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21" name="Rectangle 20"/>
          <p:cNvSpPr>
            <a:spLocks noChangeArrowheads="1"/>
          </p:cNvSpPr>
          <p:nvPr/>
        </p:nvSpPr>
        <p:spPr bwMode="auto">
          <a:xfrm>
            <a:off x="663575" y="2781300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2" name="Line 21"/>
          <p:cNvSpPr>
            <a:spLocks noChangeShapeType="1"/>
          </p:cNvSpPr>
          <p:nvPr/>
        </p:nvSpPr>
        <p:spPr bwMode="auto">
          <a:xfrm>
            <a:off x="663575" y="3502025"/>
            <a:ext cx="210661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Rectangle 22"/>
          <p:cNvSpPr>
            <a:spLocks noChangeArrowheads="1"/>
          </p:cNvSpPr>
          <p:nvPr/>
        </p:nvSpPr>
        <p:spPr bwMode="auto">
          <a:xfrm>
            <a:off x="663575" y="3687763"/>
            <a:ext cx="1388145" cy="276999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r>
              <a:rPr lang="zh-CN" altLang="zh-CN" sz="1200">
                <a:solidFill>
                  <a:schemeClr val="bg1"/>
                </a:solidFill>
                <a:latin typeface="Impact" panose="020B0806030902050204" pitchFamily="34" charset="0"/>
              </a:rPr>
              <a:t>HEADER TITLE</a:t>
            </a:r>
          </a:p>
        </p:txBody>
      </p:sp>
      <p:sp>
        <p:nvSpPr>
          <p:cNvPr id="24" name="Rectangle 23"/>
          <p:cNvSpPr>
            <a:spLocks noChangeArrowheads="1"/>
          </p:cNvSpPr>
          <p:nvPr/>
        </p:nvSpPr>
        <p:spPr bwMode="auto">
          <a:xfrm>
            <a:off x="663575" y="3976688"/>
            <a:ext cx="2162175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>
                <a:solidFill>
                  <a:schemeClr val="bg2"/>
                </a:solidFill>
              </a:rPr>
              <a:t> </a:t>
            </a:r>
          </a:p>
        </p:txBody>
      </p:sp>
      <p:sp>
        <p:nvSpPr>
          <p:cNvPr id="25" name="Rectangle 24"/>
          <p:cNvSpPr>
            <a:spLocks noChangeArrowheads="1"/>
          </p:cNvSpPr>
          <p:nvPr/>
        </p:nvSpPr>
        <p:spPr bwMode="auto">
          <a:xfrm>
            <a:off x="5051425" y="1774825"/>
            <a:ext cx="865188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6" name="Rectangle 25"/>
          <p:cNvSpPr>
            <a:spLocks noChangeArrowheads="1"/>
          </p:cNvSpPr>
          <p:nvPr/>
        </p:nvSpPr>
        <p:spPr bwMode="auto">
          <a:xfrm>
            <a:off x="7453313" y="1774825"/>
            <a:ext cx="865187" cy="3286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7" name="Rectangle 26"/>
          <p:cNvSpPr>
            <a:spLocks noChangeArrowheads="1"/>
          </p:cNvSpPr>
          <p:nvPr/>
        </p:nvSpPr>
        <p:spPr bwMode="auto">
          <a:xfrm>
            <a:off x="5045075" y="3706813"/>
            <a:ext cx="865188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8" name="Rectangle 27"/>
          <p:cNvSpPr>
            <a:spLocks noChangeArrowheads="1"/>
          </p:cNvSpPr>
          <p:nvPr/>
        </p:nvSpPr>
        <p:spPr bwMode="auto">
          <a:xfrm>
            <a:off x="7453313" y="3706813"/>
            <a:ext cx="8651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67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EMPLOYEES</a:t>
            </a:r>
          </a:p>
        </p:txBody>
      </p: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5637213" y="2716213"/>
            <a:ext cx="865187" cy="3286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zh-CN" sz="1000" b="1" dirty="0">
                <a:solidFill>
                  <a:schemeClr val="bg1"/>
                </a:solidFill>
              </a:rPr>
              <a:t>10</a:t>
            </a:r>
          </a:p>
          <a:p>
            <a:pPr algn="ctr">
              <a:lnSpc>
                <a:spcPct val="120000"/>
              </a:lnSpc>
            </a:pPr>
            <a:r>
              <a:rPr lang="zh-CN" altLang="zh-CN" sz="800" dirty="0">
                <a:solidFill>
                  <a:schemeClr val="bg1"/>
                </a:solidFill>
              </a:rPr>
              <a:t>OFFICES</a:t>
            </a:r>
          </a:p>
        </p:txBody>
      </p:sp>
      <p:sp>
        <p:nvSpPr>
          <p:cNvPr id="4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53" presetClass="entr" presetSubtype="16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0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1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2" presetID="6" presetClass="emph" presetSubtype="0" autoRev="1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animScale>
                                          <p:cBhvr>
                                            <p:cTn id="63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7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1" presetID="53" presetClass="entr" presetSubtype="16" fill="hold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6" presetClass="emph" presetSubtype="0" autoRev="1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animScale>
                                          <p:cBhvr>
                                            <p:cTn id="7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2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2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1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2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3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4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05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6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8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9" dur="3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0" dur="3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1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12" dur="150" fill="hold"/>
                                            <p:tgtEl>
                                              <p:spTgt spid="2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3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6" presetClass="emph" presetSubtype="0" autoRev="1" fill="hold" grpId="1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animScale>
                                          <p:cBhvr>
                                            <p:cTn id="126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7" presetID="53" presetClass="entr" presetSubtype="16" fill="hold" grpId="0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set>
                                          <p:cBhvr>
                                            <p:cTn id="1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0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1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2" presetID="6" presetClass="emph" presetSubtype="0" autoRev="1" fill="hold" grpId="1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animScale>
                                          <p:cBhvr>
                                            <p:cTn id="133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4" presetID="53" presetClass="entr" presetSubtype="16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7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8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9" presetID="6" presetClass="emph" presetSubtype="0" autoRev="1" fill="hold" grpId="1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140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1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1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43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4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45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46" presetID="6" presetClass="emph" presetSubtype="0" autoRev="1" fill="hold" grpId="1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animScale>
                                          <p:cBhvr>
                                            <p:cTn id="147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48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1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0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1" dur="3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2" dur="3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53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154" dur="150" fill="hold"/>
                                            <p:tgtEl>
                                              <p:spTgt spid="1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55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1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7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58" dur="3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59" dur="3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0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161" dur="150" fill="hold"/>
                                            <p:tgtEl>
                                              <p:spTgt spid="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62" presetID="53" presetClass="entr" presetSubtype="16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4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5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66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7" presetID="6" presetClass="emph" presetSubtype="0" autoRev="1" fill="hold" grpId="1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animScale>
                                          <p:cBhvr>
                                            <p:cTn id="168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0" grpId="0" animBg="1"/>
          <p:bldP spid="31" grpId="0" animBg="1"/>
          <p:bldP spid="32" grpId="0" animBg="1"/>
          <p:bldP spid="4" grpId="0" animBg="1"/>
          <p:bldP spid="4" grpId="1" animBg="1"/>
          <p:bldP spid="6" grpId="0" animBg="1"/>
          <p:bldP spid="6" grpId="1" animBg="1"/>
          <p:bldP spid="8" grpId="0" animBg="1"/>
          <p:bldP spid="8" grpId="1" animBg="1"/>
          <p:bldP spid="10" grpId="0" animBg="1"/>
          <p:bldP spid="10" grpId="1" animBg="1"/>
          <p:bldP spid="14" grpId="0" animBg="1"/>
          <p:bldP spid="14" grpId="1" animBg="1"/>
          <p:bldP spid="16" grpId="0" animBg="1"/>
          <p:bldP spid="16" grpId="1" animBg="1"/>
          <p:bldP spid="17" grpId="0"/>
          <p:bldP spid="18" grpId="0"/>
          <p:bldP spid="19" grpId="0" animBg="1"/>
          <p:bldP spid="20" grpId="0"/>
          <p:bldP spid="21" grpId="0"/>
          <p:bldP spid="22" grpId="0" animBg="1"/>
          <p:bldP spid="23" grpId="0"/>
          <p:bldP spid="24" grpId="0"/>
          <p:bldP spid="25" grpId="0"/>
          <p:bldP spid="25" grpId="1"/>
          <p:bldP spid="26" grpId="0"/>
          <p:bldP spid="26" grpId="1"/>
          <p:bldP spid="27" grpId="0"/>
          <p:bldP spid="27" grpId="1"/>
          <p:bldP spid="28" grpId="0"/>
          <p:bldP spid="28" grpId="1"/>
          <p:bldP spid="29" grpId="0"/>
          <p:bldP spid="29" grpId="1"/>
          <p:bldP spid="41" grpId="0"/>
          <p:bldP spid="42" grpId="0"/>
        </p:bldLst>
      </p:timing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4690418" y="1438275"/>
            <a:ext cx="601662" cy="601662"/>
            <a:chOff x="4690418" y="1438275"/>
            <a:chExt cx="601662" cy="601662"/>
          </a:xfrm>
        </p:grpSpPr>
        <p:sp>
          <p:nvSpPr>
            <p:cNvPr id="158" name="Oval 6"/>
            <p:cNvSpPr>
              <a:spLocks noChangeArrowheads="1"/>
            </p:cNvSpPr>
            <p:nvPr/>
          </p:nvSpPr>
          <p:spPr bwMode="auto">
            <a:xfrm>
              <a:off x="4690418" y="14382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7" name="Oval 6"/>
            <p:cNvSpPr>
              <a:spLocks noChangeArrowheads="1"/>
            </p:cNvSpPr>
            <p:nvPr/>
          </p:nvSpPr>
          <p:spPr bwMode="auto">
            <a:xfrm>
              <a:off x="4749353" y="1497210"/>
              <a:ext cx="483792" cy="48379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690418" y="2276475"/>
            <a:ext cx="601662" cy="601662"/>
            <a:chOff x="4690418" y="2276475"/>
            <a:chExt cx="601662" cy="601662"/>
          </a:xfrm>
        </p:grpSpPr>
        <p:sp>
          <p:nvSpPr>
            <p:cNvPr id="160" name="Oval 6"/>
            <p:cNvSpPr>
              <a:spLocks noChangeArrowheads="1"/>
            </p:cNvSpPr>
            <p:nvPr/>
          </p:nvSpPr>
          <p:spPr bwMode="auto">
            <a:xfrm>
              <a:off x="4690418" y="22764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9" name="Oval 6"/>
            <p:cNvSpPr>
              <a:spLocks noChangeArrowheads="1"/>
            </p:cNvSpPr>
            <p:nvPr/>
          </p:nvSpPr>
          <p:spPr bwMode="auto">
            <a:xfrm>
              <a:off x="4749353" y="2335410"/>
              <a:ext cx="483792" cy="48379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690418" y="3122295"/>
            <a:ext cx="601662" cy="601662"/>
            <a:chOff x="4690418" y="3122295"/>
            <a:chExt cx="601662" cy="601662"/>
          </a:xfrm>
        </p:grpSpPr>
        <p:sp>
          <p:nvSpPr>
            <p:cNvPr id="162" name="Oval 6"/>
            <p:cNvSpPr>
              <a:spLocks noChangeArrowheads="1"/>
            </p:cNvSpPr>
            <p:nvPr/>
          </p:nvSpPr>
          <p:spPr bwMode="auto">
            <a:xfrm>
              <a:off x="4690418" y="312229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61" name="Oval 6"/>
            <p:cNvSpPr>
              <a:spLocks noChangeArrowheads="1"/>
            </p:cNvSpPr>
            <p:nvPr/>
          </p:nvSpPr>
          <p:spPr bwMode="auto">
            <a:xfrm>
              <a:off x="4749353" y="3181230"/>
              <a:ext cx="483792" cy="48379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4690418" y="3968115"/>
            <a:ext cx="601662" cy="601662"/>
            <a:chOff x="4690418" y="3968115"/>
            <a:chExt cx="601662" cy="601662"/>
          </a:xfrm>
        </p:grpSpPr>
        <p:sp>
          <p:nvSpPr>
            <p:cNvPr id="164" name="Oval 6"/>
            <p:cNvSpPr>
              <a:spLocks noChangeArrowheads="1"/>
            </p:cNvSpPr>
            <p:nvPr/>
          </p:nvSpPr>
          <p:spPr bwMode="auto">
            <a:xfrm>
              <a:off x="4690418" y="396811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63" name="Oval 6"/>
            <p:cNvSpPr>
              <a:spLocks noChangeArrowheads="1"/>
            </p:cNvSpPr>
            <p:nvPr/>
          </p:nvSpPr>
          <p:spPr bwMode="auto">
            <a:xfrm>
              <a:off x="4749353" y="4027050"/>
              <a:ext cx="483792" cy="48379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792957" y="1438275"/>
            <a:ext cx="601662" cy="601662"/>
            <a:chOff x="792957" y="1438275"/>
            <a:chExt cx="601662" cy="601662"/>
          </a:xfrm>
        </p:grpSpPr>
        <p:sp>
          <p:nvSpPr>
            <p:cNvPr id="150" name="Oval 6"/>
            <p:cNvSpPr>
              <a:spLocks noChangeArrowheads="1"/>
            </p:cNvSpPr>
            <p:nvPr/>
          </p:nvSpPr>
          <p:spPr bwMode="auto">
            <a:xfrm>
              <a:off x="792957" y="14382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49" name="Oval 6"/>
            <p:cNvSpPr>
              <a:spLocks noChangeArrowheads="1"/>
            </p:cNvSpPr>
            <p:nvPr/>
          </p:nvSpPr>
          <p:spPr bwMode="auto">
            <a:xfrm>
              <a:off x="851892" y="1497210"/>
              <a:ext cx="483792" cy="48379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792957" y="2276475"/>
            <a:ext cx="601662" cy="601662"/>
            <a:chOff x="792957" y="2276475"/>
            <a:chExt cx="601662" cy="601662"/>
          </a:xfrm>
        </p:grpSpPr>
        <p:sp>
          <p:nvSpPr>
            <p:cNvPr id="152" name="Oval 6"/>
            <p:cNvSpPr>
              <a:spLocks noChangeArrowheads="1"/>
            </p:cNvSpPr>
            <p:nvPr/>
          </p:nvSpPr>
          <p:spPr bwMode="auto">
            <a:xfrm>
              <a:off x="792957" y="227647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1" name="Oval 6"/>
            <p:cNvSpPr>
              <a:spLocks noChangeArrowheads="1"/>
            </p:cNvSpPr>
            <p:nvPr/>
          </p:nvSpPr>
          <p:spPr bwMode="auto">
            <a:xfrm>
              <a:off x="851892" y="2335410"/>
              <a:ext cx="483792" cy="48379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92957" y="3122295"/>
            <a:ext cx="601662" cy="601662"/>
            <a:chOff x="792957" y="3122295"/>
            <a:chExt cx="601662" cy="601662"/>
          </a:xfrm>
        </p:grpSpPr>
        <p:sp>
          <p:nvSpPr>
            <p:cNvPr id="154" name="Oval 6"/>
            <p:cNvSpPr>
              <a:spLocks noChangeArrowheads="1"/>
            </p:cNvSpPr>
            <p:nvPr/>
          </p:nvSpPr>
          <p:spPr bwMode="auto">
            <a:xfrm>
              <a:off x="792957" y="312229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3" name="Oval 6"/>
            <p:cNvSpPr>
              <a:spLocks noChangeArrowheads="1"/>
            </p:cNvSpPr>
            <p:nvPr/>
          </p:nvSpPr>
          <p:spPr bwMode="auto">
            <a:xfrm>
              <a:off x="851892" y="3181230"/>
              <a:ext cx="483792" cy="48379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92957" y="3968115"/>
            <a:ext cx="601662" cy="601662"/>
            <a:chOff x="792957" y="3968115"/>
            <a:chExt cx="601662" cy="601662"/>
          </a:xfrm>
        </p:grpSpPr>
        <p:sp>
          <p:nvSpPr>
            <p:cNvPr id="156" name="Oval 6"/>
            <p:cNvSpPr>
              <a:spLocks noChangeArrowheads="1"/>
            </p:cNvSpPr>
            <p:nvPr/>
          </p:nvSpPr>
          <p:spPr bwMode="auto">
            <a:xfrm>
              <a:off x="792957" y="3968115"/>
              <a:ext cx="601662" cy="6016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55" name="Oval 6"/>
            <p:cNvSpPr>
              <a:spLocks noChangeArrowheads="1"/>
            </p:cNvSpPr>
            <p:nvPr/>
          </p:nvSpPr>
          <p:spPr bwMode="auto">
            <a:xfrm>
              <a:off x="851892" y="4027050"/>
              <a:ext cx="483792" cy="48379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  <a:ex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115" name="Group 7"/>
          <p:cNvGrpSpPr>
            <a:grpSpLocks/>
          </p:cNvGrpSpPr>
          <p:nvPr/>
        </p:nvGrpSpPr>
        <p:grpSpPr bwMode="auto">
          <a:xfrm>
            <a:off x="1001713" y="1617663"/>
            <a:ext cx="190500" cy="242888"/>
            <a:chOff x="0" y="0"/>
            <a:chExt cx="120" cy="153"/>
          </a:xfrm>
        </p:grpSpPr>
        <p:sp>
          <p:nvSpPr>
            <p:cNvPr id="116" name="Freeform 8"/>
            <p:cNvSpPr>
              <a:spLocks noEditPoints="1"/>
            </p:cNvSpPr>
            <p:nvPr/>
          </p:nvSpPr>
          <p:spPr bwMode="auto">
            <a:xfrm>
              <a:off x="0" y="0"/>
              <a:ext cx="116" cy="116"/>
            </a:xfrm>
            <a:custGeom>
              <a:avLst/>
              <a:gdLst>
                <a:gd name="T0" fmla="*/ 10 w 66"/>
                <a:gd name="T1" fmla="*/ 57 h 66"/>
                <a:gd name="T2" fmla="*/ 9 w 66"/>
                <a:gd name="T3" fmla="*/ 64 h 66"/>
                <a:gd name="T4" fmla="*/ 7 w 66"/>
                <a:gd name="T5" fmla="*/ 57 h 66"/>
                <a:gd name="T6" fmla="*/ 12 w 66"/>
                <a:gd name="T7" fmla="*/ 52 h 66"/>
                <a:gd name="T8" fmla="*/ 53 w 66"/>
                <a:gd name="T9" fmla="*/ 12 h 66"/>
                <a:gd name="T10" fmla="*/ 57 w 66"/>
                <a:gd name="T11" fmla="*/ 2 h 66"/>
                <a:gd name="T12" fmla="*/ 59 w 66"/>
                <a:gd name="T13" fmla="*/ 10 h 66"/>
                <a:gd name="T14" fmla="*/ 57 w 66"/>
                <a:gd name="T15" fmla="*/ 12 h 66"/>
                <a:gd name="T16" fmla="*/ 56 w 66"/>
                <a:gd name="T17" fmla="*/ 13 h 66"/>
                <a:gd name="T18" fmla="*/ 54 w 66"/>
                <a:gd name="T19" fmla="*/ 14 h 66"/>
                <a:gd name="T20" fmla="*/ 56 w 66"/>
                <a:gd name="T21" fmla="*/ 21 h 66"/>
                <a:gd name="T22" fmla="*/ 53 w 66"/>
                <a:gd name="T23" fmla="*/ 16 h 66"/>
                <a:gd name="T24" fmla="*/ 43 w 66"/>
                <a:gd name="T25" fmla="*/ 25 h 66"/>
                <a:gd name="T26" fmla="*/ 46 w 66"/>
                <a:gd name="T27" fmla="*/ 31 h 66"/>
                <a:gd name="T28" fmla="*/ 35 w 66"/>
                <a:gd name="T29" fmla="*/ 33 h 66"/>
                <a:gd name="T30" fmla="*/ 38 w 66"/>
                <a:gd name="T31" fmla="*/ 39 h 66"/>
                <a:gd name="T32" fmla="*/ 27 w 66"/>
                <a:gd name="T33" fmla="*/ 41 h 66"/>
                <a:gd name="T34" fmla="*/ 29 w 66"/>
                <a:gd name="T35" fmla="*/ 48 h 66"/>
                <a:gd name="T36" fmla="*/ 16 w 66"/>
                <a:gd name="T37" fmla="*/ 52 h 66"/>
                <a:gd name="T38" fmla="*/ 21 w 66"/>
                <a:gd name="T39" fmla="*/ 56 h 66"/>
                <a:gd name="T40" fmla="*/ 14 w 66"/>
                <a:gd name="T41" fmla="*/ 54 h 66"/>
                <a:gd name="T42" fmla="*/ 13 w 66"/>
                <a:gd name="T43" fmla="*/ 55 h 66"/>
                <a:gd name="T44" fmla="*/ 16 w 66"/>
                <a:gd name="T45" fmla="*/ 61 h 66"/>
                <a:gd name="T46" fmla="*/ 32 w 66"/>
                <a:gd name="T47" fmla="*/ 17 h 66"/>
                <a:gd name="T48" fmla="*/ 25 w 66"/>
                <a:gd name="T49" fmla="*/ 24 h 66"/>
                <a:gd name="T50" fmla="*/ 39 w 66"/>
                <a:gd name="T51" fmla="*/ 26 h 66"/>
                <a:gd name="T52" fmla="*/ 29 w 66"/>
                <a:gd name="T53" fmla="*/ 8 h 66"/>
                <a:gd name="T54" fmla="*/ 16 w 66"/>
                <a:gd name="T55" fmla="*/ 15 h 66"/>
                <a:gd name="T56" fmla="*/ 31 w 66"/>
                <a:gd name="T57" fmla="*/ 16 h 66"/>
                <a:gd name="T58" fmla="*/ 33 w 66"/>
                <a:gd name="T59" fmla="*/ 13 h 66"/>
                <a:gd name="T60" fmla="*/ 45 w 66"/>
                <a:gd name="T61" fmla="*/ 10 h 66"/>
                <a:gd name="T62" fmla="*/ 35 w 66"/>
                <a:gd name="T63" fmla="*/ 17 h 66"/>
                <a:gd name="T64" fmla="*/ 50 w 66"/>
                <a:gd name="T65" fmla="*/ 15 h 66"/>
                <a:gd name="T66" fmla="*/ 36 w 66"/>
                <a:gd name="T67" fmla="*/ 15 h 66"/>
                <a:gd name="T68" fmla="*/ 14 w 66"/>
                <a:gd name="T69" fmla="*/ 32 h 66"/>
                <a:gd name="T70" fmla="*/ 21 w 66"/>
                <a:gd name="T71" fmla="*/ 23 h 66"/>
                <a:gd name="T72" fmla="*/ 7 w 66"/>
                <a:gd name="T73" fmla="*/ 28 h 66"/>
                <a:gd name="T74" fmla="*/ 10 w 66"/>
                <a:gd name="T75" fmla="*/ 46 h 66"/>
                <a:gd name="T76" fmla="*/ 13 w 66"/>
                <a:gd name="T77" fmla="*/ 34 h 66"/>
                <a:gd name="T78" fmla="*/ 17 w 66"/>
                <a:gd name="T79" fmla="*/ 34 h 66"/>
                <a:gd name="T80" fmla="*/ 31 w 66"/>
                <a:gd name="T81" fmla="*/ 34 h 66"/>
                <a:gd name="T82" fmla="*/ 22 w 66"/>
                <a:gd name="T83" fmla="*/ 25 h 66"/>
                <a:gd name="T84" fmla="*/ 23 w 66"/>
                <a:gd name="T85" fmla="*/ 41 h 66"/>
                <a:gd name="T86" fmla="*/ 13 w 66"/>
                <a:gd name="T87" fmla="*/ 50 h 66"/>
                <a:gd name="T88" fmla="*/ 23 w 66"/>
                <a:gd name="T89" fmla="*/ 41 h 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66" h="66">
                  <a:moveTo>
                    <a:pt x="16" y="61"/>
                  </a:moveTo>
                  <a:cubicBezTo>
                    <a:pt x="14" y="60"/>
                    <a:pt x="13" y="59"/>
                    <a:pt x="11" y="57"/>
                  </a:cubicBezTo>
                  <a:cubicBezTo>
                    <a:pt x="11" y="57"/>
                    <a:pt x="11" y="57"/>
                    <a:pt x="10" y="57"/>
                  </a:cubicBezTo>
                  <a:cubicBezTo>
                    <a:pt x="10" y="58"/>
                    <a:pt x="10" y="58"/>
                    <a:pt x="10" y="58"/>
                  </a:cubicBezTo>
                  <a:cubicBezTo>
                    <a:pt x="9" y="58"/>
                    <a:pt x="9" y="59"/>
                    <a:pt x="9" y="59"/>
                  </a:cubicBezTo>
                  <a:cubicBezTo>
                    <a:pt x="10" y="61"/>
                    <a:pt x="10" y="63"/>
                    <a:pt x="9" y="64"/>
                  </a:cubicBezTo>
                  <a:cubicBezTo>
                    <a:pt x="7" y="66"/>
                    <a:pt x="4" y="66"/>
                    <a:pt x="2" y="64"/>
                  </a:cubicBezTo>
                  <a:cubicBezTo>
                    <a:pt x="0" y="63"/>
                    <a:pt x="0" y="60"/>
                    <a:pt x="2" y="58"/>
                  </a:cubicBezTo>
                  <a:cubicBezTo>
                    <a:pt x="3" y="56"/>
                    <a:pt x="6" y="56"/>
                    <a:pt x="7" y="57"/>
                  </a:cubicBezTo>
                  <a:cubicBezTo>
                    <a:pt x="8" y="57"/>
                    <a:pt x="8" y="57"/>
                    <a:pt x="8" y="57"/>
                  </a:cubicBezTo>
                  <a:cubicBezTo>
                    <a:pt x="9" y="55"/>
                    <a:pt x="11" y="54"/>
                    <a:pt x="12" y="53"/>
                  </a:cubicBezTo>
                  <a:cubicBezTo>
                    <a:pt x="12" y="53"/>
                    <a:pt x="12" y="52"/>
                    <a:pt x="12" y="52"/>
                  </a:cubicBezTo>
                  <a:cubicBezTo>
                    <a:pt x="2" y="41"/>
                    <a:pt x="2" y="24"/>
                    <a:pt x="13" y="13"/>
                  </a:cubicBezTo>
                  <a:cubicBezTo>
                    <a:pt x="24" y="2"/>
                    <a:pt x="41" y="3"/>
                    <a:pt x="52" y="12"/>
                  </a:cubicBezTo>
                  <a:cubicBezTo>
                    <a:pt x="52" y="12"/>
                    <a:pt x="53" y="12"/>
                    <a:pt x="53" y="12"/>
                  </a:cubicBezTo>
                  <a:cubicBezTo>
                    <a:pt x="56" y="9"/>
                    <a:pt x="56" y="9"/>
                    <a:pt x="56" y="9"/>
                  </a:cubicBezTo>
                  <a:cubicBezTo>
                    <a:pt x="57" y="8"/>
                    <a:pt x="57" y="8"/>
                    <a:pt x="57" y="8"/>
                  </a:cubicBezTo>
                  <a:cubicBezTo>
                    <a:pt x="56" y="6"/>
                    <a:pt x="56" y="4"/>
                    <a:pt x="57" y="2"/>
                  </a:cubicBezTo>
                  <a:cubicBezTo>
                    <a:pt x="59" y="0"/>
                    <a:pt x="62" y="0"/>
                    <a:pt x="64" y="2"/>
                  </a:cubicBezTo>
                  <a:cubicBezTo>
                    <a:pt x="66" y="4"/>
                    <a:pt x="66" y="7"/>
                    <a:pt x="64" y="9"/>
                  </a:cubicBezTo>
                  <a:cubicBezTo>
                    <a:pt x="63" y="10"/>
                    <a:pt x="60" y="11"/>
                    <a:pt x="59" y="10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7" y="11"/>
                    <a:pt x="57" y="11"/>
                    <a:pt x="57" y="11"/>
                  </a:cubicBezTo>
                  <a:cubicBezTo>
                    <a:pt x="57" y="11"/>
                    <a:pt x="57" y="11"/>
                    <a:pt x="57" y="12"/>
                  </a:cubicBezTo>
                  <a:cubicBezTo>
                    <a:pt x="58" y="13"/>
                    <a:pt x="60" y="15"/>
                    <a:pt x="61" y="16"/>
                  </a:cubicBezTo>
                  <a:cubicBezTo>
                    <a:pt x="59" y="18"/>
                    <a:pt x="59" y="18"/>
                    <a:pt x="59" y="18"/>
                  </a:cubicBezTo>
                  <a:cubicBezTo>
                    <a:pt x="58" y="16"/>
                    <a:pt x="57" y="15"/>
                    <a:pt x="56" y="13"/>
                  </a:cubicBezTo>
                  <a:cubicBezTo>
                    <a:pt x="56" y="13"/>
                    <a:pt x="55" y="13"/>
                    <a:pt x="55" y="13"/>
                  </a:cubicBezTo>
                  <a:cubicBezTo>
                    <a:pt x="55" y="13"/>
                    <a:pt x="55" y="13"/>
                    <a:pt x="55" y="13"/>
                  </a:cubicBezTo>
                  <a:cubicBezTo>
                    <a:pt x="54" y="14"/>
                    <a:pt x="54" y="14"/>
                    <a:pt x="54" y="14"/>
                  </a:cubicBezTo>
                  <a:cubicBezTo>
                    <a:pt x="54" y="14"/>
                    <a:pt x="54" y="14"/>
                    <a:pt x="54" y="15"/>
                  </a:cubicBezTo>
                  <a:cubicBezTo>
                    <a:pt x="55" y="16"/>
                    <a:pt x="57" y="18"/>
                    <a:pt x="57" y="19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6" y="21"/>
                    <a:pt x="56" y="21"/>
                    <a:pt x="56" y="21"/>
                  </a:cubicBezTo>
                  <a:cubicBezTo>
                    <a:pt x="53" y="23"/>
                    <a:pt x="53" y="23"/>
                    <a:pt x="53" y="23"/>
                  </a:cubicBezTo>
                  <a:cubicBezTo>
                    <a:pt x="54" y="21"/>
                    <a:pt x="54" y="18"/>
                    <a:pt x="53" y="16"/>
                  </a:cubicBezTo>
                  <a:cubicBezTo>
                    <a:pt x="53" y="16"/>
                    <a:pt x="52" y="16"/>
                    <a:pt x="52" y="16"/>
                  </a:cubicBezTo>
                  <a:cubicBezTo>
                    <a:pt x="52" y="16"/>
                    <a:pt x="52" y="16"/>
                    <a:pt x="51" y="16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5"/>
                    <a:pt x="43" y="25"/>
                    <a:pt x="43" y="25"/>
                  </a:cubicBezTo>
                  <a:cubicBezTo>
                    <a:pt x="43" y="26"/>
                    <a:pt x="45" y="28"/>
                    <a:pt x="47" y="29"/>
                  </a:cubicBezTo>
                  <a:cubicBezTo>
                    <a:pt x="46" y="31"/>
                    <a:pt x="46" y="31"/>
                    <a:pt x="46" y="31"/>
                  </a:cubicBezTo>
                  <a:cubicBezTo>
                    <a:pt x="44" y="30"/>
                    <a:pt x="43" y="29"/>
                    <a:pt x="42" y="27"/>
                  </a:cubicBezTo>
                  <a:cubicBezTo>
                    <a:pt x="41" y="27"/>
                    <a:pt x="41" y="27"/>
                    <a:pt x="40" y="27"/>
                  </a:cubicBezTo>
                  <a:cubicBezTo>
                    <a:pt x="35" y="33"/>
                    <a:pt x="35" y="33"/>
                    <a:pt x="35" y="33"/>
                  </a:cubicBezTo>
                  <a:cubicBezTo>
                    <a:pt x="35" y="33"/>
                    <a:pt x="35" y="34"/>
                    <a:pt x="35" y="34"/>
                  </a:cubicBezTo>
                  <a:cubicBezTo>
                    <a:pt x="39" y="38"/>
                    <a:pt x="39" y="38"/>
                    <a:pt x="39" y="38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4" y="35"/>
                    <a:pt x="34" y="35"/>
                    <a:pt x="34" y="35"/>
                  </a:cubicBezTo>
                  <a:cubicBezTo>
                    <a:pt x="33" y="35"/>
                    <a:pt x="33" y="35"/>
                    <a:pt x="32" y="35"/>
                  </a:cubicBezTo>
                  <a:cubicBezTo>
                    <a:pt x="27" y="41"/>
                    <a:pt x="27" y="41"/>
                    <a:pt x="27" y="41"/>
                  </a:cubicBezTo>
                  <a:cubicBezTo>
                    <a:pt x="27" y="41"/>
                    <a:pt x="27" y="42"/>
                    <a:pt x="27" y="42"/>
                  </a:cubicBezTo>
                  <a:cubicBezTo>
                    <a:pt x="28" y="43"/>
                    <a:pt x="30" y="45"/>
                    <a:pt x="31" y="46"/>
                  </a:cubicBezTo>
                  <a:cubicBezTo>
                    <a:pt x="29" y="48"/>
                    <a:pt x="29" y="48"/>
                    <a:pt x="29" y="48"/>
                  </a:cubicBezTo>
                  <a:cubicBezTo>
                    <a:pt x="28" y="46"/>
                    <a:pt x="27" y="45"/>
                    <a:pt x="26" y="43"/>
                  </a:cubicBezTo>
                  <a:cubicBezTo>
                    <a:pt x="25" y="43"/>
                    <a:pt x="25" y="43"/>
                    <a:pt x="24" y="43"/>
                  </a:cubicBezTo>
                  <a:cubicBezTo>
                    <a:pt x="16" y="52"/>
                    <a:pt x="16" y="52"/>
                    <a:pt x="16" y="52"/>
                  </a:cubicBezTo>
                  <a:cubicBezTo>
                    <a:pt x="16" y="52"/>
                    <a:pt x="16" y="53"/>
                    <a:pt x="16" y="53"/>
                  </a:cubicBezTo>
                  <a:cubicBezTo>
                    <a:pt x="18" y="54"/>
                    <a:pt x="21" y="54"/>
                    <a:pt x="23" y="54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21" y="56"/>
                    <a:pt x="21" y="56"/>
                    <a:pt x="21" y="56"/>
                  </a:cubicBezTo>
                  <a:cubicBezTo>
                    <a:pt x="19" y="58"/>
                    <a:pt x="19" y="58"/>
                    <a:pt x="19" y="58"/>
                  </a:cubicBezTo>
                  <a:cubicBezTo>
                    <a:pt x="17" y="57"/>
                    <a:pt x="16" y="56"/>
                    <a:pt x="14" y="54"/>
                  </a:cubicBezTo>
                  <a:cubicBezTo>
                    <a:pt x="14" y="54"/>
                    <a:pt x="14" y="54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5"/>
                    <a:pt x="13" y="55"/>
                    <a:pt x="13" y="55"/>
                  </a:cubicBezTo>
                  <a:cubicBezTo>
                    <a:pt x="13" y="56"/>
                    <a:pt x="13" y="56"/>
                    <a:pt x="13" y="56"/>
                  </a:cubicBezTo>
                  <a:cubicBezTo>
                    <a:pt x="14" y="57"/>
                    <a:pt x="16" y="58"/>
                    <a:pt x="17" y="59"/>
                  </a:cubicBezTo>
                  <a:lnTo>
                    <a:pt x="16" y="61"/>
                  </a:lnTo>
                  <a:close/>
                  <a:moveTo>
                    <a:pt x="39" y="25"/>
                  </a:moveTo>
                  <a:cubicBezTo>
                    <a:pt x="37" y="22"/>
                    <a:pt x="35" y="20"/>
                    <a:pt x="33" y="18"/>
                  </a:cubicBezTo>
                  <a:cubicBezTo>
                    <a:pt x="33" y="17"/>
                    <a:pt x="33" y="17"/>
                    <a:pt x="32" y="17"/>
                  </a:cubicBezTo>
                  <a:cubicBezTo>
                    <a:pt x="30" y="19"/>
                    <a:pt x="27" y="21"/>
                    <a:pt x="25" y="23"/>
                  </a:cubicBezTo>
                  <a:cubicBezTo>
                    <a:pt x="25" y="23"/>
                    <a:pt x="25" y="23"/>
                    <a:pt x="25" y="23"/>
                  </a:cubicBezTo>
                  <a:cubicBezTo>
                    <a:pt x="25" y="24"/>
                    <a:pt x="25" y="24"/>
                    <a:pt x="25" y="24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33" y="32"/>
                    <a:pt x="33" y="32"/>
                    <a:pt x="34" y="31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9" y="26"/>
                    <a:pt x="39" y="25"/>
                    <a:pt x="39" y="25"/>
                  </a:cubicBezTo>
                  <a:close/>
                  <a:moveTo>
                    <a:pt x="32" y="14"/>
                  </a:moveTo>
                  <a:cubicBezTo>
                    <a:pt x="31" y="12"/>
                    <a:pt x="30" y="10"/>
                    <a:pt x="29" y="8"/>
                  </a:cubicBezTo>
                  <a:cubicBezTo>
                    <a:pt x="29" y="8"/>
                    <a:pt x="29" y="7"/>
                    <a:pt x="28" y="8"/>
                  </a:cubicBezTo>
                  <a:cubicBezTo>
                    <a:pt x="24" y="8"/>
                    <a:pt x="19" y="10"/>
                    <a:pt x="16" y="13"/>
                  </a:cubicBezTo>
                  <a:cubicBezTo>
                    <a:pt x="15" y="14"/>
                    <a:pt x="15" y="14"/>
                    <a:pt x="16" y="15"/>
                  </a:cubicBezTo>
                  <a:cubicBezTo>
                    <a:pt x="23" y="21"/>
                    <a:pt x="23" y="21"/>
                    <a:pt x="23" y="21"/>
                  </a:cubicBezTo>
                  <a:cubicBezTo>
                    <a:pt x="23" y="22"/>
                    <a:pt x="23" y="22"/>
                    <a:pt x="24" y="21"/>
                  </a:cubicBezTo>
                  <a:cubicBezTo>
                    <a:pt x="26" y="19"/>
                    <a:pt x="29" y="17"/>
                    <a:pt x="31" y="16"/>
                  </a:cubicBezTo>
                  <a:cubicBezTo>
                    <a:pt x="32" y="15"/>
                    <a:pt x="32" y="15"/>
                    <a:pt x="32" y="14"/>
                  </a:cubicBezTo>
                  <a:close/>
                  <a:moveTo>
                    <a:pt x="31" y="8"/>
                  </a:moveTo>
                  <a:cubicBezTo>
                    <a:pt x="32" y="10"/>
                    <a:pt x="32" y="12"/>
                    <a:pt x="33" y="13"/>
                  </a:cubicBezTo>
                  <a:cubicBezTo>
                    <a:pt x="34" y="14"/>
                    <a:pt x="34" y="14"/>
                    <a:pt x="34" y="14"/>
                  </a:cubicBezTo>
                  <a:cubicBezTo>
                    <a:pt x="38" y="12"/>
                    <a:pt x="42" y="11"/>
                    <a:pt x="45" y="11"/>
                  </a:cubicBezTo>
                  <a:cubicBezTo>
                    <a:pt x="45" y="11"/>
                    <a:pt x="46" y="10"/>
                    <a:pt x="45" y="10"/>
                  </a:cubicBezTo>
                  <a:cubicBezTo>
                    <a:pt x="41" y="8"/>
                    <a:pt x="37" y="7"/>
                    <a:pt x="32" y="7"/>
                  </a:cubicBezTo>
                  <a:cubicBezTo>
                    <a:pt x="31" y="7"/>
                    <a:pt x="31" y="8"/>
                    <a:pt x="31" y="8"/>
                  </a:cubicBezTo>
                  <a:close/>
                  <a:moveTo>
                    <a:pt x="35" y="17"/>
                  </a:moveTo>
                  <a:cubicBezTo>
                    <a:pt x="37" y="19"/>
                    <a:pt x="38" y="21"/>
                    <a:pt x="40" y="23"/>
                  </a:cubicBezTo>
                  <a:cubicBezTo>
                    <a:pt x="41" y="24"/>
                    <a:pt x="41" y="24"/>
                    <a:pt x="42" y="23"/>
                  </a:cubicBezTo>
                  <a:cubicBezTo>
                    <a:pt x="50" y="15"/>
                    <a:pt x="50" y="15"/>
                    <a:pt x="50" y="15"/>
                  </a:cubicBezTo>
                  <a:cubicBezTo>
                    <a:pt x="50" y="15"/>
                    <a:pt x="50" y="14"/>
                    <a:pt x="50" y="14"/>
                  </a:cubicBezTo>
                  <a:cubicBezTo>
                    <a:pt x="50" y="14"/>
                    <a:pt x="50" y="14"/>
                    <a:pt x="50" y="14"/>
                  </a:cubicBezTo>
                  <a:cubicBezTo>
                    <a:pt x="46" y="11"/>
                    <a:pt x="40" y="13"/>
                    <a:pt x="36" y="15"/>
                  </a:cubicBezTo>
                  <a:cubicBezTo>
                    <a:pt x="35" y="16"/>
                    <a:pt x="35" y="16"/>
                    <a:pt x="35" y="17"/>
                  </a:cubicBezTo>
                  <a:close/>
                  <a:moveTo>
                    <a:pt x="8" y="29"/>
                  </a:moveTo>
                  <a:cubicBezTo>
                    <a:pt x="10" y="30"/>
                    <a:pt x="12" y="31"/>
                    <a:pt x="14" y="32"/>
                  </a:cubicBezTo>
                  <a:cubicBezTo>
                    <a:pt x="15" y="32"/>
                    <a:pt x="15" y="32"/>
                    <a:pt x="15" y="32"/>
                  </a:cubicBezTo>
                  <a:cubicBezTo>
                    <a:pt x="17" y="29"/>
                    <a:pt x="19" y="26"/>
                    <a:pt x="21" y="24"/>
                  </a:cubicBezTo>
                  <a:cubicBezTo>
                    <a:pt x="21" y="24"/>
                    <a:pt x="21" y="23"/>
                    <a:pt x="21" y="23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4" y="16"/>
                    <a:pt x="14" y="16"/>
                    <a:pt x="13" y="16"/>
                  </a:cubicBezTo>
                  <a:cubicBezTo>
                    <a:pt x="10" y="20"/>
                    <a:pt x="8" y="24"/>
                    <a:pt x="7" y="28"/>
                  </a:cubicBezTo>
                  <a:cubicBezTo>
                    <a:pt x="7" y="29"/>
                    <a:pt x="7" y="29"/>
                    <a:pt x="8" y="29"/>
                  </a:cubicBezTo>
                  <a:close/>
                  <a:moveTo>
                    <a:pt x="7" y="32"/>
                  </a:moveTo>
                  <a:cubicBezTo>
                    <a:pt x="7" y="37"/>
                    <a:pt x="8" y="41"/>
                    <a:pt x="10" y="46"/>
                  </a:cubicBezTo>
                  <a:cubicBezTo>
                    <a:pt x="10" y="46"/>
                    <a:pt x="10" y="46"/>
                    <a:pt x="10" y="45"/>
                  </a:cubicBezTo>
                  <a:cubicBezTo>
                    <a:pt x="10" y="42"/>
                    <a:pt x="12" y="38"/>
                    <a:pt x="13" y="35"/>
                  </a:cubicBezTo>
                  <a:cubicBezTo>
                    <a:pt x="14" y="34"/>
                    <a:pt x="14" y="34"/>
                    <a:pt x="13" y="34"/>
                  </a:cubicBezTo>
                  <a:cubicBezTo>
                    <a:pt x="11" y="33"/>
                    <a:pt x="10" y="32"/>
                    <a:pt x="8" y="31"/>
                  </a:cubicBezTo>
                  <a:cubicBezTo>
                    <a:pt x="7" y="31"/>
                    <a:pt x="7" y="32"/>
                    <a:pt x="7" y="32"/>
                  </a:cubicBezTo>
                  <a:close/>
                  <a:moveTo>
                    <a:pt x="17" y="34"/>
                  </a:moveTo>
                  <a:cubicBezTo>
                    <a:pt x="20" y="35"/>
                    <a:pt x="22" y="37"/>
                    <a:pt x="24" y="39"/>
                  </a:cubicBezTo>
                  <a:cubicBezTo>
                    <a:pt x="25" y="40"/>
                    <a:pt x="25" y="40"/>
                    <a:pt x="26" y="39"/>
                  </a:cubicBezTo>
                  <a:cubicBezTo>
                    <a:pt x="31" y="34"/>
                    <a:pt x="31" y="34"/>
                    <a:pt x="31" y="34"/>
                  </a:cubicBezTo>
                  <a:cubicBezTo>
                    <a:pt x="31" y="34"/>
                    <a:pt x="31" y="33"/>
                    <a:pt x="31" y="33"/>
                  </a:cubicBezTo>
                  <a:cubicBezTo>
                    <a:pt x="24" y="25"/>
                    <a:pt x="24" y="25"/>
                    <a:pt x="24" y="25"/>
                  </a:cubicBezTo>
                  <a:cubicBezTo>
                    <a:pt x="23" y="25"/>
                    <a:pt x="23" y="25"/>
                    <a:pt x="22" y="25"/>
                  </a:cubicBezTo>
                  <a:cubicBezTo>
                    <a:pt x="20" y="28"/>
                    <a:pt x="18" y="30"/>
                    <a:pt x="17" y="33"/>
                  </a:cubicBezTo>
                  <a:cubicBezTo>
                    <a:pt x="17" y="33"/>
                    <a:pt x="17" y="33"/>
                    <a:pt x="17" y="34"/>
                  </a:cubicBezTo>
                  <a:close/>
                  <a:moveTo>
                    <a:pt x="23" y="41"/>
                  </a:moveTo>
                  <a:cubicBezTo>
                    <a:pt x="21" y="39"/>
                    <a:pt x="19" y="37"/>
                    <a:pt x="16" y="36"/>
                  </a:cubicBezTo>
                  <a:cubicBezTo>
                    <a:pt x="16" y="35"/>
                    <a:pt x="15" y="35"/>
                    <a:pt x="15" y="36"/>
                  </a:cubicBezTo>
                  <a:cubicBezTo>
                    <a:pt x="13" y="40"/>
                    <a:pt x="11" y="46"/>
                    <a:pt x="13" y="50"/>
                  </a:cubicBezTo>
                  <a:cubicBezTo>
                    <a:pt x="13" y="51"/>
                    <a:pt x="14" y="51"/>
                    <a:pt x="15" y="50"/>
                  </a:cubicBezTo>
                  <a:cubicBezTo>
                    <a:pt x="23" y="42"/>
                    <a:pt x="23" y="42"/>
                    <a:pt x="23" y="42"/>
                  </a:cubicBezTo>
                  <a:cubicBezTo>
                    <a:pt x="23" y="42"/>
                    <a:pt x="23" y="41"/>
                    <a:pt x="23" y="4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7" name="Freeform 9"/>
            <p:cNvSpPr>
              <a:spLocks noEditPoints="1"/>
            </p:cNvSpPr>
            <p:nvPr/>
          </p:nvSpPr>
          <p:spPr bwMode="auto">
            <a:xfrm>
              <a:off x="18" y="28"/>
              <a:ext cx="102" cy="125"/>
            </a:xfrm>
            <a:custGeom>
              <a:avLst/>
              <a:gdLst>
                <a:gd name="T0" fmla="*/ 34 w 58"/>
                <a:gd name="T1" fmla="*/ 29 h 71"/>
                <a:gd name="T2" fmla="*/ 25 w 58"/>
                <a:gd name="T3" fmla="*/ 35 h 71"/>
                <a:gd name="T4" fmla="*/ 27 w 58"/>
                <a:gd name="T5" fmla="*/ 42 h 71"/>
                <a:gd name="T6" fmla="*/ 40 w 58"/>
                <a:gd name="T7" fmla="*/ 37 h 71"/>
                <a:gd name="T8" fmla="*/ 6 w 58"/>
                <a:gd name="T9" fmla="*/ 45 h 71"/>
                <a:gd name="T10" fmla="*/ 44 w 58"/>
                <a:gd name="T11" fmla="*/ 39 h 71"/>
                <a:gd name="T12" fmla="*/ 51 w 58"/>
                <a:gd name="T13" fmla="*/ 0 h 71"/>
                <a:gd name="T14" fmla="*/ 26 w 58"/>
                <a:gd name="T15" fmla="*/ 50 h 71"/>
                <a:gd name="T16" fmla="*/ 25 w 58"/>
                <a:gd name="T17" fmla="*/ 52 h 71"/>
                <a:gd name="T18" fmla="*/ 25 w 58"/>
                <a:gd name="T19" fmla="*/ 61 h 71"/>
                <a:gd name="T20" fmla="*/ 25 w 58"/>
                <a:gd name="T21" fmla="*/ 63 h 71"/>
                <a:gd name="T22" fmla="*/ 45 w 58"/>
                <a:gd name="T23" fmla="*/ 69 h 71"/>
                <a:gd name="T24" fmla="*/ 1 w 58"/>
                <a:gd name="T25" fmla="*/ 71 h 71"/>
                <a:gd name="T26" fmla="*/ 20 w 58"/>
                <a:gd name="T27" fmla="*/ 63 h 71"/>
                <a:gd name="T28" fmla="*/ 21 w 58"/>
                <a:gd name="T29" fmla="*/ 61 h 71"/>
                <a:gd name="T30" fmla="*/ 21 w 58"/>
                <a:gd name="T31" fmla="*/ 52 h 71"/>
                <a:gd name="T32" fmla="*/ 21 w 58"/>
                <a:gd name="T33" fmla="*/ 50 h 71"/>
                <a:gd name="T34" fmla="*/ 6 w 58"/>
                <a:gd name="T35" fmla="*/ 45 h 71"/>
                <a:gd name="T36" fmla="*/ 11 w 58"/>
                <a:gd name="T37" fmla="*/ 40 h 71"/>
                <a:gd name="T38" fmla="*/ 24 w 58"/>
                <a:gd name="T39" fmla="*/ 43 h 71"/>
                <a:gd name="T40" fmla="*/ 23 w 58"/>
                <a:gd name="T41" fmla="*/ 37 h 71"/>
                <a:gd name="T42" fmla="*/ 11 w 58"/>
                <a:gd name="T43" fmla="*/ 40 h 71"/>
                <a:gd name="T44" fmla="*/ 13 w 58"/>
                <a:gd name="T45" fmla="*/ 38 h 71"/>
                <a:gd name="T46" fmla="*/ 21 w 58"/>
                <a:gd name="T47" fmla="*/ 34 h 71"/>
                <a:gd name="T48" fmla="*/ 21 w 58"/>
                <a:gd name="T49" fmla="*/ 30 h 71"/>
                <a:gd name="T50" fmla="*/ 24 w 58"/>
                <a:gd name="T51" fmla="*/ 33 h 71"/>
                <a:gd name="T52" fmla="*/ 31 w 58"/>
                <a:gd name="T53" fmla="*/ 27 h 71"/>
                <a:gd name="T54" fmla="*/ 29 w 58"/>
                <a:gd name="T55" fmla="*/ 22 h 71"/>
                <a:gd name="T56" fmla="*/ 33 w 58"/>
                <a:gd name="T57" fmla="*/ 25 h 71"/>
                <a:gd name="T58" fmla="*/ 39 w 58"/>
                <a:gd name="T59" fmla="*/ 18 h 71"/>
                <a:gd name="T60" fmla="*/ 36 w 58"/>
                <a:gd name="T61" fmla="*/ 15 h 71"/>
                <a:gd name="T62" fmla="*/ 40 w 58"/>
                <a:gd name="T63" fmla="*/ 15 h 71"/>
                <a:gd name="T64" fmla="*/ 43 w 58"/>
                <a:gd name="T65" fmla="*/ 7 h 71"/>
                <a:gd name="T66" fmla="*/ 46 w 58"/>
                <a:gd name="T67" fmla="*/ 5 h 71"/>
                <a:gd name="T68" fmla="*/ 43 w 58"/>
                <a:gd name="T69" fmla="*/ 17 h 71"/>
                <a:gd name="T70" fmla="*/ 49 w 58"/>
                <a:gd name="T71" fmla="*/ 18 h 71"/>
                <a:gd name="T72" fmla="*/ 46 w 58"/>
                <a:gd name="T73" fmla="*/ 5 h 71"/>
                <a:gd name="T74" fmla="*/ 43 w 58"/>
                <a:gd name="T75" fmla="*/ 37 h 71"/>
                <a:gd name="T76" fmla="*/ 48 w 58"/>
                <a:gd name="T77" fmla="*/ 21 h 71"/>
                <a:gd name="T78" fmla="*/ 41 w 58"/>
                <a:gd name="T79" fmla="*/ 19 h 71"/>
                <a:gd name="T80" fmla="*/ 35 w 58"/>
                <a:gd name="T81" fmla="*/ 28 h 71"/>
                <a:gd name="T82" fmla="*/ 42 w 58"/>
                <a:gd name="T83" fmla="*/ 35 h 71"/>
                <a:gd name="T84" fmla="*/ 49 w 58"/>
                <a:gd name="T85" fmla="*/ 2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8" h="71">
                  <a:moveTo>
                    <a:pt x="40" y="36"/>
                  </a:moveTo>
                  <a:cubicBezTo>
                    <a:pt x="34" y="29"/>
                    <a:pt x="34" y="29"/>
                    <a:pt x="34" y="29"/>
                  </a:cubicBezTo>
                  <a:cubicBezTo>
                    <a:pt x="33" y="29"/>
                    <a:pt x="33" y="29"/>
                    <a:pt x="32" y="29"/>
                  </a:cubicBezTo>
                  <a:cubicBezTo>
                    <a:pt x="30" y="32"/>
                    <a:pt x="27" y="33"/>
                    <a:pt x="25" y="35"/>
                  </a:cubicBezTo>
                  <a:cubicBezTo>
                    <a:pt x="24" y="35"/>
                    <a:pt x="24" y="36"/>
                    <a:pt x="24" y="36"/>
                  </a:cubicBezTo>
                  <a:cubicBezTo>
                    <a:pt x="26" y="38"/>
                    <a:pt x="26" y="40"/>
                    <a:pt x="27" y="42"/>
                  </a:cubicBezTo>
                  <a:cubicBezTo>
                    <a:pt x="27" y="43"/>
                    <a:pt x="27" y="43"/>
                    <a:pt x="28" y="43"/>
                  </a:cubicBezTo>
                  <a:cubicBezTo>
                    <a:pt x="32" y="42"/>
                    <a:pt x="37" y="40"/>
                    <a:pt x="40" y="37"/>
                  </a:cubicBezTo>
                  <a:cubicBezTo>
                    <a:pt x="41" y="37"/>
                    <a:pt x="41" y="36"/>
                    <a:pt x="40" y="36"/>
                  </a:cubicBezTo>
                  <a:close/>
                  <a:moveTo>
                    <a:pt x="6" y="45"/>
                  </a:moveTo>
                  <a:cubicBezTo>
                    <a:pt x="7" y="43"/>
                    <a:pt x="7" y="43"/>
                    <a:pt x="7" y="43"/>
                  </a:cubicBezTo>
                  <a:cubicBezTo>
                    <a:pt x="19" y="50"/>
                    <a:pt x="34" y="49"/>
                    <a:pt x="44" y="39"/>
                  </a:cubicBezTo>
                  <a:cubicBezTo>
                    <a:pt x="54" y="29"/>
                    <a:pt x="56" y="13"/>
                    <a:pt x="49" y="2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58" y="13"/>
                    <a:pt x="57" y="29"/>
                    <a:pt x="46" y="40"/>
                  </a:cubicBezTo>
                  <a:cubicBezTo>
                    <a:pt x="40" y="46"/>
                    <a:pt x="33" y="49"/>
                    <a:pt x="26" y="50"/>
                  </a:cubicBezTo>
                  <a:cubicBezTo>
                    <a:pt x="25" y="50"/>
                    <a:pt x="25" y="50"/>
                    <a:pt x="25" y="50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5" y="52"/>
                    <a:pt x="25" y="52"/>
                    <a:pt x="25" y="52"/>
                  </a:cubicBezTo>
                  <a:cubicBezTo>
                    <a:pt x="29" y="54"/>
                    <a:pt x="29" y="59"/>
                    <a:pt x="25" y="61"/>
                  </a:cubicBezTo>
                  <a:cubicBezTo>
                    <a:pt x="25" y="61"/>
                    <a:pt x="25" y="61"/>
                    <a:pt x="25" y="61"/>
                  </a:cubicBezTo>
                  <a:cubicBezTo>
                    <a:pt x="25" y="63"/>
                    <a:pt x="25" y="63"/>
                    <a:pt x="25" y="63"/>
                  </a:cubicBezTo>
                  <a:cubicBezTo>
                    <a:pt x="25" y="63"/>
                    <a:pt x="25" y="63"/>
                    <a:pt x="26" y="63"/>
                  </a:cubicBezTo>
                  <a:cubicBezTo>
                    <a:pt x="32" y="64"/>
                    <a:pt x="40" y="66"/>
                    <a:pt x="45" y="69"/>
                  </a:cubicBezTo>
                  <a:cubicBezTo>
                    <a:pt x="46" y="70"/>
                    <a:pt x="46" y="71"/>
                    <a:pt x="45" y="71"/>
                  </a:cubicBezTo>
                  <a:cubicBezTo>
                    <a:pt x="1" y="71"/>
                    <a:pt x="1" y="71"/>
                    <a:pt x="1" y="71"/>
                  </a:cubicBezTo>
                  <a:cubicBezTo>
                    <a:pt x="0" y="71"/>
                    <a:pt x="0" y="70"/>
                    <a:pt x="1" y="69"/>
                  </a:cubicBezTo>
                  <a:cubicBezTo>
                    <a:pt x="6" y="66"/>
                    <a:pt x="14" y="64"/>
                    <a:pt x="20" y="63"/>
                  </a:cubicBezTo>
                  <a:cubicBezTo>
                    <a:pt x="21" y="63"/>
                    <a:pt x="21" y="63"/>
                    <a:pt x="21" y="63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21" y="61"/>
                    <a:pt x="21" y="61"/>
                    <a:pt x="21" y="61"/>
                  </a:cubicBezTo>
                  <a:cubicBezTo>
                    <a:pt x="17" y="59"/>
                    <a:pt x="17" y="54"/>
                    <a:pt x="21" y="52"/>
                  </a:cubicBezTo>
                  <a:cubicBezTo>
                    <a:pt x="21" y="52"/>
                    <a:pt x="21" y="52"/>
                    <a:pt x="21" y="52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1" y="50"/>
                    <a:pt x="21" y="50"/>
                    <a:pt x="20" y="50"/>
                  </a:cubicBezTo>
                  <a:cubicBezTo>
                    <a:pt x="15" y="49"/>
                    <a:pt x="10" y="48"/>
                    <a:pt x="6" y="45"/>
                  </a:cubicBezTo>
                  <a:close/>
                  <a:moveTo>
                    <a:pt x="9" y="42"/>
                  </a:moveTo>
                  <a:cubicBezTo>
                    <a:pt x="11" y="40"/>
                    <a:pt x="11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5" y="43"/>
                    <a:pt x="19" y="44"/>
                    <a:pt x="24" y="43"/>
                  </a:cubicBezTo>
                  <a:cubicBezTo>
                    <a:pt x="25" y="43"/>
                    <a:pt x="25" y="43"/>
                    <a:pt x="25" y="42"/>
                  </a:cubicBezTo>
                  <a:cubicBezTo>
                    <a:pt x="24" y="41"/>
                    <a:pt x="24" y="39"/>
                    <a:pt x="23" y="37"/>
                  </a:cubicBezTo>
                  <a:cubicBezTo>
                    <a:pt x="22" y="37"/>
                    <a:pt x="22" y="37"/>
                    <a:pt x="22" y="37"/>
                  </a:cubicBezTo>
                  <a:cubicBezTo>
                    <a:pt x="18" y="39"/>
                    <a:pt x="15" y="40"/>
                    <a:pt x="11" y="40"/>
                  </a:cubicBezTo>
                  <a:cubicBezTo>
                    <a:pt x="11" y="40"/>
                    <a:pt x="11" y="40"/>
                    <a:pt x="11" y="40"/>
                  </a:cubicBezTo>
                  <a:cubicBezTo>
                    <a:pt x="13" y="38"/>
                    <a:pt x="13" y="38"/>
                    <a:pt x="13" y="38"/>
                  </a:cubicBezTo>
                  <a:cubicBezTo>
                    <a:pt x="16" y="37"/>
                    <a:pt x="18" y="36"/>
                    <a:pt x="20" y="35"/>
                  </a:cubicBezTo>
                  <a:cubicBezTo>
                    <a:pt x="21" y="35"/>
                    <a:pt x="21" y="34"/>
                    <a:pt x="21" y="34"/>
                  </a:cubicBezTo>
                  <a:cubicBezTo>
                    <a:pt x="20" y="33"/>
                    <a:pt x="20" y="32"/>
                    <a:pt x="19" y="32"/>
                  </a:cubicBezTo>
                  <a:cubicBezTo>
                    <a:pt x="21" y="30"/>
                    <a:pt x="21" y="30"/>
                    <a:pt x="21" y="30"/>
                  </a:cubicBezTo>
                  <a:cubicBezTo>
                    <a:pt x="21" y="31"/>
                    <a:pt x="22" y="32"/>
                    <a:pt x="23" y="33"/>
                  </a:cubicBezTo>
                  <a:cubicBezTo>
                    <a:pt x="23" y="33"/>
                    <a:pt x="23" y="34"/>
                    <a:pt x="24" y="33"/>
                  </a:cubicBezTo>
                  <a:cubicBezTo>
                    <a:pt x="26" y="32"/>
                    <a:pt x="29" y="30"/>
                    <a:pt x="31" y="28"/>
                  </a:cubicBezTo>
                  <a:cubicBezTo>
                    <a:pt x="31" y="28"/>
                    <a:pt x="31" y="27"/>
                    <a:pt x="31" y="27"/>
                  </a:cubicBezTo>
                  <a:cubicBezTo>
                    <a:pt x="28" y="23"/>
                    <a:pt x="28" y="23"/>
                    <a:pt x="28" y="23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3" y="25"/>
                    <a:pt x="33" y="25"/>
                    <a:pt x="33" y="25"/>
                  </a:cubicBezTo>
                  <a:cubicBezTo>
                    <a:pt x="33" y="25"/>
                    <a:pt x="33" y="25"/>
                    <a:pt x="34" y="25"/>
                  </a:cubicBezTo>
                  <a:cubicBezTo>
                    <a:pt x="36" y="23"/>
                    <a:pt x="38" y="20"/>
                    <a:pt x="39" y="18"/>
                  </a:cubicBezTo>
                  <a:cubicBezTo>
                    <a:pt x="39" y="18"/>
                    <a:pt x="39" y="17"/>
                    <a:pt x="39" y="17"/>
                  </a:cubicBezTo>
                  <a:cubicBezTo>
                    <a:pt x="38" y="16"/>
                    <a:pt x="37" y="16"/>
                    <a:pt x="36" y="15"/>
                  </a:cubicBezTo>
                  <a:cubicBezTo>
                    <a:pt x="37" y="13"/>
                    <a:pt x="37" y="13"/>
                    <a:pt x="37" y="13"/>
                  </a:cubicBezTo>
                  <a:cubicBezTo>
                    <a:pt x="38" y="14"/>
                    <a:pt x="39" y="15"/>
                    <a:pt x="40" y="15"/>
                  </a:cubicBezTo>
                  <a:cubicBezTo>
                    <a:pt x="40" y="15"/>
                    <a:pt x="41" y="15"/>
                    <a:pt x="41" y="15"/>
                  </a:cubicBezTo>
                  <a:cubicBezTo>
                    <a:pt x="42" y="13"/>
                    <a:pt x="43" y="10"/>
                    <a:pt x="43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6" y="9"/>
                    <a:pt x="44" y="13"/>
                    <a:pt x="43" y="16"/>
                  </a:cubicBezTo>
                  <a:cubicBezTo>
                    <a:pt x="42" y="16"/>
                    <a:pt x="43" y="17"/>
                    <a:pt x="43" y="17"/>
                  </a:cubicBezTo>
                  <a:cubicBezTo>
                    <a:pt x="45" y="18"/>
                    <a:pt x="46" y="19"/>
                    <a:pt x="48" y="19"/>
                  </a:cubicBezTo>
                  <a:cubicBezTo>
                    <a:pt x="49" y="19"/>
                    <a:pt x="49" y="19"/>
                    <a:pt x="49" y="18"/>
                  </a:cubicBezTo>
                  <a:cubicBezTo>
                    <a:pt x="49" y="14"/>
                    <a:pt x="48" y="9"/>
                    <a:pt x="46" y="5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47" y="3"/>
                    <a:pt x="47" y="3"/>
                    <a:pt x="47" y="3"/>
                  </a:cubicBezTo>
                  <a:cubicBezTo>
                    <a:pt x="53" y="14"/>
                    <a:pt x="52" y="28"/>
                    <a:pt x="43" y="37"/>
                  </a:cubicBezTo>
                  <a:cubicBezTo>
                    <a:pt x="34" y="46"/>
                    <a:pt x="20" y="48"/>
                    <a:pt x="9" y="42"/>
                  </a:cubicBezTo>
                  <a:close/>
                  <a:moveTo>
                    <a:pt x="48" y="21"/>
                  </a:moveTo>
                  <a:cubicBezTo>
                    <a:pt x="46" y="21"/>
                    <a:pt x="44" y="20"/>
                    <a:pt x="42" y="19"/>
                  </a:cubicBezTo>
                  <a:cubicBezTo>
                    <a:pt x="42" y="18"/>
                    <a:pt x="41" y="19"/>
                    <a:pt x="41" y="19"/>
                  </a:cubicBezTo>
                  <a:cubicBezTo>
                    <a:pt x="39" y="22"/>
                    <a:pt x="37" y="24"/>
                    <a:pt x="35" y="27"/>
                  </a:cubicBezTo>
                  <a:cubicBezTo>
                    <a:pt x="35" y="27"/>
                    <a:pt x="35" y="27"/>
                    <a:pt x="35" y="28"/>
                  </a:cubicBezTo>
                  <a:cubicBezTo>
                    <a:pt x="42" y="34"/>
                    <a:pt x="42" y="34"/>
                    <a:pt x="42" y="34"/>
                  </a:cubicBezTo>
                  <a:cubicBezTo>
                    <a:pt x="42" y="35"/>
                    <a:pt x="42" y="35"/>
                    <a:pt x="42" y="35"/>
                  </a:cubicBezTo>
                  <a:cubicBezTo>
                    <a:pt x="42" y="35"/>
                    <a:pt x="43" y="35"/>
                    <a:pt x="43" y="34"/>
                  </a:cubicBezTo>
                  <a:cubicBezTo>
                    <a:pt x="46" y="31"/>
                    <a:pt x="48" y="27"/>
                    <a:pt x="49" y="22"/>
                  </a:cubicBezTo>
                  <a:cubicBezTo>
                    <a:pt x="49" y="22"/>
                    <a:pt x="49" y="21"/>
                    <a:pt x="48" y="2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20" name="Group 12"/>
          <p:cNvGrpSpPr>
            <a:grpSpLocks/>
          </p:cNvGrpSpPr>
          <p:nvPr/>
        </p:nvGrpSpPr>
        <p:grpSpPr bwMode="auto">
          <a:xfrm>
            <a:off x="4876314" y="2473325"/>
            <a:ext cx="238125" cy="231775"/>
            <a:chOff x="0" y="0"/>
            <a:chExt cx="150" cy="146"/>
          </a:xfrm>
        </p:grpSpPr>
        <p:sp>
          <p:nvSpPr>
            <p:cNvPr id="121" name="Freeform 13"/>
            <p:cNvSpPr>
              <a:spLocks noEditPoints="1"/>
            </p:cNvSpPr>
            <p:nvPr/>
          </p:nvSpPr>
          <p:spPr bwMode="auto">
            <a:xfrm>
              <a:off x="0" y="0"/>
              <a:ext cx="96" cy="88"/>
            </a:xfrm>
            <a:custGeom>
              <a:avLst/>
              <a:gdLst>
                <a:gd name="T0" fmla="*/ 54 w 54"/>
                <a:gd name="T1" fmla="*/ 34 h 50"/>
                <a:gd name="T2" fmla="*/ 2 w 54"/>
                <a:gd name="T3" fmla="*/ 34 h 50"/>
                <a:gd name="T4" fmla="*/ 1 w 54"/>
                <a:gd name="T5" fmla="*/ 36 h 50"/>
                <a:gd name="T6" fmla="*/ 19 w 54"/>
                <a:gd name="T7" fmla="*/ 50 h 50"/>
                <a:gd name="T8" fmla="*/ 38 w 54"/>
                <a:gd name="T9" fmla="*/ 50 h 50"/>
                <a:gd name="T10" fmla="*/ 42 w 54"/>
                <a:gd name="T11" fmla="*/ 47 h 50"/>
                <a:gd name="T12" fmla="*/ 40 w 54"/>
                <a:gd name="T13" fmla="*/ 42 h 50"/>
                <a:gd name="T14" fmla="*/ 40 w 54"/>
                <a:gd name="T15" fmla="*/ 40 h 50"/>
                <a:gd name="T16" fmla="*/ 41 w 54"/>
                <a:gd name="T17" fmla="*/ 40 h 50"/>
                <a:gd name="T18" fmla="*/ 45 w 54"/>
                <a:gd name="T19" fmla="*/ 43 h 50"/>
                <a:gd name="T20" fmla="*/ 47 w 54"/>
                <a:gd name="T21" fmla="*/ 42 h 50"/>
                <a:gd name="T22" fmla="*/ 42 w 54"/>
                <a:gd name="T23" fmla="*/ 38 h 50"/>
                <a:gd name="T24" fmla="*/ 43 w 54"/>
                <a:gd name="T25" fmla="*/ 37 h 50"/>
                <a:gd name="T26" fmla="*/ 45 w 54"/>
                <a:gd name="T27" fmla="*/ 36 h 50"/>
                <a:gd name="T28" fmla="*/ 50 w 54"/>
                <a:gd name="T29" fmla="*/ 39 h 50"/>
                <a:gd name="T30" fmla="*/ 54 w 54"/>
                <a:gd name="T31" fmla="*/ 34 h 50"/>
                <a:gd name="T32" fmla="*/ 35 w 54"/>
                <a:gd name="T33" fmla="*/ 31 h 50"/>
                <a:gd name="T34" fmla="*/ 27 w 54"/>
                <a:gd name="T35" fmla="*/ 3 h 50"/>
                <a:gd name="T36" fmla="*/ 29 w 54"/>
                <a:gd name="T37" fmla="*/ 1 h 50"/>
                <a:gd name="T38" fmla="*/ 47 w 54"/>
                <a:gd name="T39" fmla="*/ 15 h 50"/>
                <a:gd name="T40" fmla="*/ 51 w 54"/>
                <a:gd name="T41" fmla="*/ 30 h 50"/>
                <a:gd name="T42" fmla="*/ 49 w 54"/>
                <a:gd name="T43" fmla="*/ 32 h 50"/>
                <a:gd name="T44" fmla="*/ 36 w 54"/>
                <a:gd name="T45" fmla="*/ 32 h 50"/>
                <a:gd name="T46" fmla="*/ 35 w 54"/>
                <a:gd name="T47" fmla="*/ 31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54" h="50">
                  <a:moveTo>
                    <a:pt x="54" y="34"/>
                  </a:moveTo>
                  <a:cubicBezTo>
                    <a:pt x="2" y="34"/>
                    <a:pt x="2" y="34"/>
                    <a:pt x="2" y="34"/>
                  </a:cubicBezTo>
                  <a:cubicBezTo>
                    <a:pt x="1" y="34"/>
                    <a:pt x="0" y="35"/>
                    <a:pt x="1" y="36"/>
                  </a:cubicBezTo>
                  <a:cubicBezTo>
                    <a:pt x="2" y="45"/>
                    <a:pt x="11" y="50"/>
                    <a:pt x="19" y="50"/>
                  </a:cubicBezTo>
                  <a:cubicBezTo>
                    <a:pt x="38" y="50"/>
                    <a:pt x="38" y="50"/>
                    <a:pt x="38" y="50"/>
                  </a:cubicBezTo>
                  <a:cubicBezTo>
                    <a:pt x="42" y="47"/>
                    <a:pt x="42" y="47"/>
                    <a:pt x="42" y="47"/>
                  </a:cubicBezTo>
                  <a:cubicBezTo>
                    <a:pt x="41" y="45"/>
                    <a:pt x="40" y="44"/>
                    <a:pt x="40" y="42"/>
                  </a:cubicBezTo>
                  <a:cubicBezTo>
                    <a:pt x="40" y="41"/>
                    <a:pt x="40" y="41"/>
                    <a:pt x="40" y="40"/>
                  </a:cubicBezTo>
                  <a:cubicBezTo>
                    <a:pt x="40" y="40"/>
                    <a:pt x="41" y="39"/>
                    <a:pt x="41" y="40"/>
                  </a:cubicBezTo>
                  <a:cubicBezTo>
                    <a:pt x="45" y="43"/>
                    <a:pt x="45" y="43"/>
                    <a:pt x="45" y="43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2" y="38"/>
                    <a:pt x="42" y="38"/>
                    <a:pt x="42" y="38"/>
                  </a:cubicBezTo>
                  <a:cubicBezTo>
                    <a:pt x="42" y="38"/>
                    <a:pt x="42" y="37"/>
                    <a:pt x="43" y="37"/>
                  </a:cubicBezTo>
                  <a:cubicBezTo>
                    <a:pt x="43" y="36"/>
                    <a:pt x="44" y="36"/>
                    <a:pt x="45" y="36"/>
                  </a:cubicBezTo>
                  <a:cubicBezTo>
                    <a:pt x="47" y="36"/>
                    <a:pt x="49" y="37"/>
                    <a:pt x="50" y="39"/>
                  </a:cubicBezTo>
                  <a:lnTo>
                    <a:pt x="54" y="34"/>
                  </a:lnTo>
                  <a:close/>
                  <a:moveTo>
                    <a:pt x="35" y="31"/>
                  </a:moveTo>
                  <a:cubicBezTo>
                    <a:pt x="27" y="3"/>
                    <a:pt x="27" y="3"/>
                    <a:pt x="27" y="3"/>
                  </a:cubicBezTo>
                  <a:cubicBezTo>
                    <a:pt x="27" y="2"/>
                    <a:pt x="28" y="1"/>
                    <a:pt x="29" y="1"/>
                  </a:cubicBezTo>
                  <a:cubicBezTo>
                    <a:pt x="37" y="0"/>
                    <a:pt x="45" y="7"/>
                    <a:pt x="47" y="15"/>
                  </a:cubicBezTo>
                  <a:cubicBezTo>
                    <a:pt x="51" y="30"/>
                    <a:pt x="51" y="30"/>
                    <a:pt x="51" y="30"/>
                  </a:cubicBezTo>
                  <a:cubicBezTo>
                    <a:pt x="51" y="31"/>
                    <a:pt x="51" y="32"/>
                    <a:pt x="49" y="32"/>
                  </a:cubicBezTo>
                  <a:cubicBezTo>
                    <a:pt x="36" y="32"/>
                    <a:pt x="36" y="32"/>
                    <a:pt x="36" y="32"/>
                  </a:cubicBezTo>
                  <a:cubicBezTo>
                    <a:pt x="36" y="32"/>
                    <a:pt x="35" y="32"/>
                    <a:pt x="35" y="3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2" name="Freeform 14"/>
            <p:cNvSpPr>
              <a:spLocks noEditPoints="1"/>
            </p:cNvSpPr>
            <p:nvPr/>
          </p:nvSpPr>
          <p:spPr bwMode="auto">
            <a:xfrm>
              <a:off x="67" y="60"/>
              <a:ext cx="83" cy="86"/>
            </a:xfrm>
            <a:custGeom>
              <a:avLst/>
              <a:gdLst>
                <a:gd name="T0" fmla="*/ 46 w 47"/>
                <a:gd name="T1" fmla="*/ 0 h 49"/>
                <a:gd name="T2" fmla="*/ 16 w 47"/>
                <a:gd name="T3" fmla="*/ 0 h 49"/>
                <a:gd name="T4" fmla="*/ 12 w 47"/>
                <a:gd name="T5" fmla="*/ 5 h 49"/>
                <a:gd name="T6" fmla="*/ 13 w 47"/>
                <a:gd name="T7" fmla="*/ 8 h 49"/>
                <a:gd name="T8" fmla="*/ 13 w 47"/>
                <a:gd name="T9" fmla="*/ 9 h 49"/>
                <a:gd name="T10" fmla="*/ 12 w 47"/>
                <a:gd name="T11" fmla="*/ 10 h 49"/>
                <a:gd name="T12" fmla="*/ 9 w 47"/>
                <a:gd name="T13" fmla="*/ 8 h 49"/>
                <a:gd name="T14" fmla="*/ 7 w 47"/>
                <a:gd name="T15" fmla="*/ 9 h 49"/>
                <a:gd name="T16" fmla="*/ 11 w 47"/>
                <a:gd name="T17" fmla="*/ 11 h 49"/>
                <a:gd name="T18" fmla="*/ 10 w 47"/>
                <a:gd name="T19" fmla="*/ 13 h 49"/>
                <a:gd name="T20" fmla="*/ 7 w 47"/>
                <a:gd name="T21" fmla="*/ 14 h 49"/>
                <a:gd name="T22" fmla="*/ 4 w 47"/>
                <a:gd name="T23" fmla="*/ 13 h 49"/>
                <a:gd name="T24" fmla="*/ 0 w 47"/>
                <a:gd name="T25" fmla="*/ 16 h 49"/>
                <a:gd name="T26" fmla="*/ 46 w 47"/>
                <a:gd name="T27" fmla="*/ 16 h 49"/>
                <a:gd name="T28" fmla="*/ 47 w 47"/>
                <a:gd name="T29" fmla="*/ 14 h 49"/>
                <a:gd name="T30" fmla="*/ 47 w 47"/>
                <a:gd name="T31" fmla="*/ 2 h 49"/>
                <a:gd name="T32" fmla="*/ 46 w 47"/>
                <a:gd name="T33" fmla="*/ 0 h 49"/>
                <a:gd name="T34" fmla="*/ 10 w 47"/>
                <a:gd name="T35" fmla="*/ 48 h 49"/>
                <a:gd name="T36" fmla="*/ 3 w 47"/>
                <a:gd name="T37" fmla="*/ 20 h 49"/>
                <a:gd name="T38" fmla="*/ 4 w 47"/>
                <a:gd name="T39" fmla="*/ 18 h 49"/>
                <a:gd name="T40" fmla="*/ 17 w 47"/>
                <a:gd name="T41" fmla="*/ 18 h 49"/>
                <a:gd name="T42" fmla="*/ 19 w 47"/>
                <a:gd name="T43" fmla="*/ 19 h 49"/>
                <a:gd name="T44" fmla="*/ 26 w 47"/>
                <a:gd name="T45" fmla="*/ 43 h 49"/>
                <a:gd name="T46" fmla="*/ 24 w 47"/>
                <a:gd name="T47" fmla="*/ 46 h 49"/>
                <a:gd name="T48" fmla="*/ 12 w 47"/>
                <a:gd name="T49" fmla="*/ 49 h 49"/>
                <a:gd name="T50" fmla="*/ 10 w 47"/>
                <a:gd name="T51" fmla="*/ 48 h 49"/>
                <a:gd name="T52" fmla="*/ 15 w 47"/>
                <a:gd name="T53" fmla="*/ 45 h 49"/>
                <a:gd name="T54" fmla="*/ 20 w 47"/>
                <a:gd name="T55" fmla="*/ 43 h 49"/>
                <a:gd name="T56" fmla="*/ 21 w 47"/>
                <a:gd name="T57" fmla="*/ 41 h 49"/>
                <a:gd name="T58" fmla="*/ 17 w 47"/>
                <a:gd name="T59" fmla="*/ 25 h 49"/>
                <a:gd name="T60" fmla="*/ 15 w 47"/>
                <a:gd name="T61" fmla="*/ 24 h 49"/>
                <a:gd name="T62" fmla="*/ 10 w 47"/>
                <a:gd name="T63" fmla="*/ 25 h 49"/>
                <a:gd name="T64" fmla="*/ 8 w 47"/>
                <a:gd name="T65" fmla="*/ 27 h 49"/>
                <a:gd name="T66" fmla="*/ 13 w 47"/>
                <a:gd name="T67" fmla="*/ 43 h 49"/>
                <a:gd name="T68" fmla="*/ 15 w 47"/>
                <a:gd name="T69" fmla="*/ 45 h 49"/>
                <a:gd name="T70" fmla="*/ 44 w 47"/>
                <a:gd name="T71" fmla="*/ 5 h 49"/>
                <a:gd name="T72" fmla="*/ 44 w 47"/>
                <a:gd name="T73" fmla="*/ 11 h 49"/>
                <a:gd name="T74" fmla="*/ 42 w 47"/>
                <a:gd name="T75" fmla="*/ 13 h 49"/>
                <a:gd name="T76" fmla="*/ 26 w 47"/>
                <a:gd name="T77" fmla="*/ 13 h 49"/>
                <a:gd name="T78" fmla="*/ 24 w 47"/>
                <a:gd name="T79" fmla="*/ 11 h 49"/>
                <a:gd name="T80" fmla="*/ 24 w 47"/>
                <a:gd name="T81" fmla="*/ 5 h 49"/>
                <a:gd name="T82" fmla="*/ 26 w 47"/>
                <a:gd name="T83" fmla="*/ 4 h 49"/>
                <a:gd name="T84" fmla="*/ 42 w 47"/>
                <a:gd name="T85" fmla="*/ 4 h 49"/>
                <a:gd name="T86" fmla="*/ 44 w 47"/>
                <a:gd name="T87" fmla="*/ 5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47" h="49">
                  <a:moveTo>
                    <a:pt x="46" y="0"/>
                  </a:moveTo>
                  <a:cubicBezTo>
                    <a:pt x="16" y="0"/>
                    <a:pt x="16" y="0"/>
                    <a:pt x="16" y="0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13" y="5"/>
                    <a:pt x="13" y="7"/>
                    <a:pt x="13" y="8"/>
                  </a:cubicBezTo>
                  <a:cubicBezTo>
                    <a:pt x="13" y="8"/>
                    <a:pt x="13" y="9"/>
                    <a:pt x="13" y="9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2"/>
                    <a:pt x="11" y="12"/>
                    <a:pt x="10" y="13"/>
                  </a:cubicBezTo>
                  <a:cubicBezTo>
                    <a:pt x="10" y="13"/>
                    <a:pt x="9" y="14"/>
                    <a:pt x="7" y="14"/>
                  </a:cubicBezTo>
                  <a:cubicBezTo>
                    <a:pt x="6" y="14"/>
                    <a:pt x="5" y="13"/>
                    <a:pt x="4" y="13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6" y="16"/>
                    <a:pt x="46" y="16"/>
                    <a:pt x="46" y="16"/>
                  </a:cubicBezTo>
                  <a:cubicBezTo>
                    <a:pt x="47" y="16"/>
                    <a:pt x="47" y="15"/>
                    <a:pt x="47" y="14"/>
                  </a:cubicBezTo>
                  <a:cubicBezTo>
                    <a:pt x="47" y="2"/>
                    <a:pt x="47" y="2"/>
                    <a:pt x="47" y="2"/>
                  </a:cubicBezTo>
                  <a:cubicBezTo>
                    <a:pt x="47" y="1"/>
                    <a:pt x="47" y="0"/>
                    <a:pt x="46" y="0"/>
                  </a:cubicBezTo>
                  <a:close/>
                  <a:moveTo>
                    <a:pt x="10" y="48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2" y="19"/>
                    <a:pt x="3" y="18"/>
                    <a:pt x="4" y="18"/>
                  </a:cubicBezTo>
                  <a:cubicBezTo>
                    <a:pt x="17" y="18"/>
                    <a:pt x="17" y="18"/>
                    <a:pt x="17" y="18"/>
                  </a:cubicBezTo>
                  <a:cubicBezTo>
                    <a:pt x="18" y="18"/>
                    <a:pt x="19" y="18"/>
                    <a:pt x="19" y="19"/>
                  </a:cubicBezTo>
                  <a:cubicBezTo>
                    <a:pt x="26" y="43"/>
                    <a:pt x="26" y="43"/>
                    <a:pt x="26" y="43"/>
                  </a:cubicBezTo>
                  <a:cubicBezTo>
                    <a:pt x="26" y="44"/>
                    <a:pt x="25" y="45"/>
                    <a:pt x="24" y="46"/>
                  </a:cubicBezTo>
                  <a:cubicBezTo>
                    <a:pt x="12" y="49"/>
                    <a:pt x="12" y="49"/>
                    <a:pt x="12" y="49"/>
                  </a:cubicBezTo>
                  <a:cubicBezTo>
                    <a:pt x="11" y="49"/>
                    <a:pt x="10" y="48"/>
                    <a:pt x="10" y="48"/>
                  </a:cubicBezTo>
                  <a:close/>
                  <a:moveTo>
                    <a:pt x="15" y="45"/>
                  </a:moveTo>
                  <a:cubicBezTo>
                    <a:pt x="20" y="43"/>
                    <a:pt x="20" y="43"/>
                    <a:pt x="20" y="43"/>
                  </a:cubicBezTo>
                  <a:cubicBezTo>
                    <a:pt x="21" y="43"/>
                    <a:pt x="22" y="42"/>
                    <a:pt x="21" y="41"/>
                  </a:cubicBezTo>
                  <a:cubicBezTo>
                    <a:pt x="17" y="25"/>
                    <a:pt x="17" y="25"/>
                    <a:pt x="17" y="25"/>
                  </a:cubicBezTo>
                  <a:cubicBezTo>
                    <a:pt x="17" y="24"/>
                    <a:pt x="16" y="23"/>
                    <a:pt x="15" y="24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9" y="25"/>
                    <a:pt x="8" y="26"/>
                    <a:pt x="8" y="27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4" y="45"/>
                    <a:pt x="15" y="45"/>
                  </a:cubicBezTo>
                  <a:close/>
                  <a:moveTo>
                    <a:pt x="44" y="5"/>
                  </a:moveTo>
                  <a:cubicBezTo>
                    <a:pt x="44" y="11"/>
                    <a:pt x="44" y="11"/>
                    <a:pt x="44" y="11"/>
                  </a:cubicBezTo>
                  <a:cubicBezTo>
                    <a:pt x="44" y="12"/>
                    <a:pt x="43" y="13"/>
                    <a:pt x="42" y="13"/>
                  </a:cubicBezTo>
                  <a:cubicBezTo>
                    <a:pt x="26" y="13"/>
                    <a:pt x="26" y="13"/>
                    <a:pt x="26" y="13"/>
                  </a:cubicBezTo>
                  <a:cubicBezTo>
                    <a:pt x="25" y="13"/>
                    <a:pt x="24" y="12"/>
                    <a:pt x="24" y="11"/>
                  </a:cubicBezTo>
                  <a:cubicBezTo>
                    <a:pt x="24" y="5"/>
                    <a:pt x="24" y="5"/>
                    <a:pt x="24" y="5"/>
                  </a:cubicBezTo>
                  <a:cubicBezTo>
                    <a:pt x="24" y="4"/>
                    <a:pt x="25" y="4"/>
                    <a:pt x="26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43" y="4"/>
                    <a:pt x="44" y="4"/>
                    <a:pt x="44" y="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125" name="Freeform 17"/>
          <p:cNvSpPr>
            <a:spLocks/>
          </p:cNvSpPr>
          <p:nvPr/>
        </p:nvSpPr>
        <p:spPr bwMode="auto">
          <a:xfrm>
            <a:off x="4919176" y="1644650"/>
            <a:ext cx="155575" cy="188913"/>
          </a:xfrm>
          <a:custGeom>
            <a:avLst/>
            <a:gdLst>
              <a:gd name="T0" fmla="*/ 54 w 56"/>
              <a:gd name="T1" fmla="*/ 67 h 67"/>
              <a:gd name="T2" fmla="*/ 8 w 56"/>
              <a:gd name="T3" fmla="*/ 67 h 67"/>
              <a:gd name="T4" fmla="*/ 0 w 56"/>
              <a:gd name="T5" fmla="*/ 60 h 67"/>
              <a:gd name="T6" fmla="*/ 0 w 56"/>
              <a:gd name="T7" fmla="*/ 8 h 67"/>
              <a:gd name="T8" fmla="*/ 8 w 56"/>
              <a:gd name="T9" fmla="*/ 0 h 67"/>
              <a:gd name="T10" fmla="*/ 54 w 56"/>
              <a:gd name="T11" fmla="*/ 0 h 67"/>
              <a:gd name="T12" fmla="*/ 56 w 56"/>
              <a:gd name="T13" fmla="*/ 2 h 67"/>
              <a:gd name="T14" fmla="*/ 56 w 56"/>
              <a:gd name="T15" fmla="*/ 11 h 67"/>
              <a:gd name="T16" fmla="*/ 55 w 56"/>
              <a:gd name="T17" fmla="*/ 12 h 67"/>
              <a:gd name="T18" fmla="*/ 54 w 56"/>
              <a:gd name="T19" fmla="*/ 12 h 67"/>
              <a:gd name="T20" fmla="*/ 53 w 56"/>
              <a:gd name="T21" fmla="*/ 11 h 67"/>
              <a:gd name="T22" fmla="*/ 53 w 56"/>
              <a:gd name="T23" fmla="*/ 5 h 67"/>
              <a:gd name="T24" fmla="*/ 51 w 56"/>
              <a:gd name="T25" fmla="*/ 3 h 67"/>
              <a:gd name="T26" fmla="*/ 8 w 56"/>
              <a:gd name="T27" fmla="*/ 3 h 67"/>
              <a:gd name="T28" fmla="*/ 8 w 56"/>
              <a:gd name="T29" fmla="*/ 14 h 67"/>
              <a:gd name="T30" fmla="*/ 54 w 56"/>
              <a:gd name="T31" fmla="*/ 14 h 67"/>
              <a:gd name="T32" fmla="*/ 56 w 56"/>
              <a:gd name="T33" fmla="*/ 16 h 67"/>
              <a:gd name="T34" fmla="*/ 56 w 56"/>
              <a:gd name="T35" fmla="*/ 66 h 67"/>
              <a:gd name="T36" fmla="*/ 54 w 56"/>
              <a:gd name="T37" fmla="*/ 67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</a:cxnLst>
            <a:rect l="0" t="0" r="r" b="b"/>
            <a:pathLst>
              <a:path w="56" h="67">
                <a:moveTo>
                  <a:pt x="54" y="67"/>
                </a:moveTo>
                <a:cubicBezTo>
                  <a:pt x="8" y="67"/>
                  <a:pt x="8" y="67"/>
                  <a:pt x="8" y="67"/>
                </a:cubicBezTo>
                <a:cubicBezTo>
                  <a:pt x="4" y="67"/>
                  <a:pt x="0" y="64"/>
                  <a:pt x="0" y="60"/>
                </a:cubicBezTo>
                <a:cubicBezTo>
                  <a:pt x="0" y="42"/>
                  <a:pt x="0" y="25"/>
                  <a:pt x="0" y="8"/>
                </a:cubicBezTo>
                <a:cubicBezTo>
                  <a:pt x="0" y="4"/>
                  <a:pt x="4" y="0"/>
                  <a:pt x="8" y="0"/>
                </a:cubicBezTo>
                <a:cubicBezTo>
                  <a:pt x="24" y="0"/>
                  <a:pt x="38" y="0"/>
                  <a:pt x="54" y="0"/>
                </a:cubicBezTo>
                <a:cubicBezTo>
                  <a:pt x="55" y="0"/>
                  <a:pt x="56" y="1"/>
                  <a:pt x="56" y="2"/>
                </a:cubicBezTo>
                <a:cubicBezTo>
                  <a:pt x="56" y="11"/>
                  <a:pt x="56" y="11"/>
                  <a:pt x="56" y="11"/>
                </a:cubicBezTo>
                <a:cubicBezTo>
                  <a:pt x="56" y="12"/>
                  <a:pt x="55" y="12"/>
                  <a:pt x="55" y="12"/>
                </a:cubicBezTo>
                <a:cubicBezTo>
                  <a:pt x="54" y="12"/>
                  <a:pt x="54" y="12"/>
                  <a:pt x="54" y="12"/>
                </a:cubicBezTo>
                <a:cubicBezTo>
                  <a:pt x="54" y="12"/>
                  <a:pt x="53" y="12"/>
                  <a:pt x="53" y="11"/>
                </a:cubicBezTo>
                <a:cubicBezTo>
                  <a:pt x="53" y="5"/>
                  <a:pt x="53" y="5"/>
                  <a:pt x="53" y="5"/>
                </a:cubicBezTo>
                <a:cubicBezTo>
                  <a:pt x="53" y="4"/>
                  <a:pt x="52" y="3"/>
                  <a:pt x="51" y="3"/>
                </a:cubicBezTo>
                <a:cubicBezTo>
                  <a:pt x="8" y="3"/>
                  <a:pt x="8" y="3"/>
                  <a:pt x="8" y="3"/>
                </a:cubicBezTo>
                <a:cubicBezTo>
                  <a:pt x="2" y="3"/>
                  <a:pt x="1" y="14"/>
                  <a:pt x="8" y="14"/>
                </a:cubicBezTo>
                <a:cubicBezTo>
                  <a:pt x="54" y="14"/>
                  <a:pt x="54" y="14"/>
                  <a:pt x="54" y="14"/>
                </a:cubicBezTo>
                <a:cubicBezTo>
                  <a:pt x="55" y="14"/>
                  <a:pt x="56" y="15"/>
                  <a:pt x="56" y="16"/>
                </a:cubicBezTo>
                <a:cubicBezTo>
                  <a:pt x="56" y="32"/>
                  <a:pt x="56" y="49"/>
                  <a:pt x="56" y="66"/>
                </a:cubicBezTo>
                <a:cubicBezTo>
                  <a:pt x="56" y="67"/>
                  <a:pt x="55" y="67"/>
                  <a:pt x="54" y="6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28" name="Freeform 20"/>
          <p:cNvSpPr>
            <a:spLocks noEditPoints="1"/>
          </p:cNvSpPr>
          <p:nvPr/>
        </p:nvSpPr>
        <p:spPr bwMode="auto">
          <a:xfrm>
            <a:off x="979488" y="2463800"/>
            <a:ext cx="200025" cy="234950"/>
          </a:xfrm>
          <a:custGeom>
            <a:avLst/>
            <a:gdLst>
              <a:gd name="T0" fmla="*/ 24 w 72"/>
              <a:gd name="T1" fmla="*/ 71 h 85"/>
              <a:gd name="T2" fmla="*/ 30 w 72"/>
              <a:gd name="T3" fmla="*/ 73 h 85"/>
              <a:gd name="T4" fmla="*/ 18 w 72"/>
              <a:gd name="T5" fmla="*/ 30 h 85"/>
              <a:gd name="T6" fmla="*/ 18 w 72"/>
              <a:gd name="T7" fmla="*/ 32 h 85"/>
              <a:gd name="T8" fmla="*/ 4 w 72"/>
              <a:gd name="T9" fmla="*/ 55 h 85"/>
              <a:gd name="T10" fmla="*/ 3 w 72"/>
              <a:gd name="T11" fmla="*/ 55 h 85"/>
              <a:gd name="T12" fmla="*/ 17 w 72"/>
              <a:gd name="T13" fmla="*/ 29 h 85"/>
              <a:gd name="T14" fmla="*/ 18 w 72"/>
              <a:gd name="T15" fmla="*/ 30 h 85"/>
              <a:gd name="T16" fmla="*/ 68 w 72"/>
              <a:gd name="T17" fmla="*/ 59 h 85"/>
              <a:gd name="T18" fmla="*/ 54 w 72"/>
              <a:gd name="T19" fmla="*/ 82 h 85"/>
              <a:gd name="T20" fmla="*/ 54 w 72"/>
              <a:gd name="T21" fmla="*/ 84 h 85"/>
              <a:gd name="T22" fmla="*/ 55 w 72"/>
              <a:gd name="T23" fmla="*/ 84 h 85"/>
              <a:gd name="T24" fmla="*/ 69 w 72"/>
              <a:gd name="T25" fmla="*/ 59 h 85"/>
              <a:gd name="T26" fmla="*/ 60 w 72"/>
              <a:gd name="T27" fmla="*/ 59 h 85"/>
              <a:gd name="T28" fmla="*/ 59 w 72"/>
              <a:gd name="T29" fmla="*/ 59 h 85"/>
              <a:gd name="T30" fmla="*/ 50 w 72"/>
              <a:gd name="T31" fmla="*/ 75 h 85"/>
              <a:gd name="T32" fmla="*/ 50 w 72"/>
              <a:gd name="T33" fmla="*/ 76 h 85"/>
              <a:gd name="T34" fmla="*/ 51 w 72"/>
              <a:gd name="T35" fmla="*/ 78 h 85"/>
              <a:gd name="T36" fmla="*/ 60 w 72"/>
              <a:gd name="T37" fmla="*/ 59 h 85"/>
              <a:gd name="T38" fmla="*/ 22 w 72"/>
              <a:gd name="T39" fmla="*/ 37 h 85"/>
              <a:gd name="T40" fmla="*/ 22 w 72"/>
              <a:gd name="T41" fmla="*/ 39 h 85"/>
              <a:gd name="T42" fmla="*/ 13 w 72"/>
              <a:gd name="T43" fmla="*/ 54 h 85"/>
              <a:gd name="T44" fmla="*/ 12 w 72"/>
              <a:gd name="T45" fmla="*/ 55 h 85"/>
              <a:gd name="T46" fmla="*/ 21 w 72"/>
              <a:gd name="T47" fmla="*/ 36 h 85"/>
              <a:gd name="T48" fmla="*/ 51 w 72"/>
              <a:gd name="T49" fmla="*/ 57 h 85"/>
              <a:gd name="T50" fmla="*/ 46 w 72"/>
              <a:gd name="T51" fmla="*/ 76 h 85"/>
              <a:gd name="T52" fmla="*/ 14 w 72"/>
              <a:gd name="T53" fmla="*/ 62 h 85"/>
              <a:gd name="T54" fmla="*/ 22 w 72"/>
              <a:gd name="T55" fmla="*/ 53 h 85"/>
              <a:gd name="T56" fmla="*/ 41 w 72"/>
              <a:gd name="T57" fmla="*/ 38 h 85"/>
              <a:gd name="T58" fmla="*/ 45 w 72"/>
              <a:gd name="T59" fmla="*/ 33 h 85"/>
              <a:gd name="T60" fmla="*/ 52 w 72"/>
              <a:gd name="T61" fmla="*/ 35 h 85"/>
              <a:gd name="T62" fmla="*/ 51 w 72"/>
              <a:gd name="T63" fmla="*/ 37 h 85"/>
              <a:gd name="T64" fmla="*/ 51 w 72"/>
              <a:gd name="T65" fmla="*/ 57 h 85"/>
              <a:gd name="T66" fmla="*/ 59 w 72"/>
              <a:gd name="T67" fmla="*/ 7 h 85"/>
              <a:gd name="T68" fmla="*/ 67 w 72"/>
              <a:gd name="T69" fmla="*/ 11 h 85"/>
              <a:gd name="T70" fmla="*/ 54 w 72"/>
              <a:gd name="T71" fmla="*/ 34 h 85"/>
              <a:gd name="T72" fmla="*/ 47 w 72"/>
              <a:gd name="T73" fmla="*/ 31 h 85"/>
              <a:gd name="T74" fmla="*/ 61 w 72"/>
              <a:gd name="T75" fmla="*/ 5 h 85"/>
              <a:gd name="T76" fmla="*/ 68 w 72"/>
              <a:gd name="T77" fmla="*/ 9 h 85"/>
              <a:gd name="T78" fmla="*/ 61 w 72"/>
              <a:gd name="T79" fmla="*/ 6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72" h="85">
                <a:moveTo>
                  <a:pt x="30" y="74"/>
                </a:moveTo>
                <a:cubicBezTo>
                  <a:pt x="27" y="78"/>
                  <a:pt x="22" y="74"/>
                  <a:pt x="24" y="71"/>
                </a:cubicBezTo>
                <a:cubicBezTo>
                  <a:pt x="24" y="70"/>
                  <a:pt x="24" y="70"/>
                  <a:pt x="25" y="70"/>
                </a:cubicBezTo>
                <a:cubicBezTo>
                  <a:pt x="30" y="73"/>
                  <a:pt x="30" y="73"/>
                  <a:pt x="30" y="73"/>
                </a:cubicBezTo>
                <a:cubicBezTo>
                  <a:pt x="31" y="73"/>
                  <a:pt x="31" y="74"/>
                  <a:pt x="30" y="74"/>
                </a:cubicBezTo>
                <a:close/>
                <a:moveTo>
                  <a:pt x="18" y="30"/>
                </a:moveTo>
                <a:cubicBezTo>
                  <a:pt x="19" y="30"/>
                  <a:pt x="19" y="30"/>
                  <a:pt x="19" y="30"/>
                </a:cubicBezTo>
                <a:cubicBezTo>
                  <a:pt x="19" y="31"/>
                  <a:pt x="18" y="32"/>
                  <a:pt x="18" y="32"/>
                </a:cubicBezTo>
                <a:cubicBezTo>
                  <a:pt x="9" y="35"/>
                  <a:pt x="3" y="44"/>
                  <a:pt x="5" y="54"/>
                </a:cubicBezTo>
                <a:cubicBezTo>
                  <a:pt x="5" y="54"/>
                  <a:pt x="5" y="55"/>
                  <a:pt x="4" y="55"/>
                </a:cubicBezTo>
                <a:cubicBezTo>
                  <a:pt x="4" y="55"/>
                  <a:pt x="4" y="55"/>
                  <a:pt x="4" y="55"/>
                </a:cubicBezTo>
                <a:cubicBezTo>
                  <a:pt x="4" y="55"/>
                  <a:pt x="3" y="55"/>
                  <a:pt x="3" y="55"/>
                </a:cubicBezTo>
                <a:cubicBezTo>
                  <a:pt x="3" y="55"/>
                  <a:pt x="3" y="55"/>
                  <a:pt x="3" y="54"/>
                </a:cubicBezTo>
                <a:cubicBezTo>
                  <a:pt x="0" y="43"/>
                  <a:pt x="7" y="33"/>
                  <a:pt x="17" y="29"/>
                </a:cubicBezTo>
                <a:cubicBezTo>
                  <a:pt x="17" y="29"/>
                  <a:pt x="18" y="29"/>
                  <a:pt x="18" y="29"/>
                </a:cubicBezTo>
                <a:cubicBezTo>
                  <a:pt x="18" y="29"/>
                  <a:pt x="18" y="30"/>
                  <a:pt x="18" y="30"/>
                </a:cubicBezTo>
                <a:close/>
                <a:moveTo>
                  <a:pt x="68" y="59"/>
                </a:moveTo>
                <a:cubicBezTo>
                  <a:pt x="68" y="59"/>
                  <a:pt x="68" y="59"/>
                  <a:pt x="68" y="59"/>
                </a:cubicBezTo>
                <a:cubicBezTo>
                  <a:pt x="67" y="59"/>
                  <a:pt x="67" y="59"/>
                  <a:pt x="67" y="60"/>
                </a:cubicBezTo>
                <a:cubicBezTo>
                  <a:pt x="69" y="69"/>
                  <a:pt x="63" y="79"/>
                  <a:pt x="54" y="82"/>
                </a:cubicBezTo>
                <a:cubicBezTo>
                  <a:pt x="54" y="82"/>
                  <a:pt x="53" y="83"/>
                  <a:pt x="53" y="83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4"/>
                  <a:pt x="54" y="84"/>
                  <a:pt x="54" y="84"/>
                </a:cubicBezTo>
                <a:cubicBezTo>
                  <a:pt x="54" y="85"/>
                  <a:pt x="55" y="85"/>
                  <a:pt x="55" y="84"/>
                </a:cubicBezTo>
                <a:cubicBezTo>
                  <a:pt x="65" y="81"/>
                  <a:pt x="72" y="70"/>
                  <a:pt x="69" y="59"/>
                </a:cubicBezTo>
                <a:cubicBezTo>
                  <a:pt x="69" y="59"/>
                  <a:pt x="69" y="59"/>
                  <a:pt x="69" y="59"/>
                </a:cubicBezTo>
                <a:cubicBezTo>
                  <a:pt x="69" y="59"/>
                  <a:pt x="68" y="59"/>
                  <a:pt x="68" y="59"/>
                </a:cubicBezTo>
                <a:close/>
                <a:moveTo>
                  <a:pt x="60" y="59"/>
                </a:moveTo>
                <a:cubicBezTo>
                  <a:pt x="60" y="59"/>
                  <a:pt x="60" y="59"/>
                  <a:pt x="60" y="59"/>
                </a:cubicBezTo>
                <a:cubicBezTo>
                  <a:pt x="59" y="59"/>
                  <a:pt x="59" y="59"/>
                  <a:pt x="59" y="59"/>
                </a:cubicBezTo>
                <a:cubicBezTo>
                  <a:pt x="59" y="60"/>
                  <a:pt x="59" y="60"/>
                  <a:pt x="59" y="60"/>
                </a:cubicBezTo>
                <a:cubicBezTo>
                  <a:pt x="61" y="67"/>
                  <a:pt x="57" y="74"/>
                  <a:pt x="50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76"/>
                  <a:pt x="50" y="76"/>
                  <a:pt x="50" y="76"/>
                </a:cubicBezTo>
                <a:cubicBezTo>
                  <a:pt x="50" y="77"/>
                  <a:pt x="50" y="77"/>
                  <a:pt x="50" y="77"/>
                </a:cubicBezTo>
                <a:cubicBezTo>
                  <a:pt x="50" y="77"/>
                  <a:pt x="50" y="78"/>
                  <a:pt x="51" y="78"/>
                </a:cubicBezTo>
                <a:cubicBezTo>
                  <a:pt x="59" y="76"/>
                  <a:pt x="64" y="67"/>
                  <a:pt x="61" y="59"/>
                </a:cubicBezTo>
                <a:cubicBezTo>
                  <a:pt x="61" y="59"/>
                  <a:pt x="61" y="59"/>
                  <a:pt x="60" y="59"/>
                </a:cubicBezTo>
                <a:close/>
                <a:moveTo>
                  <a:pt x="22" y="37"/>
                </a:moveTo>
                <a:cubicBezTo>
                  <a:pt x="22" y="37"/>
                  <a:pt x="22" y="37"/>
                  <a:pt x="22" y="37"/>
                </a:cubicBezTo>
                <a:cubicBezTo>
                  <a:pt x="22" y="38"/>
                  <a:pt x="22" y="38"/>
                  <a:pt x="22" y="38"/>
                </a:cubicBezTo>
                <a:cubicBezTo>
                  <a:pt x="22" y="38"/>
                  <a:pt x="22" y="39"/>
                  <a:pt x="22" y="39"/>
                </a:cubicBezTo>
                <a:cubicBezTo>
                  <a:pt x="15" y="40"/>
                  <a:pt x="11" y="47"/>
                  <a:pt x="13" y="53"/>
                </a:cubicBezTo>
                <a:cubicBezTo>
                  <a:pt x="13" y="54"/>
                  <a:pt x="13" y="54"/>
                  <a:pt x="13" y="54"/>
                </a:cubicBezTo>
                <a:cubicBezTo>
                  <a:pt x="13" y="55"/>
                  <a:pt x="13" y="55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1" y="55"/>
                  <a:pt x="11" y="55"/>
                  <a:pt x="11" y="54"/>
                </a:cubicBezTo>
                <a:cubicBezTo>
                  <a:pt x="8" y="46"/>
                  <a:pt x="13" y="38"/>
                  <a:pt x="21" y="36"/>
                </a:cubicBezTo>
                <a:cubicBezTo>
                  <a:pt x="22" y="36"/>
                  <a:pt x="22" y="36"/>
                  <a:pt x="22" y="37"/>
                </a:cubicBezTo>
                <a:close/>
                <a:moveTo>
                  <a:pt x="51" y="57"/>
                </a:moveTo>
                <a:cubicBezTo>
                  <a:pt x="48" y="62"/>
                  <a:pt x="47" y="65"/>
                  <a:pt x="46" y="68"/>
                </a:cubicBezTo>
                <a:cubicBezTo>
                  <a:pt x="46" y="70"/>
                  <a:pt x="46" y="72"/>
                  <a:pt x="46" y="76"/>
                </a:cubicBezTo>
                <a:cubicBezTo>
                  <a:pt x="46" y="79"/>
                  <a:pt x="45" y="80"/>
                  <a:pt x="42" y="79"/>
                </a:cubicBezTo>
                <a:cubicBezTo>
                  <a:pt x="33" y="73"/>
                  <a:pt x="23" y="68"/>
                  <a:pt x="14" y="62"/>
                </a:cubicBezTo>
                <a:cubicBezTo>
                  <a:pt x="12" y="61"/>
                  <a:pt x="12" y="59"/>
                  <a:pt x="14" y="58"/>
                </a:cubicBezTo>
                <a:cubicBezTo>
                  <a:pt x="18" y="56"/>
                  <a:pt x="20" y="55"/>
                  <a:pt x="22" y="53"/>
                </a:cubicBezTo>
                <a:cubicBezTo>
                  <a:pt x="24" y="51"/>
                  <a:pt x="25" y="49"/>
                  <a:pt x="28" y="44"/>
                </a:cubicBezTo>
                <a:cubicBezTo>
                  <a:pt x="31" y="38"/>
                  <a:pt x="37" y="37"/>
                  <a:pt x="41" y="38"/>
                </a:cubicBezTo>
                <a:cubicBezTo>
                  <a:pt x="44" y="38"/>
                  <a:pt x="44" y="37"/>
                  <a:pt x="45" y="34"/>
                </a:cubicBezTo>
                <a:cubicBezTo>
                  <a:pt x="45" y="34"/>
                  <a:pt x="45" y="33"/>
                  <a:pt x="45" y="33"/>
                </a:cubicBezTo>
                <a:cubicBezTo>
                  <a:pt x="46" y="32"/>
                  <a:pt x="46" y="32"/>
                  <a:pt x="47" y="32"/>
                </a:cubicBezTo>
                <a:cubicBezTo>
                  <a:pt x="52" y="35"/>
                  <a:pt x="52" y="35"/>
                  <a:pt x="52" y="35"/>
                </a:cubicBezTo>
                <a:cubicBezTo>
                  <a:pt x="53" y="36"/>
                  <a:pt x="53" y="36"/>
                  <a:pt x="52" y="37"/>
                </a:cubicBezTo>
                <a:cubicBezTo>
                  <a:pt x="52" y="37"/>
                  <a:pt x="52" y="37"/>
                  <a:pt x="51" y="37"/>
                </a:cubicBezTo>
                <a:cubicBezTo>
                  <a:pt x="49" y="40"/>
                  <a:pt x="49" y="41"/>
                  <a:pt x="50" y="43"/>
                </a:cubicBezTo>
                <a:cubicBezTo>
                  <a:pt x="53" y="46"/>
                  <a:pt x="54" y="52"/>
                  <a:pt x="51" y="57"/>
                </a:cubicBezTo>
                <a:close/>
                <a:moveTo>
                  <a:pt x="46" y="30"/>
                </a:moveTo>
                <a:cubicBezTo>
                  <a:pt x="49" y="23"/>
                  <a:pt x="54" y="13"/>
                  <a:pt x="59" y="7"/>
                </a:cubicBezTo>
                <a:cubicBezTo>
                  <a:pt x="59" y="7"/>
                  <a:pt x="60" y="7"/>
                  <a:pt x="60" y="7"/>
                </a:cubicBezTo>
                <a:cubicBezTo>
                  <a:pt x="67" y="11"/>
                  <a:pt x="67" y="11"/>
                  <a:pt x="67" y="11"/>
                </a:cubicBezTo>
                <a:cubicBezTo>
                  <a:pt x="68" y="11"/>
                  <a:pt x="68" y="11"/>
                  <a:pt x="68" y="12"/>
                </a:cubicBezTo>
                <a:cubicBezTo>
                  <a:pt x="65" y="19"/>
                  <a:pt x="59" y="29"/>
                  <a:pt x="54" y="34"/>
                </a:cubicBezTo>
                <a:cubicBezTo>
                  <a:pt x="54" y="35"/>
                  <a:pt x="54" y="35"/>
                  <a:pt x="53" y="35"/>
                </a:cubicBezTo>
                <a:cubicBezTo>
                  <a:pt x="47" y="31"/>
                  <a:pt x="47" y="31"/>
                  <a:pt x="47" y="31"/>
                </a:cubicBezTo>
                <a:cubicBezTo>
                  <a:pt x="46" y="31"/>
                  <a:pt x="46" y="30"/>
                  <a:pt x="46" y="30"/>
                </a:cubicBezTo>
                <a:close/>
                <a:moveTo>
                  <a:pt x="61" y="5"/>
                </a:moveTo>
                <a:cubicBezTo>
                  <a:pt x="64" y="2"/>
                  <a:pt x="66" y="0"/>
                  <a:pt x="68" y="1"/>
                </a:cubicBezTo>
                <a:cubicBezTo>
                  <a:pt x="70" y="2"/>
                  <a:pt x="70" y="5"/>
                  <a:pt x="68" y="9"/>
                </a:cubicBezTo>
                <a:cubicBezTo>
                  <a:pt x="68" y="10"/>
                  <a:pt x="68" y="10"/>
                  <a:pt x="67" y="10"/>
                </a:cubicBezTo>
                <a:cubicBezTo>
                  <a:pt x="61" y="6"/>
                  <a:pt x="61" y="6"/>
                  <a:pt x="61" y="6"/>
                </a:cubicBezTo>
                <a:cubicBezTo>
                  <a:pt x="61" y="6"/>
                  <a:pt x="61" y="5"/>
                  <a:pt x="61" y="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1" name="Freeform 23"/>
          <p:cNvSpPr>
            <a:spLocks noEditPoints="1"/>
          </p:cNvSpPr>
          <p:nvPr/>
        </p:nvSpPr>
        <p:spPr bwMode="auto">
          <a:xfrm>
            <a:off x="1023938" y="3346450"/>
            <a:ext cx="168275" cy="187325"/>
          </a:xfrm>
          <a:custGeom>
            <a:avLst/>
            <a:gdLst>
              <a:gd name="T0" fmla="*/ 6 w 60"/>
              <a:gd name="T1" fmla="*/ 52 h 67"/>
              <a:gd name="T2" fmla="*/ 0 w 60"/>
              <a:gd name="T3" fmla="*/ 6 h 67"/>
              <a:gd name="T4" fmla="*/ 42 w 60"/>
              <a:gd name="T5" fmla="*/ 0 h 67"/>
              <a:gd name="T6" fmla="*/ 43 w 60"/>
              <a:gd name="T7" fmla="*/ 8 h 67"/>
              <a:gd name="T8" fmla="*/ 42 w 60"/>
              <a:gd name="T9" fmla="*/ 9 h 67"/>
              <a:gd name="T10" fmla="*/ 41 w 60"/>
              <a:gd name="T11" fmla="*/ 3 h 67"/>
              <a:gd name="T12" fmla="*/ 6 w 60"/>
              <a:gd name="T13" fmla="*/ 1 h 67"/>
              <a:gd name="T14" fmla="*/ 42 w 60"/>
              <a:gd name="T15" fmla="*/ 10 h 67"/>
              <a:gd name="T16" fmla="*/ 43 w 60"/>
              <a:gd name="T17" fmla="*/ 12 h 67"/>
              <a:gd name="T18" fmla="*/ 22 w 60"/>
              <a:gd name="T19" fmla="*/ 13 h 67"/>
              <a:gd name="T20" fmla="*/ 15 w 60"/>
              <a:gd name="T21" fmla="*/ 51 h 67"/>
              <a:gd name="T22" fmla="*/ 58 w 60"/>
              <a:gd name="T23" fmla="*/ 67 h 67"/>
              <a:gd name="T24" fmla="*/ 16 w 60"/>
              <a:gd name="T25" fmla="*/ 61 h 67"/>
              <a:gd name="T26" fmla="*/ 22 w 60"/>
              <a:gd name="T27" fmla="*/ 14 h 67"/>
              <a:gd name="T28" fmla="*/ 60 w 60"/>
              <a:gd name="T29" fmla="*/ 16 h 67"/>
              <a:gd name="T30" fmla="*/ 59 w 60"/>
              <a:gd name="T31" fmla="*/ 24 h 67"/>
              <a:gd name="T32" fmla="*/ 57 w 60"/>
              <a:gd name="T33" fmla="*/ 23 h 67"/>
              <a:gd name="T34" fmla="*/ 56 w 60"/>
              <a:gd name="T35" fmla="*/ 16 h 67"/>
              <a:gd name="T36" fmla="*/ 22 w 60"/>
              <a:gd name="T37" fmla="*/ 25 h 67"/>
              <a:gd name="T38" fmla="*/ 60 w 60"/>
              <a:gd name="T39" fmla="*/ 27 h 67"/>
              <a:gd name="T40" fmla="*/ 58 w 60"/>
              <a:gd name="T41" fmla="*/ 67 h 67"/>
              <a:gd name="T42" fmla="*/ 23 w 60"/>
              <a:gd name="T43" fmla="*/ 18 h 67"/>
              <a:gd name="T44" fmla="*/ 22 w 60"/>
              <a:gd name="T45" fmla="*/ 17 h 67"/>
              <a:gd name="T46" fmla="*/ 55 w 60"/>
              <a:gd name="T47" fmla="*/ 16 h 67"/>
              <a:gd name="T48" fmla="*/ 56 w 60"/>
              <a:gd name="T49" fmla="*/ 17 h 67"/>
              <a:gd name="T50" fmla="*/ 55 w 60"/>
              <a:gd name="T51" fmla="*/ 20 h 67"/>
              <a:gd name="T52" fmla="*/ 22 w 60"/>
              <a:gd name="T53" fmla="*/ 19 h 67"/>
              <a:gd name="T54" fmla="*/ 23 w 60"/>
              <a:gd name="T55" fmla="*/ 18 h 67"/>
              <a:gd name="T56" fmla="*/ 56 w 60"/>
              <a:gd name="T57" fmla="*/ 19 h 67"/>
              <a:gd name="T58" fmla="*/ 55 w 60"/>
              <a:gd name="T59" fmla="*/ 20 h 67"/>
              <a:gd name="T60" fmla="*/ 23 w 60"/>
              <a:gd name="T61" fmla="*/ 22 h 67"/>
              <a:gd name="T62" fmla="*/ 22 w 60"/>
              <a:gd name="T63" fmla="*/ 21 h 67"/>
              <a:gd name="T64" fmla="*/ 55 w 60"/>
              <a:gd name="T65" fmla="*/ 21 h 67"/>
              <a:gd name="T66" fmla="*/ 56 w 60"/>
              <a:gd name="T67" fmla="*/ 22 h 67"/>
              <a:gd name="T68" fmla="*/ 55 w 60"/>
              <a:gd name="T69" fmla="*/ 25 h 67"/>
              <a:gd name="T70" fmla="*/ 22 w 60"/>
              <a:gd name="T71" fmla="*/ 24 h 67"/>
              <a:gd name="T72" fmla="*/ 23 w 60"/>
              <a:gd name="T73" fmla="*/ 23 h 67"/>
              <a:gd name="T74" fmla="*/ 56 w 60"/>
              <a:gd name="T75" fmla="*/ 24 h 67"/>
              <a:gd name="T76" fmla="*/ 55 w 60"/>
              <a:gd name="T77" fmla="*/ 25 h 67"/>
              <a:gd name="T78" fmla="*/ 7 w 60"/>
              <a:gd name="T79" fmla="*/ 3 h 67"/>
              <a:gd name="T80" fmla="*/ 6 w 60"/>
              <a:gd name="T81" fmla="*/ 2 h 67"/>
              <a:gd name="T82" fmla="*/ 39 w 60"/>
              <a:gd name="T83" fmla="*/ 2 h 67"/>
              <a:gd name="T84" fmla="*/ 40 w 60"/>
              <a:gd name="T85" fmla="*/ 2 h 67"/>
              <a:gd name="T86" fmla="*/ 39 w 60"/>
              <a:gd name="T87" fmla="*/ 5 h 67"/>
              <a:gd name="T88" fmla="*/ 6 w 60"/>
              <a:gd name="T89" fmla="*/ 5 h 67"/>
              <a:gd name="T90" fmla="*/ 7 w 60"/>
              <a:gd name="T91" fmla="*/ 4 h 67"/>
              <a:gd name="T92" fmla="*/ 40 w 60"/>
              <a:gd name="T93" fmla="*/ 5 h 67"/>
              <a:gd name="T94" fmla="*/ 39 w 60"/>
              <a:gd name="T95" fmla="*/ 5 h 67"/>
              <a:gd name="T96" fmla="*/ 7 w 60"/>
              <a:gd name="T97" fmla="*/ 8 h 67"/>
              <a:gd name="T98" fmla="*/ 6 w 60"/>
              <a:gd name="T99" fmla="*/ 7 h 67"/>
              <a:gd name="T100" fmla="*/ 39 w 60"/>
              <a:gd name="T101" fmla="*/ 6 h 67"/>
              <a:gd name="T102" fmla="*/ 40 w 60"/>
              <a:gd name="T103" fmla="*/ 7 h 67"/>
              <a:gd name="T104" fmla="*/ 39 w 60"/>
              <a:gd name="T105" fmla="*/ 10 h 67"/>
              <a:gd name="T106" fmla="*/ 6 w 60"/>
              <a:gd name="T107" fmla="*/ 9 h 67"/>
              <a:gd name="T108" fmla="*/ 7 w 60"/>
              <a:gd name="T109" fmla="*/ 8 h 67"/>
              <a:gd name="T110" fmla="*/ 40 w 60"/>
              <a:gd name="T111" fmla="*/ 9 h 67"/>
              <a:gd name="T112" fmla="*/ 39 w 60"/>
              <a:gd name="T113" fmla="*/ 10 h 6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60" h="67">
                <a:moveTo>
                  <a:pt x="14" y="52"/>
                </a:moveTo>
                <a:cubicBezTo>
                  <a:pt x="6" y="52"/>
                  <a:pt x="6" y="52"/>
                  <a:pt x="6" y="52"/>
                </a:cubicBezTo>
                <a:cubicBezTo>
                  <a:pt x="3" y="52"/>
                  <a:pt x="0" y="49"/>
                  <a:pt x="0" y="46"/>
                </a:cubicBezTo>
                <a:cubicBezTo>
                  <a:pt x="0" y="32"/>
                  <a:pt x="0" y="19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18" y="0"/>
                  <a:pt x="30" y="0"/>
                  <a:pt x="42" y="0"/>
                </a:cubicBezTo>
                <a:cubicBezTo>
                  <a:pt x="43" y="0"/>
                  <a:pt x="43" y="0"/>
                  <a:pt x="43" y="1"/>
                </a:cubicBezTo>
                <a:cubicBezTo>
                  <a:pt x="43" y="8"/>
                  <a:pt x="43" y="8"/>
                  <a:pt x="43" y="8"/>
                </a:cubicBezTo>
                <a:cubicBezTo>
                  <a:pt x="43" y="8"/>
                  <a:pt x="43" y="9"/>
                  <a:pt x="42" y="9"/>
                </a:cubicBezTo>
                <a:cubicBezTo>
                  <a:pt x="42" y="9"/>
                  <a:pt x="42" y="9"/>
                  <a:pt x="42" y="9"/>
                </a:cubicBezTo>
                <a:cubicBezTo>
                  <a:pt x="42" y="9"/>
                  <a:pt x="41" y="8"/>
                  <a:pt x="41" y="8"/>
                </a:cubicBezTo>
                <a:cubicBezTo>
                  <a:pt x="41" y="3"/>
                  <a:pt x="41" y="3"/>
                  <a:pt x="41" y="3"/>
                </a:cubicBezTo>
                <a:cubicBezTo>
                  <a:pt x="41" y="2"/>
                  <a:pt x="41" y="1"/>
                  <a:pt x="40" y="1"/>
                </a:cubicBezTo>
                <a:cubicBezTo>
                  <a:pt x="6" y="1"/>
                  <a:pt x="6" y="1"/>
                  <a:pt x="6" y="1"/>
                </a:cubicBezTo>
                <a:cubicBezTo>
                  <a:pt x="0" y="1"/>
                  <a:pt x="0" y="10"/>
                  <a:pt x="6" y="10"/>
                </a:cubicBezTo>
                <a:cubicBezTo>
                  <a:pt x="42" y="10"/>
                  <a:pt x="42" y="10"/>
                  <a:pt x="42" y="10"/>
                </a:cubicBezTo>
                <a:cubicBezTo>
                  <a:pt x="43" y="10"/>
                  <a:pt x="43" y="11"/>
                  <a:pt x="43" y="11"/>
                </a:cubicBezTo>
                <a:cubicBezTo>
                  <a:pt x="43" y="12"/>
                  <a:pt x="43" y="12"/>
                  <a:pt x="43" y="12"/>
                </a:cubicBezTo>
                <a:cubicBezTo>
                  <a:pt x="43" y="13"/>
                  <a:pt x="43" y="13"/>
                  <a:pt x="42" y="13"/>
                </a:cubicBezTo>
                <a:cubicBezTo>
                  <a:pt x="22" y="13"/>
                  <a:pt x="22" y="13"/>
                  <a:pt x="22" y="13"/>
                </a:cubicBezTo>
                <a:cubicBezTo>
                  <a:pt x="18" y="13"/>
                  <a:pt x="15" y="16"/>
                  <a:pt x="15" y="20"/>
                </a:cubicBezTo>
                <a:cubicBezTo>
                  <a:pt x="15" y="51"/>
                  <a:pt x="15" y="51"/>
                  <a:pt x="15" y="51"/>
                </a:cubicBezTo>
                <a:cubicBezTo>
                  <a:pt x="15" y="51"/>
                  <a:pt x="15" y="52"/>
                  <a:pt x="14" y="52"/>
                </a:cubicBezTo>
                <a:close/>
                <a:moveTo>
                  <a:pt x="58" y="67"/>
                </a:moveTo>
                <a:cubicBezTo>
                  <a:pt x="22" y="67"/>
                  <a:pt x="22" y="67"/>
                  <a:pt x="22" y="67"/>
                </a:cubicBezTo>
                <a:cubicBezTo>
                  <a:pt x="19" y="67"/>
                  <a:pt x="16" y="64"/>
                  <a:pt x="16" y="61"/>
                </a:cubicBezTo>
                <a:cubicBezTo>
                  <a:pt x="16" y="47"/>
                  <a:pt x="16" y="34"/>
                  <a:pt x="16" y="20"/>
                </a:cubicBezTo>
                <a:cubicBezTo>
                  <a:pt x="16" y="17"/>
                  <a:pt x="19" y="14"/>
                  <a:pt x="22" y="14"/>
                </a:cubicBezTo>
                <a:cubicBezTo>
                  <a:pt x="35" y="14"/>
                  <a:pt x="46" y="14"/>
                  <a:pt x="58" y="14"/>
                </a:cubicBezTo>
                <a:cubicBezTo>
                  <a:pt x="59" y="14"/>
                  <a:pt x="60" y="15"/>
                  <a:pt x="60" y="16"/>
                </a:cubicBezTo>
                <a:cubicBezTo>
                  <a:pt x="60" y="23"/>
                  <a:pt x="60" y="23"/>
                  <a:pt x="60" y="23"/>
                </a:cubicBezTo>
                <a:cubicBezTo>
                  <a:pt x="60" y="23"/>
                  <a:pt x="59" y="24"/>
                  <a:pt x="59" y="24"/>
                </a:cubicBezTo>
                <a:cubicBezTo>
                  <a:pt x="59" y="24"/>
                  <a:pt x="59" y="24"/>
                  <a:pt x="59" y="24"/>
                </a:cubicBezTo>
                <a:cubicBezTo>
                  <a:pt x="58" y="24"/>
                  <a:pt x="57" y="23"/>
                  <a:pt x="57" y="23"/>
                </a:cubicBezTo>
                <a:cubicBezTo>
                  <a:pt x="57" y="17"/>
                  <a:pt x="57" y="17"/>
                  <a:pt x="57" y="17"/>
                </a:cubicBezTo>
                <a:cubicBezTo>
                  <a:pt x="57" y="16"/>
                  <a:pt x="57" y="16"/>
                  <a:pt x="56" y="16"/>
                </a:cubicBezTo>
                <a:cubicBezTo>
                  <a:pt x="22" y="16"/>
                  <a:pt x="22" y="16"/>
                  <a:pt x="22" y="16"/>
                </a:cubicBezTo>
                <a:cubicBezTo>
                  <a:pt x="16" y="16"/>
                  <a:pt x="16" y="25"/>
                  <a:pt x="22" y="25"/>
                </a:cubicBezTo>
                <a:cubicBezTo>
                  <a:pt x="58" y="25"/>
                  <a:pt x="58" y="25"/>
                  <a:pt x="58" y="25"/>
                </a:cubicBezTo>
                <a:cubicBezTo>
                  <a:pt x="59" y="25"/>
                  <a:pt x="60" y="26"/>
                  <a:pt x="60" y="27"/>
                </a:cubicBezTo>
                <a:cubicBezTo>
                  <a:pt x="60" y="39"/>
                  <a:pt x="60" y="52"/>
                  <a:pt x="60" y="65"/>
                </a:cubicBezTo>
                <a:cubicBezTo>
                  <a:pt x="60" y="66"/>
                  <a:pt x="59" y="67"/>
                  <a:pt x="58" y="67"/>
                </a:cubicBezTo>
                <a:close/>
                <a:moveTo>
                  <a:pt x="55" y="18"/>
                </a:moveTo>
                <a:cubicBezTo>
                  <a:pt x="23" y="18"/>
                  <a:pt x="23" y="18"/>
                  <a:pt x="23" y="18"/>
                </a:cubicBezTo>
                <a:cubicBezTo>
                  <a:pt x="22" y="18"/>
                  <a:pt x="22" y="17"/>
                  <a:pt x="22" y="17"/>
                </a:cubicBezTo>
                <a:cubicBezTo>
                  <a:pt x="22" y="17"/>
                  <a:pt x="22" y="17"/>
                  <a:pt x="22" y="17"/>
                </a:cubicBezTo>
                <a:cubicBezTo>
                  <a:pt x="22" y="17"/>
                  <a:pt x="22" y="16"/>
                  <a:pt x="23" y="16"/>
                </a:cubicBezTo>
                <a:cubicBezTo>
                  <a:pt x="55" y="16"/>
                  <a:pt x="55" y="16"/>
                  <a:pt x="55" y="16"/>
                </a:cubicBezTo>
                <a:cubicBezTo>
                  <a:pt x="56" y="16"/>
                  <a:pt x="56" y="17"/>
                  <a:pt x="56" y="17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7"/>
                  <a:pt x="56" y="18"/>
                  <a:pt x="55" y="18"/>
                </a:cubicBezTo>
                <a:close/>
                <a:moveTo>
                  <a:pt x="55" y="20"/>
                </a:moveTo>
                <a:cubicBezTo>
                  <a:pt x="23" y="20"/>
                  <a:pt x="23" y="20"/>
                  <a:pt x="23" y="20"/>
                </a:cubicBezTo>
                <a:cubicBezTo>
                  <a:pt x="22" y="20"/>
                  <a:pt x="22" y="20"/>
                  <a:pt x="22" y="19"/>
                </a:cubicBezTo>
                <a:cubicBezTo>
                  <a:pt x="22" y="19"/>
                  <a:pt x="22" y="19"/>
                  <a:pt x="22" y="19"/>
                </a:cubicBezTo>
                <a:cubicBezTo>
                  <a:pt x="22" y="19"/>
                  <a:pt x="22" y="18"/>
                  <a:pt x="23" y="18"/>
                </a:cubicBezTo>
                <a:cubicBezTo>
                  <a:pt x="55" y="18"/>
                  <a:pt x="55" y="18"/>
                  <a:pt x="55" y="18"/>
                </a:cubicBezTo>
                <a:cubicBezTo>
                  <a:pt x="56" y="18"/>
                  <a:pt x="56" y="19"/>
                  <a:pt x="56" y="19"/>
                </a:cubicBezTo>
                <a:cubicBezTo>
                  <a:pt x="56" y="19"/>
                  <a:pt x="56" y="19"/>
                  <a:pt x="56" y="19"/>
                </a:cubicBezTo>
                <a:cubicBezTo>
                  <a:pt x="56" y="20"/>
                  <a:pt x="56" y="20"/>
                  <a:pt x="55" y="20"/>
                </a:cubicBezTo>
                <a:close/>
                <a:moveTo>
                  <a:pt x="55" y="22"/>
                </a:moveTo>
                <a:cubicBezTo>
                  <a:pt x="23" y="22"/>
                  <a:pt x="23" y="22"/>
                  <a:pt x="23" y="22"/>
                </a:cubicBezTo>
                <a:cubicBezTo>
                  <a:pt x="22" y="22"/>
                  <a:pt x="22" y="22"/>
                  <a:pt x="22" y="22"/>
                </a:cubicBezTo>
                <a:cubicBezTo>
                  <a:pt x="22" y="21"/>
                  <a:pt x="22" y="21"/>
                  <a:pt x="22" y="21"/>
                </a:cubicBezTo>
                <a:cubicBezTo>
                  <a:pt x="22" y="21"/>
                  <a:pt x="22" y="21"/>
                  <a:pt x="23" y="21"/>
                </a:cubicBezTo>
                <a:cubicBezTo>
                  <a:pt x="55" y="21"/>
                  <a:pt x="55" y="21"/>
                  <a:pt x="55" y="21"/>
                </a:cubicBezTo>
                <a:cubicBezTo>
                  <a:pt x="56" y="21"/>
                  <a:pt x="56" y="21"/>
                  <a:pt x="56" y="21"/>
                </a:cubicBezTo>
                <a:cubicBezTo>
                  <a:pt x="56" y="22"/>
                  <a:pt x="56" y="22"/>
                  <a:pt x="56" y="22"/>
                </a:cubicBezTo>
                <a:cubicBezTo>
                  <a:pt x="56" y="22"/>
                  <a:pt x="56" y="22"/>
                  <a:pt x="55" y="22"/>
                </a:cubicBezTo>
                <a:close/>
                <a:moveTo>
                  <a:pt x="55" y="25"/>
                </a:moveTo>
                <a:cubicBezTo>
                  <a:pt x="23" y="25"/>
                  <a:pt x="23" y="25"/>
                  <a:pt x="23" y="25"/>
                </a:cubicBezTo>
                <a:cubicBezTo>
                  <a:pt x="22" y="25"/>
                  <a:pt x="22" y="24"/>
                  <a:pt x="22" y="24"/>
                </a:cubicBezTo>
                <a:cubicBezTo>
                  <a:pt x="22" y="24"/>
                  <a:pt x="22" y="24"/>
                  <a:pt x="22" y="24"/>
                </a:cubicBezTo>
                <a:cubicBezTo>
                  <a:pt x="22" y="23"/>
                  <a:pt x="22" y="23"/>
                  <a:pt x="23" y="23"/>
                </a:cubicBezTo>
                <a:cubicBezTo>
                  <a:pt x="55" y="23"/>
                  <a:pt x="55" y="23"/>
                  <a:pt x="55" y="23"/>
                </a:cubicBezTo>
                <a:cubicBezTo>
                  <a:pt x="56" y="23"/>
                  <a:pt x="56" y="23"/>
                  <a:pt x="56" y="24"/>
                </a:cubicBezTo>
                <a:cubicBezTo>
                  <a:pt x="56" y="24"/>
                  <a:pt x="56" y="24"/>
                  <a:pt x="56" y="24"/>
                </a:cubicBezTo>
                <a:cubicBezTo>
                  <a:pt x="56" y="24"/>
                  <a:pt x="56" y="25"/>
                  <a:pt x="55" y="25"/>
                </a:cubicBezTo>
                <a:close/>
                <a:moveTo>
                  <a:pt x="39" y="3"/>
                </a:moveTo>
                <a:cubicBezTo>
                  <a:pt x="7" y="3"/>
                  <a:pt x="7" y="3"/>
                  <a:pt x="7" y="3"/>
                </a:cubicBezTo>
                <a:cubicBezTo>
                  <a:pt x="6" y="3"/>
                  <a:pt x="6" y="3"/>
                  <a:pt x="6" y="2"/>
                </a:cubicBezTo>
                <a:cubicBezTo>
                  <a:pt x="6" y="2"/>
                  <a:pt x="6" y="2"/>
                  <a:pt x="6" y="2"/>
                </a:cubicBezTo>
                <a:cubicBezTo>
                  <a:pt x="6" y="2"/>
                  <a:pt x="6" y="2"/>
                  <a:pt x="7" y="2"/>
                </a:cubicBezTo>
                <a:cubicBezTo>
                  <a:pt x="39" y="2"/>
                  <a:pt x="39" y="2"/>
                  <a:pt x="39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2"/>
                  <a:pt x="40" y="2"/>
                  <a:pt x="40" y="2"/>
                </a:cubicBezTo>
                <a:cubicBezTo>
                  <a:pt x="40" y="3"/>
                  <a:pt x="40" y="3"/>
                  <a:pt x="39" y="3"/>
                </a:cubicBezTo>
                <a:close/>
                <a:moveTo>
                  <a:pt x="39" y="5"/>
                </a:moveTo>
                <a:cubicBezTo>
                  <a:pt x="7" y="5"/>
                  <a:pt x="7" y="5"/>
                  <a:pt x="7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5"/>
                  <a:pt x="6" y="5"/>
                  <a:pt x="6" y="5"/>
                </a:cubicBezTo>
                <a:cubicBezTo>
                  <a:pt x="6" y="4"/>
                  <a:pt x="6" y="4"/>
                  <a:pt x="7" y="4"/>
                </a:cubicBezTo>
                <a:cubicBezTo>
                  <a:pt x="39" y="4"/>
                  <a:pt x="39" y="4"/>
                  <a:pt x="39" y="4"/>
                </a:cubicBezTo>
                <a:cubicBezTo>
                  <a:pt x="40" y="4"/>
                  <a:pt x="40" y="4"/>
                  <a:pt x="40" y="5"/>
                </a:cubicBezTo>
                <a:cubicBezTo>
                  <a:pt x="40" y="5"/>
                  <a:pt x="40" y="5"/>
                  <a:pt x="40" y="5"/>
                </a:cubicBezTo>
                <a:cubicBezTo>
                  <a:pt x="40" y="5"/>
                  <a:pt x="40" y="5"/>
                  <a:pt x="39" y="5"/>
                </a:cubicBezTo>
                <a:close/>
                <a:moveTo>
                  <a:pt x="39" y="8"/>
                </a:moveTo>
                <a:cubicBezTo>
                  <a:pt x="7" y="8"/>
                  <a:pt x="7" y="8"/>
                  <a:pt x="7" y="8"/>
                </a:cubicBezTo>
                <a:cubicBezTo>
                  <a:pt x="6" y="8"/>
                  <a:pt x="6" y="7"/>
                  <a:pt x="6" y="7"/>
                </a:cubicBezTo>
                <a:cubicBezTo>
                  <a:pt x="6" y="7"/>
                  <a:pt x="6" y="7"/>
                  <a:pt x="6" y="7"/>
                </a:cubicBezTo>
                <a:cubicBezTo>
                  <a:pt x="6" y="6"/>
                  <a:pt x="6" y="6"/>
                  <a:pt x="7" y="6"/>
                </a:cubicBezTo>
                <a:cubicBezTo>
                  <a:pt x="39" y="6"/>
                  <a:pt x="39" y="6"/>
                  <a:pt x="39" y="6"/>
                </a:cubicBezTo>
                <a:cubicBezTo>
                  <a:pt x="40" y="6"/>
                  <a:pt x="40" y="6"/>
                  <a:pt x="40" y="7"/>
                </a:cubicBezTo>
                <a:cubicBezTo>
                  <a:pt x="40" y="7"/>
                  <a:pt x="40" y="7"/>
                  <a:pt x="40" y="7"/>
                </a:cubicBezTo>
                <a:cubicBezTo>
                  <a:pt x="40" y="7"/>
                  <a:pt x="40" y="8"/>
                  <a:pt x="39" y="8"/>
                </a:cubicBezTo>
                <a:close/>
                <a:moveTo>
                  <a:pt x="39" y="10"/>
                </a:moveTo>
                <a:cubicBezTo>
                  <a:pt x="7" y="10"/>
                  <a:pt x="7" y="10"/>
                  <a:pt x="7" y="10"/>
                </a:cubicBezTo>
                <a:cubicBezTo>
                  <a:pt x="6" y="10"/>
                  <a:pt x="6" y="10"/>
                  <a:pt x="6" y="9"/>
                </a:cubicBezTo>
                <a:cubicBezTo>
                  <a:pt x="6" y="9"/>
                  <a:pt x="6" y="9"/>
                  <a:pt x="6" y="9"/>
                </a:cubicBezTo>
                <a:cubicBezTo>
                  <a:pt x="6" y="9"/>
                  <a:pt x="6" y="8"/>
                  <a:pt x="7" y="8"/>
                </a:cubicBezTo>
                <a:cubicBezTo>
                  <a:pt x="39" y="8"/>
                  <a:pt x="39" y="8"/>
                  <a:pt x="39" y="8"/>
                </a:cubicBezTo>
                <a:cubicBezTo>
                  <a:pt x="40" y="8"/>
                  <a:pt x="40" y="9"/>
                  <a:pt x="40" y="9"/>
                </a:cubicBezTo>
                <a:cubicBezTo>
                  <a:pt x="40" y="9"/>
                  <a:pt x="40" y="9"/>
                  <a:pt x="40" y="9"/>
                </a:cubicBezTo>
                <a:cubicBezTo>
                  <a:pt x="40" y="10"/>
                  <a:pt x="40" y="10"/>
                  <a:pt x="39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4" name="Freeform 26"/>
          <p:cNvSpPr>
            <a:spLocks noEditPoints="1"/>
          </p:cNvSpPr>
          <p:nvPr/>
        </p:nvSpPr>
        <p:spPr bwMode="auto">
          <a:xfrm>
            <a:off x="4922351" y="4159250"/>
            <a:ext cx="152400" cy="217488"/>
          </a:xfrm>
          <a:custGeom>
            <a:avLst/>
            <a:gdLst>
              <a:gd name="T0" fmla="*/ 6 w 55"/>
              <a:gd name="T1" fmla="*/ 68 h 78"/>
              <a:gd name="T2" fmla="*/ 3 w 55"/>
              <a:gd name="T3" fmla="*/ 51 h 78"/>
              <a:gd name="T4" fmla="*/ 0 w 55"/>
              <a:gd name="T5" fmla="*/ 44 h 78"/>
              <a:gd name="T6" fmla="*/ 5 w 55"/>
              <a:gd name="T7" fmla="*/ 36 h 78"/>
              <a:gd name="T8" fmla="*/ 21 w 55"/>
              <a:gd name="T9" fmla="*/ 16 h 78"/>
              <a:gd name="T10" fmla="*/ 17 w 55"/>
              <a:gd name="T11" fmla="*/ 8 h 78"/>
              <a:gd name="T12" fmla="*/ 15 w 55"/>
              <a:gd name="T13" fmla="*/ 8 h 78"/>
              <a:gd name="T14" fmla="*/ 15 w 55"/>
              <a:gd name="T15" fmla="*/ 5 h 78"/>
              <a:gd name="T16" fmla="*/ 26 w 55"/>
              <a:gd name="T17" fmla="*/ 1 h 78"/>
              <a:gd name="T18" fmla="*/ 28 w 55"/>
              <a:gd name="T19" fmla="*/ 1 h 78"/>
              <a:gd name="T20" fmla="*/ 29 w 55"/>
              <a:gd name="T21" fmla="*/ 4 h 78"/>
              <a:gd name="T22" fmla="*/ 28 w 55"/>
              <a:gd name="T23" fmla="*/ 5 h 78"/>
              <a:gd name="T24" fmla="*/ 41 w 55"/>
              <a:gd name="T25" fmla="*/ 42 h 78"/>
              <a:gd name="T26" fmla="*/ 41 w 55"/>
              <a:gd name="T27" fmla="*/ 43 h 78"/>
              <a:gd name="T28" fmla="*/ 40 w 55"/>
              <a:gd name="T29" fmla="*/ 47 h 78"/>
              <a:gd name="T30" fmla="*/ 35 w 55"/>
              <a:gd name="T31" fmla="*/ 46 h 78"/>
              <a:gd name="T32" fmla="*/ 33 w 55"/>
              <a:gd name="T33" fmla="*/ 45 h 78"/>
              <a:gd name="T34" fmla="*/ 32 w 55"/>
              <a:gd name="T35" fmla="*/ 45 h 78"/>
              <a:gd name="T36" fmla="*/ 23 w 55"/>
              <a:gd name="T37" fmla="*/ 27 h 78"/>
              <a:gd name="T38" fmla="*/ 14 w 55"/>
              <a:gd name="T39" fmla="*/ 41 h 78"/>
              <a:gd name="T40" fmla="*/ 13 w 55"/>
              <a:gd name="T41" fmla="*/ 49 h 78"/>
              <a:gd name="T42" fmla="*/ 23 w 55"/>
              <a:gd name="T43" fmla="*/ 68 h 78"/>
              <a:gd name="T44" fmla="*/ 50 w 55"/>
              <a:gd name="T45" fmla="*/ 68 h 78"/>
              <a:gd name="T46" fmla="*/ 54 w 55"/>
              <a:gd name="T47" fmla="*/ 74 h 78"/>
              <a:gd name="T48" fmla="*/ 6 w 55"/>
              <a:gd name="T49" fmla="*/ 78 h 78"/>
              <a:gd name="T50" fmla="*/ 3 w 55"/>
              <a:gd name="T51" fmla="*/ 72 h 78"/>
              <a:gd name="T52" fmla="*/ 7 w 55"/>
              <a:gd name="T53" fmla="*/ 41 h 78"/>
              <a:gd name="T54" fmla="*/ 7 w 55"/>
              <a:gd name="T55" fmla="*/ 48 h 78"/>
              <a:gd name="T56" fmla="*/ 7 w 55"/>
              <a:gd name="T57" fmla="*/ 41 h 78"/>
              <a:gd name="T58" fmla="*/ 51 w 55"/>
              <a:gd name="T59" fmla="*/ 45 h 78"/>
              <a:gd name="T60" fmla="*/ 54 w 55"/>
              <a:gd name="T61" fmla="*/ 48 h 78"/>
              <a:gd name="T62" fmla="*/ 31 w 55"/>
              <a:gd name="T63" fmla="*/ 59 h 78"/>
              <a:gd name="T64" fmla="*/ 27 w 55"/>
              <a:gd name="T65" fmla="*/ 57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55" h="78">
                <a:moveTo>
                  <a:pt x="6" y="68"/>
                </a:moveTo>
                <a:cubicBezTo>
                  <a:pt x="6" y="68"/>
                  <a:pt x="6" y="68"/>
                  <a:pt x="6" y="68"/>
                </a:cubicBezTo>
                <a:cubicBezTo>
                  <a:pt x="8" y="68"/>
                  <a:pt x="8" y="67"/>
                  <a:pt x="8" y="66"/>
                </a:cubicBezTo>
                <a:cubicBezTo>
                  <a:pt x="5" y="61"/>
                  <a:pt x="3" y="56"/>
                  <a:pt x="3" y="51"/>
                </a:cubicBezTo>
                <a:cubicBezTo>
                  <a:pt x="3" y="51"/>
                  <a:pt x="2" y="50"/>
                  <a:pt x="2" y="49"/>
                </a:cubicBezTo>
                <a:cubicBezTo>
                  <a:pt x="0" y="48"/>
                  <a:pt x="0" y="46"/>
                  <a:pt x="0" y="44"/>
                </a:cubicBezTo>
                <a:cubicBezTo>
                  <a:pt x="0" y="41"/>
                  <a:pt x="1" y="39"/>
                  <a:pt x="3" y="38"/>
                </a:cubicBezTo>
                <a:cubicBezTo>
                  <a:pt x="4" y="37"/>
                  <a:pt x="4" y="37"/>
                  <a:pt x="5" y="36"/>
                </a:cubicBezTo>
                <a:cubicBezTo>
                  <a:pt x="7" y="28"/>
                  <a:pt x="13" y="22"/>
                  <a:pt x="20" y="18"/>
                </a:cubicBezTo>
                <a:cubicBezTo>
                  <a:pt x="21" y="17"/>
                  <a:pt x="21" y="17"/>
                  <a:pt x="21" y="16"/>
                </a:cubicBezTo>
                <a:cubicBezTo>
                  <a:pt x="18" y="9"/>
                  <a:pt x="18" y="9"/>
                  <a:pt x="18" y="9"/>
                </a:cubicBezTo>
                <a:cubicBezTo>
                  <a:pt x="18" y="8"/>
                  <a:pt x="17" y="8"/>
                  <a:pt x="17" y="8"/>
                </a:cubicBezTo>
                <a:cubicBezTo>
                  <a:pt x="16" y="9"/>
                  <a:pt x="16" y="9"/>
                  <a:pt x="16" y="9"/>
                </a:cubicBezTo>
                <a:cubicBezTo>
                  <a:pt x="16" y="9"/>
                  <a:pt x="15" y="9"/>
                  <a:pt x="15" y="8"/>
                </a:cubicBezTo>
                <a:cubicBezTo>
                  <a:pt x="14" y="6"/>
                  <a:pt x="14" y="6"/>
                  <a:pt x="14" y="6"/>
                </a:cubicBezTo>
                <a:cubicBezTo>
                  <a:pt x="14" y="6"/>
                  <a:pt x="14" y="5"/>
                  <a:pt x="15" y="5"/>
                </a:cubicBezTo>
                <a:cubicBezTo>
                  <a:pt x="16" y="4"/>
                  <a:pt x="16" y="4"/>
                  <a:pt x="16" y="4"/>
                </a:cubicBezTo>
                <a:cubicBezTo>
                  <a:pt x="26" y="1"/>
                  <a:pt x="26" y="1"/>
                  <a:pt x="26" y="1"/>
                </a:cubicBezTo>
                <a:cubicBezTo>
                  <a:pt x="27" y="0"/>
                  <a:pt x="27" y="0"/>
                  <a:pt x="27" y="0"/>
                </a:cubicBezTo>
                <a:cubicBezTo>
                  <a:pt x="28" y="0"/>
                  <a:pt x="28" y="0"/>
                  <a:pt x="28" y="1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3"/>
                  <a:pt x="29" y="4"/>
                  <a:pt x="29" y="4"/>
                </a:cubicBezTo>
                <a:cubicBezTo>
                  <a:pt x="28" y="4"/>
                  <a:pt x="28" y="4"/>
                  <a:pt x="28" y="4"/>
                </a:cubicBezTo>
                <a:cubicBezTo>
                  <a:pt x="28" y="4"/>
                  <a:pt x="27" y="5"/>
                  <a:pt x="28" y="5"/>
                </a:cubicBezTo>
                <a:cubicBezTo>
                  <a:pt x="42" y="41"/>
                  <a:pt x="42" y="41"/>
                  <a:pt x="42" y="41"/>
                </a:cubicBezTo>
                <a:cubicBezTo>
                  <a:pt x="42" y="41"/>
                  <a:pt x="42" y="42"/>
                  <a:pt x="41" y="42"/>
                </a:cubicBezTo>
                <a:cubicBezTo>
                  <a:pt x="41" y="42"/>
                  <a:pt x="41" y="42"/>
                  <a:pt x="41" y="42"/>
                </a:cubicBezTo>
                <a:cubicBezTo>
                  <a:pt x="41" y="42"/>
                  <a:pt x="41" y="43"/>
                  <a:pt x="41" y="43"/>
                </a:cubicBezTo>
                <a:cubicBezTo>
                  <a:pt x="41" y="44"/>
                  <a:pt x="41" y="44"/>
                  <a:pt x="41" y="44"/>
                </a:cubicBezTo>
                <a:cubicBezTo>
                  <a:pt x="42" y="45"/>
                  <a:pt x="41" y="46"/>
                  <a:pt x="40" y="47"/>
                </a:cubicBezTo>
                <a:cubicBezTo>
                  <a:pt x="37" y="48"/>
                  <a:pt x="37" y="48"/>
                  <a:pt x="37" y="48"/>
                </a:cubicBezTo>
                <a:cubicBezTo>
                  <a:pt x="36" y="48"/>
                  <a:pt x="35" y="47"/>
                  <a:pt x="35" y="46"/>
                </a:cubicBezTo>
                <a:cubicBezTo>
                  <a:pt x="34" y="45"/>
                  <a:pt x="34" y="45"/>
                  <a:pt x="34" y="45"/>
                </a:cubicBezTo>
                <a:cubicBezTo>
                  <a:pt x="34" y="45"/>
                  <a:pt x="34" y="45"/>
                  <a:pt x="33" y="45"/>
                </a:cubicBezTo>
                <a:cubicBezTo>
                  <a:pt x="33" y="45"/>
                  <a:pt x="33" y="45"/>
                  <a:pt x="33" y="45"/>
                </a:cubicBezTo>
                <a:cubicBezTo>
                  <a:pt x="33" y="45"/>
                  <a:pt x="32" y="45"/>
                  <a:pt x="32" y="45"/>
                </a:cubicBezTo>
                <a:cubicBezTo>
                  <a:pt x="26" y="28"/>
                  <a:pt x="26" y="28"/>
                  <a:pt x="26" y="28"/>
                </a:cubicBezTo>
                <a:cubicBezTo>
                  <a:pt x="25" y="27"/>
                  <a:pt x="24" y="27"/>
                  <a:pt x="23" y="27"/>
                </a:cubicBezTo>
                <a:cubicBezTo>
                  <a:pt x="19" y="30"/>
                  <a:pt x="16" y="34"/>
                  <a:pt x="14" y="38"/>
                </a:cubicBezTo>
                <a:cubicBezTo>
                  <a:pt x="14" y="39"/>
                  <a:pt x="14" y="40"/>
                  <a:pt x="14" y="41"/>
                </a:cubicBezTo>
                <a:cubicBezTo>
                  <a:pt x="15" y="42"/>
                  <a:pt x="15" y="43"/>
                  <a:pt x="15" y="44"/>
                </a:cubicBezTo>
                <a:cubicBezTo>
                  <a:pt x="15" y="46"/>
                  <a:pt x="14" y="48"/>
                  <a:pt x="13" y="49"/>
                </a:cubicBezTo>
                <a:cubicBezTo>
                  <a:pt x="13" y="50"/>
                  <a:pt x="12" y="51"/>
                  <a:pt x="13" y="52"/>
                </a:cubicBezTo>
                <a:cubicBezTo>
                  <a:pt x="14" y="58"/>
                  <a:pt x="17" y="64"/>
                  <a:pt x="23" y="68"/>
                </a:cubicBezTo>
                <a:cubicBezTo>
                  <a:pt x="24" y="68"/>
                  <a:pt x="24" y="68"/>
                  <a:pt x="25" y="68"/>
                </a:cubicBezTo>
                <a:cubicBezTo>
                  <a:pt x="50" y="68"/>
                  <a:pt x="50" y="68"/>
                  <a:pt x="50" y="68"/>
                </a:cubicBezTo>
                <a:cubicBezTo>
                  <a:pt x="52" y="68"/>
                  <a:pt x="54" y="70"/>
                  <a:pt x="54" y="72"/>
                </a:cubicBezTo>
                <a:cubicBezTo>
                  <a:pt x="54" y="74"/>
                  <a:pt x="54" y="74"/>
                  <a:pt x="54" y="74"/>
                </a:cubicBezTo>
                <a:cubicBezTo>
                  <a:pt x="54" y="76"/>
                  <a:pt x="52" y="78"/>
                  <a:pt x="50" y="78"/>
                </a:cubicBezTo>
                <a:cubicBezTo>
                  <a:pt x="6" y="78"/>
                  <a:pt x="6" y="78"/>
                  <a:pt x="6" y="78"/>
                </a:cubicBezTo>
                <a:cubicBezTo>
                  <a:pt x="4" y="78"/>
                  <a:pt x="3" y="76"/>
                  <a:pt x="3" y="74"/>
                </a:cubicBezTo>
                <a:cubicBezTo>
                  <a:pt x="3" y="72"/>
                  <a:pt x="3" y="72"/>
                  <a:pt x="3" y="72"/>
                </a:cubicBezTo>
                <a:cubicBezTo>
                  <a:pt x="3" y="70"/>
                  <a:pt x="4" y="68"/>
                  <a:pt x="6" y="68"/>
                </a:cubicBezTo>
                <a:close/>
                <a:moveTo>
                  <a:pt x="7" y="41"/>
                </a:moveTo>
                <a:cubicBezTo>
                  <a:pt x="9" y="41"/>
                  <a:pt x="11" y="42"/>
                  <a:pt x="11" y="44"/>
                </a:cubicBezTo>
                <a:cubicBezTo>
                  <a:pt x="11" y="46"/>
                  <a:pt x="9" y="48"/>
                  <a:pt x="7" y="48"/>
                </a:cubicBezTo>
                <a:cubicBezTo>
                  <a:pt x="5" y="48"/>
                  <a:pt x="4" y="46"/>
                  <a:pt x="4" y="44"/>
                </a:cubicBezTo>
                <a:cubicBezTo>
                  <a:pt x="4" y="42"/>
                  <a:pt x="5" y="41"/>
                  <a:pt x="7" y="41"/>
                </a:cubicBezTo>
                <a:close/>
                <a:moveTo>
                  <a:pt x="28" y="54"/>
                </a:moveTo>
                <a:cubicBezTo>
                  <a:pt x="51" y="45"/>
                  <a:pt x="51" y="45"/>
                  <a:pt x="51" y="45"/>
                </a:cubicBezTo>
                <a:cubicBezTo>
                  <a:pt x="52" y="45"/>
                  <a:pt x="53" y="45"/>
                  <a:pt x="54" y="46"/>
                </a:cubicBezTo>
                <a:cubicBezTo>
                  <a:pt x="54" y="48"/>
                  <a:pt x="54" y="48"/>
                  <a:pt x="54" y="48"/>
                </a:cubicBezTo>
                <a:cubicBezTo>
                  <a:pt x="55" y="49"/>
                  <a:pt x="54" y="50"/>
                  <a:pt x="53" y="50"/>
                </a:cubicBezTo>
                <a:cubicBezTo>
                  <a:pt x="31" y="59"/>
                  <a:pt x="31" y="59"/>
                  <a:pt x="31" y="59"/>
                </a:cubicBezTo>
                <a:cubicBezTo>
                  <a:pt x="30" y="60"/>
                  <a:pt x="28" y="59"/>
                  <a:pt x="28" y="58"/>
                </a:cubicBezTo>
                <a:cubicBezTo>
                  <a:pt x="27" y="57"/>
                  <a:pt x="27" y="57"/>
                  <a:pt x="27" y="57"/>
                </a:cubicBezTo>
                <a:cubicBezTo>
                  <a:pt x="27" y="56"/>
                  <a:pt x="27" y="55"/>
                  <a:pt x="28" y="5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37" name="Freeform 29"/>
          <p:cNvSpPr>
            <a:spLocks noEditPoints="1"/>
          </p:cNvSpPr>
          <p:nvPr/>
        </p:nvSpPr>
        <p:spPr bwMode="auto">
          <a:xfrm>
            <a:off x="4881076" y="3324225"/>
            <a:ext cx="230188" cy="236538"/>
          </a:xfrm>
          <a:custGeom>
            <a:avLst/>
            <a:gdLst>
              <a:gd name="T0" fmla="*/ 58 w 83"/>
              <a:gd name="T1" fmla="*/ 28 h 85"/>
              <a:gd name="T2" fmla="*/ 35 w 83"/>
              <a:gd name="T3" fmla="*/ 14 h 85"/>
              <a:gd name="T4" fmla="*/ 20 w 83"/>
              <a:gd name="T5" fmla="*/ 34 h 85"/>
              <a:gd name="T6" fmla="*/ 33 w 83"/>
              <a:gd name="T7" fmla="*/ 15 h 85"/>
              <a:gd name="T8" fmla="*/ 34 w 83"/>
              <a:gd name="T9" fmla="*/ 16 h 85"/>
              <a:gd name="T10" fmla="*/ 23 w 83"/>
              <a:gd name="T11" fmla="*/ 41 h 85"/>
              <a:gd name="T12" fmla="*/ 35 w 83"/>
              <a:gd name="T13" fmla="*/ 56 h 85"/>
              <a:gd name="T14" fmla="*/ 23 w 83"/>
              <a:gd name="T15" fmla="*/ 55 h 85"/>
              <a:gd name="T16" fmla="*/ 20 w 83"/>
              <a:gd name="T17" fmla="*/ 52 h 85"/>
              <a:gd name="T18" fmla="*/ 44 w 83"/>
              <a:gd name="T19" fmla="*/ 64 h 85"/>
              <a:gd name="T20" fmla="*/ 22 w 83"/>
              <a:gd name="T21" fmla="*/ 63 h 85"/>
              <a:gd name="T22" fmla="*/ 22 w 83"/>
              <a:gd name="T23" fmla="*/ 57 h 85"/>
              <a:gd name="T24" fmla="*/ 67 w 83"/>
              <a:gd name="T25" fmla="*/ 41 h 85"/>
              <a:gd name="T26" fmla="*/ 65 w 83"/>
              <a:gd name="T27" fmla="*/ 46 h 85"/>
              <a:gd name="T28" fmla="*/ 54 w 83"/>
              <a:gd name="T29" fmla="*/ 50 h 85"/>
              <a:gd name="T30" fmla="*/ 40 w 83"/>
              <a:gd name="T31" fmla="*/ 11 h 85"/>
              <a:gd name="T32" fmla="*/ 57 w 83"/>
              <a:gd name="T33" fmla="*/ 24 h 85"/>
              <a:gd name="T34" fmla="*/ 52 w 83"/>
              <a:gd name="T35" fmla="*/ 40 h 85"/>
              <a:gd name="T36" fmla="*/ 52 w 83"/>
              <a:gd name="T37" fmla="*/ 40 h 85"/>
              <a:gd name="T38" fmla="*/ 34 w 83"/>
              <a:gd name="T39" fmla="*/ 43 h 85"/>
              <a:gd name="T40" fmla="*/ 58 w 83"/>
              <a:gd name="T41" fmla="*/ 61 h 85"/>
              <a:gd name="T42" fmla="*/ 9 w 83"/>
              <a:gd name="T43" fmla="*/ 34 h 85"/>
              <a:gd name="T44" fmla="*/ 33 w 83"/>
              <a:gd name="T45" fmla="*/ 10 h 85"/>
              <a:gd name="T46" fmla="*/ 66 w 83"/>
              <a:gd name="T47" fmla="*/ 18 h 85"/>
              <a:gd name="T48" fmla="*/ 76 w 83"/>
              <a:gd name="T49" fmla="*/ 47 h 85"/>
              <a:gd name="T50" fmla="*/ 75 w 83"/>
              <a:gd name="T51" fmla="*/ 47 h 85"/>
              <a:gd name="T52" fmla="*/ 73 w 83"/>
              <a:gd name="T53" fmla="*/ 39 h 85"/>
              <a:gd name="T54" fmla="*/ 68 w 83"/>
              <a:gd name="T55" fmla="*/ 25 h 85"/>
              <a:gd name="T56" fmla="*/ 68 w 83"/>
              <a:gd name="T57" fmla="*/ 37 h 85"/>
              <a:gd name="T58" fmla="*/ 52 w 83"/>
              <a:gd name="T59" fmla="*/ 71 h 85"/>
              <a:gd name="T60" fmla="*/ 58 w 83"/>
              <a:gd name="T61" fmla="*/ 66 h 85"/>
              <a:gd name="T62" fmla="*/ 70 w 83"/>
              <a:gd name="T63" fmla="*/ 53 h 85"/>
              <a:gd name="T64" fmla="*/ 58 w 83"/>
              <a:gd name="T65" fmla="*/ 61 h 85"/>
              <a:gd name="T66" fmla="*/ 17 w 83"/>
              <a:gd name="T67" fmla="*/ 49 h 85"/>
              <a:gd name="T68" fmla="*/ 12 w 83"/>
              <a:gd name="T69" fmla="*/ 38 h 85"/>
              <a:gd name="T70" fmla="*/ 15 w 83"/>
              <a:gd name="T71" fmla="*/ 54 h 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83" h="85">
                <a:moveTo>
                  <a:pt x="58" y="27"/>
                </a:moveTo>
                <a:cubicBezTo>
                  <a:pt x="58" y="27"/>
                  <a:pt x="58" y="28"/>
                  <a:pt x="58" y="28"/>
                </a:cubicBezTo>
                <a:cubicBezTo>
                  <a:pt x="58" y="29"/>
                  <a:pt x="58" y="29"/>
                  <a:pt x="57" y="29"/>
                </a:cubicBezTo>
                <a:cubicBezTo>
                  <a:pt x="51" y="22"/>
                  <a:pt x="44" y="17"/>
                  <a:pt x="35" y="14"/>
                </a:cubicBezTo>
                <a:cubicBezTo>
                  <a:pt x="21" y="10"/>
                  <a:pt x="12" y="19"/>
                  <a:pt x="19" y="34"/>
                </a:cubicBezTo>
                <a:cubicBezTo>
                  <a:pt x="19" y="35"/>
                  <a:pt x="20" y="35"/>
                  <a:pt x="20" y="34"/>
                </a:cubicBezTo>
                <a:cubicBezTo>
                  <a:pt x="22" y="28"/>
                  <a:pt x="25" y="22"/>
                  <a:pt x="30" y="16"/>
                </a:cubicBezTo>
                <a:cubicBezTo>
                  <a:pt x="30" y="15"/>
                  <a:pt x="32" y="15"/>
                  <a:pt x="33" y="15"/>
                </a:cubicBezTo>
                <a:cubicBezTo>
                  <a:pt x="33" y="15"/>
                  <a:pt x="33" y="15"/>
                  <a:pt x="33" y="15"/>
                </a:cubicBezTo>
                <a:cubicBezTo>
                  <a:pt x="34" y="15"/>
                  <a:pt x="34" y="16"/>
                  <a:pt x="34" y="16"/>
                </a:cubicBezTo>
                <a:cubicBezTo>
                  <a:pt x="28" y="22"/>
                  <a:pt x="25" y="31"/>
                  <a:pt x="22" y="38"/>
                </a:cubicBezTo>
                <a:cubicBezTo>
                  <a:pt x="22" y="39"/>
                  <a:pt x="22" y="40"/>
                  <a:pt x="23" y="41"/>
                </a:cubicBezTo>
                <a:cubicBezTo>
                  <a:pt x="26" y="46"/>
                  <a:pt x="30" y="51"/>
                  <a:pt x="35" y="55"/>
                </a:cubicBezTo>
                <a:cubicBezTo>
                  <a:pt x="35" y="55"/>
                  <a:pt x="35" y="56"/>
                  <a:pt x="35" y="56"/>
                </a:cubicBezTo>
                <a:cubicBezTo>
                  <a:pt x="31" y="56"/>
                  <a:pt x="28" y="56"/>
                  <a:pt x="25" y="56"/>
                </a:cubicBezTo>
                <a:cubicBezTo>
                  <a:pt x="24" y="56"/>
                  <a:pt x="24" y="55"/>
                  <a:pt x="23" y="55"/>
                </a:cubicBezTo>
                <a:cubicBezTo>
                  <a:pt x="22" y="54"/>
                  <a:pt x="22" y="53"/>
                  <a:pt x="21" y="52"/>
                </a:cubicBezTo>
                <a:cubicBezTo>
                  <a:pt x="20" y="52"/>
                  <a:pt x="20" y="52"/>
                  <a:pt x="20" y="52"/>
                </a:cubicBezTo>
                <a:cubicBezTo>
                  <a:pt x="19" y="72"/>
                  <a:pt x="32" y="78"/>
                  <a:pt x="45" y="65"/>
                </a:cubicBezTo>
                <a:cubicBezTo>
                  <a:pt x="45" y="65"/>
                  <a:pt x="45" y="64"/>
                  <a:pt x="44" y="64"/>
                </a:cubicBezTo>
                <a:cubicBezTo>
                  <a:pt x="37" y="66"/>
                  <a:pt x="30" y="66"/>
                  <a:pt x="25" y="65"/>
                </a:cubicBezTo>
                <a:cubicBezTo>
                  <a:pt x="24" y="65"/>
                  <a:pt x="23" y="64"/>
                  <a:pt x="22" y="63"/>
                </a:cubicBezTo>
                <a:cubicBezTo>
                  <a:pt x="22" y="61"/>
                  <a:pt x="21" y="59"/>
                  <a:pt x="21" y="57"/>
                </a:cubicBezTo>
                <a:cubicBezTo>
                  <a:pt x="21" y="57"/>
                  <a:pt x="21" y="56"/>
                  <a:pt x="22" y="57"/>
                </a:cubicBezTo>
                <a:cubicBezTo>
                  <a:pt x="36" y="60"/>
                  <a:pt x="59" y="54"/>
                  <a:pt x="69" y="44"/>
                </a:cubicBezTo>
                <a:cubicBezTo>
                  <a:pt x="68" y="43"/>
                  <a:pt x="68" y="42"/>
                  <a:pt x="67" y="41"/>
                </a:cubicBezTo>
                <a:cubicBezTo>
                  <a:pt x="67" y="41"/>
                  <a:pt x="66" y="41"/>
                  <a:pt x="66" y="41"/>
                </a:cubicBezTo>
                <a:cubicBezTo>
                  <a:pt x="66" y="43"/>
                  <a:pt x="65" y="44"/>
                  <a:pt x="65" y="46"/>
                </a:cubicBezTo>
                <a:cubicBezTo>
                  <a:pt x="62" y="48"/>
                  <a:pt x="59" y="49"/>
                  <a:pt x="55" y="51"/>
                </a:cubicBezTo>
                <a:cubicBezTo>
                  <a:pt x="55" y="51"/>
                  <a:pt x="54" y="50"/>
                  <a:pt x="54" y="50"/>
                </a:cubicBezTo>
                <a:cubicBezTo>
                  <a:pt x="55" y="49"/>
                  <a:pt x="55" y="48"/>
                  <a:pt x="56" y="46"/>
                </a:cubicBezTo>
                <a:cubicBezTo>
                  <a:pt x="67" y="17"/>
                  <a:pt x="54" y="2"/>
                  <a:pt x="40" y="11"/>
                </a:cubicBezTo>
                <a:cubicBezTo>
                  <a:pt x="39" y="11"/>
                  <a:pt x="39" y="12"/>
                  <a:pt x="40" y="12"/>
                </a:cubicBezTo>
                <a:cubicBezTo>
                  <a:pt x="46" y="15"/>
                  <a:pt x="52" y="19"/>
                  <a:pt x="57" y="24"/>
                </a:cubicBezTo>
                <a:cubicBezTo>
                  <a:pt x="58" y="25"/>
                  <a:pt x="58" y="26"/>
                  <a:pt x="58" y="27"/>
                </a:cubicBezTo>
                <a:close/>
                <a:moveTo>
                  <a:pt x="52" y="40"/>
                </a:moveTo>
                <a:cubicBezTo>
                  <a:pt x="53" y="55"/>
                  <a:pt x="31" y="55"/>
                  <a:pt x="31" y="41"/>
                </a:cubicBezTo>
                <a:cubicBezTo>
                  <a:pt x="31" y="28"/>
                  <a:pt x="51" y="27"/>
                  <a:pt x="52" y="40"/>
                </a:cubicBezTo>
                <a:close/>
                <a:moveTo>
                  <a:pt x="44" y="43"/>
                </a:moveTo>
                <a:cubicBezTo>
                  <a:pt x="44" y="49"/>
                  <a:pt x="34" y="50"/>
                  <a:pt x="34" y="43"/>
                </a:cubicBezTo>
                <a:cubicBezTo>
                  <a:pt x="34" y="37"/>
                  <a:pt x="43" y="37"/>
                  <a:pt x="44" y="43"/>
                </a:cubicBezTo>
                <a:close/>
                <a:moveTo>
                  <a:pt x="58" y="61"/>
                </a:moveTo>
                <a:cubicBezTo>
                  <a:pt x="44" y="85"/>
                  <a:pt x="22" y="83"/>
                  <a:pt x="17" y="63"/>
                </a:cubicBezTo>
                <a:cubicBezTo>
                  <a:pt x="4" y="58"/>
                  <a:pt x="0" y="45"/>
                  <a:pt x="9" y="34"/>
                </a:cubicBezTo>
                <a:cubicBezTo>
                  <a:pt x="10" y="33"/>
                  <a:pt x="10" y="32"/>
                  <a:pt x="10" y="31"/>
                </a:cubicBezTo>
                <a:cubicBezTo>
                  <a:pt x="7" y="16"/>
                  <a:pt x="18" y="7"/>
                  <a:pt x="33" y="10"/>
                </a:cubicBezTo>
                <a:cubicBezTo>
                  <a:pt x="34" y="10"/>
                  <a:pt x="35" y="10"/>
                  <a:pt x="36" y="9"/>
                </a:cubicBezTo>
                <a:cubicBezTo>
                  <a:pt x="48" y="0"/>
                  <a:pt x="62" y="4"/>
                  <a:pt x="66" y="18"/>
                </a:cubicBezTo>
                <a:cubicBezTo>
                  <a:pt x="67" y="19"/>
                  <a:pt x="67" y="19"/>
                  <a:pt x="68" y="20"/>
                </a:cubicBezTo>
                <a:cubicBezTo>
                  <a:pt x="80" y="25"/>
                  <a:pt x="83" y="37"/>
                  <a:pt x="76" y="47"/>
                </a:cubicBezTo>
                <a:cubicBezTo>
                  <a:pt x="76" y="47"/>
                  <a:pt x="75" y="47"/>
                  <a:pt x="75" y="47"/>
                </a:cubicBezTo>
                <a:cubicBezTo>
                  <a:pt x="75" y="47"/>
                  <a:pt x="75" y="47"/>
                  <a:pt x="75" y="47"/>
                </a:cubicBezTo>
                <a:cubicBezTo>
                  <a:pt x="74" y="45"/>
                  <a:pt x="73" y="43"/>
                  <a:pt x="73" y="42"/>
                </a:cubicBezTo>
                <a:cubicBezTo>
                  <a:pt x="72" y="41"/>
                  <a:pt x="72" y="40"/>
                  <a:pt x="73" y="39"/>
                </a:cubicBezTo>
                <a:cubicBezTo>
                  <a:pt x="75" y="33"/>
                  <a:pt x="74" y="28"/>
                  <a:pt x="69" y="24"/>
                </a:cubicBezTo>
                <a:cubicBezTo>
                  <a:pt x="68" y="24"/>
                  <a:pt x="68" y="24"/>
                  <a:pt x="68" y="25"/>
                </a:cubicBezTo>
                <a:cubicBezTo>
                  <a:pt x="68" y="27"/>
                  <a:pt x="68" y="30"/>
                  <a:pt x="67" y="34"/>
                </a:cubicBezTo>
                <a:cubicBezTo>
                  <a:pt x="67" y="35"/>
                  <a:pt x="67" y="36"/>
                  <a:pt x="68" y="37"/>
                </a:cubicBezTo>
                <a:cubicBezTo>
                  <a:pt x="82" y="58"/>
                  <a:pt x="71" y="76"/>
                  <a:pt x="52" y="72"/>
                </a:cubicBezTo>
                <a:cubicBezTo>
                  <a:pt x="52" y="72"/>
                  <a:pt x="51" y="72"/>
                  <a:pt x="52" y="71"/>
                </a:cubicBezTo>
                <a:cubicBezTo>
                  <a:pt x="53" y="70"/>
                  <a:pt x="54" y="68"/>
                  <a:pt x="55" y="67"/>
                </a:cubicBezTo>
                <a:cubicBezTo>
                  <a:pt x="56" y="66"/>
                  <a:pt x="57" y="66"/>
                  <a:pt x="58" y="66"/>
                </a:cubicBezTo>
                <a:cubicBezTo>
                  <a:pt x="66" y="66"/>
                  <a:pt x="71" y="61"/>
                  <a:pt x="71" y="54"/>
                </a:cubicBezTo>
                <a:cubicBezTo>
                  <a:pt x="71" y="53"/>
                  <a:pt x="70" y="53"/>
                  <a:pt x="70" y="53"/>
                </a:cubicBezTo>
                <a:cubicBezTo>
                  <a:pt x="67" y="55"/>
                  <a:pt x="64" y="57"/>
                  <a:pt x="60" y="59"/>
                </a:cubicBezTo>
                <a:cubicBezTo>
                  <a:pt x="59" y="60"/>
                  <a:pt x="58" y="60"/>
                  <a:pt x="58" y="61"/>
                </a:cubicBezTo>
                <a:close/>
                <a:moveTo>
                  <a:pt x="16" y="53"/>
                </a:moveTo>
                <a:cubicBezTo>
                  <a:pt x="16" y="52"/>
                  <a:pt x="16" y="50"/>
                  <a:pt x="17" y="49"/>
                </a:cubicBezTo>
                <a:cubicBezTo>
                  <a:pt x="17" y="48"/>
                  <a:pt x="17" y="47"/>
                  <a:pt x="16" y="46"/>
                </a:cubicBezTo>
                <a:cubicBezTo>
                  <a:pt x="14" y="43"/>
                  <a:pt x="13" y="40"/>
                  <a:pt x="12" y="38"/>
                </a:cubicBezTo>
                <a:cubicBezTo>
                  <a:pt x="12" y="37"/>
                  <a:pt x="11" y="37"/>
                  <a:pt x="11" y="38"/>
                </a:cubicBezTo>
                <a:cubicBezTo>
                  <a:pt x="7" y="44"/>
                  <a:pt x="9" y="50"/>
                  <a:pt x="15" y="54"/>
                </a:cubicBezTo>
                <a:cubicBezTo>
                  <a:pt x="16" y="54"/>
                  <a:pt x="16" y="54"/>
                  <a:pt x="16" y="5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0" name="Freeform 32"/>
          <p:cNvSpPr>
            <a:spLocks noEditPoints="1"/>
          </p:cNvSpPr>
          <p:nvPr/>
        </p:nvSpPr>
        <p:spPr bwMode="auto">
          <a:xfrm>
            <a:off x="979488" y="4152900"/>
            <a:ext cx="228600" cy="228600"/>
          </a:xfrm>
          <a:custGeom>
            <a:avLst/>
            <a:gdLst>
              <a:gd name="T0" fmla="*/ 82 w 82"/>
              <a:gd name="T1" fmla="*/ 41 h 82"/>
              <a:gd name="T2" fmla="*/ 0 w 82"/>
              <a:gd name="T3" fmla="*/ 41 h 82"/>
              <a:gd name="T4" fmla="*/ 63 w 82"/>
              <a:gd name="T5" fmla="*/ 43 h 82"/>
              <a:gd name="T6" fmla="*/ 67 w 82"/>
              <a:gd name="T7" fmla="*/ 35 h 82"/>
              <a:gd name="T8" fmla="*/ 74 w 82"/>
              <a:gd name="T9" fmla="*/ 39 h 82"/>
              <a:gd name="T10" fmla="*/ 76 w 82"/>
              <a:gd name="T11" fmla="*/ 33 h 82"/>
              <a:gd name="T12" fmla="*/ 76 w 82"/>
              <a:gd name="T13" fmla="*/ 41 h 82"/>
              <a:gd name="T14" fmla="*/ 76 w 82"/>
              <a:gd name="T15" fmla="*/ 44 h 82"/>
              <a:gd name="T16" fmla="*/ 76 w 82"/>
              <a:gd name="T17" fmla="*/ 46 h 82"/>
              <a:gd name="T18" fmla="*/ 75 w 82"/>
              <a:gd name="T19" fmla="*/ 46 h 82"/>
              <a:gd name="T20" fmla="*/ 72 w 82"/>
              <a:gd name="T21" fmla="*/ 44 h 82"/>
              <a:gd name="T22" fmla="*/ 72 w 82"/>
              <a:gd name="T23" fmla="*/ 47 h 82"/>
              <a:gd name="T24" fmla="*/ 75 w 82"/>
              <a:gd name="T25" fmla="*/ 49 h 82"/>
              <a:gd name="T26" fmla="*/ 41 w 82"/>
              <a:gd name="T27" fmla="*/ 76 h 82"/>
              <a:gd name="T28" fmla="*/ 41 w 82"/>
              <a:gd name="T29" fmla="*/ 5 h 82"/>
              <a:gd name="T30" fmla="*/ 52 w 82"/>
              <a:gd name="T31" fmla="*/ 8 h 82"/>
              <a:gd name="T32" fmla="*/ 37 w 82"/>
              <a:gd name="T33" fmla="*/ 15 h 82"/>
              <a:gd name="T34" fmla="*/ 30 w 82"/>
              <a:gd name="T35" fmla="*/ 17 h 82"/>
              <a:gd name="T36" fmla="*/ 29 w 82"/>
              <a:gd name="T37" fmla="*/ 24 h 82"/>
              <a:gd name="T38" fmla="*/ 26 w 82"/>
              <a:gd name="T39" fmla="*/ 29 h 82"/>
              <a:gd name="T40" fmla="*/ 24 w 82"/>
              <a:gd name="T41" fmla="*/ 31 h 82"/>
              <a:gd name="T42" fmla="*/ 26 w 82"/>
              <a:gd name="T43" fmla="*/ 33 h 82"/>
              <a:gd name="T44" fmla="*/ 29 w 82"/>
              <a:gd name="T45" fmla="*/ 32 h 82"/>
              <a:gd name="T46" fmla="*/ 33 w 82"/>
              <a:gd name="T47" fmla="*/ 28 h 82"/>
              <a:gd name="T48" fmla="*/ 38 w 82"/>
              <a:gd name="T49" fmla="*/ 30 h 82"/>
              <a:gd name="T50" fmla="*/ 41 w 82"/>
              <a:gd name="T51" fmla="*/ 34 h 82"/>
              <a:gd name="T52" fmla="*/ 35 w 82"/>
              <a:gd name="T53" fmla="*/ 34 h 82"/>
              <a:gd name="T54" fmla="*/ 32 w 82"/>
              <a:gd name="T55" fmla="*/ 32 h 82"/>
              <a:gd name="T56" fmla="*/ 25 w 82"/>
              <a:gd name="T57" fmla="*/ 37 h 82"/>
              <a:gd name="T58" fmla="*/ 23 w 82"/>
              <a:gd name="T59" fmla="*/ 46 h 82"/>
              <a:gd name="T60" fmla="*/ 28 w 82"/>
              <a:gd name="T61" fmla="*/ 51 h 82"/>
              <a:gd name="T62" fmla="*/ 35 w 82"/>
              <a:gd name="T63" fmla="*/ 51 h 82"/>
              <a:gd name="T64" fmla="*/ 43 w 82"/>
              <a:gd name="T65" fmla="*/ 70 h 82"/>
              <a:gd name="T66" fmla="*/ 49 w 82"/>
              <a:gd name="T67" fmla="*/ 57 h 82"/>
              <a:gd name="T68" fmla="*/ 49 w 82"/>
              <a:gd name="T69" fmla="*/ 44 h 82"/>
              <a:gd name="T70" fmla="*/ 44 w 82"/>
              <a:gd name="T71" fmla="*/ 38 h 82"/>
              <a:gd name="T72" fmla="*/ 47 w 82"/>
              <a:gd name="T73" fmla="*/ 41 h 82"/>
              <a:gd name="T74" fmla="*/ 53 w 82"/>
              <a:gd name="T75" fmla="*/ 37 h 82"/>
              <a:gd name="T76" fmla="*/ 50 w 82"/>
              <a:gd name="T77" fmla="*/ 34 h 82"/>
              <a:gd name="T78" fmla="*/ 55 w 82"/>
              <a:gd name="T79" fmla="*/ 34 h 82"/>
              <a:gd name="T80" fmla="*/ 62 w 82"/>
              <a:gd name="T81" fmla="*/ 43 h 82"/>
              <a:gd name="T82" fmla="*/ 51 w 82"/>
              <a:gd name="T83" fmla="*/ 58 h 82"/>
              <a:gd name="T84" fmla="*/ 49 w 82"/>
              <a:gd name="T85" fmla="*/ 63 h 82"/>
              <a:gd name="T86" fmla="*/ 52 w 82"/>
              <a:gd name="T87" fmla="*/ 5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</a:cxnLst>
            <a:rect l="0" t="0" r="r" b="b"/>
            <a:pathLst>
              <a:path w="82" h="82">
                <a:moveTo>
                  <a:pt x="41" y="0"/>
                </a:moveTo>
                <a:cubicBezTo>
                  <a:pt x="64" y="0"/>
                  <a:pt x="82" y="18"/>
                  <a:pt x="82" y="41"/>
                </a:cubicBezTo>
                <a:cubicBezTo>
                  <a:pt x="82" y="63"/>
                  <a:pt x="64" y="82"/>
                  <a:pt x="41" y="82"/>
                </a:cubicBezTo>
                <a:cubicBezTo>
                  <a:pt x="18" y="82"/>
                  <a:pt x="0" y="63"/>
                  <a:pt x="0" y="41"/>
                </a:cubicBezTo>
                <a:cubicBezTo>
                  <a:pt x="0" y="18"/>
                  <a:pt x="18" y="0"/>
                  <a:pt x="41" y="0"/>
                </a:cubicBezTo>
                <a:close/>
                <a:moveTo>
                  <a:pt x="63" y="43"/>
                </a:moveTo>
                <a:cubicBezTo>
                  <a:pt x="64" y="40"/>
                  <a:pt x="64" y="38"/>
                  <a:pt x="65" y="35"/>
                </a:cubicBezTo>
                <a:cubicBezTo>
                  <a:pt x="65" y="34"/>
                  <a:pt x="65" y="34"/>
                  <a:pt x="67" y="35"/>
                </a:cubicBezTo>
                <a:cubicBezTo>
                  <a:pt x="68" y="37"/>
                  <a:pt x="70" y="38"/>
                  <a:pt x="72" y="40"/>
                </a:cubicBezTo>
                <a:cubicBezTo>
                  <a:pt x="73" y="41"/>
                  <a:pt x="74" y="41"/>
                  <a:pt x="74" y="39"/>
                </a:cubicBezTo>
                <a:cubicBezTo>
                  <a:pt x="74" y="37"/>
                  <a:pt x="74" y="35"/>
                  <a:pt x="75" y="33"/>
                </a:cubicBezTo>
                <a:cubicBezTo>
                  <a:pt x="75" y="32"/>
                  <a:pt x="75" y="32"/>
                  <a:pt x="76" y="33"/>
                </a:cubicBezTo>
                <a:cubicBezTo>
                  <a:pt x="76" y="36"/>
                  <a:pt x="76" y="38"/>
                  <a:pt x="76" y="41"/>
                </a:cubicBezTo>
                <a:cubicBezTo>
                  <a:pt x="76" y="41"/>
                  <a:pt x="77" y="41"/>
                  <a:pt x="76" y="41"/>
                </a:cubicBezTo>
                <a:cubicBezTo>
                  <a:pt x="75" y="43"/>
                  <a:pt x="75" y="43"/>
                  <a:pt x="75" y="43"/>
                </a:cubicBezTo>
                <a:cubicBezTo>
                  <a:pt x="75" y="44"/>
                  <a:pt x="75" y="44"/>
                  <a:pt x="76" y="44"/>
                </a:cubicBezTo>
                <a:cubicBezTo>
                  <a:pt x="76" y="44"/>
                  <a:pt x="76" y="45"/>
                  <a:pt x="76" y="45"/>
                </a:cubicBezTo>
                <a:cubicBezTo>
                  <a:pt x="76" y="45"/>
                  <a:pt x="76" y="46"/>
                  <a:pt x="76" y="46"/>
                </a:cubicBezTo>
                <a:cubicBezTo>
                  <a:pt x="76" y="46"/>
                  <a:pt x="76" y="47"/>
                  <a:pt x="76" y="47"/>
                </a:cubicBezTo>
                <a:cubicBezTo>
                  <a:pt x="75" y="47"/>
                  <a:pt x="75" y="46"/>
                  <a:pt x="75" y="46"/>
                </a:cubicBezTo>
                <a:cubicBezTo>
                  <a:pt x="74" y="46"/>
                  <a:pt x="74" y="47"/>
                  <a:pt x="73" y="45"/>
                </a:cubicBezTo>
                <a:cubicBezTo>
                  <a:pt x="73" y="45"/>
                  <a:pt x="73" y="45"/>
                  <a:pt x="72" y="44"/>
                </a:cubicBezTo>
                <a:cubicBezTo>
                  <a:pt x="70" y="39"/>
                  <a:pt x="70" y="39"/>
                  <a:pt x="71" y="45"/>
                </a:cubicBezTo>
                <a:cubicBezTo>
                  <a:pt x="72" y="46"/>
                  <a:pt x="72" y="47"/>
                  <a:pt x="72" y="47"/>
                </a:cubicBezTo>
                <a:cubicBezTo>
                  <a:pt x="72" y="49"/>
                  <a:pt x="73" y="49"/>
                  <a:pt x="74" y="49"/>
                </a:cubicBezTo>
                <a:cubicBezTo>
                  <a:pt x="74" y="49"/>
                  <a:pt x="75" y="49"/>
                  <a:pt x="75" y="49"/>
                </a:cubicBezTo>
                <a:cubicBezTo>
                  <a:pt x="75" y="49"/>
                  <a:pt x="76" y="49"/>
                  <a:pt x="75" y="49"/>
                </a:cubicBezTo>
                <a:cubicBezTo>
                  <a:pt x="72" y="65"/>
                  <a:pt x="58" y="76"/>
                  <a:pt x="41" y="76"/>
                </a:cubicBezTo>
                <a:cubicBezTo>
                  <a:pt x="21" y="76"/>
                  <a:pt x="6" y="60"/>
                  <a:pt x="6" y="41"/>
                </a:cubicBezTo>
                <a:cubicBezTo>
                  <a:pt x="6" y="21"/>
                  <a:pt x="21" y="5"/>
                  <a:pt x="41" y="5"/>
                </a:cubicBezTo>
                <a:cubicBezTo>
                  <a:pt x="45" y="5"/>
                  <a:pt x="48" y="6"/>
                  <a:pt x="52" y="7"/>
                </a:cubicBezTo>
                <a:cubicBezTo>
                  <a:pt x="52" y="7"/>
                  <a:pt x="52" y="8"/>
                  <a:pt x="52" y="8"/>
                </a:cubicBezTo>
                <a:cubicBezTo>
                  <a:pt x="48" y="10"/>
                  <a:pt x="44" y="12"/>
                  <a:pt x="41" y="14"/>
                </a:cubicBezTo>
                <a:cubicBezTo>
                  <a:pt x="39" y="15"/>
                  <a:pt x="39" y="15"/>
                  <a:pt x="37" y="15"/>
                </a:cubicBezTo>
                <a:cubicBezTo>
                  <a:pt x="36" y="15"/>
                  <a:pt x="34" y="16"/>
                  <a:pt x="32" y="16"/>
                </a:cubicBezTo>
                <a:cubicBezTo>
                  <a:pt x="31" y="16"/>
                  <a:pt x="31" y="16"/>
                  <a:pt x="30" y="17"/>
                </a:cubicBezTo>
                <a:cubicBezTo>
                  <a:pt x="30" y="19"/>
                  <a:pt x="30" y="20"/>
                  <a:pt x="30" y="22"/>
                </a:cubicBezTo>
                <a:cubicBezTo>
                  <a:pt x="29" y="23"/>
                  <a:pt x="29" y="23"/>
                  <a:pt x="29" y="24"/>
                </a:cubicBezTo>
                <a:cubicBezTo>
                  <a:pt x="28" y="26"/>
                  <a:pt x="28" y="27"/>
                  <a:pt x="27" y="28"/>
                </a:cubicBezTo>
                <a:cubicBezTo>
                  <a:pt x="27" y="29"/>
                  <a:pt x="27" y="29"/>
                  <a:pt x="26" y="29"/>
                </a:cubicBezTo>
                <a:cubicBezTo>
                  <a:pt x="26" y="29"/>
                  <a:pt x="25" y="30"/>
                  <a:pt x="25" y="30"/>
                </a:cubicBezTo>
                <a:cubicBezTo>
                  <a:pt x="24" y="30"/>
                  <a:pt x="24" y="30"/>
                  <a:pt x="24" y="31"/>
                </a:cubicBezTo>
                <a:cubicBezTo>
                  <a:pt x="24" y="31"/>
                  <a:pt x="24" y="32"/>
                  <a:pt x="25" y="32"/>
                </a:cubicBezTo>
                <a:cubicBezTo>
                  <a:pt x="25" y="33"/>
                  <a:pt x="25" y="33"/>
                  <a:pt x="26" y="33"/>
                </a:cubicBezTo>
                <a:cubicBezTo>
                  <a:pt x="26" y="33"/>
                  <a:pt x="26" y="33"/>
                  <a:pt x="27" y="33"/>
                </a:cubicBezTo>
                <a:cubicBezTo>
                  <a:pt x="28" y="33"/>
                  <a:pt x="28" y="33"/>
                  <a:pt x="29" y="32"/>
                </a:cubicBezTo>
                <a:cubicBezTo>
                  <a:pt x="29" y="31"/>
                  <a:pt x="30" y="30"/>
                  <a:pt x="31" y="29"/>
                </a:cubicBezTo>
                <a:cubicBezTo>
                  <a:pt x="31" y="28"/>
                  <a:pt x="32" y="28"/>
                  <a:pt x="33" y="28"/>
                </a:cubicBezTo>
                <a:cubicBezTo>
                  <a:pt x="34" y="29"/>
                  <a:pt x="35" y="29"/>
                  <a:pt x="36" y="29"/>
                </a:cubicBezTo>
                <a:cubicBezTo>
                  <a:pt x="37" y="30"/>
                  <a:pt x="37" y="30"/>
                  <a:pt x="38" y="30"/>
                </a:cubicBezTo>
                <a:cubicBezTo>
                  <a:pt x="39" y="31"/>
                  <a:pt x="40" y="32"/>
                  <a:pt x="41" y="33"/>
                </a:cubicBezTo>
                <a:cubicBezTo>
                  <a:pt x="42" y="33"/>
                  <a:pt x="41" y="34"/>
                  <a:pt x="41" y="34"/>
                </a:cubicBezTo>
                <a:cubicBezTo>
                  <a:pt x="39" y="34"/>
                  <a:pt x="38" y="34"/>
                  <a:pt x="37" y="34"/>
                </a:cubicBezTo>
                <a:cubicBezTo>
                  <a:pt x="36" y="35"/>
                  <a:pt x="36" y="34"/>
                  <a:pt x="35" y="34"/>
                </a:cubicBezTo>
                <a:cubicBezTo>
                  <a:pt x="35" y="33"/>
                  <a:pt x="34" y="33"/>
                  <a:pt x="33" y="32"/>
                </a:cubicBezTo>
                <a:cubicBezTo>
                  <a:pt x="33" y="32"/>
                  <a:pt x="32" y="32"/>
                  <a:pt x="32" y="32"/>
                </a:cubicBezTo>
                <a:cubicBezTo>
                  <a:pt x="30" y="33"/>
                  <a:pt x="28" y="34"/>
                  <a:pt x="26" y="35"/>
                </a:cubicBezTo>
                <a:cubicBezTo>
                  <a:pt x="25" y="35"/>
                  <a:pt x="25" y="36"/>
                  <a:pt x="25" y="37"/>
                </a:cubicBezTo>
                <a:cubicBezTo>
                  <a:pt x="24" y="39"/>
                  <a:pt x="24" y="42"/>
                  <a:pt x="23" y="44"/>
                </a:cubicBezTo>
                <a:cubicBezTo>
                  <a:pt x="22" y="45"/>
                  <a:pt x="22" y="45"/>
                  <a:pt x="23" y="46"/>
                </a:cubicBezTo>
                <a:cubicBezTo>
                  <a:pt x="24" y="48"/>
                  <a:pt x="25" y="49"/>
                  <a:pt x="26" y="51"/>
                </a:cubicBezTo>
                <a:cubicBezTo>
                  <a:pt x="27" y="52"/>
                  <a:pt x="27" y="52"/>
                  <a:pt x="28" y="51"/>
                </a:cubicBezTo>
                <a:cubicBezTo>
                  <a:pt x="30" y="51"/>
                  <a:pt x="32" y="51"/>
                  <a:pt x="33" y="50"/>
                </a:cubicBezTo>
                <a:cubicBezTo>
                  <a:pt x="34" y="50"/>
                  <a:pt x="35" y="50"/>
                  <a:pt x="35" y="51"/>
                </a:cubicBezTo>
                <a:cubicBezTo>
                  <a:pt x="37" y="57"/>
                  <a:pt x="39" y="63"/>
                  <a:pt x="41" y="69"/>
                </a:cubicBezTo>
                <a:cubicBezTo>
                  <a:pt x="42" y="71"/>
                  <a:pt x="42" y="71"/>
                  <a:pt x="43" y="70"/>
                </a:cubicBezTo>
                <a:cubicBezTo>
                  <a:pt x="45" y="67"/>
                  <a:pt x="46" y="64"/>
                  <a:pt x="48" y="61"/>
                </a:cubicBezTo>
                <a:cubicBezTo>
                  <a:pt x="49" y="59"/>
                  <a:pt x="49" y="59"/>
                  <a:pt x="49" y="57"/>
                </a:cubicBezTo>
                <a:cubicBezTo>
                  <a:pt x="50" y="53"/>
                  <a:pt x="50" y="50"/>
                  <a:pt x="51" y="46"/>
                </a:cubicBezTo>
                <a:cubicBezTo>
                  <a:pt x="51" y="44"/>
                  <a:pt x="51" y="44"/>
                  <a:pt x="49" y="44"/>
                </a:cubicBezTo>
                <a:cubicBezTo>
                  <a:pt x="48" y="45"/>
                  <a:pt x="48" y="44"/>
                  <a:pt x="47" y="43"/>
                </a:cubicBezTo>
                <a:cubicBezTo>
                  <a:pt x="46" y="41"/>
                  <a:pt x="45" y="39"/>
                  <a:pt x="44" y="38"/>
                </a:cubicBezTo>
                <a:cubicBezTo>
                  <a:pt x="43" y="36"/>
                  <a:pt x="43" y="36"/>
                  <a:pt x="44" y="37"/>
                </a:cubicBezTo>
                <a:cubicBezTo>
                  <a:pt x="45" y="38"/>
                  <a:pt x="46" y="40"/>
                  <a:pt x="47" y="41"/>
                </a:cubicBezTo>
                <a:cubicBezTo>
                  <a:pt x="49" y="42"/>
                  <a:pt x="49" y="42"/>
                  <a:pt x="50" y="41"/>
                </a:cubicBezTo>
                <a:cubicBezTo>
                  <a:pt x="51" y="40"/>
                  <a:pt x="52" y="38"/>
                  <a:pt x="53" y="37"/>
                </a:cubicBezTo>
                <a:cubicBezTo>
                  <a:pt x="54" y="36"/>
                  <a:pt x="54" y="36"/>
                  <a:pt x="52" y="35"/>
                </a:cubicBezTo>
                <a:cubicBezTo>
                  <a:pt x="51" y="35"/>
                  <a:pt x="51" y="34"/>
                  <a:pt x="50" y="34"/>
                </a:cubicBezTo>
                <a:cubicBezTo>
                  <a:pt x="49" y="33"/>
                  <a:pt x="48" y="33"/>
                  <a:pt x="50" y="34"/>
                </a:cubicBezTo>
                <a:cubicBezTo>
                  <a:pt x="52" y="34"/>
                  <a:pt x="53" y="34"/>
                  <a:pt x="55" y="34"/>
                </a:cubicBezTo>
                <a:cubicBezTo>
                  <a:pt x="57" y="35"/>
                  <a:pt x="57" y="35"/>
                  <a:pt x="58" y="36"/>
                </a:cubicBezTo>
                <a:cubicBezTo>
                  <a:pt x="59" y="39"/>
                  <a:pt x="60" y="41"/>
                  <a:pt x="62" y="43"/>
                </a:cubicBezTo>
                <a:cubicBezTo>
                  <a:pt x="62" y="45"/>
                  <a:pt x="63" y="44"/>
                  <a:pt x="63" y="43"/>
                </a:cubicBezTo>
                <a:close/>
                <a:moveTo>
                  <a:pt x="51" y="58"/>
                </a:moveTo>
                <a:cubicBezTo>
                  <a:pt x="51" y="58"/>
                  <a:pt x="50" y="59"/>
                  <a:pt x="50" y="59"/>
                </a:cubicBezTo>
                <a:cubicBezTo>
                  <a:pt x="49" y="61"/>
                  <a:pt x="49" y="61"/>
                  <a:pt x="49" y="63"/>
                </a:cubicBezTo>
                <a:cubicBezTo>
                  <a:pt x="50" y="66"/>
                  <a:pt x="50" y="66"/>
                  <a:pt x="51" y="63"/>
                </a:cubicBezTo>
                <a:cubicBezTo>
                  <a:pt x="51" y="61"/>
                  <a:pt x="52" y="60"/>
                  <a:pt x="52" y="58"/>
                </a:cubicBezTo>
                <a:cubicBezTo>
                  <a:pt x="53" y="55"/>
                  <a:pt x="53" y="55"/>
                  <a:pt x="51" y="5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1" name="Rectangle 33"/>
          <p:cNvSpPr>
            <a:spLocks noChangeArrowheads="1"/>
          </p:cNvSpPr>
          <p:nvPr/>
        </p:nvSpPr>
        <p:spPr bwMode="auto">
          <a:xfrm>
            <a:off x="1501775" y="15065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2" name="Rectangle 34"/>
          <p:cNvSpPr>
            <a:spLocks noChangeArrowheads="1"/>
          </p:cNvSpPr>
          <p:nvPr/>
        </p:nvSpPr>
        <p:spPr bwMode="auto">
          <a:xfrm>
            <a:off x="1501775" y="23574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3" name="Rectangle 35"/>
          <p:cNvSpPr>
            <a:spLocks noChangeArrowheads="1"/>
          </p:cNvSpPr>
          <p:nvPr/>
        </p:nvSpPr>
        <p:spPr bwMode="auto">
          <a:xfrm>
            <a:off x="1501775" y="318928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4" name="Rectangle 36"/>
          <p:cNvSpPr>
            <a:spLocks noChangeArrowheads="1"/>
          </p:cNvSpPr>
          <p:nvPr/>
        </p:nvSpPr>
        <p:spPr bwMode="auto">
          <a:xfrm>
            <a:off x="1501775" y="4046538"/>
            <a:ext cx="2808288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5" name="Rectangle 37"/>
          <p:cNvSpPr>
            <a:spLocks noChangeArrowheads="1"/>
          </p:cNvSpPr>
          <p:nvPr/>
        </p:nvSpPr>
        <p:spPr bwMode="auto">
          <a:xfrm>
            <a:off x="5389563" y="15065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6" name="Rectangle 38"/>
          <p:cNvSpPr>
            <a:spLocks noChangeArrowheads="1"/>
          </p:cNvSpPr>
          <p:nvPr/>
        </p:nvSpPr>
        <p:spPr bwMode="auto">
          <a:xfrm>
            <a:off x="5389563" y="23574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7" name="Rectangle 39"/>
          <p:cNvSpPr>
            <a:spLocks noChangeArrowheads="1"/>
          </p:cNvSpPr>
          <p:nvPr/>
        </p:nvSpPr>
        <p:spPr bwMode="auto">
          <a:xfrm>
            <a:off x="5389563" y="318928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148" name="Rectangle 40"/>
          <p:cNvSpPr>
            <a:spLocks noChangeArrowheads="1"/>
          </p:cNvSpPr>
          <p:nvPr/>
        </p:nvSpPr>
        <p:spPr bwMode="auto">
          <a:xfrm>
            <a:off x="5389563" y="4046538"/>
            <a:ext cx="2808287" cy="438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>
                <a:solidFill>
                  <a:schemeClr val="bg2"/>
                </a:solidFill>
              </a:rPr>
              <a:t>We have many PowerPoint </a:t>
            </a:r>
            <a:r>
              <a:rPr lang="zh-CN" altLang="en-US" sz="800">
                <a:solidFill>
                  <a:schemeClr val="bg2"/>
                </a:solidFill>
              </a:rPr>
              <a:t>templates</a:t>
            </a:r>
            <a:r>
              <a:rPr lang="en-US" altLang="zh-CN" sz="80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2"/>
              </a:solidFill>
            </a:endParaRPr>
          </a:p>
        </p:txBody>
      </p:sp>
      <p:sp>
        <p:nvSpPr>
          <p:cNvPr id="4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1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2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1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1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2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1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1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1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5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1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7" presetID="2" presetClass="entr" presetSubtype="2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0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1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4" dur="600" fill="hold"/>
                                            <p:tgtEl>
                                              <p:spTgt spid="1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5" presetID="2" presetClass="entr" presetSubtype="2" fill="hold" grpId="0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10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8" dur="600" fill="hold"/>
                                            <p:tgtEl>
                                              <p:spTgt spid="1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25" grpId="0" animBg="1"/>
          <p:bldP spid="128" grpId="0" animBg="1"/>
          <p:bldP spid="131" grpId="0" animBg="1"/>
          <p:bldP spid="134" grpId="0" animBg="1"/>
          <p:bldP spid="137" grpId="0" animBg="1"/>
          <p:bldP spid="140" grpId="0" animBg="1"/>
          <p:bldP spid="141" grpId="0"/>
          <p:bldP spid="142" grpId="0"/>
          <p:bldP spid="143" grpId="0"/>
          <p:bldP spid="144" grpId="0"/>
          <p:bldP spid="145" grpId="0"/>
          <p:bldP spid="146" grpId="0"/>
          <p:bldP spid="147" grpId="0"/>
          <p:bldP spid="148" grpId="0"/>
          <p:bldP spid="40" grpId="0"/>
          <p:bldP spid="41" grpId="0"/>
        </p:bldLst>
      </p:timing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85601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Freeform 34"/>
          <p:cNvSpPr>
            <a:spLocks/>
          </p:cNvSpPr>
          <p:nvPr/>
        </p:nvSpPr>
        <p:spPr bwMode="auto">
          <a:xfrm>
            <a:off x="3197225" y="1582738"/>
            <a:ext cx="704850" cy="206375"/>
          </a:xfrm>
          <a:custGeom>
            <a:avLst/>
            <a:gdLst>
              <a:gd name="T0" fmla="*/ 444 w 444"/>
              <a:gd name="T1" fmla="*/ 130 h 130"/>
              <a:gd name="T2" fmla="*/ 444 w 444"/>
              <a:gd name="T3" fmla="*/ 0 h 130"/>
              <a:gd name="T4" fmla="*/ 0 w 444"/>
              <a:gd name="T5" fmla="*/ 0 h 13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44" h="130">
                <a:moveTo>
                  <a:pt x="444" y="130"/>
                </a:moveTo>
                <a:lnTo>
                  <a:pt x="444" y="0"/>
                </a:lnTo>
                <a:lnTo>
                  <a:pt x="0" y="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6" name="Freeform 35"/>
          <p:cNvSpPr>
            <a:spLocks/>
          </p:cNvSpPr>
          <p:nvPr/>
        </p:nvSpPr>
        <p:spPr bwMode="auto">
          <a:xfrm>
            <a:off x="4945063" y="1582738"/>
            <a:ext cx="679450" cy="319087"/>
          </a:xfrm>
          <a:custGeom>
            <a:avLst/>
            <a:gdLst>
              <a:gd name="T0" fmla="*/ 0 w 428"/>
              <a:gd name="T1" fmla="*/ 201 h 201"/>
              <a:gd name="T2" fmla="*/ 0 w 428"/>
              <a:gd name="T3" fmla="*/ 0 h 201"/>
              <a:gd name="T4" fmla="*/ 428 w 428"/>
              <a:gd name="T5" fmla="*/ 0 h 2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28" h="201">
                <a:moveTo>
                  <a:pt x="0" y="201"/>
                </a:moveTo>
                <a:lnTo>
                  <a:pt x="0" y="0"/>
                </a:lnTo>
                <a:lnTo>
                  <a:pt x="428" y="0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36"/>
          <p:cNvSpPr>
            <a:spLocks/>
          </p:cNvSpPr>
          <p:nvPr/>
        </p:nvSpPr>
        <p:spPr bwMode="auto">
          <a:xfrm>
            <a:off x="6400800" y="2295525"/>
            <a:ext cx="1344613" cy="488950"/>
          </a:xfrm>
          <a:custGeom>
            <a:avLst/>
            <a:gdLst>
              <a:gd name="T0" fmla="*/ 0 w 847"/>
              <a:gd name="T1" fmla="*/ 308 h 308"/>
              <a:gd name="T2" fmla="*/ 0 w 847"/>
              <a:gd name="T3" fmla="*/ 0 h 308"/>
              <a:gd name="T4" fmla="*/ 847 w 847"/>
              <a:gd name="T5" fmla="*/ 0 h 308"/>
              <a:gd name="T6" fmla="*/ 847 w 847"/>
              <a:gd name="T7" fmla="*/ 105 h 3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847" h="308">
                <a:moveTo>
                  <a:pt x="0" y="308"/>
                </a:moveTo>
                <a:lnTo>
                  <a:pt x="0" y="0"/>
                </a:lnTo>
                <a:lnTo>
                  <a:pt x="847" y="0"/>
                </a:lnTo>
                <a:lnTo>
                  <a:pt x="847" y="105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37"/>
          <p:cNvSpPr>
            <a:spLocks/>
          </p:cNvSpPr>
          <p:nvPr/>
        </p:nvSpPr>
        <p:spPr bwMode="auto">
          <a:xfrm>
            <a:off x="1401763" y="2295525"/>
            <a:ext cx="1479550" cy="242888"/>
          </a:xfrm>
          <a:custGeom>
            <a:avLst/>
            <a:gdLst>
              <a:gd name="T0" fmla="*/ 932 w 932"/>
              <a:gd name="T1" fmla="*/ 153 h 153"/>
              <a:gd name="T2" fmla="*/ 932 w 932"/>
              <a:gd name="T3" fmla="*/ 0 h 153"/>
              <a:gd name="T4" fmla="*/ 0 w 932"/>
              <a:gd name="T5" fmla="*/ 0 h 153"/>
              <a:gd name="T6" fmla="*/ 0 w 932"/>
              <a:gd name="T7" fmla="*/ 105 h 1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932" h="153">
                <a:moveTo>
                  <a:pt x="932" y="153"/>
                </a:moveTo>
                <a:lnTo>
                  <a:pt x="932" y="0"/>
                </a:lnTo>
                <a:lnTo>
                  <a:pt x="0" y="0"/>
                </a:lnTo>
                <a:lnTo>
                  <a:pt x="0" y="105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38"/>
          <p:cNvSpPr>
            <a:spLocks/>
          </p:cNvSpPr>
          <p:nvPr/>
        </p:nvSpPr>
        <p:spPr bwMode="auto">
          <a:xfrm>
            <a:off x="3090863" y="3797300"/>
            <a:ext cx="989012" cy="446088"/>
          </a:xfrm>
          <a:custGeom>
            <a:avLst/>
            <a:gdLst>
              <a:gd name="T0" fmla="*/ 476 w 623"/>
              <a:gd name="T1" fmla="*/ 0 h 281"/>
              <a:gd name="T2" fmla="*/ 623 w 623"/>
              <a:gd name="T3" fmla="*/ 0 h 281"/>
              <a:gd name="T4" fmla="*/ 623 w 623"/>
              <a:gd name="T5" fmla="*/ 281 h 281"/>
              <a:gd name="T6" fmla="*/ 0 w 623"/>
              <a:gd name="T7" fmla="*/ 281 h 28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623" h="281">
                <a:moveTo>
                  <a:pt x="476" y="0"/>
                </a:moveTo>
                <a:lnTo>
                  <a:pt x="623" y="0"/>
                </a:lnTo>
                <a:lnTo>
                  <a:pt x="623" y="281"/>
                </a:lnTo>
                <a:lnTo>
                  <a:pt x="0" y="281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39"/>
          <p:cNvSpPr>
            <a:spLocks/>
          </p:cNvSpPr>
          <p:nvPr/>
        </p:nvSpPr>
        <p:spPr bwMode="auto">
          <a:xfrm>
            <a:off x="4622800" y="3470275"/>
            <a:ext cx="1157288" cy="773113"/>
          </a:xfrm>
          <a:custGeom>
            <a:avLst/>
            <a:gdLst>
              <a:gd name="T0" fmla="*/ 159 w 729"/>
              <a:gd name="T1" fmla="*/ 0 h 487"/>
              <a:gd name="T2" fmla="*/ 0 w 729"/>
              <a:gd name="T3" fmla="*/ 0 h 487"/>
              <a:gd name="T4" fmla="*/ 0 w 729"/>
              <a:gd name="T5" fmla="*/ 487 h 487"/>
              <a:gd name="T6" fmla="*/ 729 w 729"/>
              <a:gd name="T7" fmla="*/ 487 h 4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729" h="487">
                <a:moveTo>
                  <a:pt x="159" y="0"/>
                </a:moveTo>
                <a:lnTo>
                  <a:pt x="0" y="0"/>
                </a:lnTo>
                <a:lnTo>
                  <a:pt x="0" y="487"/>
                </a:lnTo>
                <a:lnTo>
                  <a:pt x="729" y="487"/>
                </a:lnTo>
              </a:path>
            </a:pathLst>
          </a:custGeom>
          <a:noFill/>
          <a:ln w="6350" cap="flat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Rectangle 40"/>
          <p:cNvSpPr>
            <a:spLocks noChangeArrowheads="1"/>
          </p:cNvSpPr>
          <p:nvPr/>
        </p:nvSpPr>
        <p:spPr bwMode="auto">
          <a:xfrm>
            <a:off x="427038" y="25622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2" name="Rectangle 41"/>
          <p:cNvSpPr>
            <a:spLocks noChangeArrowheads="1"/>
          </p:cNvSpPr>
          <p:nvPr/>
        </p:nvSpPr>
        <p:spPr bwMode="auto">
          <a:xfrm>
            <a:off x="1201738" y="124777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2FB6A8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3" name="Rectangle 42"/>
          <p:cNvSpPr>
            <a:spLocks noChangeArrowheads="1"/>
          </p:cNvSpPr>
          <p:nvPr/>
        </p:nvSpPr>
        <p:spPr bwMode="auto">
          <a:xfrm>
            <a:off x="5659438" y="124777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4" name="Rectangle 43"/>
          <p:cNvSpPr>
            <a:spLocks noChangeArrowheads="1"/>
          </p:cNvSpPr>
          <p:nvPr/>
        </p:nvSpPr>
        <p:spPr bwMode="auto">
          <a:xfrm>
            <a:off x="6777038" y="25622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5" name="Rectangle 44"/>
          <p:cNvSpPr>
            <a:spLocks noChangeArrowheads="1"/>
          </p:cNvSpPr>
          <p:nvPr/>
        </p:nvSpPr>
        <p:spPr bwMode="auto">
          <a:xfrm>
            <a:off x="5867400" y="38830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F7BA3B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46" name="Rectangle 45"/>
          <p:cNvSpPr>
            <a:spLocks noChangeArrowheads="1"/>
          </p:cNvSpPr>
          <p:nvPr/>
        </p:nvSpPr>
        <p:spPr bwMode="auto">
          <a:xfrm>
            <a:off x="1079500" y="3883025"/>
            <a:ext cx="1943100" cy="7755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</a:t>
            </a:r>
          </a:p>
          <a:p>
            <a:pPr algn="ctr">
              <a:lnSpc>
                <a:spcPct val="120000"/>
              </a:lnSpc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273425" y="1789113"/>
            <a:ext cx="1252538" cy="1447800"/>
            <a:chOff x="3273425" y="1789113"/>
            <a:chExt cx="1252538" cy="1447800"/>
          </a:xfrm>
        </p:grpSpPr>
        <p:sp>
          <p:nvSpPr>
            <p:cNvPr id="4" name="Freeform 5"/>
            <p:cNvSpPr>
              <a:spLocks/>
            </p:cNvSpPr>
            <p:nvPr/>
          </p:nvSpPr>
          <p:spPr bwMode="auto">
            <a:xfrm>
              <a:off x="3273425" y="1789113"/>
              <a:ext cx="1252538" cy="1447800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0" name="Freeform 5"/>
            <p:cNvSpPr>
              <a:spLocks/>
            </p:cNvSpPr>
            <p:nvPr/>
          </p:nvSpPr>
          <p:spPr bwMode="auto">
            <a:xfrm>
              <a:off x="3348038" y="1875357"/>
              <a:ext cx="1103312" cy="1275312"/>
            </a:xfrm>
            <a:custGeom>
              <a:avLst/>
              <a:gdLst>
                <a:gd name="T0" fmla="*/ 0 w 789"/>
                <a:gd name="T1" fmla="*/ 227 h 912"/>
                <a:gd name="T2" fmla="*/ 396 w 789"/>
                <a:gd name="T3" fmla="*/ 0 h 912"/>
                <a:gd name="T4" fmla="*/ 789 w 789"/>
                <a:gd name="T5" fmla="*/ 227 h 912"/>
                <a:gd name="T6" fmla="*/ 789 w 789"/>
                <a:gd name="T7" fmla="*/ 682 h 912"/>
                <a:gd name="T8" fmla="*/ 396 w 789"/>
                <a:gd name="T9" fmla="*/ 912 h 912"/>
                <a:gd name="T10" fmla="*/ 0 w 789"/>
                <a:gd name="T11" fmla="*/ 682 h 912"/>
                <a:gd name="T12" fmla="*/ 0 w 789"/>
                <a:gd name="T13" fmla="*/ 227 h 9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89" h="912">
                  <a:moveTo>
                    <a:pt x="0" y="227"/>
                  </a:moveTo>
                  <a:lnTo>
                    <a:pt x="396" y="0"/>
                  </a:lnTo>
                  <a:lnTo>
                    <a:pt x="789" y="227"/>
                  </a:lnTo>
                  <a:lnTo>
                    <a:pt x="789" y="682"/>
                  </a:lnTo>
                  <a:lnTo>
                    <a:pt x="396" y="912"/>
                  </a:lnTo>
                  <a:lnTo>
                    <a:pt x="0" y="682"/>
                  </a:lnTo>
                  <a:lnTo>
                    <a:pt x="0" y="227"/>
                  </a:lnTo>
                  <a:close/>
                </a:path>
              </a:pathLst>
            </a:cu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4875213" y="2495550"/>
            <a:ext cx="1125537" cy="1295400"/>
            <a:chOff x="4875213" y="2495550"/>
            <a:chExt cx="1125537" cy="1295400"/>
          </a:xfrm>
        </p:grpSpPr>
        <p:sp>
          <p:nvSpPr>
            <p:cNvPr id="5" name="Freeform 6"/>
            <p:cNvSpPr>
              <a:spLocks/>
            </p:cNvSpPr>
            <p:nvPr/>
          </p:nvSpPr>
          <p:spPr bwMode="auto">
            <a:xfrm>
              <a:off x="4875213" y="2495550"/>
              <a:ext cx="1125537" cy="1295400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3" name="Freeform 6"/>
            <p:cNvSpPr>
              <a:spLocks/>
            </p:cNvSpPr>
            <p:nvPr/>
          </p:nvSpPr>
          <p:spPr bwMode="auto">
            <a:xfrm>
              <a:off x="4938713" y="2582127"/>
              <a:ext cx="998538" cy="1149234"/>
            </a:xfrm>
            <a:custGeom>
              <a:avLst/>
              <a:gdLst>
                <a:gd name="T0" fmla="*/ 0 w 709"/>
                <a:gd name="T1" fmla="*/ 205 h 816"/>
                <a:gd name="T2" fmla="*/ 354 w 709"/>
                <a:gd name="T3" fmla="*/ 0 h 816"/>
                <a:gd name="T4" fmla="*/ 709 w 709"/>
                <a:gd name="T5" fmla="*/ 205 h 816"/>
                <a:gd name="T6" fmla="*/ 709 w 709"/>
                <a:gd name="T7" fmla="*/ 614 h 816"/>
                <a:gd name="T8" fmla="*/ 354 w 709"/>
                <a:gd name="T9" fmla="*/ 816 h 816"/>
                <a:gd name="T10" fmla="*/ 0 w 709"/>
                <a:gd name="T11" fmla="*/ 614 h 816"/>
                <a:gd name="T12" fmla="*/ 0 w 709"/>
                <a:gd name="T13" fmla="*/ 205 h 8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09" h="816">
                  <a:moveTo>
                    <a:pt x="0" y="205"/>
                  </a:moveTo>
                  <a:lnTo>
                    <a:pt x="354" y="0"/>
                  </a:lnTo>
                  <a:lnTo>
                    <a:pt x="709" y="205"/>
                  </a:lnTo>
                  <a:lnTo>
                    <a:pt x="709" y="614"/>
                  </a:lnTo>
                  <a:lnTo>
                    <a:pt x="354" y="816"/>
                  </a:lnTo>
                  <a:lnTo>
                    <a:pt x="0" y="614"/>
                  </a:lnTo>
                  <a:lnTo>
                    <a:pt x="0" y="205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6076950" y="2784475"/>
            <a:ext cx="649288" cy="749300"/>
            <a:chOff x="6076950" y="2784475"/>
            <a:chExt cx="649288" cy="749300"/>
          </a:xfrm>
        </p:grpSpPr>
        <p:sp>
          <p:nvSpPr>
            <p:cNvPr id="6" name="Freeform 7"/>
            <p:cNvSpPr>
              <a:spLocks/>
            </p:cNvSpPr>
            <p:nvPr/>
          </p:nvSpPr>
          <p:spPr bwMode="auto">
            <a:xfrm>
              <a:off x="6076950" y="2784475"/>
              <a:ext cx="649288" cy="74930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6145731" y="2863850"/>
              <a:ext cx="511726" cy="590550"/>
            </a:xfrm>
            <a:custGeom>
              <a:avLst/>
              <a:gdLst>
                <a:gd name="T0" fmla="*/ 0 w 409"/>
                <a:gd name="T1" fmla="*/ 116 h 472"/>
                <a:gd name="T2" fmla="*/ 204 w 409"/>
                <a:gd name="T3" fmla="*/ 0 h 472"/>
                <a:gd name="T4" fmla="*/ 409 w 409"/>
                <a:gd name="T5" fmla="*/ 116 h 472"/>
                <a:gd name="T6" fmla="*/ 409 w 409"/>
                <a:gd name="T7" fmla="*/ 353 h 472"/>
                <a:gd name="T8" fmla="*/ 204 w 409"/>
                <a:gd name="T9" fmla="*/ 472 h 472"/>
                <a:gd name="T10" fmla="*/ 0 w 409"/>
                <a:gd name="T11" fmla="*/ 353 h 472"/>
                <a:gd name="T12" fmla="*/ 0 w 409"/>
                <a:gd name="T13" fmla="*/ 116 h 4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09" h="472">
                  <a:moveTo>
                    <a:pt x="0" y="116"/>
                  </a:moveTo>
                  <a:lnTo>
                    <a:pt x="204" y="0"/>
                  </a:lnTo>
                  <a:lnTo>
                    <a:pt x="409" y="116"/>
                  </a:lnTo>
                  <a:lnTo>
                    <a:pt x="409" y="353"/>
                  </a:lnTo>
                  <a:lnTo>
                    <a:pt x="204" y="472"/>
                  </a:lnTo>
                  <a:lnTo>
                    <a:pt x="0" y="353"/>
                  </a:lnTo>
                  <a:lnTo>
                    <a:pt x="0" y="116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8" name="组合 57"/>
          <p:cNvGrpSpPr/>
          <p:nvPr/>
        </p:nvGrpSpPr>
        <p:grpSpPr>
          <a:xfrm>
            <a:off x="2566988" y="2538413"/>
            <a:ext cx="630237" cy="728662"/>
            <a:chOff x="2566988" y="2538413"/>
            <a:chExt cx="630237" cy="728662"/>
          </a:xfrm>
        </p:grpSpPr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2566988" y="2538413"/>
              <a:ext cx="630237" cy="72866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5" name="Freeform 8"/>
            <p:cNvSpPr>
              <a:spLocks/>
            </p:cNvSpPr>
            <p:nvPr/>
          </p:nvSpPr>
          <p:spPr bwMode="auto">
            <a:xfrm>
              <a:off x="2623863" y="2609850"/>
              <a:ext cx="514900" cy="595312"/>
            </a:xfrm>
            <a:custGeom>
              <a:avLst/>
              <a:gdLst>
                <a:gd name="T0" fmla="*/ 0 w 397"/>
                <a:gd name="T1" fmla="*/ 115 h 459"/>
                <a:gd name="T2" fmla="*/ 198 w 397"/>
                <a:gd name="T3" fmla="*/ 0 h 459"/>
                <a:gd name="T4" fmla="*/ 397 w 397"/>
                <a:gd name="T5" fmla="*/ 115 h 459"/>
                <a:gd name="T6" fmla="*/ 397 w 397"/>
                <a:gd name="T7" fmla="*/ 344 h 459"/>
                <a:gd name="T8" fmla="*/ 198 w 397"/>
                <a:gd name="T9" fmla="*/ 459 h 459"/>
                <a:gd name="T10" fmla="*/ 0 w 397"/>
                <a:gd name="T11" fmla="*/ 344 h 459"/>
                <a:gd name="T12" fmla="*/ 0 w 397"/>
                <a:gd name="T13" fmla="*/ 115 h 4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7" h="459">
                  <a:moveTo>
                    <a:pt x="0" y="115"/>
                  </a:moveTo>
                  <a:lnTo>
                    <a:pt x="198" y="0"/>
                  </a:lnTo>
                  <a:lnTo>
                    <a:pt x="397" y="115"/>
                  </a:lnTo>
                  <a:lnTo>
                    <a:pt x="397" y="344"/>
                  </a:lnTo>
                  <a:lnTo>
                    <a:pt x="198" y="459"/>
                  </a:lnTo>
                  <a:lnTo>
                    <a:pt x="0" y="344"/>
                  </a:lnTo>
                  <a:lnTo>
                    <a:pt x="0" y="115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605338" y="1901825"/>
            <a:ext cx="682625" cy="787400"/>
            <a:chOff x="4605338" y="1901825"/>
            <a:chExt cx="682625" cy="787400"/>
          </a:xfrm>
        </p:grpSpPr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4605338" y="1901825"/>
              <a:ext cx="682625" cy="78740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1" name="Freeform 9"/>
            <p:cNvSpPr>
              <a:spLocks/>
            </p:cNvSpPr>
            <p:nvPr/>
          </p:nvSpPr>
          <p:spPr bwMode="auto">
            <a:xfrm>
              <a:off x="4679656" y="1987550"/>
              <a:ext cx="533990" cy="615950"/>
            </a:xfrm>
            <a:custGeom>
              <a:avLst/>
              <a:gdLst>
                <a:gd name="T0" fmla="*/ 0 w 430"/>
                <a:gd name="T1" fmla="*/ 124 h 496"/>
                <a:gd name="T2" fmla="*/ 214 w 430"/>
                <a:gd name="T3" fmla="*/ 0 h 496"/>
                <a:gd name="T4" fmla="*/ 430 w 430"/>
                <a:gd name="T5" fmla="*/ 124 h 496"/>
                <a:gd name="T6" fmla="*/ 430 w 430"/>
                <a:gd name="T7" fmla="*/ 372 h 496"/>
                <a:gd name="T8" fmla="*/ 214 w 430"/>
                <a:gd name="T9" fmla="*/ 496 h 496"/>
                <a:gd name="T10" fmla="*/ 0 w 430"/>
                <a:gd name="T11" fmla="*/ 372 h 496"/>
                <a:gd name="T12" fmla="*/ 0 w 430"/>
                <a:gd name="T13" fmla="*/ 124 h 4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0" h="496">
                  <a:moveTo>
                    <a:pt x="0" y="124"/>
                  </a:moveTo>
                  <a:lnTo>
                    <a:pt x="214" y="0"/>
                  </a:lnTo>
                  <a:lnTo>
                    <a:pt x="430" y="124"/>
                  </a:lnTo>
                  <a:lnTo>
                    <a:pt x="430" y="372"/>
                  </a:lnTo>
                  <a:lnTo>
                    <a:pt x="214" y="496"/>
                  </a:lnTo>
                  <a:lnTo>
                    <a:pt x="0" y="372"/>
                  </a:lnTo>
                  <a:lnTo>
                    <a:pt x="0" y="124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2981325" y="3048000"/>
            <a:ext cx="865188" cy="998538"/>
            <a:chOff x="2981325" y="3048000"/>
            <a:chExt cx="865188" cy="998538"/>
          </a:xfrm>
        </p:grpSpPr>
        <p:sp>
          <p:nvSpPr>
            <p:cNvPr id="9" name="Freeform 10"/>
            <p:cNvSpPr>
              <a:spLocks/>
            </p:cNvSpPr>
            <p:nvPr/>
          </p:nvSpPr>
          <p:spPr bwMode="auto">
            <a:xfrm>
              <a:off x="2981325" y="3048000"/>
              <a:ext cx="865188" cy="99853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2" name="Freeform 10"/>
            <p:cNvSpPr>
              <a:spLocks/>
            </p:cNvSpPr>
            <p:nvPr/>
          </p:nvSpPr>
          <p:spPr bwMode="auto">
            <a:xfrm>
              <a:off x="3054913" y="3143250"/>
              <a:ext cx="718012" cy="828678"/>
            </a:xfrm>
            <a:custGeom>
              <a:avLst/>
              <a:gdLst>
                <a:gd name="T0" fmla="*/ 0 w 545"/>
                <a:gd name="T1" fmla="*/ 157 h 629"/>
                <a:gd name="T2" fmla="*/ 274 w 545"/>
                <a:gd name="T3" fmla="*/ 0 h 629"/>
                <a:gd name="T4" fmla="*/ 545 w 545"/>
                <a:gd name="T5" fmla="*/ 157 h 629"/>
                <a:gd name="T6" fmla="*/ 545 w 545"/>
                <a:gd name="T7" fmla="*/ 472 h 629"/>
                <a:gd name="T8" fmla="*/ 274 w 545"/>
                <a:gd name="T9" fmla="*/ 629 h 629"/>
                <a:gd name="T10" fmla="*/ 0 w 545"/>
                <a:gd name="T11" fmla="*/ 472 h 629"/>
                <a:gd name="T12" fmla="*/ 0 w 545"/>
                <a:gd name="T13" fmla="*/ 157 h 6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5" h="629">
                  <a:moveTo>
                    <a:pt x="0" y="157"/>
                  </a:moveTo>
                  <a:lnTo>
                    <a:pt x="274" y="0"/>
                  </a:lnTo>
                  <a:lnTo>
                    <a:pt x="545" y="157"/>
                  </a:lnTo>
                  <a:lnTo>
                    <a:pt x="545" y="472"/>
                  </a:lnTo>
                  <a:lnTo>
                    <a:pt x="274" y="629"/>
                  </a:lnTo>
                  <a:lnTo>
                    <a:pt x="0" y="472"/>
                  </a:lnTo>
                  <a:lnTo>
                    <a:pt x="0" y="157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10" name="Group 11"/>
          <p:cNvGrpSpPr>
            <a:grpSpLocks/>
          </p:cNvGrpSpPr>
          <p:nvPr/>
        </p:nvGrpSpPr>
        <p:grpSpPr bwMode="auto">
          <a:xfrm>
            <a:off x="3287713" y="3414713"/>
            <a:ext cx="252412" cy="266700"/>
            <a:chOff x="0" y="0"/>
            <a:chExt cx="159" cy="168"/>
          </a:xfrm>
        </p:grpSpPr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27" y="40"/>
              <a:ext cx="13" cy="128"/>
            </a:xfrm>
            <a:custGeom>
              <a:avLst/>
              <a:gdLst>
                <a:gd name="T0" fmla="*/ 4 w 7"/>
                <a:gd name="T1" fmla="*/ 0 h 67"/>
                <a:gd name="T2" fmla="*/ 0 w 7"/>
                <a:gd name="T3" fmla="*/ 3 h 67"/>
                <a:gd name="T4" fmla="*/ 0 w 7"/>
                <a:gd name="T5" fmla="*/ 63 h 67"/>
                <a:gd name="T6" fmla="*/ 4 w 7"/>
                <a:gd name="T7" fmla="*/ 67 h 67"/>
                <a:gd name="T8" fmla="*/ 7 w 7"/>
                <a:gd name="T9" fmla="*/ 63 h 67"/>
                <a:gd name="T10" fmla="*/ 7 w 7"/>
                <a:gd name="T11" fmla="*/ 3 h 67"/>
                <a:gd name="T12" fmla="*/ 4 w 7"/>
                <a:gd name="T13" fmla="*/ 0 h 6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67">
                  <a:moveTo>
                    <a:pt x="4" y="0"/>
                  </a:moveTo>
                  <a:cubicBezTo>
                    <a:pt x="2" y="0"/>
                    <a:pt x="0" y="1"/>
                    <a:pt x="0" y="3"/>
                  </a:cubicBezTo>
                  <a:cubicBezTo>
                    <a:pt x="0" y="63"/>
                    <a:pt x="0" y="63"/>
                    <a:pt x="0" y="63"/>
                  </a:cubicBezTo>
                  <a:cubicBezTo>
                    <a:pt x="0" y="65"/>
                    <a:pt x="2" y="67"/>
                    <a:pt x="4" y="67"/>
                  </a:cubicBezTo>
                  <a:cubicBezTo>
                    <a:pt x="6" y="67"/>
                    <a:pt x="7" y="65"/>
                    <a:pt x="7" y="6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1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46" y="61"/>
              <a:ext cx="13" cy="107"/>
            </a:xfrm>
            <a:custGeom>
              <a:avLst/>
              <a:gdLst>
                <a:gd name="T0" fmla="*/ 3 w 7"/>
                <a:gd name="T1" fmla="*/ 0 h 56"/>
                <a:gd name="T2" fmla="*/ 0 w 7"/>
                <a:gd name="T3" fmla="*/ 4 h 56"/>
                <a:gd name="T4" fmla="*/ 0 w 7"/>
                <a:gd name="T5" fmla="*/ 52 h 56"/>
                <a:gd name="T6" fmla="*/ 3 w 7"/>
                <a:gd name="T7" fmla="*/ 56 h 56"/>
                <a:gd name="T8" fmla="*/ 7 w 7"/>
                <a:gd name="T9" fmla="*/ 52 h 56"/>
                <a:gd name="T10" fmla="*/ 7 w 7"/>
                <a:gd name="T11" fmla="*/ 4 h 56"/>
                <a:gd name="T12" fmla="*/ 3 w 7"/>
                <a:gd name="T13" fmla="*/ 0 h 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56">
                  <a:moveTo>
                    <a:pt x="3" y="0"/>
                  </a:moveTo>
                  <a:cubicBezTo>
                    <a:pt x="1" y="0"/>
                    <a:pt x="0" y="2"/>
                    <a:pt x="0" y="4"/>
                  </a:cubicBezTo>
                  <a:cubicBezTo>
                    <a:pt x="0" y="52"/>
                    <a:pt x="0" y="52"/>
                    <a:pt x="0" y="52"/>
                  </a:cubicBezTo>
                  <a:cubicBezTo>
                    <a:pt x="0" y="54"/>
                    <a:pt x="1" y="56"/>
                    <a:pt x="3" y="56"/>
                  </a:cubicBezTo>
                  <a:cubicBezTo>
                    <a:pt x="5" y="56"/>
                    <a:pt x="7" y="54"/>
                    <a:pt x="7" y="52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2"/>
                    <a:pt x="5" y="0"/>
                    <a:pt x="3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31" y="48"/>
              <a:ext cx="57" cy="15"/>
            </a:xfrm>
            <a:custGeom>
              <a:avLst/>
              <a:gdLst>
                <a:gd name="T0" fmla="*/ 27 w 30"/>
                <a:gd name="T1" fmla="*/ 0 h 8"/>
                <a:gd name="T2" fmla="*/ 4 w 30"/>
                <a:gd name="T3" fmla="*/ 0 h 8"/>
                <a:gd name="T4" fmla="*/ 0 w 30"/>
                <a:gd name="T5" fmla="*/ 4 h 8"/>
                <a:gd name="T6" fmla="*/ 4 w 30"/>
                <a:gd name="T7" fmla="*/ 8 h 8"/>
                <a:gd name="T8" fmla="*/ 27 w 30"/>
                <a:gd name="T9" fmla="*/ 8 h 8"/>
                <a:gd name="T10" fmla="*/ 30 w 30"/>
                <a:gd name="T11" fmla="*/ 4 h 8"/>
                <a:gd name="T12" fmla="*/ 27 w 30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8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31" y="77"/>
              <a:ext cx="57" cy="13"/>
            </a:xfrm>
            <a:custGeom>
              <a:avLst/>
              <a:gdLst>
                <a:gd name="T0" fmla="*/ 27 w 30"/>
                <a:gd name="T1" fmla="*/ 0 h 7"/>
                <a:gd name="T2" fmla="*/ 4 w 30"/>
                <a:gd name="T3" fmla="*/ 0 h 7"/>
                <a:gd name="T4" fmla="*/ 0 w 30"/>
                <a:gd name="T5" fmla="*/ 4 h 7"/>
                <a:gd name="T6" fmla="*/ 4 w 30"/>
                <a:gd name="T7" fmla="*/ 7 h 7"/>
                <a:gd name="T8" fmla="*/ 27 w 30"/>
                <a:gd name="T9" fmla="*/ 7 h 7"/>
                <a:gd name="T10" fmla="*/ 30 w 30"/>
                <a:gd name="T11" fmla="*/ 4 h 7"/>
                <a:gd name="T12" fmla="*/ 27 w 30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7">
                  <a:moveTo>
                    <a:pt x="27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7"/>
                    <a:pt x="4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9" y="7"/>
                    <a:pt x="30" y="6"/>
                    <a:pt x="30" y="4"/>
                  </a:cubicBezTo>
                  <a:cubicBezTo>
                    <a:pt x="30" y="2"/>
                    <a:pt x="29" y="0"/>
                    <a:pt x="27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1" y="105"/>
              <a:ext cx="44" cy="14"/>
            </a:xfrm>
            <a:custGeom>
              <a:avLst/>
              <a:gdLst>
                <a:gd name="T0" fmla="*/ 19 w 23"/>
                <a:gd name="T1" fmla="*/ 0 h 7"/>
                <a:gd name="T2" fmla="*/ 4 w 23"/>
                <a:gd name="T3" fmla="*/ 0 h 7"/>
                <a:gd name="T4" fmla="*/ 0 w 23"/>
                <a:gd name="T5" fmla="*/ 3 h 7"/>
                <a:gd name="T6" fmla="*/ 4 w 23"/>
                <a:gd name="T7" fmla="*/ 7 h 7"/>
                <a:gd name="T8" fmla="*/ 19 w 23"/>
                <a:gd name="T9" fmla="*/ 7 h 7"/>
                <a:gd name="T10" fmla="*/ 23 w 23"/>
                <a:gd name="T11" fmla="*/ 3 h 7"/>
                <a:gd name="T12" fmla="*/ 19 w 23"/>
                <a:gd name="T13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7">
                  <a:moveTo>
                    <a:pt x="19" y="0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1"/>
                    <a:pt x="0" y="3"/>
                  </a:cubicBezTo>
                  <a:cubicBezTo>
                    <a:pt x="0" y="5"/>
                    <a:pt x="2" y="7"/>
                    <a:pt x="4" y="7"/>
                  </a:cubicBezTo>
                  <a:cubicBezTo>
                    <a:pt x="19" y="7"/>
                    <a:pt x="19" y="7"/>
                    <a:pt x="19" y="7"/>
                  </a:cubicBezTo>
                  <a:cubicBezTo>
                    <a:pt x="22" y="7"/>
                    <a:pt x="23" y="5"/>
                    <a:pt x="23" y="3"/>
                  </a:cubicBezTo>
                  <a:cubicBezTo>
                    <a:pt x="23" y="1"/>
                    <a:pt x="22" y="0"/>
                    <a:pt x="19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121" cy="168"/>
            </a:xfrm>
            <a:custGeom>
              <a:avLst/>
              <a:gdLst>
                <a:gd name="T0" fmla="*/ 55 w 63"/>
                <a:gd name="T1" fmla="*/ 0 h 88"/>
                <a:gd name="T2" fmla="*/ 9 w 63"/>
                <a:gd name="T3" fmla="*/ 0 h 88"/>
                <a:gd name="T4" fmla="*/ 0 w 63"/>
                <a:gd name="T5" fmla="*/ 8 h 88"/>
                <a:gd name="T6" fmla="*/ 0 w 63"/>
                <a:gd name="T7" fmla="*/ 79 h 88"/>
                <a:gd name="T8" fmla="*/ 9 w 63"/>
                <a:gd name="T9" fmla="*/ 88 h 88"/>
                <a:gd name="T10" fmla="*/ 55 w 63"/>
                <a:gd name="T11" fmla="*/ 88 h 88"/>
                <a:gd name="T12" fmla="*/ 63 w 63"/>
                <a:gd name="T13" fmla="*/ 79 h 88"/>
                <a:gd name="T14" fmla="*/ 63 w 63"/>
                <a:gd name="T15" fmla="*/ 8 h 88"/>
                <a:gd name="T16" fmla="*/ 55 w 63"/>
                <a:gd name="T17" fmla="*/ 0 h 88"/>
                <a:gd name="T18" fmla="*/ 55 w 63"/>
                <a:gd name="T19" fmla="*/ 79 h 88"/>
                <a:gd name="T20" fmla="*/ 55 w 63"/>
                <a:gd name="T21" fmla="*/ 80 h 88"/>
                <a:gd name="T22" fmla="*/ 9 w 63"/>
                <a:gd name="T23" fmla="*/ 80 h 88"/>
                <a:gd name="T24" fmla="*/ 8 w 63"/>
                <a:gd name="T25" fmla="*/ 79 h 88"/>
                <a:gd name="T26" fmla="*/ 8 w 63"/>
                <a:gd name="T27" fmla="*/ 8 h 88"/>
                <a:gd name="T28" fmla="*/ 9 w 63"/>
                <a:gd name="T29" fmla="*/ 7 h 88"/>
                <a:gd name="T30" fmla="*/ 55 w 63"/>
                <a:gd name="T31" fmla="*/ 7 h 88"/>
                <a:gd name="T32" fmla="*/ 55 w 63"/>
                <a:gd name="T33" fmla="*/ 8 h 88"/>
                <a:gd name="T34" fmla="*/ 55 w 63"/>
                <a:gd name="T35" fmla="*/ 79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63" h="88">
                  <a:moveTo>
                    <a:pt x="55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4" y="0"/>
                    <a:pt x="0" y="3"/>
                    <a:pt x="0" y="8"/>
                  </a:cubicBezTo>
                  <a:cubicBezTo>
                    <a:pt x="0" y="79"/>
                    <a:pt x="0" y="79"/>
                    <a:pt x="0" y="79"/>
                  </a:cubicBezTo>
                  <a:cubicBezTo>
                    <a:pt x="0" y="84"/>
                    <a:pt x="4" y="88"/>
                    <a:pt x="9" y="88"/>
                  </a:cubicBezTo>
                  <a:cubicBezTo>
                    <a:pt x="55" y="88"/>
                    <a:pt x="55" y="88"/>
                    <a:pt x="55" y="88"/>
                  </a:cubicBezTo>
                  <a:cubicBezTo>
                    <a:pt x="59" y="88"/>
                    <a:pt x="63" y="84"/>
                    <a:pt x="63" y="79"/>
                  </a:cubicBezTo>
                  <a:cubicBezTo>
                    <a:pt x="63" y="8"/>
                    <a:pt x="63" y="8"/>
                    <a:pt x="63" y="8"/>
                  </a:cubicBezTo>
                  <a:cubicBezTo>
                    <a:pt x="63" y="3"/>
                    <a:pt x="59" y="0"/>
                    <a:pt x="55" y="0"/>
                  </a:cubicBezTo>
                  <a:close/>
                  <a:moveTo>
                    <a:pt x="55" y="79"/>
                  </a:moveTo>
                  <a:cubicBezTo>
                    <a:pt x="55" y="80"/>
                    <a:pt x="55" y="80"/>
                    <a:pt x="55" y="80"/>
                  </a:cubicBezTo>
                  <a:cubicBezTo>
                    <a:pt x="9" y="80"/>
                    <a:pt x="9" y="80"/>
                    <a:pt x="9" y="80"/>
                  </a:cubicBezTo>
                  <a:cubicBezTo>
                    <a:pt x="8" y="80"/>
                    <a:pt x="8" y="80"/>
                    <a:pt x="8" y="79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8" y="8"/>
                    <a:pt x="8" y="7"/>
                    <a:pt x="9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5" y="7"/>
                    <a:pt x="55" y="8"/>
                    <a:pt x="55" y="8"/>
                  </a:cubicBezTo>
                  <a:lnTo>
                    <a:pt x="55" y="79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19" name="Group 18"/>
          <p:cNvGrpSpPr>
            <a:grpSpLocks/>
          </p:cNvGrpSpPr>
          <p:nvPr/>
        </p:nvGrpSpPr>
        <p:grpSpPr bwMode="auto">
          <a:xfrm>
            <a:off x="2747963" y="2768600"/>
            <a:ext cx="266700" cy="266700"/>
            <a:chOff x="0" y="0"/>
            <a:chExt cx="168" cy="168"/>
          </a:xfrm>
        </p:grpSpPr>
        <p:sp>
          <p:nvSpPr>
            <p:cNvPr id="20" name="Freeform 19"/>
            <p:cNvSpPr>
              <a:spLocks noEditPoints="1"/>
            </p:cNvSpPr>
            <p:nvPr/>
          </p:nvSpPr>
          <p:spPr bwMode="auto">
            <a:xfrm>
              <a:off x="0" y="0"/>
              <a:ext cx="168" cy="168"/>
            </a:xfrm>
            <a:custGeom>
              <a:avLst/>
              <a:gdLst>
                <a:gd name="T0" fmla="*/ 44 w 88"/>
                <a:gd name="T1" fmla="*/ 0 h 88"/>
                <a:gd name="T2" fmla="*/ 0 w 88"/>
                <a:gd name="T3" fmla="*/ 44 h 88"/>
                <a:gd name="T4" fmla="*/ 44 w 88"/>
                <a:gd name="T5" fmla="*/ 88 h 88"/>
                <a:gd name="T6" fmla="*/ 88 w 88"/>
                <a:gd name="T7" fmla="*/ 44 h 88"/>
                <a:gd name="T8" fmla="*/ 44 w 88"/>
                <a:gd name="T9" fmla="*/ 0 h 88"/>
                <a:gd name="T10" fmla="*/ 44 w 88"/>
                <a:gd name="T11" fmla="*/ 80 h 88"/>
                <a:gd name="T12" fmla="*/ 8 w 88"/>
                <a:gd name="T13" fmla="*/ 44 h 88"/>
                <a:gd name="T14" fmla="*/ 44 w 88"/>
                <a:gd name="T15" fmla="*/ 7 h 88"/>
                <a:gd name="T16" fmla="*/ 80 w 88"/>
                <a:gd name="T17" fmla="*/ 44 h 88"/>
                <a:gd name="T18" fmla="*/ 44 w 88"/>
                <a:gd name="T19" fmla="*/ 80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8" h="88">
                  <a:moveTo>
                    <a:pt x="44" y="0"/>
                  </a:moveTo>
                  <a:cubicBezTo>
                    <a:pt x="20" y="0"/>
                    <a:pt x="0" y="20"/>
                    <a:pt x="0" y="44"/>
                  </a:cubicBezTo>
                  <a:cubicBezTo>
                    <a:pt x="0" y="68"/>
                    <a:pt x="20" y="88"/>
                    <a:pt x="44" y="88"/>
                  </a:cubicBezTo>
                  <a:cubicBezTo>
                    <a:pt x="68" y="88"/>
                    <a:pt x="88" y="68"/>
                    <a:pt x="88" y="44"/>
                  </a:cubicBezTo>
                  <a:cubicBezTo>
                    <a:pt x="88" y="20"/>
                    <a:pt x="68" y="0"/>
                    <a:pt x="44" y="0"/>
                  </a:cubicBezTo>
                  <a:close/>
                  <a:moveTo>
                    <a:pt x="44" y="80"/>
                  </a:moveTo>
                  <a:cubicBezTo>
                    <a:pt x="24" y="80"/>
                    <a:pt x="8" y="64"/>
                    <a:pt x="8" y="44"/>
                  </a:cubicBezTo>
                  <a:cubicBezTo>
                    <a:pt x="8" y="24"/>
                    <a:pt x="24" y="7"/>
                    <a:pt x="44" y="7"/>
                  </a:cubicBezTo>
                  <a:cubicBezTo>
                    <a:pt x="64" y="7"/>
                    <a:pt x="80" y="24"/>
                    <a:pt x="80" y="44"/>
                  </a:cubicBezTo>
                  <a:cubicBezTo>
                    <a:pt x="80" y="64"/>
                    <a:pt x="64" y="80"/>
                    <a:pt x="44" y="8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52" y="56"/>
              <a:ext cx="78" cy="63"/>
            </a:xfrm>
            <a:custGeom>
              <a:avLst/>
              <a:gdLst>
                <a:gd name="T0" fmla="*/ 39 w 41"/>
                <a:gd name="T1" fmla="*/ 1 h 33"/>
                <a:gd name="T2" fmla="*/ 34 w 41"/>
                <a:gd name="T3" fmla="*/ 2 h 33"/>
                <a:gd name="T4" fmla="*/ 17 w 41"/>
                <a:gd name="T5" fmla="*/ 23 h 33"/>
                <a:gd name="T6" fmla="*/ 6 w 41"/>
                <a:gd name="T7" fmla="*/ 12 h 33"/>
                <a:gd name="T8" fmla="*/ 1 w 41"/>
                <a:gd name="T9" fmla="*/ 12 h 33"/>
                <a:gd name="T10" fmla="*/ 1 w 41"/>
                <a:gd name="T11" fmla="*/ 17 h 33"/>
                <a:gd name="T12" fmla="*/ 14 w 41"/>
                <a:gd name="T13" fmla="*/ 32 h 33"/>
                <a:gd name="T14" fmla="*/ 17 w 41"/>
                <a:gd name="T15" fmla="*/ 33 h 33"/>
                <a:gd name="T16" fmla="*/ 17 w 41"/>
                <a:gd name="T17" fmla="*/ 33 h 33"/>
                <a:gd name="T18" fmla="*/ 20 w 41"/>
                <a:gd name="T19" fmla="*/ 31 h 33"/>
                <a:gd name="T20" fmla="*/ 40 w 41"/>
                <a:gd name="T21" fmla="*/ 6 h 33"/>
                <a:gd name="T22" fmla="*/ 39 w 41"/>
                <a:gd name="T23" fmla="*/ 1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1" h="33">
                  <a:moveTo>
                    <a:pt x="39" y="1"/>
                  </a:moveTo>
                  <a:cubicBezTo>
                    <a:pt x="38" y="0"/>
                    <a:pt x="35" y="0"/>
                    <a:pt x="34" y="2"/>
                  </a:cubicBezTo>
                  <a:cubicBezTo>
                    <a:pt x="17" y="23"/>
                    <a:pt x="17" y="23"/>
                    <a:pt x="17" y="23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5" y="11"/>
                    <a:pt x="3" y="11"/>
                    <a:pt x="1" y="12"/>
                  </a:cubicBezTo>
                  <a:cubicBezTo>
                    <a:pt x="0" y="14"/>
                    <a:pt x="0" y="16"/>
                    <a:pt x="1" y="17"/>
                  </a:cubicBezTo>
                  <a:cubicBezTo>
                    <a:pt x="14" y="32"/>
                    <a:pt x="14" y="32"/>
                    <a:pt x="14" y="32"/>
                  </a:cubicBezTo>
                  <a:cubicBezTo>
                    <a:pt x="15" y="32"/>
                    <a:pt x="16" y="33"/>
                    <a:pt x="17" y="33"/>
                  </a:cubicBezTo>
                  <a:cubicBezTo>
                    <a:pt x="17" y="33"/>
                    <a:pt x="17" y="33"/>
                    <a:pt x="17" y="33"/>
                  </a:cubicBezTo>
                  <a:cubicBezTo>
                    <a:pt x="18" y="33"/>
                    <a:pt x="19" y="32"/>
                    <a:pt x="20" y="31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41" y="5"/>
                    <a:pt x="41" y="2"/>
                    <a:pt x="39" y="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4" name="Freeform 33"/>
          <p:cNvSpPr>
            <a:spLocks noEditPoints="1"/>
          </p:cNvSpPr>
          <p:nvPr/>
        </p:nvSpPr>
        <p:spPr bwMode="auto">
          <a:xfrm>
            <a:off x="3666244" y="2349500"/>
            <a:ext cx="470076" cy="325438"/>
          </a:xfrm>
          <a:custGeom>
            <a:avLst/>
            <a:gdLst>
              <a:gd name="T0" fmla="*/ 84 w 88"/>
              <a:gd name="T1" fmla="*/ 7 h 61"/>
              <a:gd name="T2" fmla="*/ 76 w 88"/>
              <a:gd name="T3" fmla="*/ 4 h 61"/>
              <a:gd name="T4" fmla="*/ 68 w 88"/>
              <a:gd name="T5" fmla="*/ 7 h 61"/>
              <a:gd name="T6" fmla="*/ 64 w 88"/>
              <a:gd name="T7" fmla="*/ 15 h 61"/>
              <a:gd name="T8" fmla="*/ 65 w 88"/>
              <a:gd name="T9" fmla="*/ 20 h 61"/>
              <a:gd name="T10" fmla="*/ 51 w 88"/>
              <a:gd name="T11" fmla="*/ 33 h 61"/>
              <a:gd name="T12" fmla="*/ 43 w 88"/>
              <a:gd name="T13" fmla="*/ 31 h 61"/>
              <a:gd name="T14" fmla="*/ 36 w 88"/>
              <a:gd name="T15" fmla="*/ 33 h 61"/>
              <a:gd name="T16" fmla="*/ 25 w 88"/>
              <a:gd name="T17" fmla="*/ 21 h 61"/>
              <a:gd name="T18" fmla="*/ 23 w 88"/>
              <a:gd name="T19" fmla="*/ 4 h 61"/>
              <a:gd name="T20" fmla="*/ 14 w 88"/>
              <a:gd name="T21" fmla="*/ 0 h 61"/>
              <a:gd name="T22" fmla="*/ 4 w 88"/>
              <a:gd name="T23" fmla="*/ 4 h 61"/>
              <a:gd name="T24" fmla="*/ 0 w 88"/>
              <a:gd name="T25" fmla="*/ 14 h 61"/>
              <a:gd name="T26" fmla="*/ 4 w 88"/>
              <a:gd name="T27" fmla="*/ 23 h 61"/>
              <a:gd name="T28" fmla="*/ 14 w 88"/>
              <a:gd name="T29" fmla="*/ 27 h 61"/>
              <a:gd name="T30" fmla="*/ 20 w 88"/>
              <a:gd name="T31" fmla="*/ 26 h 61"/>
              <a:gd name="T32" fmla="*/ 30 w 88"/>
              <a:gd name="T33" fmla="*/ 38 h 61"/>
              <a:gd name="T34" fmla="*/ 33 w 88"/>
              <a:gd name="T35" fmla="*/ 56 h 61"/>
              <a:gd name="T36" fmla="*/ 43 w 88"/>
              <a:gd name="T37" fmla="*/ 61 h 61"/>
              <a:gd name="T38" fmla="*/ 54 w 88"/>
              <a:gd name="T39" fmla="*/ 56 h 61"/>
              <a:gd name="T40" fmla="*/ 56 w 88"/>
              <a:gd name="T41" fmla="*/ 38 h 61"/>
              <a:gd name="T42" fmla="*/ 71 w 88"/>
              <a:gd name="T43" fmla="*/ 26 h 61"/>
              <a:gd name="T44" fmla="*/ 76 w 88"/>
              <a:gd name="T45" fmla="*/ 27 h 61"/>
              <a:gd name="T46" fmla="*/ 84 w 88"/>
              <a:gd name="T47" fmla="*/ 24 h 61"/>
              <a:gd name="T48" fmla="*/ 88 w 88"/>
              <a:gd name="T49" fmla="*/ 15 h 61"/>
              <a:gd name="T50" fmla="*/ 84 w 88"/>
              <a:gd name="T51" fmla="*/ 7 h 61"/>
              <a:gd name="T52" fmla="*/ 9 w 88"/>
              <a:gd name="T53" fmla="*/ 18 h 61"/>
              <a:gd name="T54" fmla="*/ 7 w 88"/>
              <a:gd name="T55" fmla="*/ 14 h 61"/>
              <a:gd name="T56" fmla="*/ 9 w 88"/>
              <a:gd name="T57" fmla="*/ 9 h 61"/>
              <a:gd name="T58" fmla="*/ 14 w 88"/>
              <a:gd name="T59" fmla="*/ 8 h 61"/>
              <a:gd name="T60" fmla="*/ 18 w 88"/>
              <a:gd name="T61" fmla="*/ 9 h 61"/>
              <a:gd name="T62" fmla="*/ 18 w 88"/>
              <a:gd name="T63" fmla="*/ 18 h 61"/>
              <a:gd name="T64" fmla="*/ 9 w 88"/>
              <a:gd name="T65" fmla="*/ 18 h 61"/>
              <a:gd name="T66" fmla="*/ 79 w 88"/>
              <a:gd name="T67" fmla="*/ 18 h 61"/>
              <a:gd name="T68" fmla="*/ 73 w 88"/>
              <a:gd name="T69" fmla="*/ 18 h 61"/>
              <a:gd name="T70" fmla="*/ 72 w 88"/>
              <a:gd name="T71" fmla="*/ 15 h 61"/>
              <a:gd name="T72" fmla="*/ 73 w 88"/>
              <a:gd name="T73" fmla="*/ 12 h 61"/>
              <a:gd name="T74" fmla="*/ 76 w 88"/>
              <a:gd name="T75" fmla="*/ 11 h 61"/>
              <a:gd name="T76" fmla="*/ 79 w 88"/>
              <a:gd name="T77" fmla="*/ 12 h 61"/>
              <a:gd name="T78" fmla="*/ 80 w 88"/>
              <a:gd name="T79" fmla="*/ 15 h 61"/>
              <a:gd name="T80" fmla="*/ 79 w 88"/>
              <a:gd name="T81" fmla="*/ 18 h 6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</a:cxnLst>
            <a:rect l="0" t="0" r="r" b="b"/>
            <a:pathLst>
              <a:path w="88" h="61">
                <a:moveTo>
                  <a:pt x="84" y="7"/>
                </a:moveTo>
                <a:cubicBezTo>
                  <a:pt x="82" y="5"/>
                  <a:pt x="79" y="4"/>
                  <a:pt x="76" y="4"/>
                </a:cubicBezTo>
                <a:cubicBezTo>
                  <a:pt x="73" y="4"/>
                  <a:pt x="70" y="5"/>
                  <a:pt x="68" y="7"/>
                </a:cubicBezTo>
                <a:cubicBezTo>
                  <a:pt x="65" y="9"/>
                  <a:pt x="64" y="12"/>
                  <a:pt x="64" y="15"/>
                </a:cubicBezTo>
                <a:cubicBezTo>
                  <a:pt x="64" y="17"/>
                  <a:pt x="65" y="19"/>
                  <a:pt x="65" y="20"/>
                </a:cubicBezTo>
                <a:cubicBezTo>
                  <a:pt x="51" y="33"/>
                  <a:pt x="51" y="33"/>
                  <a:pt x="51" y="33"/>
                </a:cubicBezTo>
                <a:cubicBezTo>
                  <a:pt x="48" y="32"/>
                  <a:pt x="46" y="31"/>
                  <a:pt x="43" y="31"/>
                </a:cubicBezTo>
                <a:cubicBezTo>
                  <a:pt x="40" y="31"/>
                  <a:pt x="38" y="32"/>
                  <a:pt x="36" y="33"/>
                </a:cubicBezTo>
                <a:cubicBezTo>
                  <a:pt x="25" y="21"/>
                  <a:pt x="25" y="21"/>
                  <a:pt x="25" y="21"/>
                </a:cubicBezTo>
                <a:cubicBezTo>
                  <a:pt x="28" y="15"/>
                  <a:pt x="28" y="8"/>
                  <a:pt x="23" y="4"/>
                </a:cubicBezTo>
                <a:cubicBezTo>
                  <a:pt x="21" y="1"/>
                  <a:pt x="17" y="0"/>
                  <a:pt x="14" y="0"/>
                </a:cubicBezTo>
                <a:cubicBezTo>
                  <a:pt x="10" y="0"/>
                  <a:pt x="6" y="1"/>
                  <a:pt x="4" y="4"/>
                </a:cubicBezTo>
                <a:cubicBezTo>
                  <a:pt x="1" y="7"/>
                  <a:pt x="0" y="10"/>
                  <a:pt x="0" y="14"/>
                </a:cubicBezTo>
                <a:cubicBezTo>
                  <a:pt x="0" y="17"/>
                  <a:pt x="1" y="21"/>
                  <a:pt x="4" y="23"/>
                </a:cubicBezTo>
                <a:cubicBezTo>
                  <a:pt x="6" y="26"/>
                  <a:pt x="10" y="27"/>
                  <a:pt x="14" y="27"/>
                </a:cubicBezTo>
                <a:cubicBezTo>
                  <a:pt x="16" y="27"/>
                  <a:pt x="18" y="27"/>
                  <a:pt x="20" y="26"/>
                </a:cubicBezTo>
                <a:cubicBezTo>
                  <a:pt x="30" y="38"/>
                  <a:pt x="30" y="38"/>
                  <a:pt x="30" y="38"/>
                </a:cubicBezTo>
                <a:cubicBezTo>
                  <a:pt x="27" y="44"/>
                  <a:pt x="28" y="51"/>
                  <a:pt x="33" y="56"/>
                </a:cubicBezTo>
                <a:cubicBezTo>
                  <a:pt x="35" y="59"/>
                  <a:pt x="39" y="61"/>
                  <a:pt x="43" y="61"/>
                </a:cubicBezTo>
                <a:cubicBezTo>
                  <a:pt x="47" y="61"/>
                  <a:pt x="51" y="59"/>
                  <a:pt x="54" y="56"/>
                </a:cubicBezTo>
                <a:cubicBezTo>
                  <a:pt x="58" y="51"/>
                  <a:pt x="59" y="44"/>
                  <a:pt x="56" y="38"/>
                </a:cubicBezTo>
                <a:cubicBezTo>
                  <a:pt x="71" y="26"/>
                  <a:pt x="71" y="26"/>
                  <a:pt x="71" y="26"/>
                </a:cubicBezTo>
                <a:cubicBezTo>
                  <a:pt x="72" y="27"/>
                  <a:pt x="74" y="27"/>
                  <a:pt x="76" y="27"/>
                </a:cubicBezTo>
                <a:cubicBezTo>
                  <a:pt x="79" y="27"/>
                  <a:pt x="82" y="26"/>
                  <a:pt x="84" y="24"/>
                </a:cubicBezTo>
                <a:cubicBezTo>
                  <a:pt x="87" y="21"/>
                  <a:pt x="88" y="18"/>
                  <a:pt x="88" y="15"/>
                </a:cubicBezTo>
                <a:cubicBezTo>
                  <a:pt x="88" y="12"/>
                  <a:pt x="87" y="9"/>
                  <a:pt x="84" y="7"/>
                </a:cubicBezTo>
                <a:close/>
                <a:moveTo>
                  <a:pt x="9" y="18"/>
                </a:moveTo>
                <a:cubicBezTo>
                  <a:pt x="8" y="17"/>
                  <a:pt x="7" y="15"/>
                  <a:pt x="7" y="14"/>
                </a:cubicBezTo>
                <a:cubicBezTo>
                  <a:pt x="7" y="12"/>
                  <a:pt x="8" y="11"/>
                  <a:pt x="9" y="9"/>
                </a:cubicBezTo>
                <a:cubicBezTo>
                  <a:pt x="10" y="8"/>
                  <a:pt x="12" y="8"/>
                  <a:pt x="14" y="8"/>
                </a:cubicBezTo>
                <a:cubicBezTo>
                  <a:pt x="15" y="8"/>
                  <a:pt x="17" y="8"/>
                  <a:pt x="18" y="9"/>
                </a:cubicBezTo>
                <a:cubicBezTo>
                  <a:pt x="20" y="12"/>
                  <a:pt x="20" y="16"/>
                  <a:pt x="18" y="18"/>
                </a:cubicBezTo>
                <a:cubicBezTo>
                  <a:pt x="16" y="20"/>
                  <a:pt x="12" y="20"/>
                  <a:pt x="9" y="18"/>
                </a:cubicBezTo>
                <a:close/>
                <a:moveTo>
                  <a:pt x="79" y="18"/>
                </a:moveTo>
                <a:cubicBezTo>
                  <a:pt x="77" y="20"/>
                  <a:pt x="75" y="20"/>
                  <a:pt x="73" y="18"/>
                </a:cubicBezTo>
                <a:cubicBezTo>
                  <a:pt x="72" y="18"/>
                  <a:pt x="72" y="16"/>
                  <a:pt x="72" y="15"/>
                </a:cubicBezTo>
                <a:cubicBezTo>
                  <a:pt x="72" y="14"/>
                  <a:pt x="72" y="13"/>
                  <a:pt x="73" y="12"/>
                </a:cubicBezTo>
                <a:cubicBezTo>
                  <a:pt x="74" y="12"/>
                  <a:pt x="75" y="11"/>
                  <a:pt x="76" y="11"/>
                </a:cubicBezTo>
                <a:cubicBezTo>
                  <a:pt x="77" y="11"/>
                  <a:pt x="78" y="12"/>
                  <a:pt x="79" y="12"/>
                </a:cubicBezTo>
                <a:cubicBezTo>
                  <a:pt x="80" y="13"/>
                  <a:pt x="80" y="14"/>
                  <a:pt x="80" y="15"/>
                </a:cubicBezTo>
                <a:cubicBezTo>
                  <a:pt x="80" y="16"/>
                  <a:pt x="80" y="18"/>
                  <a:pt x="79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1" name="Group 30"/>
          <p:cNvGrpSpPr>
            <a:grpSpLocks/>
          </p:cNvGrpSpPr>
          <p:nvPr/>
        </p:nvGrpSpPr>
        <p:grpSpPr bwMode="auto">
          <a:xfrm>
            <a:off x="4814888" y="2162175"/>
            <a:ext cx="263525" cy="266700"/>
            <a:chOff x="0" y="0"/>
            <a:chExt cx="166" cy="168"/>
          </a:xfrm>
        </p:grpSpPr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0" y="0"/>
              <a:ext cx="166" cy="120"/>
            </a:xfrm>
            <a:custGeom>
              <a:avLst/>
              <a:gdLst>
                <a:gd name="T0" fmla="*/ 67 w 87"/>
                <a:gd name="T1" fmla="*/ 23 h 63"/>
                <a:gd name="T2" fmla="*/ 63 w 87"/>
                <a:gd name="T3" fmla="*/ 24 h 63"/>
                <a:gd name="T4" fmla="*/ 63 w 87"/>
                <a:gd name="T5" fmla="*/ 22 h 63"/>
                <a:gd name="T6" fmla="*/ 41 w 87"/>
                <a:gd name="T7" fmla="*/ 0 h 63"/>
                <a:gd name="T8" fmla="*/ 20 w 87"/>
                <a:gd name="T9" fmla="*/ 18 h 63"/>
                <a:gd name="T10" fmla="*/ 14 w 87"/>
                <a:gd name="T11" fmla="*/ 19 h 63"/>
                <a:gd name="T12" fmla="*/ 14 w 87"/>
                <a:gd name="T13" fmla="*/ 19 h 63"/>
                <a:gd name="T14" fmla="*/ 5 w 87"/>
                <a:gd name="T15" fmla="*/ 32 h 63"/>
                <a:gd name="T16" fmla="*/ 6 w 87"/>
                <a:gd name="T17" fmla="*/ 38 h 63"/>
                <a:gd name="T18" fmla="*/ 0 w 87"/>
                <a:gd name="T19" fmla="*/ 50 h 63"/>
                <a:gd name="T20" fmla="*/ 14 w 87"/>
                <a:gd name="T21" fmla="*/ 63 h 63"/>
                <a:gd name="T22" fmla="*/ 28 w 87"/>
                <a:gd name="T23" fmla="*/ 63 h 63"/>
                <a:gd name="T24" fmla="*/ 32 w 87"/>
                <a:gd name="T25" fmla="*/ 60 h 63"/>
                <a:gd name="T26" fmla="*/ 28 w 87"/>
                <a:gd name="T27" fmla="*/ 56 h 63"/>
                <a:gd name="T28" fmla="*/ 14 w 87"/>
                <a:gd name="T29" fmla="*/ 56 h 63"/>
                <a:gd name="T30" fmla="*/ 8 w 87"/>
                <a:gd name="T31" fmla="*/ 50 h 63"/>
                <a:gd name="T32" fmla="*/ 13 w 87"/>
                <a:gd name="T33" fmla="*/ 43 h 63"/>
                <a:gd name="T34" fmla="*/ 16 w 87"/>
                <a:gd name="T35" fmla="*/ 41 h 63"/>
                <a:gd name="T36" fmla="*/ 15 w 87"/>
                <a:gd name="T37" fmla="*/ 37 h 63"/>
                <a:gd name="T38" fmla="*/ 13 w 87"/>
                <a:gd name="T39" fmla="*/ 32 h 63"/>
                <a:gd name="T40" fmla="*/ 17 w 87"/>
                <a:gd name="T41" fmla="*/ 26 h 63"/>
                <a:gd name="T42" fmla="*/ 17 w 87"/>
                <a:gd name="T43" fmla="*/ 26 h 63"/>
                <a:gd name="T44" fmla="*/ 22 w 87"/>
                <a:gd name="T45" fmla="*/ 27 h 63"/>
                <a:gd name="T46" fmla="*/ 26 w 87"/>
                <a:gd name="T47" fmla="*/ 26 h 63"/>
                <a:gd name="T48" fmla="*/ 28 w 87"/>
                <a:gd name="T49" fmla="*/ 23 h 63"/>
                <a:gd name="T50" fmla="*/ 27 w 87"/>
                <a:gd name="T51" fmla="*/ 22 h 63"/>
                <a:gd name="T52" fmla="*/ 27 w 87"/>
                <a:gd name="T53" fmla="*/ 22 h 63"/>
                <a:gd name="T54" fmla="*/ 41 w 87"/>
                <a:gd name="T55" fmla="*/ 8 h 63"/>
                <a:gd name="T56" fmla="*/ 55 w 87"/>
                <a:gd name="T57" fmla="*/ 22 h 63"/>
                <a:gd name="T58" fmla="*/ 53 w 87"/>
                <a:gd name="T59" fmla="*/ 29 h 63"/>
                <a:gd name="T60" fmla="*/ 54 w 87"/>
                <a:gd name="T61" fmla="*/ 34 h 63"/>
                <a:gd name="T62" fmla="*/ 59 w 87"/>
                <a:gd name="T63" fmla="*/ 34 h 63"/>
                <a:gd name="T64" fmla="*/ 67 w 87"/>
                <a:gd name="T65" fmla="*/ 31 h 63"/>
                <a:gd name="T66" fmla="*/ 79 w 87"/>
                <a:gd name="T67" fmla="*/ 43 h 63"/>
                <a:gd name="T68" fmla="*/ 67 w 87"/>
                <a:gd name="T69" fmla="*/ 56 h 63"/>
                <a:gd name="T70" fmla="*/ 59 w 87"/>
                <a:gd name="T71" fmla="*/ 56 h 63"/>
                <a:gd name="T72" fmla="*/ 55 w 87"/>
                <a:gd name="T73" fmla="*/ 60 h 63"/>
                <a:gd name="T74" fmla="*/ 59 w 87"/>
                <a:gd name="T75" fmla="*/ 63 h 63"/>
                <a:gd name="T76" fmla="*/ 67 w 87"/>
                <a:gd name="T77" fmla="*/ 63 h 63"/>
                <a:gd name="T78" fmla="*/ 87 w 87"/>
                <a:gd name="T79" fmla="*/ 43 h 63"/>
                <a:gd name="T80" fmla="*/ 67 w 87"/>
                <a:gd name="T81" fmla="*/ 2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87" h="63">
                  <a:moveTo>
                    <a:pt x="67" y="23"/>
                  </a:moveTo>
                  <a:cubicBezTo>
                    <a:pt x="65" y="23"/>
                    <a:pt x="64" y="24"/>
                    <a:pt x="63" y="24"/>
                  </a:cubicBezTo>
                  <a:cubicBezTo>
                    <a:pt x="63" y="23"/>
                    <a:pt x="63" y="23"/>
                    <a:pt x="63" y="22"/>
                  </a:cubicBezTo>
                  <a:cubicBezTo>
                    <a:pt x="63" y="10"/>
                    <a:pt x="53" y="0"/>
                    <a:pt x="41" y="0"/>
                  </a:cubicBezTo>
                  <a:cubicBezTo>
                    <a:pt x="31" y="0"/>
                    <a:pt x="22" y="8"/>
                    <a:pt x="20" y="18"/>
                  </a:cubicBezTo>
                  <a:cubicBezTo>
                    <a:pt x="18" y="18"/>
                    <a:pt x="16" y="18"/>
                    <a:pt x="14" y="19"/>
                  </a:cubicBezTo>
                  <a:cubicBezTo>
                    <a:pt x="14" y="19"/>
                    <a:pt x="14" y="19"/>
                    <a:pt x="14" y="19"/>
                  </a:cubicBezTo>
                  <a:cubicBezTo>
                    <a:pt x="9" y="21"/>
                    <a:pt x="5" y="26"/>
                    <a:pt x="5" y="32"/>
                  </a:cubicBezTo>
                  <a:cubicBezTo>
                    <a:pt x="5" y="34"/>
                    <a:pt x="6" y="36"/>
                    <a:pt x="6" y="38"/>
                  </a:cubicBezTo>
                  <a:cubicBezTo>
                    <a:pt x="3" y="41"/>
                    <a:pt x="0" y="45"/>
                    <a:pt x="0" y="50"/>
                  </a:cubicBezTo>
                  <a:cubicBezTo>
                    <a:pt x="0" y="57"/>
                    <a:pt x="6" y="63"/>
                    <a:pt x="14" y="63"/>
                  </a:cubicBezTo>
                  <a:cubicBezTo>
                    <a:pt x="28" y="63"/>
                    <a:pt x="28" y="63"/>
                    <a:pt x="28" y="63"/>
                  </a:cubicBezTo>
                  <a:cubicBezTo>
                    <a:pt x="30" y="63"/>
                    <a:pt x="32" y="62"/>
                    <a:pt x="32" y="60"/>
                  </a:cubicBezTo>
                  <a:cubicBezTo>
                    <a:pt x="32" y="58"/>
                    <a:pt x="30" y="56"/>
                    <a:pt x="28" y="56"/>
                  </a:cubicBezTo>
                  <a:cubicBezTo>
                    <a:pt x="14" y="56"/>
                    <a:pt x="14" y="56"/>
                    <a:pt x="14" y="56"/>
                  </a:cubicBezTo>
                  <a:cubicBezTo>
                    <a:pt x="10" y="56"/>
                    <a:pt x="8" y="53"/>
                    <a:pt x="8" y="50"/>
                  </a:cubicBezTo>
                  <a:cubicBezTo>
                    <a:pt x="8" y="47"/>
                    <a:pt x="10" y="44"/>
                    <a:pt x="13" y="43"/>
                  </a:cubicBezTo>
                  <a:cubicBezTo>
                    <a:pt x="15" y="43"/>
                    <a:pt x="16" y="42"/>
                    <a:pt x="16" y="41"/>
                  </a:cubicBezTo>
                  <a:cubicBezTo>
                    <a:pt x="17" y="39"/>
                    <a:pt x="16" y="38"/>
                    <a:pt x="15" y="37"/>
                  </a:cubicBezTo>
                  <a:cubicBezTo>
                    <a:pt x="13" y="36"/>
                    <a:pt x="13" y="34"/>
                    <a:pt x="13" y="32"/>
                  </a:cubicBezTo>
                  <a:cubicBezTo>
                    <a:pt x="13" y="29"/>
                    <a:pt x="14" y="27"/>
                    <a:pt x="17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5"/>
                    <a:pt x="20" y="26"/>
                    <a:pt x="22" y="27"/>
                  </a:cubicBezTo>
                  <a:cubicBezTo>
                    <a:pt x="23" y="27"/>
                    <a:pt x="25" y="27"/>
                    <a:pt x="26" y="26"/>
                  </a:cubicBezTo>
                  <a:cubicBezTo>
                    <a:pt x="27" y="26"/>
                    <a:pt x="28" y="24"/>
                    <a:pt x="28" y="23"/>
                  </a:cubicBezTo>
                  <a:cubicBezTo>
                    <a:pt x="27" y="23"/>
                    <a:pt x="27" y="22"/>
                    <a:pt x="27" y="22"/>
                  </a:cubicBezTo>
                  <a:cubicBezTo>
                    <a:pt x="27" y="22"/>
                    <a:pt x="27" y="22"/>
                    <a:pt x="27" y="22"/>
                  </a:cubicBezTo>
                  <a:cubicBezTo>
                    <a:pt x="27" y="14"/>
                    <a:pt x="34" y="8"/>
                    <a:pt x="41" y="8"/>
                  </a:cubicBezTo>
                  <a:cubicBezTo>
                    <a:pt x="49" y="8"/>
                    <a:pt x="55" y="14"/>
                    <a:pt x="55" y="22"/>
                  </a:cubicBezTo>
                  <a:cubicBezTo>
                    <a:pt x="55" y="24"/>
                    <a:pt x="55" y="27"/>
                    <a:pt x="53" y="29"/>
                  </a:cubicBezTo>
                  <a:cubicBezTo>
                    <a:pt x="52" y="31"/>
                    <a:pt x="53" y="33"/>
                    <a:pt x="54" y="34"/>
                  </a:cubicBezTo>
                  <a:cubicBezTo>
                    <a:pt x="55" y="35"/>
                    <a:pt x="57" y="35"/>
                    <a:pt x="59" y="34"/>
                  </a:cubicBezTo>
                  <a:cubicBezTo>
                    <a:pt x="60" y="33"/>
                    <a:pt x="63" y="31"/>
                    <a:pt x="67" y="31"/>
                  </a:cubicBezTo>
                  <a:cubicBezTo>
                    <a:pt x="74" y="31"/>
                    <a:pt x="79" y="37"/>
                    <a:pt x="79" y="43"/>
                  </a:cubicBezTo>
                  <a:cubicBezTo>
                    <a:pt x="79" y="50"/>
                    <a:pt x="74" y="56"/>
                    <a:pt x="67" y="56"/>
                  </a:cubicBezTo>
                  <a:cubicBezTo>
                    <a:pt x="59" y="56"/>
                    <a:pt x="59" y="56"/>
                    <a:pt x="59" y="56"/>
                  </a:cubicBezTo>
                  <a:cubicBezTo>
                    <a:pt x="56" y="56"/>
                    <a:pt x="55" y="58"/>
                    <a:pt x="55" y="60"/>
                  </a:cubicBezTo>
                  <a:cubicBezTo>
                    <a:pt x="55" y="62"/>
                    <a:pt x="56" y="63"/>
                    <a:pt x="59" y="63"/>
                  </a:cubicBezTo>
                  <a:cubicBezTo>
                    <a:pt x="67" y="63"/>
                    <a:pt x="67" y="63"/>
                    <a:pt x="67" y="63"/>
                  </a:cubicBezTo>
                  <a:cubicBezTo>
                    <a:pt x="78" y="63"/>
                    <a:pt x="87" y="54"/>
                    <a:pt x="87" y="43"/>
                  </a:cubicBezTo>
                  <a:cubicBezTo>
                    <a:pt x="87" y="32"/>
                    <a:pt x="78" y="23"/>
                    <a:pt x="67" y="2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51" y="69"/>
              <a:ext cx="63" cy="99"/>
            </a:xfrm>
            <a:custGeom>
              <a:avLst/>
              <a:gdLst>
                <a:gd name="T0" fmla="*/ 27 w 33"/>
                <a:gd name="T1" fmla="*/ 33 h 52"/>
                <a:gd name="T2" fmla="*/ 20 w 33"/>
                <a:gd name="T3" fmla="*/ 39 h 52"/>
                <a:gd name="T4" fmla="*/ 20 w 33"/>
                <a:gd name="T5" fmla="*/ 3 h 52"/>
                <a:gd name="T6" fmla="*/ 16 w 33"/>
                <a:gd name="T7" fmla="*/ 0 h 52"/>
                <a:gd name="T8" fmla="*/ 13 w 33"/>
                <a:gd name="T9" fmla="*/ 3 h 52"/>
                <a:gd name="T10" fmla="*/ 13 w 33"/>
                <a:gd name="T11" fmla="*/ 39 h 52"/>
                <a:gd name="T12" fmla="*/ 6 w 33"/>
                <a:gd name="T13" fmla="*/ 33 h 52"/>
                <a:gd name="T14" fmla="*/ 1 w 33"/>
                <a:gd name="T15" fmla="*/ 33 h 52"/>
                <a:gd name="T16" fmla="*/ 1 w 33"/>
                <a:gd name="T17" fmla="*/ 38 h 52"/>
                <a:gd name="T18" fmla="*/ 14 w 33"/>
                <a:gd name="T19" fmla="*/ 51 h 52"/>
                <a:gd name="T20" fmla="*/ 16 w 33"/>
                <a:gd name="T21" fmla="*/ 52 h 52"/>
                <a:gd name="T22" fmla="*/ 19 w 33"/>
                <a:gd name="T23" fmla="*/ 51 h 52"/>
                <a:gd name="T24" fmla="*/ 32 w 33"/>
                <a:gd name="T25" fmla="*/ 38 h 52"/>
                <a:gd name="T26" fmla="*/ 32 w 33"/>
                <a:gd name="T27" fmla="*/ 33 h 52"/>
                <a:gd name="T28" fmla="*/ 27 w 33"/>
                <a:gd name="T29" fmla="*/ 33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3" h="52">
                  <a:moveTo>
                    <a:pt x="27" y="33"/>
                  </a:moveTo>
                  <a:cubicBezTo>
                    <a:pt x="20" y="39"/>
                    <a:pt x="20" y="39"/>
                    <a:pt x="20" y="39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1"/>
                    <a:pt x="19" y="0"/>
                    <a:pt x="16" y="0"/>
                  </a:cubicBezTo>
                  <a:cubicBezTo>
                    <a:pt x="14" y="0"/>
                    <a:pt x="13" y="1"/>
                    <a:pt x="13" y="3"/>
                  </a:cubicBezTo>
                  <a:cubicBezTo>
                    <a:pt x="13" y="39"/>
                    <a:pt x="13" y="39"/>
                    <a:pt x="13" y="39"/>
                  </a:cubicBezTo>
                  <a:cubicBezTo>
                    <a:pt x="6" y="33"/>
                    <a:pt x="6" y="33"/>
                    <a:pt x="6" y="33"/>
                  </a:cubicBezTo>
                  <a:cubicBezTo>
                    <a:pt x="5" y="32"/>
                    <a:pt x="2" y="32"/>
                    <a:pt x="1" y="33"/>
                  </a:cubicBezTo>
                  <a:cubicBezTo>
                    <a:pt x="0" y="34"/>
                    <a:pt x="0" y="37"/>
                    <a:pt x="1" y="38"/>
                  </a:cubicBezTo>
                  <a:cubicBezTo>
                    <a:pt x="14" y="51"/>
                    <a:pt x="14" y="51"/>
                    <a:pt x="14" y="51"/>
                  </a:cubicBezTo>
                  <a:cubicBezTo>
                    <a:pt x="15" y="52"/>
                    <a:pt x="15" y="52"/>
                    <a:pt x="16" y="52"/>
                  </a:cubicBezTo>
                  <a:cubicBezTo>
                    <a:pt x="17" y="52"/>
                    <a:pt x="18" y="52"/>
                    <a:pt x="19" y="51"/>
                  </a:cubicBezTo>
                  <a:cubicBezTo>
                    <a:pt x="32" y="38"/>
                    <a:pt x="32" y="38"/>
                    <a:pt x="32" y="38"/>
                  </a:cubicBezTo>
                  <a:cubicBezTo>
                    <a:pt x="33" y="37"/>
                    <a:pt x="33" y="34"/>
                    <a:pt x="32" y="33"/>
                  </a:cubicBezTo>
                  <a:cubicBezTo>
                    <a:pt x="30" y="32"/>
                    <a:pt x="28" y="32"/>
                    <a:pt x="27" y="33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8" name="Group 27"/>
          <p:cNvGrpSpPr>
            <a:grpSpLocks/>
          </p:cNvGrpSpPr>
          <p:nvPr/>
        </p:nvGrpSpPr>
        <p:grpSpPr bwMode="auto">
          <a:xfrm>
            <a:off x="5305425" y="3011488"/>
            <a:ext cx="265113" cy="266700"/>
            <a:chOff x="0" y="0"/>
            <a:chExt cx="167" cy="168"/>
          </a:xfrm>
        </p:grpSpPr>
        <p:sp>
          <p:nvSpPr>
            <p:cNvPr id="29" name="Freeform 28"/>
            <p:cNvSpPr>
              <a:spLocks noEditPoints="1"/>
            </p:cNvSpPr>
            <p:nvPr/>
          </p:nvSpPr>
          <p:spPr bwMode="auto">
            <a:xfrm>
              <a:off x="0" y="0"/>
              <a:ext cx="167" cy="168"/>
            </a:xfrm>
            <a:custGeom>
              <a:avLst/>
              <a:gdLst>
                <a:gd name="T0" fmla="*/ 84 w 87"/>
                <a:gd name="T1" fmla="*/ 34 h 88"/>
                <a:gd name="T2" fmla="*/ 76 w 87"/>
                <a:gd name="T3" fmla="*/ 28 h 88"/>
                <a:gd name="T4" fmla="*/ 79 w 87"/>
                <a:gd name="T5" fmla="*/ 18 h 88"/>
                <a:gd name="T6" fmla="*/ 66 w 87"/>
                <a:gd name="T7" fmla="*/ 8 h 88"/>
                <a:gd name="T8" fmla="*/ 56 w 87"/>
                <a:gd name="T9" fmla="*/ 10 h 88"/>
                <a:gd name="T10" fmla="*/ 50 w 87"/>
                <a:gd name="T11" fmla="*/ 0 h 88"/>
                <a:gd name="T12" fmla="*/ 34 w 87"/>
                <a:gd name="T13" fmla="*/ 3 h 88"/>
                <a:gd name="T14" fmla="*/ 28 w 87"/>
                <a:gd name="T15" fmla="*/ 11 h 88"/>
                <a:gd name="T16" fmla="*/ 18 w 87"/>
                <a:gd name="T17" fmla="*/ 8 h 88"/>
                <a:gd name="T18" fmla="*/ 8 w 87"/>
                <a:gd name="T19" fmla="*/ 22 h 88"/>
                <a:gd name="T20" fmla="*/ 9 w 87"/>
                <a:gd name="T21" fmla="*/ 32 h 88"/>
                <a:gd name="T22" fmla="*/ 0 w 87"/>
                <a:gd name="T23" fmla="*/ 37 h 88"/>
                <a:gd name="T24" fmla="*/ 0 w 87"/>
                <a:gd name="T25" fmla="*/ 50 h 88"/>
                <a:gd name="T26" fmla="*/ 9 w 87"/>
                <a:gd name="T27" fmla="*/ 56 h 88"/>
                <a:gd name="T28" fmla="*/ 8 w 87"/>
                <a:gd name="T29" fmla="*/ 66 h 88"/>
                <a:gd name="T30" fmla="*/ 18 w 87"/>
                <a:gd name="T31" fmla="*/ 79 h 88"/>
                <a:gd name="T32" fmla="*/ 28 w 87"/>
                <a:gd name="T33" fmla="*/ 76 h 88"/>
                <a:gd name="T34" fmla="*/ 34 w 87"/>
                <a:gd name="T35" fmla="*/ 85 h 88"/>
                <a:gd name="T36" fmla="*/ 43 w 87"/>
                <a:gd name="T37" fmla="*/ 88 h 88"/>
                <a:gd name="T38" fmla="*/ 53 w 87"/>
                <a:gd name="T39" fmla="*/ 85 h 88"/>
                <a:gd name="T40" fmla="*/ 59 w 87"/>
                <a:gd name="T41" fmla="*/ 76 h 88"/>
                <a:gd name="T42" fmla="*/ 69 w 87"/>
                <a:gd name="T43" fmla="*/ 79 h 88"/>
                <a:gd name="T44" fmla="*/ 79 w 87"/>
                <a:gd name="T45" fmla="*/ 66 h 88"/>
                <a:gd name="T46" fmla="*/ 77 w 87"/>
                <a:gd name="T47" fmla="*/ 56 h 88"/>
                <a:gd name="T48" fmla="*/ 87 w 87"/>
                <a:gd name="T49" fmla="*/ 50 h 88"/>
                <a:gd name="T50" fmla="*/ 87 w 87"/>
                <a:gd name="T51" fmla="*/ 37 h 88"/>
                <a:gd name="T52" fmla="*/ 73 w 87"/>
                <a:gd name="T53" fmla="*/ 49 h 88"/>
                <a:gd name="T54" fmla="*/ 69 w 87"/>
                <a:gd name="T55" fmla="*/ 57 h 88"/>
                <a:gd name="T56" fmla="*/ 71 w 87"/>
                <a:gd name="T57" fmla="*/ 67 h 88"/>
                <a:gd name="T58" fmla="*/ 61 w 87"/>
                <a:gd name="T59" fmla="*/ 69 h 88"/>
                <a:gd name="T60" fmla="*/ 52 w 87"/>
                <a:gd name="T61" fmla="*/ 71 h 88"/>
                <a:gd name="T62" fmla="*/ 47 w 87"/>
                <a:gd name="T63" fmla="*/ 80 h 88"/>
                <a:gd name="T64" fmla="*/ 38 w 87"/>
                <a:gd name="T65" fmla="*/ 74 h 88"/>
                <a:gd name="T66" fmla="*/ 30 w 87"/>
                <a:gd name="T67" fmla="*/ 69 h 88"/>
                <a:gd name="T68" fmla="*/ 20 w 87"/>
                <a:gd name="T69" fmla="*/ 72 h 88"/>
                <a:gd name="T70" fmla="*/ 18 w 87"/>
                <a:gd name="T71" fmla="*/ 61 h 88"/>
                <a:gd name="T72" fmla="*/ 16 w 87"/>
                <a:gd name="T73" fmla="*/ 52 h 88"/>
                <a:gd name="T74" fmla="*/ 7 w 87"/>
                <a:gd name="T75" fmla="*/ 47 h 88"/>
                <a:gd name="T76" fmla="*/ 7 w 87"/>
                <a:gd name="T77" fmla="*/ 40 h 88"/>
                <a:gd name="T78" fmla="*/ 16 w 87"/>
                <a:gd name="T79" fmla="*/ 36 h 88"/>
                <a:gd name="T80" fmla="*/ 18 w 87"/>
                <a:gd name="T81" fmla="*/ 27 h 88"/>
                <a:gd name="T82" fmla="*/ 20 w 87"/>
                <a:gd name="T83" fmla="*/ 16 h 88"/>
                <a:gd name="T84" fmla="*/ 30 w 87"/>
                <a:gd name="T85" fmla="*/ 19 h 88"/>
                <a:gd name="T86" fmla="*/ 38 w 87"/>
                <a:gd name="T87" fmla="*/ 14 h 88"/>
                <a:gd name="T88" fmla="*/ 47 w 87"/>
                <a:gd name="T89" fmla="*/ 8 h 88"/>
                <a:gd name="T90" fmla="*/ 52 w 87"/>
                <a:gd name="T91" fmla="*/ 16 h 88"/>
                <a:gd name="T92" fmla="*/ 61 w 87"/>
                <a:gd name="T93" fmla="*/ 19 h 88"/>
                <a:gd name="T94" fmla="*/ 71 w 87"/>
                <a:gd name="T95" fmla="*/ 21 h 88"/>
                <a:gd name="T96" fmla="*/ 69 w 87"/>
                <a:gd name="T97" fmla="*/ 30 h 88"/>
                <a:gd name="T98" fmla="*/ 73 w 87"/>
                <a:gd name="T99" fmla="*/ 38 h 88"/>
                <a:gd name="T100" fmla="*/ 80 w 87"/>
                <a:gd name="T101" fmla="*/ 44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87" h="88">
                  <a:moveTo>
                    <a:pt x="87" y="37"/>
                  </a:moveTo>
                  <a:cubicBezTo>
                    <a:pt x="87" y="36"/>
                    <a:pt x="86" y="35"/>
                    <a:pt x="84" y="34"/>
                  </a:cubicBezTo>
                  <a:cubicBezTo>
                    <a:pt x="77" y="32"/>
                    <a:pt x="77" y="32"/>
                    <a:pt x="77" y="32"/>
                  </a:cubicBezTo>
                  <a:cubicBezTo>
                    <a:pt x="77" y="31"/>
                    <a:pt x="77" y="29"/>
                    <a:pt x="76" y="28"/>
                  </a:cubicBezTo>
                  <a:cubicBezTo>
                    <a:pt x="79" y="22"/>
                    <a:pt x="79" y="22"/>
                    <a:pt x="79" y="22"/>
                  </a:cubicBezTo>
                  <a:cubicBezTo>
                    <a:pt x="80" y="20"/>
                    <a:pt x="80" y="19"/>
                    <a:pt x="79" y="18"/>
                  </a:cubicBezTo>
                  <a:cubicBezTo>
                    <a:pt x="76" y="14"/>
                    <a:pt x="73" y="11"/>
                    <a:pt x="69" y="8"/>
                  </a:cubicBezTo>
                  <a:cubicBezTo>
                    <a:pt x="68" y="8"/>
                    <a:pt x="67" y="7"/>
                    <a:pt x="66" y="8"/>
                  </a:cubicBezTo>
                  <a:cubicBezTo>
                    <a:pt x="59" y="11"/>
                    <a:pt x="59" y="11"/>
                    <a:pt x="59" y="11"/>
                  </a:cubicBezTo>
                  <a:cubicBezTo>
                    <a:pt x="58" y="11"/>
                    <a:pt x="57" y="10"/>
                    <a:pt x="56" y="10"/>
                  </a:cubicBezTo>
                  <a:cubicBezTo>
                    <a:pt x="53" y="3"/>
                    <a:pt x="53" y="3"/>
                    <a:pt x="53" y="3"/>
                  </a:cubicBezTo>
                  <a:cubicBezTo>
                    <a:pt x="53" y="2"/>
                    <a:pt x="52" y="1"/>
                    <a:pt x="50" y="0"/>
                  </a:cubicBezTo>
                  <a:cubicBezTo>
                    <a:pt x="45" y="0"/>
                    <a:pt x="42" y="0"/>
                    <a:pt x="37" y="0"/>
                  </a:cubicBezTo>
                  <a:cubicBezTo>
                    <a:pt x="35" y="1"/>
                    <a:pt x="34" y="2"/>
                    <a:pt x="34" y="3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0" y="10"/>
                    <a:pt x="29" y="11"/>
                    <a:pt x="28" y="11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20" y="7"/>
                    <a:pt x="19" y="8"/>
                    <a:pt x="18" y="8"/>
                  </a:cubicBezTo>
                  <a:cubicBezTo>
                    <a:pt x="14" y="11"/>
                    <a:pt x="11" y="14"/>
                    <a:pt x="8" y="18"/>
                  </a:cubicBezTo>
                  <a:cubicBezTo>
                    <a:pt x="7" y="19"/>
                    <a:pt x="7" y="20"/>
                    <a:pt x="8" y="22"/>
                  </a:cubicBezTo>
                  <a:cubicBezTo>
                    <a:pt x="11" y="28"/>
                    <a:pt x="11" y="28"/>
                    <a:pt x="11" y="28"/>
                  </a:cubicBezTo>
                  <a:cubicBezTo>
                    <a:pt x="10" y="29"/>
                    <a:pt x="10" y="31"/>
                    <a:pt x="9" y="32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5"/>
                    <a:pt x="0" y="36"/>
                    <a:pt x="0" y="37"/>
                  </a:cubicBezTo>
                  <a:cubicBezTo>
                    <a:pt x="0" y="40"/>
                    <a:pt x="0" y="42"/>
                    <a:pt x="0" y="44"/>
                  </a:cubicBezTo>
                  <a:cubicBezTo>
                    <a:pt x="0" y="46"/>
                    <a:pt x="0" y="48"/>
                    <a:pt x="0" y="50"/>
                  </a:cubicBezTo>
                  <a:cubicBezTo>
                    <a:pt x="0" y="52"/>
                    <a:pt x="1" y="53"/>
                    <a:pt x="3" y="53"/>
                  </a:cubicBezTo>
                  <a:cubicBezTo>
                    <a:pt x="9" y="56"/>
                    <a:pt x="9" y="56"/>
                    <a:pt x="9" y="56"/>
                  </a:cubicBezTo>
                  <a:cubicBezTo>
                    <a:pt x="10" y="57"/>
                    <a:pt x="10" y="58"/>
                    <a:pt x="11" y="59"/>
                  </a:cubicBezTo>
                  <a:cubicBezTo>
                    <a:pt x="8" y="66"/>
                    <a:pt x="8" y="66"/>
                    <a:pt x="8" y="66"/>
                  </a:cubicBezTo>
                  <a:cubicBezTo>
                    <a:pt x="7" y="67"/>
                    <a:pt x="7" y="69"/>
                    <a:pt x="8" y="70"/>
                  </a:cubicBezTo>
                  <a:cubicBezTo>
                    <a:pt x="11" y="73"/>
                    <a:pt x="14" y="77"/>
                    <a:pt x="18" y="79"/>
                  </a:cubicBezTo>
                  <a:cubicBezTo>
                    <a:pt x="19" y="80"/>
                    <a:pt x="20" y="80"/>
                    <a:pt x="21" y="80"/>
                  </a:cubicBezTo>
                  <a:cubicBezTo>
                    <a:pt x="28" y="76"/>
                    <a:pt x="28" y="76"/>
                    <a:pt x="28" y="76"/>
                  </a:cubicBezTo>
                  <a:cubicBezTo>
                    <a:pt x="29" y="77"/>
                    <a:pt x="30" y="77"/>
                    <a:pt x="31" y="78"/>
                  </a:cubicBezTo>
                  <a:cubicBezTo>
                    <a:pt x="34" y="85"/>
                    <a:pt x="34" y="85"/>
                    <a:pt x="34" y="85"/>
                  </a:cubicBezTo>
                  <a:cubicBezTo>
                    <a:pt x="34" y="86"/>
                    <a:pt x="35" y="87"/>
                    <a:pt x="37" y="87"/>
                  </a:cubicBezTo>
                  <a:cubicBezTo>
                    <a:pt x="39" y="88"/>
                    <a:pt x="41" y="88"/>
                    <a:pt x="43" y="88"/>
                  </a:cubicBezTo>
                  <a:cubicBezTo>
                    <a:pt x="46" y="88"/>
                    <a:pt x="48" y="88"/>
                    <a:pt x="50" y="87"/>
                  </a:cubicBezTo>
                  <a:cubicBezTo>
                    <a:pt x="52" y="87"/>
                    <a:pt x="53" y="86"/>
                    <a:pt x="53" y="85"/>
                  </a:cubicBezTo>
                  <a:cubicBezTo>
                    <a:pt x="56" y="78"/>
                    <a:pt x="56" y="78"/>
                    <a:pt x="56" y="78"/>
                  </a:cubicBezTo>
                  <a:cubicBezTo>
                    <a:pt x="57" y="77"/>
                    <a:pt x="58" y="77"/>
                    <a:pt x="59" y="76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67" y="80"/>
                    <a:pt x="68" y="80"/>
                    <a:pt x="69" y="79"/>
                  </a:cubicBezTo>
                  <a:cubicBezTo>
                    <a:pt x="73" y="77"/>
                    <a:pt x="76" y="73"/>
                    <a:pt x="79" y="70"/>
                  </a:cubicBezTo>
                  <a:cubicBezTo>
                    <a:pt x="80" y="69"/>
                    <a:pt x="80" y="67"/>
                    <a:pt x="79" y="66"/>
                  </a:cubicBezTo>
                  <a:cubicBezTo>
                    <a:pt x="76" y="59"/>
                    <a:pt x="76" y="59"/>
                    <a:pt x="76" y="59"/>
                  </a:cubicBezTo>
                  <a:cubicBezTo>
                    <a:pt x="77" y="58"/>
                    <a:pt x="77" y="57"/>
                    <a:pt x="77" y="56"/>
                  </a:cubicBezTo>
                  <a:cubicBezTo>
                    <a:pt x="84" y="53"/>
                    <a:pt x="84" y="53"/>
                    <a:pt x="84" y="53"/>
                  </a:cubicBezTo>
                  <a:cubicBezTo>
                    <a:pt x="86" y="53"/>
                    <a:pt x="87" y="52"/>
                    <a:pt x="87" y="50"/>
                  </a:cubicBezTo>
                  <a:cubicBezTo>
                    <a:pt x="87" y="48"/>
                    <a:pt x="87" y="46"/>
                    <a:pt x="87" y="44"/>
                  </a:cubicBezTo>
                  <a:cubicBezTo>
                    <a:pt x="87" y="42"/>
                    <a:pt x="87" y="40"/>
                    <a:pt x="87" y="37"/>
                  </a:cubicBezTo>
                  <a:close/>
                  <a:moveTo>
                    <a:pt x="80" y="47"/>
                  </a:moveTo>
                  <a:cubicBezTo>
                    <a:pt x="73" y="49"/>
                    <a:pt x="73" y="49"/>
                    <a:pt x="73" y="49"/>
                  </a:cubicBezTo>
                  <a:cubicBezTo>
                    <a:pt x="72" y="50"/>
                    <a:pt x="71" y="51"/>
                    <a:pt x="71" y="52"/>
                  </a:cubicBezTo>
                  <a:cubicBezTo>
                    <a:pt x="70" y="54"/>
                    <a:pt x="70" y="56"/>
                    <a:pt x="69" y="57"/>
                  </a:cubicBezTo>
                  <a:cubicBezTo>
                    <a:pt x="68" y="58"/>
                    <a:pt x="68" y="60"/>
                    <a:pt x="68" y="61"/>
                  </a:cubicBezTo>
                  <a:cubicBezTo>
                    <a:pt x="71" y="67"/>
                    <a:pt x="71" y="67"/>
                    <a:pt x="71" y="67"/>
                  </a:cubicBezTo>
                  <a:cubicBezTo>
                    <a:pt x="70" y="69"/>
                    <a:pt x="68" y="70"/>
                    <a:pt x="67" y="72"/>
                  </a:cubicBezTo>
                  <a:cubicBezTo>
                    <a:pt x="61" y="69"/>
                    <a:pt x="61" y="69"/>
                    <a:pt x="61" y="69"/>
                  </a:cubicBezTo>
                  <a:cubicBezTo>
                    <a:pt x="59" y="68"/>
                    <a:pt x="58" y="68"/>
                    <a:pt x="57" y="69"/>
                  </a:cubicBezTo>
                  <a:cubicBezTo>
                    <a:pt x="55" y="70"/>
                    <a:pt x="54" y="71"/>
                    <a:pt x="52" y="71"/>
                  </a:cubicBezTo>
                  <a:cubicBezTo>
                    <a:pt x="50" y="71"/>
                    <a:pt x="50" y="72"/>
                    <a:pt x="49" y="74"/>
                  </a:cubicBezTo>
                  <a:cubicBezTo>
                    <a:pt x="47" y="80"/>
                    <a:pt x="47" y="80"/>
                    <a:pt x="47" y="80"/>
                  </a:cubicBezTo>
                  <a:cubicBezTo>
                    <a:pt x="44" y="80"/>
                    <a:pt x="43" y="80"/>
                    <a:pt x="40" y="80"/>
                  </a:cubicBezTo>
                  <a:cubicBezTo>
                    <a:pt x="38" y="74"/>
                    <a:pt x="38" y="74"/>
                    <a:pt x="38" y="74"/>
                  </a:cubicBezTo>
                  <a:cubicBezTo>
                    <a:pt x="37" y="72"/>
                    <a:pt x="37" y="71"/>
                    <a:pt x="35" y="71"/>
                  </a:cubicBezTo>
                  <a:cubicBezTo>
                    <a:pt x="33" y="71"/>
                    <a:pt x="32" y="70"/>
                    <a:pt x="30" y="69"/>
                  </a:cubicBezTo>
                  <a:cubicBezTo>
                    <a:pt x="29" y="68"/>
                    <a:pt x="28" y="68"/>
                    <a:pt x="26" y="69"/>
                  </a:cubicBezTo>
                  <a:cubicBezTo>
                    <a:pt x="20" y="72"/>
                    <a:pt x="20" y="72"/>
                    <a:pt x="20" y="72"/>
                  </a:cubicBezTo>
                  <a:cubicBezTo>
                    <a:pt x="19" y="70"/>
                    <a:pt x="17" y="69"/>
                    <a:pt x="16" y="67"/>
                  </a:cubicBezTo>
                  <a:cubicBezTo>
                    <a:pt x="18" y="61"/>
                    <a:pt x="18" y="61"/>
                    <a:pt x="18" y="61"/>
                  </a:cubicBezTo>
                  <a:cubicBezTo>
                    <a:pt x="19" y="60"/>
                    <a:pt x="19" y="58"/>
                    <a:pt x="18" y="57"/>
                  </a:cubicBezTo>
                  <a:cubicBezTo>
                    <a:pt x="17" y="56"/>
                    <a:pt x="17" y="54"/>
                    <a:pt x="16" y="52"/>
                  </a:cubicBezTo>
                  <a:cubicBezTo>
                    <a:pt x="16" y="51"/>
                    <a:pt x="15" y="50"/>
                    <a:pt x="14" y="49"/>
                  </a:cubicBezTo>
                  <a:cubicBezTo>
                    <a:pt x="7" y="47"/>
                    <a:pt x="7" y="47"/>
                    <a:pt x="7" y="47"/>
                  </a:cubicBezTo>
                  <a:cubicBezTo>
                    <a:pt x="7" y="46"/>
                    <a:pt x="7" y="45"/>
                    <a:pt x="7" y="44"/>
                  </a:cubicBezTo>
                  <a:cubicBezTo>
                    <a:pt x="7" y="43"/>
                    <a:pt x="7" y="42"/>
                    <a:pt x="7" y="40"/>
                  </a:cubicBezTo>
                  <a:cubicBezTo>
                    <a:pt x="14" y="38"/>
                    <a:pt x="14" y="38"/>
                    <a:pt x="14" y="38"/>
                  </a:cubicBezTo>
                  <a:cubicBezTo>
                    <a:pt x="15" y="38"/>
                    <a:pt x="16" y="37"/>
                    <a:pt x="16" y="36"/>
                  </a:cubicBezTo>
                  <a:cubicBezTo>
                    <a:pt x="17" y="34"/>
                    <a:pt x="17" y="32"/>
                    <a:pt x="18" y="30"/>
                  </a:cubicBezTo>
                  <a:cubicBezTo>
                    <a:pt x="19" y="29"/>
                    <a:pt x="19" y="28"/>
                    <a:pt x="18" y="27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7" y="19"/>
                    <a:pt x="19" y="17"/>
                    <a:pt x="20" y="16"/>
                  </a:cubicBezTo>
                  <a:cubicBezTo>
                    <a:pt x="26" y="19"/>
                    <a:pt x="26" y="19"/>
                    <a:pt x="26" y="19"/>
                  </a:cubicBezTo>
                  <a:cubicBezTo>
                    <a:pt x="28" y="19"/>
                    <a:pt x="29" y="19"/>
                    <a:pt x="30" y="19"/>
                  </a:cubicBezTo>
                  <a:cubicBezTo>
                    <a:pt x="32" y="18"/>
                    <a:pt x="33" y="17"/>
                    <a:pt x="35" y="16"/>
                  </a:cubicBezTo>
                  <a:cubicBezTo>
                    <a:pt x="37" y="16"/>
                    <a:pt x="37" y="15"/>
                    <a:pt x="38" y="14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42" y="7"/>
                    <a:pt x="44" y="7"/>
                    <a:pt x="47" y="8"/>
                  </a:cubicBezTo>
                  <a:cubicBezTo>
                    <a:pt x="49" y="14"/>
                    <a:pt x="49" y="14"/>
                    <a:pt x="49" y="14"/>
                  </a:cubicBezTo>
                  <a:cubicBezTo>
                    <a:pt x="50" y="15"/>
                    <a:pt x="50" y="16"/>
                    <a:pt x="52" y="16"/>
                  </a:cubicBezTo>
                  <a:cubicBezTo>
                    <a:pt x="54" y="17"/>
                    <a:pt x="55" y="18"/>
                    <a:pt x="57" y="19"/>
                  </a:cubicBezTo>
                  <a:cubicBezTo>
                    <a:pt x="58" y="19"/>
                    <a:pt x="59" y="19"/>
                    <a:pt x="61" y="19"/>
                  </a:cubicBezTo>
                  <a:cubicBezTo>
                    <a:pt x="67" y="16"/>
                    <a:pt x="67" y="16"/>
                    <a:pt x="67" y="16"/>
                  </a:cubicBezTo>
                  <a:cubicBezTo>
                    <a:pt x="68" y="17"/>
                    <a:pt x="70" y="19"/>
                    <a:pt x="71" y="21"/>
                  </a:cubicBezTo>
                  <a:cubicBezTo>
                    <a:pt x="68" y="27"/>
                    <a:pt x="68" y="27"/>
                    <a:pt x="68" y="27"/>
                  </a:cubicBezTo>
                  <a:cubicBezTo>
                    <a:pt x="68" y="28"/>
                    <a:pt x="68" y="29"/>
                    <a:pt x="69" y="30"/>
                  </a:cubicBezTo>
                  <a:cubicBezTo>
                    <a:pt x="70" y="32"/>
                    <a:pt x="70" y="34"/>
                    <a:pt x="71" y="36"/>
                  </a:cubicBezTo>
                  <a:cubicBezTo>
                    <a:pt x="71" y="37"/>
                    <a:pt x="72" y="38"/>
                    <a:pt x="73" y="38"/>
                  </a:cubicBezTo>
                  <a:cubicBezTo>
                    <a:pt x="80" y="40"/>
                    <a:pt x="80" y="40"/>
                    <a:pt x="80" y="40"/>
                  </a:cubicBezTo>
                  <a:cubicBezTo>
                    <a:pt x="80" y="42"/>
                    <a:pt x="80" y="43"/>
                    <a:pt x="80" y="44"/>
                  </a:cubicBezTo>
                  <a:cubicBezTo>
                    <a:pt x="80" y="45"/>
                    <a:pt x="80" y="46"/>
                    <a:pt x="80" y="4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29"/>
            <p:cNvSpPr>
              <a:spLocks noEditPoints="1"/>
            </p:cNvSpPr>
            <p:nvPr/>
          </p:nvSpPr>
          <p:spPr bwMode="auto">
            <a:xfrm>
              <a:off x="50" y="48"/>
              <a:ext cx="67" cy="67"/>
            </a:xfrm>
            <a:custGeom>
              <a:avLst/>
              <a:gdLst>
                <a:gd name="T0" fmla="*/ 17 w 35"/>
                <a:gd name="T1" fmla="*/ 0 h 35"/>
                <a:gd name="T2" fmla="*/ 0 w 35"/>
                <a:gd name="T3" fmla="*/ 18 h 35"/>
                <a:gd name="T4" fmla="*/ 17 w 35"/>
                <a:gd name="T5" fmla="*/ 35 h 35"/>
                <a:gd name="T6" fmla="*/ 35 w 35"/>
                <a:gd name="T7" fmla="*/ 18 h 35"/>
                <a:gd name="T8" fmla="*/ 17 w 35"/>
                <a:gd name="T9" fmla="*/ 0 h 35"/>
                <a:gd name="T10" fmla="*/ 17 w 35"/>
                <a:gd name="T11" fmla="*/ 28 h 35"/>
                <a:gd name="T12" fmla="*/ 8 w 35"/>
                <a:gd name="T13" fmla="*/ 18 h 35"/>
                <a:gd name="T14" fmla="*/ 17 w 35"/>
                <a:gd name="T15" fmla="*/ 8 h 35"/>
                <a:gd name="T16" fmla="*/ 27 w 35"/>
                <a:gd name="T17" fmla="*/ 18 h 35"/>
                <a:gd name="T18" fmla="*/ 17 w 35"/>
                <a:gd name="T19" fmla="*/ 28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5" h="35">
                  <a:moveTo>
                    <a:pt x="17" y="0"/>
                  </a:moveTo>
                  <a:cubicBezTo>
                    <a:pt x="8" y="0"/>
                    <a:pt x="0" y="8"/>
                    <a:pt x="0" y="18"/>
                  </a:cubicBezTo>
                  <a:cubicBezTo>
                    <a:pt x="0" y="28"/>
                    <a:pt x="8" y="35"/>
                    <a:pt x="17" y="35"/>
                  </a:cubicBezTo>
                  <a:cubicBezTo>
                    <a:pt x="27" y="35"/>
                    <a:pt x="35" y="28"/>
                    <a:pt x="35" y="18"/>
                  </a:cubicBezTo>
                  <a:cubicBezTo>
                    <a:pt x="35" y="8"/>
                    <a:pt x="27" y="0"/>
                    <a:pt x="17" y="0"/>
                  </a:cubicBezTo>
                  <a:close/>
                  <a:moveTo>
                    <a:pt x="17" y="28"/>
                  </a:moveTo>
                  <a:cubicBezTo>
                    <a:pt x="12" y="28"/>
                    <a:pt x="8" y="23"/>
                    <a:pt x="8" y="18"/>
                  </a:cubicBezTo>
                  <a:cubicBezTo>
                    <a:pt x="8" y="12"/>
                    <a:pt x="12" y="8"/>
                    <a:pt x="17" y="8"/>
                  </a:cubicBezTo>
                  <a:cubicBezTo>
                    <a:pt x="23" y="8"/>
                    <a:pt x="27" y="12"/>
                    <a:pt x="27" y="18"/>
                  </a:cubicBezTo>
                  <a:cubicBezTo>
                    <a:pt x="27" y="23"/>
                    <a:pt x="23" y="28"/>
                    <a:pt x="17" y="2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2" name="Group 21"/>
          <p:cNvGrpSpPr>
            <a:grpSpLocks/>
          </p:cNvGrpSpPr>
          <p:nvPr/>
        </p:nvGrpSpPr>
        <p:grpSpPr bwMode="auto">
          <a:xfrm>
            <a:off x="6297613" y="3024188"/>
            <a:ext cx="206375" cy="266700"/>
            <a:chOff x="0" y="0"/>
            <a:chExt cx="130" cy="168"/>
          </a:xfrm>
        </p:grpSpPr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0" y="0"/>
              <a:ext cx="130" cy="168"/>
            </a:xfrm>
            <a:custGeom>
              <a:avLst/>
              <a:gdLst>
                <a:gd name="T0" fmla="*/ 15 w 68"/>
                <a:gd name="T1" fmla="*/ 81 h 88"/>
                <a:gd name="T2" fmla="*/ 8 w 68"/>
                <a:gd name="T3" fmla="*/ 81 h 88"/>
                <a:gd name="T4" fmla="*/ 8 w 68"/>
                <a:gd name="T5" fmla="*/ 8 h 88"/>
                <a:gd name="T6" fmla="*/ 65 w 68"/>
                <a:gd name="T7" fmla="*/ 8 h 88"/>
                <a:gd name="T8" fmla="*/ 68 w 68"/>
                <a:gd name="T9" fmla="*/ 4 h 88"/>
                <a:gd name="T10" fmla="*/ 65 w 68"/>
                <a:gd name="T11" fmla="*/ 0 h 88"/>
                <a:gd name="T12" fmla="*/ 4 w 68"/>
                <a:gd name="T13" fmla="*/ 0 h 88"/>
                <a:gd name="T14" fmla="*/ 0 w 68"/>
                <a:gd name="T15" fmla="*/ 4 h 88"/>
                <a:gd name="T16" fmla="*/ 0 w 68"/>
                <a:gd name="T17" fmla="*/ 84 h 88"/>
                <a:gd name="T18" fmla="*/ 4 w 68"/>
                <a:gd name="T19" fmla="*/ 88 h 88"/>
                <a:gd name="T20" fmla="*/ 15 w 68"/>
                <a:gd name="T21" fmla="*/ 88 h 88"/>
                <a:gd name="T22" fmla="*/ 19 w 68"/>
                <a:gd name="T23" fmla="*/ 84 h 88"/>
                <a:gd name="T24" fmla="*/ 15 w 68"/>
                <a:gd name="T25" fmla="*/ 81 h 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88">
                  <a:moveTo>
                    <a:pt x="15" y="81"/>
                  </a:moveTo>
                  <a:cubicBezTo>
                    <a:pt x="8" y="81"/>
                    <a:pt x="8" y="81"/>
                    <a:pt x="8" y="81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5" y="8"/>
                    <a:pt x="65" y="8"/>
                    <a:pt x="65" y="8"/>
                  </a:cubicBezTo>
                  <a:cubicBezTo>
                    <a:pt x="67" y="8"/>
                    <a:pt x="68" y="6"/>
                    <a:pt x="68" y="4"/>
                  </a:cubicBezTo>
                  <a:cubicBezTo>
                    <a:pt x="68" y="2"/>
                    <a:pt x="67" y="0"/>
                    <a:pt x="65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84"/>
                    <a:pt x="0" y="84"/>
                    <a:pt x="0" y="84"/>
                  </a:cubicBezTo>
                  <a:cubicBezTo>
                    <a:pt x="0" y="87"/>
                    <a:pt x="2" y="88"/>
                    <a:pt x="4" y="88"/>
                  </a:cubicBezTo>
                  <a:cubicBezTo>
                    <a:pt x="15" y="88"/>
                    <a:pt x="15" y="88"/>
                    <a:pt x="15" y="88"/>
                  </a:cubicBezTo>
                  <a:cubicBezTo>
                    <a:pt x="17" y="88"/>
                    <a:pt x="19" y="87"/>
                    <a:pt x="19" y="84"/>
                  </a:cubicBezTo>
                  <a:cubicBezTo>
                    <a:pt x="19" y="82"/>
                    <a:pt x="17" y="81"/>
                    <a:pt x="15" y="81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3" y="99"/>
              <a:ext cx="47" cy="69"/>
            </a:xfrm>
            <a:custGeom>
              <a:avLst/>
              <a:gdLst>
                <a:gd name="T0" fmla="*/ 22 w 25"/>
                <a:gd name="T1" fmla="*/ 0 h 36"/>
                <a:gd name="T2" fmla="*/ 18 w 25"/>
                <a:gd name="T3" fmla="*/ 4 h 36"/>
                <a:gd name="T4" fmla="*/ 18 w 25"/>
                <a:gd name="T5" fmla="*/ 29 h 36"/>
                <a:gd name="T6" fmla="*/ 4 w 25"/>
                <a:gd name="T7" fmla="*/ 29 h 36"/>
                <a:gd name="T8" fmla="*/ 0 w 25"/>
                <a:gd name="T9" fmla="*/ 32 h 36"/>
                <a:gd name="T10" fmla="*/ 4 w 25"/>
                <a:gd name="T11" fmla="*/ 36 h 36"/>
                <a:gd name="T12" fmla="*/ 22 w 25"/>
                <a:gd name="T13" fmla="*/ 36 h 36"/>
                <a:gd name="T14" fmla="*/ 24 w 25"/>
                <a:gd name="T15" fmla="*/ 35 h 36"/>
                <a:gd name="T16" fmla="*/ 25 w 25"/>
                <a:gd name="T17" fmla="*/ 32 h 36"/>
                <a:gd name="T18" fmla="*/ 25 w 25"/>
                <a:gd name="T19" fmla="*/ 4 h 36"/>
                <a:gd name="T20" fmla="*/ 22 w 25"/>
                <a:gd name="T21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5" h="36">
                  <a:moveTo>
                    <a:pt x="22" y="0"/>
                  </a:moveTo>
                  <a:cubicBezTo>
                    <a:pt x="20" y="0"/>
                    <a:pt x="18" y="1"/>
                    <a:pt x="18" y="4"/>
                  </a:cubicBezTo>
                  <a:cubicBezTo>
                    <a:pt x="18" y="29"/>
                    <a:pt x="18" y="29"/>
                    <a:pt x="18" y="29"/>
                  </a:cubicBezTo>
                  <a:cubicBezTo>
                    <a:pt x="4" y="29"/>
                    <a:pt x="4" y="29"/>
                    <a:pt x="4" y="29"/>
                  </a:cubicBezTo>
                  <a:cubicBezTo>
                    <a:pt x="2" y="29"/>
                    <a:pt x="0" y="30"/>
                    <a:pt x="0" y="32"/>
                  </a:cubicBezTo>
                  <a:cubicBezTo>
                    <a:pt x="0" y="35"/>
                    <a:pt x="2" y="36"/>
                    <a:pt x="4" y="36"/>
                  </a:cubicBezTo>
                  <a:cubicBezTo>
                    <a:pt x="22" y="36"/>
                    <a:pt x="22" y="36"/>
                    <a:pt x="22" y="36"/>
                  </a:cubicBezTo>
                  <a:cubicBezTo>
                    <a:pt x="23" y="36"/>
                    <a:pt x="24" y="36"/>
                    <a:pt x="24" y="35"/>
                  </a:cubicBezTo>
                  <a:cubicBezTo>
                    <a:pt x="25" y="34"/>
                    <a:pt x="25" y="33"/>
                    <a:pt x="25" y="32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1"/>
                    <a:pt x="24" y="0"/>
                    <a:pt x="22" y="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48" y="36"/>
              <a:ext cx="80" cy="119"/>
            </a:xfrm>
            <a:custGeom>
              <a:avLst/>
              <a:gdLst>
                <a:gd name="T0" fmla="*/ 37 w 42"/>
                <a:gd name="T1" fmla="*/ 1 h 62"/>
                <a:gd name="T2" fmla="*/ 32 w 42"/>
                <a:gd name="T3" fmla="*/ 0 h 62"/>
                <a:gd name="T4" fmla="*/ 24 w 42"/>
                <a:gd name="T5" fmla="*/ 4 h 62"/>
                <a:gd name="T6" fmla="*/ 0 w 42"/>
                <a:gd name="T7" fmla="*/ 46 h 62"/>
                <a:gd name="T8" fmla="*/ 0 w 42"/>
                <a:gd name="T9" fmla="*/ 48 h 62"/>
                <a:gd name="T10" fmla="*/ 0 w 42"/>
                <a:gd name="T11" fmla="*/ 58 h 62"/>
                <a:gd name="T12" fmla="*/ 2 w 42"/>
                <a:gd name="T13" fmla="*/ 61 h 62"/>
                <a:gd name="T14" fmla="*/ 4 w 42"/>
                <a:gd name="T15" fmla="*/ 62 h 62"/>
                <a:gd name="T16" fmla="*/ 5 w 42"/>
                <a:gd name="T17" fmla="*/ 61 h 62"/>
                <a:gd name="T18" fmla="*/ 14 w 42"/>
                <a:gd name="T19" fmla="*/ 57 h 62"/>
                <a:gd name="T20" fmla="*/ 15 w 42"/>
                <a:gd name="T21" fmla="*/ 55 h 62"/>
                <a:gd name="T22" fmla="*/ 40 w 42"/>
                <a:gd name="T23" fmla="*/ 13 h 62"/>
                <a:gd name="T24" fmla="*/ 37 w 42"/>
                <a:gd name="T25" fmla="*/ 1 h 62"/>
                <a:gd name="T26" fmla="*/ 33 w 42"/>
                <a:gd name="T27" fmla="*/ 9 h 62"/>
                <a:gd name="T28" fmla="*/ 9 w 42"/>
                <a:gd name="T29" fmla="*/ 50 h 62"/>
                <a:gd name="T30" fmla="*/ 7 w 42"/>
                <a:gd name="T31" fmla="*/ 52 h 62"/>
                <a:gd name="T32" fmla="*/ 7 w 42"/>
                <a:gd name="T33" fmla="*/ 49 h 62"/>
                <a:gd name="T34" fmla="*/ 31 w 42"/>
                <a:gd name="T35" fmla="*/ 8 h 62"/>
                <a:gd name="T36" fmla="*/ 33 w 42"/>
                <a:gd name="T37" fmla="*/ 7 h 62"/>
                <a:gd name="T38" fmla="*/ 33 w 42"/>
                <a:gd name="T39" fmla="*/ 9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42" h="62">
                  <a:moveTo>
                    <a:pt x="37" y="1"/>
                  </a:moveTo>
                  <a:cubicBezTo>
                    <a:pt x="35" y="0"/>
                    <a:pt x="34" y="0"/>
                    <a:pt x="32" y="0"/>
                  </a:cubicBezTo>
                  <a:cubicBezTo>
                    <a:pt x="29" y="0"/>
                    <a:pt x="26" y="1"/>
                    <a:pt x="24" y="4"/>
                  </a:cubicBezTo>
                  <a:cubicBezTo>
                    <a:pt x="0" y="46"/>
                    <a:pt x="0" y="46"/>
                    <a:pt x="0" y="46"/>
                  </a:cubicBezTo>
                  <a:cubicBezTo>
                    <a:pt x="0" y="47"/>
                    <a:pt x="0" y="48"/>
                    <a:pt x="0" y="48"/>
                  </a:cubicBezTo>
                  <a:cubicBezTo>
                    <a:pt x="0" y="58"/>
                    <a:pt x="0" y="58"/>
                    <a:pt x="0" y="58"/>
                  </a:cubicBezTo>
                  <a:cubicBezTo>
                    <a:pt x="0" y="59"/>
                    <a:pt x="1" y="60"/>
                    <a:pt x="2" y="61"/>
                  </a:cubicBezTo>
                  <a:cubicBezTo>
                    <a:pt x="2" y="61"/>
                    <a:pt x="3" y="62"/>
                    <a:pt x="4" y="62"/>
                  </a:cubicBezTo>
                  <a:cubicBezTo>
                    <a:pt x="4" y="62"/>
                    <a:pt x="5" y="61"/>
                    <a:pt x="5" y="61"/>
                  </a:cubicBezTo>
                  <a:cubicBezTo>
                    <a:pt x="14" y="57"/>
                    <a:pt x="14" y="57"/>
                    <a:pt x="14" y="57"/>
                  </a:cubicBezTo>
                  <a:cubicBezTo>
                    <a:pt x="15" y="56"/>
                    <a:pt x="15" y="56"/>
                    <a:pt x="15" y="55"/>
                  </a:cubicBezTo>
                  <a:cubicBezTo>
                    <a:pt x="40" y="13"/>
                    <a:pt x="40" y="13"/>
                    <a:pt x="40" y="13"/>
                  </a:cubicBezTo>
                  <a:cubicBezTo>
                    <a:pt x="42" y="9"/>
                    <a:pt x="41" y="3"/>
                    <a:pt x="37" y="1"/>
                  </a:cubicBezTo>
                  <a:close/>
                  <a:moveTo>
                    <a:pt x="33" y="9"/>
                  </a:moveTo>
                  <a:cubicBezTo>
                    <a:pt x="9" y="50"/>
                    <a:pt x="9" y="50"/>
                    <a:pt x="9" y="50"/>
                  </a:cubicBezTo>
                  <a:cubicBezTo>
                    <a:pt x="7" y="52"/>
                    <a:pt x="7" y="52"/>
                    <a:pt x="7" y="52"/>
                  </a:cubicBezTo>
                  <a:cubicBezTo>
                    <a:pt x="7" y="49"/>
                    <a:pt x="7" y="49"/>
                    <a:pt x="7" y="4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1" y="7"/>
                    <a:pt x="32" y="7"/>
                    <a:pt x="33" y="7"/>
                  </a:cubicBezTo>
                  <a:cubicBezTo>
                    <a:pt x="33" y="8"/>
                    <a:pt x="34" y="9"/>
                    <a:pt x="33" y="9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25" y="48"/>
              <a:ext cx="50" cy="15"/>
            </a:xfrm>
            <a:custGeom>
              <a:avLst/>
              <a:gdLst>
                <a:gd name="T0" fmla="*/ 26 w 26"/>
                <a:gd name="T1" fmla="*/ 4 h 8"/>
                <a:gd name="T2" fmla="*/ 23 w 26"/>
                <a:gd name="T3" fmla="*/ 0 h 8"/>
                <a:gd name="T4" fmla="*/ 4 w 26"/>
                <a:gd name="T5" fmla="*/ 0 h 8"/>
                <a:gd name="T6" fmla="*/ 0 w 26"/>
                <a:gd name="T7" fmla="*/ 4 h 8"/>
                <a:gd name="T8" fmla="*/ 4 w 26"/>
                <a:gd name="T9" fmla="*/ 8 h 8"/>
                <a:gd name="T10" fmla="*/ 23 w 26"/>
                <a:gd name="T11" fmla="*/ 8 h 8"/>
                <a:gd name="T12" fmla="*/ 26 w 26"/>
                <a:gd name="T13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8">
                  <a:moveTo>
                    <a:pt x="26" y="4"/>
                  </a:moveTo>
                  <a:cubicBezTo>
                    <a:pt x="26" y="2"/>
                    <a:pt x="25" y="0"/>
                    <a:pt x="2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23" y="8"/>
                    <a:pt x="23" y="8"/>
                    <a:pt x="23" y="8"/>
                  </a:cubicBezTo>
                  <a:cubicBezTo>
                    <a:pt x="25" y="8"/>
                    <a:pt x="26" y="6"/>
                    <a:pt x="26" y="4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25" y="76"/>
              <a:ext cx="33" cy="15"/>
            </a:xfrm>
            <a:custGeom>
              <a:avLst/>
              <a:gdLst>
                <a:gd name="T0" fmla="*/ 4 w 17"/>
                <a:gd name="T1" fmla="*/ 0 h 8"/>
                <a:gd name="T2" fmla="*/ 0 w 17"/>
                <a:gd name="T3" fmla="*/ 4 h 8"/>
                <a:gd name="T4" fmla="*/ 4 w 17"/>
                <a:gd name="T5" fmla="*/ 8 h 8"/>
                <a:gd name="T6" fmla="*/ 13 w 17"/>
                <a:gd name="T7" fmla="*/ 8 h 8"/>
                <a:gd name="T8" fmla="*/ 17 w 17"/>
                <a:gd name="T9" fmla="*/ 4 h 8"/>
                <a:gd name="T10" fmla="*/ 13 w 17"/>
                <a:gd name="T11" fmla="*/ 0 h 8"/>
                <a:gd name="T12" fmla="*/ 4 w 17"/>
                <a:gd name="T1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8">
                  <a:moveTo>
                    <a:pt x="4" y="0"/>
                  </a:moveTo>
                  <a:cubicBezTo>
                    <a:pt x="2" y="0"/>
                    <a:pt x="0" y="2"/>
                    <a:pt x="0" y="4"/>
                  </a:cubicBezTo>
                  <a:cubicBezTo>
                    <a:pt x="0" y="6"/>
                    <a:pt x="2" y="8"/>
                    <a:pt x="4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7" y="6"/>
                    <a:pt x="17" y="4"/>
                  </a:cubicBezTo>
                  <a:cubicBezTo>
                    <a:pt x="17" y="2"/>
                    <a:pt x="15" y="0"/>
                    <a:pt x="13" y="0"/>
                  </a:cubicBezTo>
                  <a:lnTo>
                    <a:pt x="4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5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5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2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22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1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2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3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2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43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6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3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2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64" dur="5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53" presetClass="entr" presetSubtype="16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1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3" dur="300"/>
                                            <p:tgtEl>
                                              <p:spTgt spid="2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4" presetID="6" presetClass="emph" presetSubtype="0" autoRev="1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animScale>
                                          <p:cBhvr>
                                            <p:cTn id="75" dur="150" fill="hold"/>
                                            <p:tgtEl>
                                              <p:spTgt spid="2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2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85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6" presetID="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0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3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4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5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96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22" presetClass="entr" presetSubtype="8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06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7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0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9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0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3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4" dur="3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5" dur="3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117" dur="150" fill="hold"/>
                                            <p:tgtEl>
                                              <p:spTgt spid="2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5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5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2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127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8" presetID="2" presetClass="entr" presetSubtype="8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1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0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1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2" presetID="53" presetClass="entr" presetSubtype="16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34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5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36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7" presetID="6" presetClass="emph" presetSubtype="0" autoRev="1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animScale>
                                          <p:cBhvr>
                                            <p:cTn id="138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5" grpId="0" animBg="1"/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/>
          <p:bldP spid="42" grpId="0"/>
          <p:bldP spid="43" grpId="0"/>
          <p:bldP spid="44" grpId="0"/>
          <p:bldP spid="45" grpId="0"/>
          <p:bldP spid="46" grpId="0"/>
          <p:bldP spid="34" grpId="0" animBg="1"/>
          <p:bldP spid="34" grpId="1" animBg="1"/>
          <p:bldP spid="56" grpId="0"/>
          <p:bldP spid="57" grpId="0"/>
        </p:bldLst>
      </p:timing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5"/>
          <p:cNvSpPr>
            <a:spLocks noEditPoints="1"/>
          </p:cNvSpPr>
          <p:nvPr/>
        </p:nvSpPr>
        <p:spPr bwMode="auto">
          <a:xfrm>
            <a:off x="3041650" y="1457325"/>
            <a:ext cx="3060700" cy="3057525"/>
          </a:xfrm>
          <a:custGeom>
            <a:avLst/>
            <a:gdLst>
              <a:gd name="T0" fmla="*/ 870 w 935"/>
              <a:gd name="T1" fmla="*/ 608 h 935"/>
              <a:gd name="T2" fmla="*/ 870 w 935"/>
              <a:gd name="T3" fmla="*/ 608 h 935"/>
              <a:gd name="T4" fmla="*/ 806 w 935"/>
              <a:gd name="T5" fmla="*/ 468 h 935"/>
              <a:gd name="T6" fmla="*/ 870 w 935"/>
              <a:gd name="T7" fmla="*/ 327 h 935"/>
              <a:gd name="T8" fmla="*/ 870 w 935"/>
              <a:gd name="T9" fmla="*/ 327 h 935"/>
              <a:gd name="T10" fmla="*/ 935 w 935"/>
              <a:gd name="T11" fmla="*/ 186 h 935"/>
              <a:gd name="T12" fmla="*/ 750 w 935"/>
              <a:gd name="T13" fmla="*/ 0 h 935"/>
              <a:gd name="T14" fmla="*/ 608 w 935"/>
              <a:gd name="T15" fmla="*/ 65 h 935"/>
              <a:gd name="T16" fmla="*/ 608 w 935"/>
              <a:gd name="T17" fmla="*/ 65 h 935"/>
              <a:gd name="T18" fmla="*/ 468 w 935"/>
              <a:gd name="T19" fmla="*/ 129 h 935"/>
              <a:gd name="T20" fmla="*/ 328 w 935"/>
              <a:gd name="T21" fmla="*/ 65 h 935"/>
              <a:gd name="T22" fmla="*/ 328 w 935"/>
              <a:gd name="T23" fmla="*/ 65 h 935"/>
              <a:gd name="T24" fmla="*/ 186 w 935"/>
              <a:gd name="T25" fmla="*/ 0 h 935"/>
              <a:gd name="T26" fmla="*/ 0 w 935"/>
              <a:gd name="T27" fmla="*/ 186 h 935"/>
              <a:gd name="T28" fmla="*/ 66 w 935"/>
              <a:gd name="T29" fmla="*/ 327 h 935"/>
              <a:gd name="T30" fmla="*/ 66 w 935"/>
              <a:gd name="T31" fmla="*/ 327 h 935"/>
              <a:gd name="T32" fmla="*/ 130 w 935"/>
              <a:gd name="T33" fmla="*/ 468 h 935"/>
              <a:gd name="T34" fmla="*/ 66 w 935"/>
              <a:gd name="T35" fmla="*/ 608 h 935"/>
              <a:gd name="T36" fmla="*/ 66 w 935"/>
              <a:gd name="T37" fmla="*/ 608 h 935"/>
              <a:gd name="T38" fmla="*/ 0 w 935"/>
              <a:gd name="T39" fmla="*/ 749 h 935"/>
              <a:gd name="T40" fmla="*/ 186 w 935"/>
              <a:gd name="T41" fmla="*/ 935 h 935"/>
              <a:gd name="T42" fmla="*/ 328 w 935"/>
              <a:gd name="T43" fmla="*/ 870 h 935"/>
              <a:gd name="T44" fmla="*/ 328 w 935"/>
              <a:gd name="T45" fmla="*/ 870 h 935"/>
              <a:gd name="T46" fmla="*/ 468 w 935"/>
              <a:gd name="T47" fmla="*/ 806 h 935"/>
              <a:gd name="T48" fmla="*/ 608 w 935"/>
              <a:gd name="T49" fmla="*/ 870 h 935"/>
              <a:gd name="T50" fmla="*/ 608 w 935"/>
              <a:gd name="T51" fmla="*/ 870 h 935"/>
              <a:gd name="T52" fmla="*/ 750 w 935"/>
              <a:gd name="T53" fmla="*/ 935 h 935"/>
              <a:gd name="T54" fmla="*/ 935 w 935"/>
              <a:gd name="T55" fmla="*/ 749 h 935"/>
              <a:gd name="T56" fmla="*/ 870 w 935"/>
              <a:gd name="T57" fmla="*/ 608 h 935"/>
              <a:gd name="T58" fmla="*/ 468 w 935"/>
              <a:gd name="T59" fmla="*/ 681 h 935"/>
              <a:gd name="T60" fmla="*/ 255 w 935"/>
              <a:gd name="T61" fmla="*/ 468 h 935"/>
              <a:gd name="T62" fmla="*/ 468 w 935"/>
              <a:gd name="T63" fmla="*/ 255 h 935"/>
              <a:gd name="T64" fmla="*/ 681 w 935"/>
              <a:gd name="T65" fmla="*/ 468 h 935"/>
              <a:gd name="T66" fmla="*/ 468 w 935"/>
              <a:gd name="T67" fmla="*/ 681 h 93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935" h="935">
                <a:moveTo>
                  <a:pt x="870" y="608"/>
                </a:moveTo>
                <a:cubicBezTo>
                  <a:pt x="870" y="608"/>
                  <a:pt x="870" y="608"/>
                  <a:pt x="870" y="608"/>
                </a:cubicBezTo>
                <a:cubicBezTo>
                  <a:pt x="831" y="574"/>
                  <a:pt x="806" y="524"/>
                  <a:pt x="806" y="468"/>
                </a:cubicBezTo>
                <a:cubicBezTo>
                  <a:pt x="806" y="412"/>
                  <a:pt x="831" y="362"/>
                  <a:pt x="870" y="327"/>
                </a:cubicBezTo>
                <a:cubicBezTo>
                  <a:pt x="870" y="327"/>
                  <a:pt x="870" y="327"/>
                  <a:pt x="870" y="327"/>
                </a:cubicBezTo>
                <a:cubicBezTo>
                  <a:pt x="910" y="293"/>
                  <a:pt x="935" y="243"/>
                  <a:pt x="935" y="186"/>
                </a:cubicBezTo>
                <a:cubicBezTo>
                  <a:pt x="935" y="83"/>
                  <a:pt x="852" y="0"/>
                  <a:pt x="750" y="0"/>
                </a:cubicBezTo>
                <a:cubicBezTo>
                  <a:pt x="693" y="0"/>
                  <a:pt x="642" y="25"/>
                  <a:pt x="608" y="65"/>
                </a:cubicBezTo>
                <a:cubicBezTo>
                  <a:pt x="608" y="65"/>
                  <a:pt x="608" y="65"/>
                  <a:pt x="608" y="65"/>
                </a:cubicBezTo>
                <a:cubicBezTo>
                  <a:pt x="574" y="105"/>
                  <a:pt x="524" y="129"/>
                  <a:pt x="468" y="129"/>
                </a:cubicBezTo>
                <a:cubicBezTo>
                  <a:pt x="412" y="129"/>
                  <a:pt x="362" y="105"/>
                  <a:pt x="328" y="65"/>
                </a:cubicBezTo>
                <a:cubicBezTo>
                  <a:pt x="328" y="65"/>
                  <a:pt x="328" y="65"/>
                  <a:pt x="328" y="65"/>
                </a:cubicBezTo>
                <a:cubicBezTo>
                  <a:pt x="294" y="25"/>
                  <a:pt x="243" y="0"/>
                  <a:pt x="186" y="0"/>
                </a:cubicBezTo>
                <a:cubicBezTo>
                  <a:pt x="83" y="0"/>
                  <a:pt x="0" y="83"/>
                  <a:pt x="0" y="186"/>
                </a:cubicBezTo>
                <a:cubicBezTo>
                  <a:pt x="0" y="243"/>
                  <a:pt x="26" y="293"/>
                  <a:pt x="66" y="327"/>
                </a:cubicBezTo>
                <a:cubicBezTo>
                  <a:pt x="66" y="327"/>
                  <a:pt x="66" y="327"/>
                  <a:pt x="66" y="327"/>
                </a:cubicBezTo>
                <a:cubicBezTo>
                  <a:pt x="105" y="362"/>
                  <a:pt x="130" y="412"/>
                  <a:pt x="130" y="468"/>
                </a:cubicBezTo>
                <a:cubicBezTo>
                  <a:pt x="130" y="524"/>
                  <a:pt x="105" y="574"/>
                  <a:pt x="66" y="608"/>
                </a:cubicBezTo>
                <a:cubicBezTo>
                  <a:pt x="66" y="608"/>
                  <a:pt x="66" y="608"/>
                  <a:pt x="66" y="608"/>
                </a:cubicBezTo>
                <a:cubicBezTo>
                  <a:pt x="26" y="642"/>
                  <a:pt x="0" y="693"/>
                  <a:pt x="0" y="749"/>
                </a:cubicBezTo>
                <a:cubicBezTo>
                  <a:pt x="0" y="852"/>
                  <a:pt x="83" y="935"/>
                  <a:pt x="186" y="935"/>
                </a:cubicBezTo>
                <a:cubicBezTo>
                  <a:pt x="243" y="935"/>
                  <a:pt x="294" y="910"/>
                  <a:pt x="328" y="870"/>
                </a:cubicBezTo>
                <a:cubicBezTo>
                  <a:pt x="328" y="870"/>
                  <a:pt x="328" y="870"/>
                  <a:pt x="328" y="870"/>
                </a:cubicBezTo>
                <a:cubicBezTo>
                  <a:pt x="362" y="831"/>
                  <a:pt x="412" y="806"/>
                  <a:pt x="468" y="806"/>
                </a:cubicBezTo>
                <a:cubicBezTo>
                  <a:pt x="524" y="806"/>
                  <a:pt x="574" y="831"/>
                  <a:pt x="608" y="870"/>
                </a:cubicBezTo>
                <a:cubicBezTo>
                  <a:pt x="608" y="870"/>
                  <a:pt x="608" y="870"/>
                  <a:pt x="608" y="870"/>
                </a:cubicBezTo>
                <a:cubicBezTo>
                  <a:pt x="642" y="910"/>
                  <a:pt x="693" y="935"/>
                  <a:pt x="750" y="935"/>
                </a:cubicBezTo>
                <a:cubicBezTo>
                  <a:pt x="852" y="935"/>
                  <a:pt x="935" y="852"/>
                  <a:pt x="935" y="749"/>
                </a:cubicBezTo>
                <a:cubicBezTo>
                  <a:pt x="935" y="693"/>
                  <a:pt x="910" y="642"/>
                  <a:pt x="870" y="608"/>
                </a:cubicBezTo>
                <a:close/>
                <a:moveTo>
                  <a:pt x="468" y="681"/>
                </a:moveTo>
                <a:cubicBezTo>
                  <a:pt x="350" y="681"/>
                  <a:pt x="255" y="585"/>
                  <a:pt x="255" y="468"/>
                </a:cubicBezTo>
                <a:cubicBezTo>
                  <a:pt x="255" y="350"/>
                  <a:pt x="350" y="255"/>
                  <a:pt x="468" y="255"/>
                </a:cubicBezTo>
                <a:cubicBezTo>
                  <a:pt x="585" y="255"/>
                  <a:pt x="681" y="350"/>
                  <a:pt x="681" y="468"/>
                </a:cubicBezTo>
                <a:cubicBezTo>
                  <a:pt x="681" y="585"/>
                  <a:pt x="585" y="681"/>
                  <a:pt x="468" y="681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5" name="Group 14"/>
          <p:cNvGrpSpPr>
            <a:grpSpLocks/>
          </p:cNvGrpSpPr>
          <p:nvPr/>
        </p:nvGrpSpPr>
        <p:grpSpPr bwMode="auto">
          <a:xfrm>
            <a:off x="6292850" y="3759200"/>
            <a:ext cx="219075" cy="219075"/>
            <a:chOff x="0" y="0"/>
            <a:chExt cx="205" cy="206"/>
          </a:xfrm>
          <a:solidFill>
            <a:schemeClr val="bg1"/>
          </a:solidFill>
        </p:grpSpPr>
        <p:sp>
          <p:nvSpPr>
            <p:cNvPr id="16" name="Freeform 15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8" name="Freeform 17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70 w 140"/>
                <a:gd name="T1" fmla="*/ 0 h 140"/>
                <a:gd name="T2" fmla="*/ 0 w 140"/>
                <a:gd name="T3" fmla="*/ 70 h 140"/>
                <a:gd name="T4" fmla="*/ 70 w 140"/>
                <a:gd name="T5" fmla="*/ 140 h 140"/>
                <a:gd name="T6" fmla="*/ 140 w 140"/>
                <a:gd name="T7" fmla="*/ 70 h 140"/>
                <a:gd name="T8" fmla="*/ 70 w 140"/>
                <a:gd name="T9" fmla="*/ 0 h 140"/>
                <a:gd name="T10" fmla="*/ 70 w 140"/>
                <a:gd name="T11" fmla="*/ 128 h 140"/>
                <a:gd name="T12" fmla="*/ 12 w 140"/>
                <a:gd name="T13" fmla="*/ 70 h 140"/>
                <a:gd name="T14" fmla="*/ 70 w 140"/>
                <a:gd name="T15" fmla="*/ 12 h 140"/>
                <a:gd name="T16" fmla="*/ 128 w 140"/>
                <a:gd name="T17" fmla="*/ 70 h 140"/>
                <a:gd name="T18" fmla="*/ 70 w 140"/>
                <a:gd name="T19" fmla="*/ 128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0"/>
                  </a:moveTo>
                  <a:cubicBezTo>
                    <a:pt x="32" y="0"/>
                    <a:pt x="0" y="32"/>
                    <a:pt x="0" y="70"/>
                  </a:cubicBezTo>
                  <a:cubicBezTo>
                    <a:pt x="0" y="109"/>
                    <a:pt x="32" y="140"/>
                    <a:pt x="70" y="140"/>
                  </a:cubicBezTo>
                  <a:cubicBezTo>
                    <a:pt x="109" y="140"/>
                    <a:pt x="140" y="109"/>
                    <a:pt x="140" y="70"/>
                  </a:cubicBezTo>
                  <a:cubicBezTo>
                    <a:pt x="140" y="32"/>
                    <a:pt x="109" y="0"/>
                    <a:pt x="70" y="0"/>
                  </a:cubicBezTo>
                  <a:close/>
                  <a:moveTo>
                    <a:pt x="70" y="128"/>
                  </a:moveTo>
                  <a:cubicBezTo>
                    <a:pt x="38" y="128"/>
                    <a:pt x="12" y="102"/>
                    <a:pt x="12" y="70"/>
                  </a:cubicBezTo>
                  <a:cubicBezTo>
                    <a:pt x="12" y="38"/>
                    <a:pt x="38" y="12"/>
                    <a:pt x="70" y="12"/>
                  </a:cubicBezTo>
                  <a:cubicBezTo>
                    <a:pt x="102" y="12"/>
                    <a:pt x="128" y="38"/>
                    <a:pt x="128" y="70"/>
                  </a:cubicBezTo>
                  <a:cubicBezTo>
                    <a:pt x="128" y="102"/>
                    <a:pt x="102" y="128"/>
                    <a:pt x="70" y="1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60" y="60"/>
              <a:ext cx="87" cy="86"/>
            </a:xfrm>
            <a:custGeom>
              <a:avLst/>
              <a:gdLst>
                <a:gd name="T0" fmla="*/ 56 w 59"/>
                <a:gd name="T1" fmla="*/ 2 h 58"/>
                <a:gd name="T2" fmla="*/ 48 w 59"/>
                <a:gd name="T3" fmla="*/ 2 h 58"/>
                <a:gd name="T4" fmla="*/ 29 w 59"/>
                <a:gd name="T5" fmla="*/ 21 h 58"/>
                <a:gd name="T6" fmla="*/ 11 w 59"/>
                <a:gd name="T7" fmla="*/ 2 h 58"/>
                <a:gd name="T8" fmla="*/ 2 w 59"/>
                <a:gd name="T9" fmla="*/ 2 h 58"/>
                <a:gd name="T10" fmla="*/ 2 w 59"/>
                <a:gd name="T11" fmla="*/ 11 h 58"/>
                <a:gd name="T12" fmla="*/ 21 w 59"/>
                <a:gd name="T13" fmla="*/ 29 h 58"/>
                <a:gd name="T14" fmla="*/ 2 w 59"/>
                <a:gd name="T15" fmla="*/ 48 h 58"/>
                <a:gd name="T16" fmla="*/ 2 w 59"/>
                <a:gd name="T17" fmla="*/ 56 h 58"/>
                <a:gd name="T18" fmla="*/ 7 w 59"/>
                <a:gd name="T19" fmla="*/ 58 h 58"/>
                <a:gd name="T20" fmla="*/ 11 w 59"/>
                <a:gd name="T21" fmla="*/ 56 h 58"/>
                <a:gd name="T22" fmla="*/ 29 w 59"/>
                <a:gd name="T23" fmla="*/ 38 h 58"/>
                <a:gd name="T24" fmla="*/ 48 w 59"/>
                <a:gd name="T25" fmla="*/ 56 h 58"/>
                <a:gd name="T26" fmla="*/ 52 w 59"/>
                <a:gd name="T27" fmla="*/ 58 h 58"/>
                <a:gd name="T28" fmla="*/ 56 w 59"/>
                <a:gd name="T29" fmla="*/ 56 h 58"/>
                <a:gd name="T30" fmla="*/ 56 w 59"/>
                <a:gd name="T31" fmla="*/ 48 h 58"/>
                <a:gd name="T32" fmla="*/ 38 w 59"/>
                <a:gd name="T33" fmla="*/ 29 h 58"/>
                <a:gd name="T34" fmla="*/ 56 w 59"/>
                <a:gd name="T35" fmla="*/ 11 h 58"/>
                <a:gd name="T36" fmla="*/ 56 w 59"/>
                <a:gd name="T37" fmla="*/ 2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59" h="58">
                  <a:moveTo>
                    <a:pt x="56" y="2"/>
                  </a:moveTo>
                  <a:cubicBezTo>
                    <a:pt x="54" y="0"/>
                    <a:pt x="50" y="0"/>
                    <a:pt x="48" y="2"/>
                  </a:cubicBezTo>
                  <a:cubicBezTo>
                    <a:pt x="29" y="21"/>
                    <a:pt x="29" y="21"/>
                    <a:pt x="29" y="21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0"/>
                    <a:pt x="5" y="0"/>
                    <a:pt x="2" y="2"/>
                  </a:cubicBezTo>
                  <a:cubicBezTo>
                    <a:pt x="0" y="5"/>
                    <a:pt x="0" y="8"/>
                    <a:pt x="2" y="11"/>
                  </a:cubicBezTo>
                  <a:cubicBezTo>
                    <a:pt x="21" y="29"/>
                    <a:pt x="21" y="29"/>
                    <a:pt x="21" y="29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0" y="50"/>
                    <a:pt x="0" y="54"/>
                    <a:pt x="2" y="56"/>
                  </a:cubicBezTo>
                  <a:cubicBezTo>
                    <a:pt x="3" y="58"/>
                    <a:pt x="5" y="58"/>
                    <a:pt x="7" y="58"/>
                  </a:cubicBezTo>
                  <a:cubicBezTo>
                    <a:pt x="8" y="58"/>
                    <a:pt x="10" y="58"/>
                    <a:pt x="11" y="56"/>
                  </a:cubicBezTo>
                  <a:cubicBezTo>
                    <a:pt x="29" y="38"/>
                    <a:pt x="29" y="38"/>
                    <a:pt x="29" y="38"/>
                  </a:cubicBezTo>
                  <a:cubicBezTo>
                    <a:pt x="48" y="56"/>
                    <a:pt x="48" y="56"/>
                    <a:pt x="48" y="56"/>
                  </a:cubicBezTo>
                  <a:cubicBezTo>
                    <a:pt x="49" y="58"/>
                    <a:pt x="51" y="58"/>
                    <a:pt x="52" y="58"/>
                  </a:cubicBezTo>
                  <a:cubicBezTo>
                    <a:pt x="54" y="58"/>
                    <a:pt x="55" y="58"/>
                    <a:pt x="56" y="56"/>
                  </a:cubicBezTo>
                  <a:cubicBezTo>
                    <a:pt x="59" y="54"/>
                    <a:pt x="59" y="50"/>
                    <a:pt x="56" y="48"/>
                  </a:cubicBezTo>
                  <a:cubicBezTo>
                    <a:pt x="38" y="29"/>
                    <a:pt x="38" y="29"/>
                    <a:pt x="38" y="29"/>
                  </a:cubicBezTo>
                  <a:cubicBezTo>
                    <a:pt x="56" y="11"/>
                    <a:pt x="56" y="11"/>
                    <a:pt x="56" y="11"/>
                  </a:cubicBezTo>
                  <a:cubicBezTo>
                    <a:pt x="59" y="8"/>
                    <a:pt x="59" y="5"/>
                    <a:pt x="5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0" name="Group 19"/>
          <p:cNvGrpSpPr>
            <a:grpSpLocks/>
          </p:cNvGrpSpPr>
          <p:nvPr/>
        </p:nvGrpSpPr>
        <p:grpSpPr bwMode="auto">
          <a:xfrm>
            <a:off x="2641600" y="1881188"/>
            <a:ext cx="219075" cy="219075"/>
            <a:chOff x="0" y="0"/>
            <a:chExt cx="205" cy="206"/>
          </a:xfrm>
          <a:solidFill>
            <a:schemeClr val="bg1"/>
          </a:solidFill>
        </p:grpSpPr>
        <p:sp>
          <p:nvSpPr>
            <p:cNvPr id="21" name="Freeform 20"/>
            <p:cNvSpPr>
              <a:spLocks noEditPoints="1"/>
            </p:cNvSpPr>
            <p:nvPr/>
          </p:nvSpPr>
          <p:spPr bwMode="auto">
            <a:xfrm>
              <a:off x="0" y="0"/>
              <a:ext cx="205" cy="206"/>
            </a:xfrm>
            <a:custGeom>
              <a:avLst/>
              <a:gdLst>
                <a:gd name="T0" fmla="*/ 0 w 205"/>
                <a:gd name="T1" fmla="*/ 0 h 206"/>
                <a:gd name="T2" fmla="*/ 0 w 205"/>
                <a:gd name="T3" fmla="*/ 206 h 206"/>
                <a:gd name="T4" fmla="*/ 205 w 205"/>
                <a:gd name="T5" fmla="*/ 206 h 206"/>
                <a:gd name="T6" fmla="*/ 205 w 205"/>
                <a:gd name="T7" fmla="*/ 0 h 206"/>
                <a:gd name="T8" fmla="*/ 0 w 205"/>
                <a:gd name="T9" fmla="*/ 0 h 206"/>
                <a:gd name="T10" fmla="*/ 188 w 205"/>
                <a:gd name="T11" fmla="*/ 188 h 206"/>
                <a:gd name="T12" fmla="*/ 17 w 205"/>
                <a:gd name="T13" fmla="*/ 188 h 206"/>
                <a:gd name="T14" fmla="*/ 17 w 205"/>
                <a:gd name="T15" fmla="*/ 17 h 206"/>
                <a:gd name="T16" fmla="*/ 188 w 205"/>
                <a:gd name="T17" fmla="*/ 17 h 206"/>
                <a:gd name="T18" fmla="*/ 188 w 205"/>
                <a:gd name="T19" fmla="*/ 188 h 2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05" h="206">
                  <a:moveTo>
                    <a:pt x="0" y="0"/>
                  </a:moveTo>
                  <a:lnTo>
                    <a:pt x="0" y="206"/>
                  </a:lnTo>
                  <a:lnTo>
                    <a:pt x="205" y="206"/>
                  </a:lnTo>
                  <a:lnTo>
                    <a:pt x="205" y="0"/>
                  </a:lnTo>
                  <a:lnTo>
                    <a:pt x="0" y="0"/>
                  </a:lnTo>
                  <a:close/>
                  <a:moveTo>
                    <a:pt x="188" y="188"/>
                  </a:moveTo>
                  <a:lnTo>
                    <a:pt x="17" y="188"/>
                  </a:lnTo>
                  <a:lnTo>
                    <a:pt x="17" y="17"/>
                  </a:lnTo>
                  <a:lnTo>
                    <a:pt x="188" y="17"/>
                  </a:lnTo>
                  <a:lnTo>
                    <a:pt x="188" y="18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48" y="60"/>
              <a:ext cx="112" cy="90"/>
            </a:xfrm>
            <a:custGeom>
              <a:avLst/>
              <a:gdLst>
                <a:gd name="T0" fmla="*/ 112 w 112"/>
                <a:gd name="T1" fmla="*/ 12 h 90"/>
                <a:gd name="T2" fmla="*/ 99 w 112"/>
                <a:gd name="T3" fmla="*/ 0 h 90"/>
                <a:gd name="T4" fmla="*/ 44 w 112"/>
                <a:gd name="T5" fmla="*/ 66 h 90"/>
                <a:gd name="T6" fmla="*/ 10 w 112"/>
                <a:gd name="T7" fmla="*/ 38 h 90"/>
                <a:gd name="T8" fmla="*/ 0 w 112"/>
                <a:gd name="T9" fmla="*/ 53 h 90"/>
                <a:gd name="T10" fmla="*/ 47 w 112"/>
                <a:gd name="T11" fmla="*/ 90 h 90"/>
                <a:gd name="T12" fmla="*/ 112 w 112"/>
                <a:gd name="T13" fmla="*/ 12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2" h="90">
                  <a:moveTo>
                    <a:pt x="112" y="12"/>
                  </a:moveTo>
                  <a:lnTo>
                    <a:pt x="99" y="0"/>
                  </a:lnTo>
                  <a:lnTo>
                    <a:pt x="44" y="66"/>
                  </a:lnTo>
                  <a:lnTo>
                    <a:pt x="10" y="38"/>
                  </a:lnTo>
                  <a:lnTo>
                    <a:pt x="0" y="53"/>
                  </a:lnTo>
                  <a:lnTo>
                    <a:pt x="47" y="90"/>
                  </a:lnTo>
                  <a:lnTo>
                    <a:pt x="112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3" name="Group 22"/>
          <p:cNvGrpSpPr>
            <a:grpSpLocks/>
          </p:cNvGrpSpPr>
          <p:nvPr/>
        </p:nvGrpSpPr>
        <p:grpSpPr bwMode="auto">
          <a:xfrm>
            <a:off x="2641600" y="3743325"/>
            <a:ext cx="219075" cy="222250"/>
            <a:chOff x="0" y="0"/>
            <a:chExt cx="205" cy="208"/>
          </a:xfrm>
          <a:solidFill>
            <a:schemeClr val="bg1"/>
          </a:solidFill>
        </p:grpSpPr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0" y="0"/>
              <a:ext cx="205" cy="208"/>
            </a:xfrm>
            <a:custGeom>
              <a:avLst/>
              <a:gdLst>
                <a:gd name="T0" fmla="*/ 136 w 140"/>
                <a:gd name="T1" fmla="*/ 55 h 141"/>
                <a:gd name="T2" fmla="*/ 122 w 140"/>
                <a:gd name="T3" fmla="*/ 46 h 141"/>
                <a:gd name="T4" fmla="*/ 127 w 140"/>
                <a:gd name="T5" fmla="*/ 29 h 141"/>
                <a:gd name="T6" fmla="*/ 106 w 140"/>
                <a:gd name="T7" fmla="*/ 14 h 141"/>
                <a:gd name="T8" fmla="*/ 90 w 140"/>
                <a:gd name="T9" fmla="*/ 17 h 141"/>
                <a:gd name="T10" fmla="*/ 81 w 140"/>
                <a:gd name="T11" fmla="*/ 2 h 141"/>
                <a:gd name="T12" fmla="*/ 55 w 140"/>
                <a:gd name="T13" fmla="*/ 6 h 141"/>
                <a:gd name="T14" fmla="*/ 46 w 140"/>
                <a:gd name="T15" fmla="*/ 19 h 141"/>
                <a:gd name="T16" fmla="*/ 29 w 140"/>
                <a:gd name="T17" fmla="*/ 14 h 141"/>
                <a:gd name="T18" fmla="*/ 13 w 140"/>
                <a:gd name="T19" fmla="*/ 36 h 141"/>
                <a:gd name="T20" fmla="*/ 16 w 140"/>
                <a:gd name="T21" fmla="*/ 51 h 141"/>
                <a:gd name="T22" fmla="*/ 1 w 140"/>
                <a:gd name="T23" fmla="*/ 60 h 141"/>
                <a:gd name="T24" fmla="*/ 1 w 140"/>
                <a:gd name="T25" fmla="*/ 81 h 141"/>
                <a:gd name="T26" fmla="*/ 16 w 140"/>
                <a:gd name="T27" fmla="*/ 90 h 141"/>
                <a:gd name="T28" fmla="*/ 13 w 140"/>
                <a:gd name="T29" fmla="*/ 106 h 141"/>
                <a:gd name="T30" fmla="*/ 29 w 140"/>
                <a:gd name="T31" fmla="*/ 127 h 141"/>
                <a:gd name="T32" fmla="*/ 46 w 140"/>
                <a:gd name="T33" fmla="*/ 123 h 141"/>
                <a:gd name="T34" fmla="*/ 55 w 140"/>
                <a:gd name="T35" fmla="*/ 136 h 141"/>
                <a:gd name="T36" fmla="*/ 70 w 140"/>
                <a:gd name="T37" fmla="*/ 141 h 141"/>
                <a:gd name="T38" fmla="*/ 86 w 140"/>
                <a:gd name="T39" fmla="*/ 136 h 141"/>
                <a:gd name="T40" fmla="*/ 95 w 140"/>
                <a:gd name="T41" fmla="*/ 123 h 141"/>
                <a:gd name="T42" fmla="*/ 112 w 140"/>
                <a:gd name="T43" fmla="*/ 127 h 141"/>
                <a:gd name="T44" fmla="*/ 127 w 140"/>
                <a:gd name="T45" fmla="*/ 106 h 141"/>
                <a:gd name="T46" fmla="*/ 125 w 140"/>
                <a:gd name="T47" fmla="*/ 90 h 141"/>
                <a:gd name="T48" fmla="*/ 139 w 140"/>
                <a:gd name="T49" fmla="*/ 81 h 141"/>
                <a:gd name="T50" fmla="*/ 139 w 140"/>
                <a:gd name="T51" fmla="*/ 60 h 141"/>
                <a:gd name="T52" fmla="*/ 118 w 140"/>
                <a:gd name="T53" fmla="*/ 80 h 141"/>
                <a:gd name="T54" fmla="*/ 110 w 140"/>
                <a:gd name="T55" fmla="*/ 92 h 141"/>
                <a:gd name="T56" fmla="*/ 115 w 140"/>
                <a:gd name="T57" fmla="*/ 108 h 141"/>
                <a:gd name="T58" fmla="*/ 98 w 140"/>
                <a:gd name="T59" fmla="*/ 111 h 141"/>
                <a:gd name="T60" fmla="*/ 83 w 140"/>
                <a:gd name="T61" fmla="*/ 114 h 141"/>
                <a:gd name="T62" fmla="*/ 76 w 140"/>
                <a:gd name="T63" fmla="*/ 128 h 141"/>
                <a:gd name="T64" fmla="*/ 61 w 140"/>
                <a:gd name="T65" fmla="*/ 118 h 141"/>
                <a:gd name="T66" fmla="*/ 49 w 140"/>
                <a:gd name="T67" fmla="*/ 111 h 141"/>
                <a:gd name="T68" fmla="*/ 33 w 140"/>
                <a:gd name="T69" fmla="*/ 115 h 141"/>
                <a:gd name="T70" fmla="*/ 31 w 140"/>
                <a:gd name="T71" fmla="*/ 98 h 141"/>
                <a:gd name="T72" fmla="*/ 27 w 140"/>
                <a:gd name="T73" fmla="*/ 84 h 141"/>
                <a:gd name="T74" fmla="*/ 13 w 140"/>
                <a:gd name="T75" fmla="*/ 76 h 141"/>
                <a:gd name="T76" fmla="*/ 13 w 140"/>
                <a:gd name="T77" fmla="*/ 65 h 141"/>
                <a:gd name="T78" fmla="*/ 27 w 140"/>
                <a:gd name="T79" fmla="*/ 58 h 141"/>
                <a:gd name="T80" fmla="*/ 31 w 140"/>
                <a:gd name="T81" fmla="*/ 44 h 141"/>
                <a:gd name="T82" fmla="*/ 33 w 140"/>
                <a:gd name="T83" fmla="*/ 26 h 141"/>
                <a:gd name="T84" fmla="*/ 49 w 140"/>
                <a:gd name="T85" fmla="*/ 31 h 141"/>
                <a:gd name="T86" fmla="*/ 61 w 140"/>
                <a:gd name="T87" fmla="*/ 23 h 141"/>
                <a:gd name="T88" fmla="*/ 76 w 140"/>
                <a:gd name="T89" fmla="*/ 13 h 141"/>
                <a:gd name="T90" fmla="*/ 83 w 140"/>
                <a:gd name="T91" fmla="*/ 27 h 141"/>
                <a:gd name="T92" fmla="*/ 98 w 140"/>
                <a:gd name="T93" fmla="*/ 31 h 141"/>
                <a:gd name="T94" fmla="*/ 115 w 140"/>
                <a:gd name="T95" fmla="*/ 34 h 141"/>
                <a:gd name="T96" fmla="*/ 110 w 140"/>
                <a:gd name="T97" fmla="*/ 49 h 141"/>
                <a:gd name="T98" fmla="*/ 118 w 140"/>
                <a:gd name="T99" fmla="*/ 62 h 141"/>
                <a:gd name="T100" fmla="*/ 128 w 140"/>
                <a:gd name="T101" fmla="*/ 71 h 1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0" h="141">
                  <a:moveTo>
                    <a:pt x="139" y="60"/>
                  </a:moveTo>
                  <a:cubicBezTo>
                    <a:pt x="139" y="58"/>
                    <a:pt x="138" y="56"/>
                    <a:pt x="136" y="55"/>
                  </a:cubicBezTo>
                  <a:cubicBezTo>
                    <a:pt x="125" y="51"/>
                    <a:pt x="125" y="51"/>
                    <a:pt x="125" y="51"/>
                  </a:cubicBezTo>
                  <a:cubicBezTo>
                    <a:pt x="124" y="50"/>
                    <a:pt x="123" y="48"/>
                    <a:pt x="122" y="46"/>
                  </a:cubicBezTo>
                  <a:cubicBezTo>
                    <a:pt x="127" y="36"/>
                    <a:pt x="127" y="36"/>
                    <a:pt x="127" y="36"/>
                  </a:cubicBezTo>
                  <a:cubicBezTo>
                    <a:pt x="128" y="34"/>
                    <a:pt x="128" y="31"/>
                    <a:pt x="127" y="29"/>
                  </a:cubicBezTo>
                  <a:cubicBezTo>
                    <a:pt x="123" y="24"/>
                    <a:pt x="117" y="19"/>
                    <a:pt x="112" y="14"/>
                  </a:cubicBezTo>
                  <a:cubicBezTo>
                    <a:pt x="110" y="13"/>
                    <a:pt x="108" y="13"/>
                    <a:pt x="106" y="14"/>
                  </a:cubicBezTo>
                  <a:cubicBezTo>
                    <a:pt x="95" y="19"/>
                    <a:pt x="95" y="19"/>
                    <a:pt x="95" y="19"/>
                  </a:cubicBezTo>
                  <a:cubicBezTo>
                    <a:pt x="93" y="18"/>
                    <a:pt x="91" y="17"/>
                    <a:pt x="90" y="17"/>
                  </a:cubicBezTo>
                  <a:cubicBezTo>
                    <a:pt x="86" y="6"/>
                    <a:pt x="86" y="6"/>
                    <a:pt x="86" y="6"/>
                  </a:cubicBezTo>
                  <a:cubicBezTo>
                    <a:pt x="85" y="4"/>
                    <a:pt x="83" y="2"/>
                    <a:pt x="81" y="2"/>
                  </a:cubicBezTo>
                  <a:cubicBezTo>
                    <a:pt x="73" y="0"/>
                    <a:pt x="67" y="0"/>
                    <a:pt x="60" y="2"/>
                  </a:cubicBezTo>
                  <a:cubicBezTo>
                    <a:pt x="58" y="2"/>
                    <a:pt x="56" y="4"/>
                    <a:pt x="55" y="6"/>
                  </a:cubicBezTo>
                  <a:cubicBezTo>
                    <a:pt x="51" y="17"/>
                    <a:pt x="51" y="17"/>
                    <a:pt x="51" y="17"/>
                  </a:cubicBezTo>
                  <a:cubicBezTo>
                    <a:pt x="49" y="17"/>
                    <a:pt x="47" y="18"/>
                    <a:pt x="46" y="19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3" y="13"/>
                    <a:pt x="31" y="13"/>
                    <a:pt x="29" y="14"/>
                  </a:cubicBezTo>
                  <a:cubicBezTo>
                    <a:pt x="23" y="19"/>
                    <a:pt x="18" y="24"/>
                    <a:pt x="14" y="29"/>
                  </a:cubicBezTo>
                  <a:cubicBezTo>
                    <a:pt x="13" y="31"/>
                    <a:pt x="12" y="34"/>
                    <a:pt x="13" y="36"/>
                  </a:cubicBezTo>
                  <a:cubicBezTo>
                    <a:pt x="18" y="46"/>
                    <a:pt x="18" y="46"/>
                    <a:pt x="18" y="46"/>
                  </a:cubicBezTo>
                  <a:cubicBezTo>
                    <a:pt x="18" y="48"/>
                    <a:pt x="17" y="50"/>
                    <a:pt x="16" y="51"/>
                  </a:cubicBezTo>
                  <a:cubicBezTo>
                    <a:pt x="5" y="55"/>
                    <a:pt x="5" y="55"/>
                    <a:pt x="5" y="55"/>
                  </a:cubicBezTo>
                  <a:cubicBezTo>
                    <a:pt x="3" y="56"/>
                    <a:pt x="2" y="58"/>
                    <a:pt x="1" y="60"/>
                  </a:cubicBezTo>
                  <a:cubicBezTo>
                    <a:pt x="1" y="64"/>
                    <a:pt x="0" y="67"/>
                    <a:pt x="0" y="71"/>
                  </a:cubicBezTo>
                  <a:cubicBezTo>
                    <a:pt x="0" y="74"/>
                    <a:pt x="1" y="77"/>
                    <a:pt x="1" y="81"/>
                  </a:cubicBezTo>
                  <a:cubicBezTo>
                    <a:pt x="2" y="84"/>
                    <a:pt x="3" y="85"/>
                    <a:pt x="5" y="86"/>
                  </a:cubicBezTo>
                  <a:cubicBezTo>
                    <a:pt x="16" y="90"/>
                    <a:pt x="16" y="90"/>
                    <a:pt x="16" y="90"/>
                  </a:cubicBezTo>
                  <a:cubicBezTo>
                    <a:pt x="17" y="92"/>
                    <a:pt x="18" y="94"/>
                    <a:pt x="18" y="95"/>
                  </a:cubicBezTo>
                  <a:cubicBezTo>
                    <a:pt x="13" y="106"/>
                    <a:pt x="13" y="106"/>
                    <a:pt x="13" y="106"/>
                  </a:cubicBezTo>
                  <a:cubicBezTo>
                    <a:pt x="12" y="108"/>
                    <a:pt x="13" y="110"/>
                    <a:pt x="14" y="112"/>
                  </a:cubicBezTo>
                  <a:cubicBezTo>
                    <a:pt x="18" y="118"/>
                    <a:pt x="23" y="123"/>
                    <a:pt x="29" y="127"/>
                  </a:cubicBezTo>
                  <a:cubicBezTo>
                    <a:pt x="31" y="128"/>
                    <a:pt x="33" y="129"/>
                    <a:pt x="35" y="128"/>
                  </a:cubicBezTo>
                  <a:cubicBezTo>
                    <a:pt x="46" y="123"/>
                    <a:pt x="46" y="123"/>
                    <a:pt x="46" y="123"/>
                  </a:cubicBezTo>
                  <a:cubicBezTo>
                    <a:pt x="47" y="124"/>
                    <a:pt x="49" y="124"/>
                    <a:pt x="51" y="125"/>
                  </a:cubicBezTo>
                  <a:cubicBezTo>
                    <a:pt x="55" y="136"/>
                    <a:pt x="55" y="136"/>
                    <a:pt x="55" y="136"/>
                  </a:cubicBezTo>
                  <a:cubicBezTo>
                    <a:pt x="56" y="138"/>
                    <a:pt x="58" y="140"/>
                    <a:pt x="60" y="140"/>
                  </a:cubicBezTo>
                  <a:cubicBezTo>
                    <a:pt x="64" y="140"/>
                    <a:pt x="67" y="141"/>
                    <a:pt x="70" y="141"/>
                  </a:cubicBezTo>
                  <a:cubicBezTo>
                    <a:pt x="74" y="141"/>
                    <a:pt x="77" y="140"/>
                    <a:pt x="81" y="140"/>
                  </a:cubicBezTo>
                  <a:cubicBezTo>
                    <a:pt x="83" y="140"/>
                    <a:pt x="85" y="138"/>
                    <a:pt x="86" y="136"/>
                  </a:cubicBezTo>
                  <a:cubicBezTo>
                    <a:pt x="90" y="125"/>
                    <a:pt x="90" y="125"/>
                    <a:pt x="90" y="125"/>
                  </a:cubicBezTo>
                  <a:cubicBezTo>
                    <a:pt x="91" y="124"/>
                    <a:pt x="93" y="124"/>
                    <a:pt x="95" y="123"/>
                  </a:cubicBezTo>
                  <a:cubicBezTo>
                    <a:pt x="106" y="128"/>
                    <a:pt x="106" y="128"/>
                    <a:pt x="106" y="128"/>
                  </a:cubicBezTo>
                  <a:cubicBezTo>
                    <a:pt x="108" y="129"/>
                    <a:pt x="110" y="128"/>
                    <a:pt x="112" y="127"/>
                  </a:cubicBezTo>
                  <a:cubicBezTo>
                    <a:pt x="117" y="123"/>
                    <a:pt x="123" y="118"/>
                    <a:pt x="127" y="112"/>
                  </a:cubicBezTo>
                  <a:cubicBezTo>
                    <a:pt x="128" y="110"/>
                    <a:pt x="128" y="108"/>
                    <a:pt x="127" y="106"/>
                  </a:cubicBezTo>
                  <a:cubicBezTo>
                    <a:pt x="122" y="95"/>
                    <a:pt x="122" y="95"/>
                    <a:pt x="122" y="95"/>
                  </a:cubicBezTo>
                  <a:cubicBezTo>
                    <a:pt x="123" y="94"/>
                    <a:pt x="124" y="92"/>
                    <a:pt x="125" y="90"/>
                  </a:cubicBezTo>
                  <a:cubicBezTo>
                    <a:pt x="136" y="86"/>
                    <a:pt x="136" y="86"/>
                    <a:pt x="136" y="86"/>
                  </a:cubicBezTo>
                  <a:cubicBezTo>
                    <a:pt x="138" y="85"/>
                    <a:pt x="139" y="84"/>
                    <a:pt x="139" y="81"/>
                  </a:cubicBezTo>
                  <a:cubicBezTo>
                    <a:pt x="140" y="77"/>
                    <a:pt x="140" y="74"/>
                    <a:pt x="140" y="71"/>
                  </a:cubicBezTo>
                  <a:cubicBezTo>
                    <a:pt x="140" y="67"/>
                    <a:pt x="140" y="64"/>
                    <a:pt x="139" y="60"/>
                  </a:cubicBezTo>
                  <a:close/>
                  <a:moveTo>
                    <a:pt x="128" y="76"/>
                  </a:moveTo>
                  <a:cubicBezTo>
                    <a:pt x="118" y="80"/>
                    <a:pt x="118" y="80"/>
                    <a:pt x="118" y="80"/>
                  </a:cubicBezTo>
                  <a:cubicBezTo>
                    <a:pt x="116" y="80"/>
                    <a:pt x="115" y="82"/>
                    <a:pt x="114" y="84"/>
                  </a:cubicBezTo>
                  <a:cubicBezTo>
                    <a:pt x="113" y="87"/>
                    <a:pt x="112" y="90"/>
                    <a:pt x="110" y="92"/>
                  </a:cubicBezTo>
                  <a:cubicBezTo>
                    <a:pt x="109" y="94"/>
                    <a:pt x="109" y="96"/>
                    <a:pt x="110" y="98"/>
                  </a:cubicBezTo>
                  <a:cubicBezTo>
                    <a:pt x="115" y="108"/>
                    <a:pt x="115" y="108"/>
                    <a:pt x="115" y="108"/>
                  </a:cubicBezTo>
                  <a:cubicBezTo>
                    <a:pt x="113" y="111"/>
                    <a:pt x="110" y="113"/>
                    <a:pt x="107" y="115"/>
                  </a:cubicBezTo>
                  <a:cubicBezTo>
                    <a:pt x="98" y="111"/>
                    <a:pt x="98" y="111"/>
                    <a:pt x="98" y="111"/>
                  </a:cubicBezTo>
                  <a:cubicBezTo>
                    <a:pt x="96" y="110"/>
                    <a:pt x="94" y="110"/>
                    <a:pt x="92" y="111"/>
                  </a:cubicBezTo>
                  <a:cubicBezTo>
                    <a:pt x="89" y="112"/>
                    <a:pt x="86" y="113"/>
                    <a:pt x="83" y="114"/>
                  </a:cubicBezTo>
                  <a:cubicBezTo>
                    <a:pt x="81" y="115"/>
                    <a:pt x="80" y="116"/>
                    <a:pt x="79" y="118"/>
                  </a:cubicBezTo>
                  <a:cubicBezTo>
                    <a:pt x="76" y="128"/>
                    <a:pt x="76" y="128"/>
                    <a:pt x="76" y="128"/>
                  </a:cubicBezTo>
                  <a:cubicBezTo>
                    <a:pt x="72" y="129"/>
                    <a:pt x="69" y="129"/>
                    <a:pt x="65" y="128"/>
                  </a:cubicBezTo>
                  <a:cubicBezTo>
                    <a:pt x="61" y="118"/>
                    <a:pt x="61" y="118"/>
                    <a:pt x="61" y="118"/>
                  </a:cubicBezTo>
                  <a:cubicBezTo>
                    <a:pt x="61" y="116"/>
                    <a:pt x="59" y="115"/>
                    <a:pt x="57" y="114"/>
                  </a:cubicBezTo>
                  <a:cubicBezTo>
                    <a:pt x="54" y="113"/>
                    <a:pt x="51" y="112"/>
                    <a:pt x="49" y="111"/>
                  </a:cubicBezTo>
                  <a:cubicBezTo>
                    <a:pt x="47" y="110"/>
                    <a:pt x="45" y="110"/>
                    <a:pt x="43" y="111"/>
                  </a:cubicBezTo>
                  <a:cubicBezTo>
                    <a:pt x="33" y="115"/>
                    <a:pt x="33" y="115"/>
                    <a:pt x="33" y="115"/>
                  </a:cubicBezTo>
                  <a:cubicBezTo>
                    <a:pt x="31" y="113"/>
                    <a:pt x="28" y="111"/>
                    <a:pt x="26" y="108"/>
                  </a:cubicBezTo>
                  <a:cubicBezTo>
                    <a:pt x="31" y="98"/>
                    <a:pt x="31" y="98"/>
                    <a:pt x="31" y="98"/>
                  </a:cubicBezTo>
                  <a:cubicBezTo>
                    <a:pt x="31" y="96"/>
                    <a:pt x="31" y="94"/>
                    <a:pt x="30" y="92"/>
                  </a:cubicBezTo>
                  <a:cubicBezTo>
                    <a:pt x="29" y="90"/>
                    <a:pt x="28" y="87"/>
                    <a:pt x="27" y="84"/>
                  </a:cubicBezTo>
                  <a:cubicBezTo>
                    <a:pt x="26" y="82"/>
                    <a:pt x="25" y="80"/>
                    <a:pt x="23" y="80"/>
                  </a:cubicBezTo>
                  <a:cubicBezTo>
                    <a:pt x="13" y="76"/>
                    <a:pt x="13" y="76"/>
                    <a:pt x="13" y="76"/>
                  </a:cubicBezTo>
                  <a:cubicBezTo>
                    <a:pt x="12" y="74"/>
                    <a:pt x="12" y="72"/>
                    <a:pt x="12" y="71"/>
                  </a:cubicBezTo>
                  <a:cubicBezTo>
                    <a:pt x="12" y="69"/>
                    <a:pt x="12" y="67"/>
                    <a:pt x="13" y="65"/>
                  </a:cubicBezTo>
                  <a:cubicBezTo>
                    <a:pt x="23" y="62"/>
                    <a:pt x="23" y="62"/>
                    <a:pt x="23" y="62"/>
                  </a:cubicBezTo>
                  <a:cubicBezTo>
                    <a:pt x="25" y="61"/>
                    <a:pt x="26" y="60"/>
                    <a:pt x="27" y="58"/>
                  </a:cubicBezTo>
                  <a:cubicBezTo>
                    <a:pt x="28" y="55"/>
                    <a:pt x="29" y="52"/>
                    <a:pt x="30" y="49"/>
                  </a:cubicBezTo>
                  <a:cubicBezTo>
                    <a:pt x="31" y="47"/>
                    <a:pt x="31" y="45"/>
                    <a:pt x="31" y="4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28" y="31"/>
                    <a:pt x="31" y="28"/>
                    <a:pt x="33" y="26"/>
                  </a:cubicBezTo>
                  <a:cubicBezTo>
                    <a:pt x="43" y="31"/>
                    <a:pt x="43" y="31"/>
                    <a:pt x="43" y="31"/>
                  </a:cubicBezTo>
                  <a:cubicBezTo>
                    <a:pt x="45" y="32"/>
                    <a:pt x="47" y="32"/>
                    <a:pt x="49" y="31"/>
                  </a:cubicBezTo>
                  <a:cubicBezTo>
                    <a:pt x="51" y="29"/>
                    <a:pt x="54" y="28"/>
                    <a:pt x="57" y="27"/>
                  </a:cubicBezTo>
                  <a:cubicBezTo>
                    <a:pt x="59" y="27"/>
                    <a:pt x="61" y="25"/>
                    <a:pt x="61" y="23"/>
                  </a:cubicBezTo>
                  <a:cubicBezTo>
                    <a:pt x="65" y="13"/>
                    <a:pt x="65" y="13"/>
                    <a:pt x="65" y="13"/>
                  </a:cubicBezTo>
                  <a:cubicBezTo>
                    <a:pt x="69" y="13"/>
                    <a:pt x="72" y="13"/>
                    <a:pt x="76" y="13"/>
                  </a:cubicBezTo>
                  <a:cubicBezTo>
                    <a:pt x="79" y="23"/>
                    <a:pt x="79" y="23"/>
                    <a:pt x="79" y="23"/>
                  </a:cubicBezTo>
                  <a:cubicBezTo>
                    <a:pt x="80" y="25"/>
                    <a:pt x="81" y="27"/>
                    <a:pt x="83" y="27"/>
                  </a:cubicBezTo>
                  <a:cubicBezTo>
                    <a:pt x="86" y="28"/>
                    <a:pt x="89" y="29"/>
                    <a:pt x="92" y="31"/>
                  </a:cubicBezTo>
                  <a:cubicBezTo>
                    <a:pt x="94" y="32"/>
                    <a:pt x="96" y="32"/>
                    <a:pt x="98" y="31"/>
                  </a:cubicBezTo>
                  <a:cubicBezTo>
                    <a:pt x="107" y="26"/>
                    <a:pt x="107" y="26"/>
                    <a:pt x="107" y="26"/>
                  </a:cubicBezTo>
                  <a:cubicBezTo>
                    <a:pt x="110" y="28"/>
                    <a:pt x="113" y="31"/>
                    <a:pt x="115" y="34"/>
                  </a:cubicBezTo>
                  <a:cubicBezTo>
                    <a:pt x="110" y="44"/>
                    <a:pt x="110" y="44"/>
                    <a:pt x="110" y="44"/>
                  </a:cubicBezTo>
                  <a:cubicBezTo>
                    <a:pt x="109" y="45"/>
                    <a:pt x="109" y="47"/>
                    <a:pt x="110" y="49"/>
                  </a:cubicBezTo>
                  <a:cubicBezTo>
                    <a:pt x="112" y="52"/>
                    <a:pt x="113" y="55"/>
                    <a:pt x="114" y="58"/>
                  </a:cubicBezTo>
                  <a:cubicBezTo>
                    <a:pt x="115" y="60"/>
                    <a:pt x="116" y="61"/>
                    <a:pt x="118" y="62"/>
                  </a:cubicBezTo>
                  <a:cubicBezTo>
                    <a:pt x="128" y="65"/>
                    <a:pt x="128" y="65"/>
                    <a:pt x="128" y="65"/>
                  </a:cubicBezTo>
                  <a:cubicBezTo>
                    <a:pt x="128" y="67"/>
                    <a:pt x="128" y="69"/>
                    <a:pt x="128" y="71"/>
                  </a:cubicBezTo>
                  <a:cubicBezTo>
                    <a:pt x="128" y="72"/>
                    <a:pt x="128" y="74"/>
                    <a:pt x="128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3" y="62"/>
              <a:ext cx="81" cy="81"/>
            </a:xfrm>
            <a:custGeom>
              <a:avLst/>
              <a:gdLst>
                <a:gd name="T0" fmla="*/ 27 w 55"/>
                <a:gd name="T1" fmla="*/ 0 h 55"/>
                <a:gd name="T2" fmla="*/ 0 w 55"/>
                <a:gd name="T3" fmla="*/ 27 h 55"/>
                <a:gd name="T4" fmla="*/ 27 w 55"/>
                <a:gd name="T5" fmla="*/ 55 h 55"/>
                <a:gd name="T6" fmla="*/ 55 w 55"/>
                <a:gd name="T7" fmla="*/ 27 h 55"/>
                <a:gd name="T8" fmla="*/ 27 w 55"/>
                <a:gd name="T9" fmla="*/ 0 h 55"/>
                <a:gd name="T10" fmla="*/ 27 w 55"/>
                <a:gd name="T11" fmla="*/ 43 h 55"/>
                <a:gd name="T12" fmla="*/ 12 w 55"/>
                <a:gd name="T13" fmla="*/ 27 h 55"/>
                <a:gd name="T14" fmla="*/ 27 w 55"/>
                <a:gd name="T15" fmla="*/ 12 h 55"/>
                <a:gd name="T16" fmla="*/ 43 w 55"/>
                <a:gd name="T17" fmla="*/ 27 h 55"/>
                <a:gd name="T18" fmla="*/ 27 w 55"/>
                <a:gd name="T19" fmla="*/ 43 h 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5" h="55">
                  <a:moveTo>
                    <a:pt x="27" y="0"/>
                  </a:moveTo>
                  <a:cubicBezTo>
                    <a:pt x="12" y="0"/>
                    <a:pt x="0" y="12"/>
                    <a:pt x="0" y="27"/>
                  </a:cubicBezTo>
                  <a:cubicBezTo>
                    <a:pt x="0" y="43"/>
                    <a:pt x="12" y="55"/>
                    <a:pt x="27" y="55"/>
                  </a:cubicBezTo>
                  <a:cubicBezTo>
                    <a:pt x="43" y="55"/>
                    <a:pt x="55" y="43"/>
                    <a:pt x="55" y="27"/>
                  </a:cubicBezTo>
                  <a:cubicBezTo>
                    <a:pt x="55" y="12"/>
                    <a:pt x="43" y="0"/>
                    <a:pt x="27" y="0"/>
                  </a:cubicBezTo>
                  <a:close/>
                  <a:moveTo>
                    <a:pt x="27" y="43"/>
                  </a:moveTo>
                  <a:cubicBezTo>
                    <a:pt x="19" y="43"/>
                    <a:pt x="12" y="36"/>
                    <a:pt x="12" y="27"/>
                  </a:cubicBezTo>
                  <a:cubicBezTo>
                    <a:pt x="12" y="19"/>
                    <a:pt x="19" y="12"/>
                    <a:pt x="27" y="12"/>
                  </a:cubicBezTo>
                  <a:cubicBezTo>
                    <a:pt x="36" y="12"/>
                    <a:pt x="43" y="19"/>
                    <a:pt x="43" y="27"/>
                  </a:cubicBezTo>
                  <a:cubicBezTo>
                    <a:pt x="43" y="36"/>
                    <a:pt x="36" y="43"/>
                    <a:pt x="27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grpSp>
        <p:nvGrpSpPr>
          <p:cNvPr id="26" name="Group 25"/>
          <p:cNvGrpSpPr>
            <a:grpSpLocks/>
          </p:cNvGrpSpPr>
          <p:nvPr/>
        </p:nvGrpSpPr>
        <p:grpSpPr bwMode="auto">
          <a:xfrm>
            <a:off x="6292850" y="1881188"/>
            <a:ext cx="219075" cy="219075"/>
            <a:chOff x="0" y="0"/>
            <a:chExt cx="205" cy="207"/>
          </a:xfrm>
          <a:solidFill>
            <a:schemeClr val="bg1"/>
          </a:solidFill>
        </p:grpSpPr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0" y="0"/>
              <a:ext cx="205" cy="207"/>
            </a:xfrm>
            <a:custGeom>
              <a:avLst/>
              <a:gdLst>
                <a:gd name="T0" fmla="*/ 70 w 140"/>
                <a:gd name="T1" fmla="*/ 140 h 140"/>
                <a:gd name="T2" fmla="*/ 0 w 140"/>
                <a:gd name="T3" fmla="*/ 70 h 140"/>
                <a:gd name="T4" fmla="*/ 70 w 140"/>
                <a:gd name="T5" fmla="*/ 0 h 140"/>
                <a:gd name="T6" fmla="*/ 140 w 140"/>
                <a:gd name="T7" fmla="*/ 70 h 140"/>
                <a:gd name="T8" fmla="*/ 70 w 140"/>
                <a:gd name="T9" fmla="*/ 140 h 140"/>
                <a:gd name="T10" fmla="*/ 70 w 140"/>
                <a:gd name="T11" fmla="*/ 12 h 140"/>
                <a:gd name="T12" fmla="*/ 12 w 140"/>
                <a:gd name="T13" fmla="*/ 70 h 140"/>
                <a:gd name="T14" fmla="*/ 70 w 140"/>
                <a:gd name="T15" fmla="*/ 128 h 140"/>
                <a:gd name="T16" fmla="*/ 128 w 140"/>
                <a:gd name="T17" fmla="*/ 70 h 140"/>
                <a:gd name="T18" fmla="*/ 70 w 140"/>
                <a:gd name="T19" fmla="*/ 12 h 1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40" h="140">
                  <a:moveTo>
                    <a:pt x="70" y="140"/>
                  </a:moveTo>
                  <a:cubicBezTo>
                    <a:pt x="32" y="140"/>
                    <a:pt x="0" y="109"/>
                    <a:pt x="0" y="70"/>
                  </a:cubicBezTo>
                  <a:cubicBezTo>
                    <a:pt x="0" y="32"/>
                    <a:pt x="32" y="0"/>
                    <a:pt x="70" y="0"/>
                  </a:cubicBezTo>
                  <a:cubicBezTo>
                    <a:pt x="109" y="0"/>
                    <a:pt x="140" y="32"/>
                    <a:pt x="140" y="70"/>
                  </a:cubicBezTo>
                  <a:cubicBezTo>
                    <a:pt x="140" y="109"/>
                    <a:pt x="109" y="140"/>
                    <a:pt x="70" y="140"/>
                  </a:cubicBezTo>
                  <a:close/>
                  <a:moveTo>
                    <a:pt x="70" y="12"/>
                  </a:moveTo>
                  <a:cubicBezTo>
                    <a:pt x="38" y="12"/>
                    <a:pt x="12" y="38"/>
                    <a:pt x="12" y="70"/>
                  </a:cubicBezTo>
                  <a:cubicBezTo>
                    <a:pt x="12" y="102"/>
                    <a:pt x="38" y="128"/>
                    <a:pt x="70" y="128"/>
                  </a:cubicBezTo>
                  <a:cubicBezTo>
                    <a:pt x="102" y="128"/>
                    <a:pt x="128" y="102"/>
                    <a:pt x="128" y="70"/>
                  </a:cubicBezTo>
                  <a:cubicBezTo>
                    <a:pt x="128" y="38"/>
                    <a:pt x="102" y="12"/>
                    <a:pt x="70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94" y="40"/>
              <a:ext cx="63" cy="72"/>
            </a:xfrm>
            <a:custGeom>
              <a:avLst/>
              <a:gdLst>
                <a:gd name="T0" fmla="*/ 37 w 43"/>
                <a:gd name="T1" fmla="*/ 49 h 49"/>
                <a:gd name="T2" fmla="*/ 6 w 43"/>
                <a:gd name="T3" fmla="*/ 49 h 49"/>
                <a:gd name="T4" fmla="*/ 0 w 43"/>
                <a:gd name="T5" fmla="*/ 43 h 49"/>
                <a:gd name="T6" fmla="*/ 0 w 43"/>
                <a:gd name="T7" fmla="*/ 6 h 49"/>
                <a:gd name="T8" fmla="*/ 6 w 43"/>
                <a:gd name="T9" fmla="*/ 0 h 49"/>
                <a:gd name="T10" fmla="*/ 12 w 43"/>
                <a:gd name="T11" fmla="*/ 6 h 49"/>
                <a:gd name="T12" fmla="*/ 12 w 43"/>
                <a:gd name="T13" fmla="*/ 37 h 49"/>
                <a:gd name="T14" fmla="*/ 37 w 43"/>
                <a:gd name="T15" fmla="*/ 37 h 49"/>
                <a:gd name="T16" fmla="*/ 43 w 43"/>
                <a:gd name="T17" fmla="*/ 43 h 49"/>
                <a:gd name="T18" fmla="*/ 37 w 43"/>
                <a:gd name="T19" fmla="*/ 49 h 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43" h="49">
                  <a:moveTo>
                    <a:pt x="37" y="49"/>
                  </a:moveTo>
                  <a:cubicBezTo>
                    <a:pt x="6" y="49"/>
                    <a:pt x="6" y="49"/>
                    <a:pt x="6" y="49"/>
                  </a:cubicBezTo>
                  <a:cubicBezTo>
                    <a:pt x="3" y="49"/>
                    <a:pt x="0" y="46"/>
                    <a:pt x="0" y="43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3"/>
                    <a:pt x="3" y="0"/>
                    <a:pt x="6" y="0"/>
                  </a:cubicBezTo>
                  <a:cubicBezTo>
                    <a:pt x="10" y="0"/>
                    <a:pt x="12" y="3"/>
                    <a:pt x="12" y="6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0" y="37"/>
                    <a:pt x="43" y="40"/>
                    <a:pt x="43" y="43"/>
                  </a:cubicBezTo>
                  <a:cubicBezTo>
                    <a:pt x="43" y="46"/>
                    <a:pt x="40" y="49"/>
                    <a:pt x="37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solidFill>
                  <a:schemeClr val="bg1"/>
                </a:solidFill>
              </a:endParaRPr>
            </a:p>
          </p:txBody>
        </p:sp>
      </p:grpSp>
      <p:sp>
        <p:nvSpPr>
          <p:cNvPr id="29" name="Rectangle 28"/>
          <p:cNvSpPr>
            <a:spLocks noChangeArrowheads="1"/>
          </p:cNvSpPr>
          <p:nvPr/>
        </p:nvSpPr>
        <p:spPr bwMode="auto">
          <a:xfrm>
            <a:off x="6111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Strengths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0" name="Rectangle 29"/>
          <p:cNvSpPr>
            <a:spLocks noChangeArrowheads="1"/>
          </p:cNvSpPr>
          <p:nvPr/>
        </p:nvSpPr>
        <p:spPr bwMode="auto">
          <a:xfrm>
            <a:off x="6669088" y="18510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Weakness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1" name="Rectangle 30"/>
          <p:cNvSpPr>
            <a:spLocks noChangeArrowheads="1"/>
          </p:cNvSpPr>
          <p:nvPr/>
        </p:nvSpPr>
        <p:spPr bwMode="auto">
          <a:xfrm>
            <a:off x="611188" y="371157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Opportunities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sp>
        <p:nvSpPr>
          <p:cNvPr id="32" name="Rectangle 31"/>
          <p:cNvSpPr>
            <a:spLocks noChangeArrowheads="1"/>
          </p:cNvSpPr>
          <p:nvPr/>
        </p:nvSpPr>
        <p:spPr bwMode="auto">
          <a:xfrm>
            <a:off x="6669088" y="3730625"/>
            <a:ext cx="1873250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Threats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2"/>
                </a:solidFill>
              </a:rPr>
              <a:t>.</a:t>
            </a:r>
          </a:p>
        </p:txBody>
      </p:sp>
      <p:grpSp>
        <p:nvGrpSpPr>
          <p:cNvPr id="34" name="组合 33"/>
          <p:cNvGrpSpPr/>
          <p:nvPr/>
        </p:nvGrpSpPr>
        <p:grpSpPr>
          <a:xfrm>
            <a:off x="5051425" y="3473450"/>
            <a:ext cx="887413" cy="885825"/>
            <a:chOff x="5051425" y="3473450"/>
            <a:chExt cx="887413" cy="885825"/>
          </a:xfrm>
        </p:grpSpPr>
        <p:sp>
          <p:nvSpPr>
            <p:cNvPr id="38" name="Oval 7"/>
            <p:cNvSpPr>
              <a:spLocks noChangeArrowheads="1"/>
            </p:cNvSpPr>
            <p:nvPr/>
          </p:nvSpPr>
          <p:spPr bwMode="auto">
            <a:xfrm>
              <a:off x="5165931" y="3589337"/>
              <a:ext cx="655226" cy="654050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5" name="Oval 6"/>
            <p:cNvSpPr>
              <a:spLocks noChangeArrowheads="1"/>
            </p:cNvSpPr>
            <p:nvPr/>
          </p:nvSpPr>
          <p:spPr bwMode="auto">
            <a:xfrm>
              <a:off x="5051425" y="3473450"/>
              <a:ext cx="887413" cy="885825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208338" y="1631950"/>
            <a:ext cx="884237" cy="882650"/>
            <a:chOff x="3208338" y="1631950"/>
            <a:chExt cx="884237" cy="882650"/>
          </a:xfrm>
        </p:grpSpPr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3322843" y="1746250"/>
              <a:ext cx="655226" cy="65405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" name="Oval 7"/>
            <p:cNvSpPr>
              <a:spLocks noChangeArrowheads="1"/>
            </p:cNvSpPr>
            <p:nvPr/>
          </p:nvSpPr>
          <p:spPr bwMode="auto">
            <a:xfrm>
              <a:off x="3208338" y="1631950"/>
              <a:ext cx="884237" cy="88265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051425" y="1631950"/>
            <a:ext cx="887413" cy="882650"/>
            <a:chOff x="5051425" y="1631950"/>
            <a:chExt cx="887413" cy="882650"/>
          </a:xfrm>
        </p:grpSpPr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165931" y="1746250"/>
              <a:ext cx="655226" cy="654050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Oval 8"/>
            <p:cNvSpPr>
              <a:spLocks noChangeArrowheads="1"/>
            </p:cNvSpPr>
            <p:nvPr/>
          </p:nvSpPr>
          <p:spPr bwMode="auto">
            <a:xfrm>
              <a:off x="5051425" y="1631950"/>
              <a:ext cx="887413" cy="882650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3208338" y="3473450"/>
            <a:ext cx="884237" cy="885825"/>
            <a:chOff x="3208338" y="3473450"/>
            <a:chExt cx="884237" cy="885825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3322843" y="3589337"/>
              <a:ext cx="655226" cy="654050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Oval 9"/>
            <p:cNvSpPr>
              <a:spLocks noChangeArrowheads="1"/>
            </p:cNvSpPr>
            <p:nvPr/>
          </p:nvSpPr>
          <p:spPr bwMode="auto">
            <a:xfrm>
              <a:off x="3208338" y="3473450"/>
              <a:ext cx="884237" cy="885825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9" name="Text Box 10"/>
          <p:cNvSpPr txBox="1">
            <a:spLocks noChangeArrowheads="1"/>
          </p:cNvSpPr>
          <p:nvPr/>
        </p:nvSpPr>
        <p:spPr bwMode="auto">
          <a:xfrm>
            <a:off x="3440288" y="1771382"/>
            <a:ext cx="42351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S</a:t>
            </a:r>
          </a:p>
        </p:txBody>
      </p:sp>
      <p:sp>
        <p:nvSpPr>
          <p:cNvPr id="10" name="Text Box 11"/>
          <p:cNvSpPr txBox="1">
            <a:spLocks noChangeArrowheads="1"/>
          </p:cNvSpPr>
          <p:nvPr/>
        </p:nvSpPr>
        <p:spPr bwMode="auto">
          <a:xfrm>
            <a:off x="5283200" y="1728520"/>
            <a:ext cx="460375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w</a:t>
            </a:r>
          </a:p>
        </p:txBody>
      </p:sp>
      <p:sp>
        <p:nvSpPr>
          <p:cNvPr id="13" name="Text Box 12"/>
          <p:cNvSpPr txBox="1">
            <a:spLocks noChangeArrowheads="1"/>
          </p:cNvSpPr>
          <p:nvPr/>
        </p:nvSpPr>
        <p:spPr bwMode="auto">
          <a:xfrm>
            <a:off x="3434669" y="3600182"/>
            <a:ext cx="436338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O</a:t>
            </a:r>
          </a:p>
        </p:txBody>
      </p:sp>
      <p:sp>
        <p:nvSpPr>
          <p:cNvPr id="14" name="Text Box 13"/>
          <p:cNvSpPr txBox="1">
            <a:spLocks noChangeArrowheads="1"/>
          </p:cNvSpPr>
          <p:nvPr/>
        </p:nvSpPr>
        <p:spPr bwMode="auto">
          <a:xfrm>
            <a:off x="5294611" y="3600182"/>
            <a:ext cx="397866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zh-CN" altLang="zh-CN" sz="3600">
                <a:solidFill>
                  <a:schemeClr val="bg1"/>
                </a:solidFill>
                <a:latin typeface="Impact" panose="020B0806030902050204" pitchFamily="34" charset="0"/>
              </a:rPr>
              <a:t>T</a:t>
            </a:r>
          </a:p>
        </p:txBody>
      </p:sp>
      <p:sp>
        <p:nvSpPr>
          <p:cNvPr id="35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9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31" presetClass="entr" presetSubtype="0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style.rotation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9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0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25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grpId="1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0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1" dur="3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2" dur="300"/>
                                            <p:tgtEl>
                                              <p:spTgt spid="1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3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4" dur="150" fill="hold"/>
                                            <p:tgtEl>
                                              <p:spTgt spid="1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3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300"/>
                                            <p:tgtEl>
                                              <p:spTgt spid="4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6" presetClass="emph" presetSubtype="0" autoRev="1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9" dur="150" fill="hold"/>
                                            <p:tgtEl>
                                              <p:spTgt spid="4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2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3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4" dur="3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5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76" dur="150" fill="hold"/>
                                            <p:tgtEl>
                                              <p:spTgt spid="1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8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53" presetClass="entr" presetSubtype="16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8" dur="3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9" dur="3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0" presetID="6" presetClass="emph" presetSubtype="0" autoRev="1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1" dur="150" fill="hold"/>
                                            <p:tgtEl>
                                              <p:spTgt spid="3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9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4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5" dur="3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6" dur="3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98" dur="150" fill="hold"/>
                                            <p:tgtEl>
                                              <p:spTgt spid="1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9" presetID="2" presetClass="entr" presetSubtype="2" fill="hold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1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3" presetID="2" presetClass="entr" presetSubtype="2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10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29" grpId="0"/>
          <p:bldP spid="30" grpId="0"/>
          <p:bldP spid="31" grpId="0"/>
          <p:bldP spid="32" grpId="0"/>
          <p:bldP spid="9" grpId="0"/>
          <p:bldP spid="9" grpId="1"/>
          <p:bldP spid="10" grpId="0"/>
          <p:bldP spid="10" grpId="1"/>
          <p:bldP spid="13" grpId="0"/>
          <p:bldP spid="13" grpId="1"/>
          <p:bldP spid="14" grpId="0"/>
          <p:bldP spid="14" grpId="1"/>
          <p:bldP spid="35" grpId="0"/>
          <p:bldP spid="39" grpId="0"/>
        </p:bldLst>
      </p:timing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5"/>
          <p:cNvGrpSpPr>
            <a:grpSpLocks/>
          </p:cNvGrpSpPr>
          <p:nvPr/>
        </p:nvGrpSpPr>
        <p:grpSpPr bwMode="auto">
          <a:xfrm>
            <a:off x="2627313" y="1404938"/>
            <a:ext cx="3887787" cy="3409950"/>
            <a:chOff x="0" y="0"/>
            <a:chExt cx="2449" cy="2148"/>
          </a:xfrm>
        </p:grpSpPr>
        <p:pic>
          <p:nvPicPr>
            <p:cNvPr id="5" name="Picture 6" descr="iPhone_5S_freebie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2449" cy="21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6" name="Rectangle 7" descr="10111220362419802e801c5ef8副本"/>
            <p:cNvSpPr>
              <a:spLocks noChangeArrowheads="1"/>
            </p:cNvSpPr>
            <p:nvPr/>
          </p:nvSpPr>
          <p:spPr bwMode="auto">
            <a:xfrm>
              <a:off x="825" y="294"/>
              <a:ext cx="807" cy="1424"/>
            </a:xfrm>
            <a:prstGeom prst="rect">
              <a:avLst/>
            </a:prstGeom>
            <a:blipFill dpi="0" rotWithShape="1">
              <a:blip r:embed="rId4"/>
              <a:srcRect/>
              <a:stretch>
                <a:fillRect r="-7874"/>
              </a:stretch>
            </a:blipFill>
            <a:ln w="6350" cmpd="sng">
              <a:solidFill>
                <a:schemeClr val="bg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zh-CN" altLang="en-US"/>
            </a:p>
          </p:txBody>
        </p:sp>
      </p:grpSp>
      <p:sp>
        <p:nvSpPr>
          <p:cNvPr id="10" name="Rectangle 11"/>
          <p:cNvSpPr>
            <a:spLocks noChangeArrowheads="1"/>
          </p:cNvSpPr>
          <p:nvPr/>
        </p:nvSpPr>
        <p:spPr bwMode="auto">
          <a:xfrm>
            <a:off x="637222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3" name="Rectangle 12"/>
          <p:cNvSpPr>
            <a:spLocks noChangeArrowheads="1"/>
          </p:cNvSpPr>
          <p:nvPr/>
        </p:nvSpPr>
        <p:spPr bwMode="auto">
          <a:xfrm>
            <a:off x="637222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4" name="Rectangle 13"/>
          <p:cNvSpPr>
            <a:spLocks noChangeArrowheads="1"/>
          </p:cNvSpPr>
          <p:nvPr/>
        </p:nvSpPr>
        <p:spPr bwMode="auto">
          <a:xfrm>
            <a:off x="637222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8" name="Rectangle 17"/>
          <p:cNvSpPr>
            <a:spLocks noChangeArrowheads="1"/>
          </p:cNvSpPr>
          <p:nvPr/>
        </p:nvSpPr>
        <p:spPr bwMode="auto">
          <a:xfrm>
            <a:off x="333375" y="17780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9" name="Rectangle 18"/>
          <p:cNvSpPr>
            <a:spLocks noChangeArrowheads="1"/>
          </p:cNvSpPr>
          <p:nvPr/>
        </p:nvSpPr>
        <p:spPr bwMode="auto">
          <a:xfrm>
            <a:off x="333375" y="269875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0" name="Rectangle 19"/>
          <p:cNvSpPr>
            <a:spLocks noChangeArrowheads="1"/>
          </p:cNvSpPr>
          <p:nvPr/>
        </p:nvSpPr>
        <p:spPr bwMode="auto">
          <a:xfrm>
            <a:off x="333375" y="3632200"/>
            <a:ext cx="2447925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pPr algn="r"/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2981622" y="1700960"/>
            <a:ext cx="661988" cy="660800"/>
            <a:chOff x="2981622" y="1700960"/>
            <a:chExt cx="661988" cy="660800"/>
          </a:xfrm>
        </p:grpSpPr>
        <p:sp>
          <p:nvSpPr>
            <p:cNvPr id="22" name="Oval 7"/>
            <p:cNvSpPr>
              <a:spLocks noChangeArrowheads="1"/>
            </p:cNvSpPr>
            <p:nvPr/>
          </p:nvSpPr>
          <p:spPr bwMode="auto">
            <a:xfrm>
              <a:off x="2981622" y="17009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1" name="Oval 7"/>
            <p:cNvSpPr>
              <a:spLocks noChangeArrowheads="1"/>
            </p:cNvSpPr>
            <p:nvPr/>
          </p:nvSpPr>
          <p:spPr bwMode="auto">
            <a:xfrm>
              <a:off x="3067346" y="1786531"/>
              <a:ext cx="490538" cy="48965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3" name="Text Box 10"/>
          <p:cNvSpPr txBox="1">
            <a:spLocks noChangeArrowheads="1"/>
          </p:cNvSpPr>
          <p:nvPr/>
        </p:nvSpPr>
        <p:spPr bwMode="auto">
          <a:xfrm>
            <a:off x="317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1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2981622" y="2628060"/>
            <a:ext cx="661988" cy="660800"/>
            <a:chOff x="2981622" y="2628060"/>
            <a:chExt cx="661988" cy="660800"/>
          </a:xfrm>
        </p:grpSpPr>
        <p:sp>
          <p:nvSpPr>
            <p:cNvPr id="25" name="Oval 7"/>
            <p:cNvSpPr>
              <a:spLocks noChangeArrowheads="1"/>
            </p:cNvSpPr>
            <p:nvPr/>
          </p:nvSpPr>
          <p:spPr bwMode="auto">
            <a:xfrm>
              <a:off x="2981622" y="26280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4" name="Oval 7"/>
            <p:cNvSpPr>
              <a:spLocks noChangeArrowheads="1"/>
            </p:cNvSpPr>
            <p:nvPr/>
          </p:nvSpPr>
          <p:spPr bwMode="auto">
            <a:xfrm>
              <a:off x="3067346" y="2713631"/>
              <a:ext cx="490538" cy="48965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6" name="Text Box 10"/>
          <p:cNvSpPr txBox="1">
            <a:spLocks noChangeArrowheads="1"/>
          </p:cNvSpPr>
          <p:nvPr/>
        </p:nvSpPr>
        <p:spPr bwMode="auto">
          <a:xfrm>
            <a:off x="317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2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2981622" y="3580560"/>
            <a:ext cx="661988" cy="660800"/>
            <a:chOff x="2981622" y="3580560"/>
            <a:chExt cx="661988" cy="660800"/>
          </a:xfrm>
        </p:grpSpPr>
        <p:sp>
          <p:nvSpPr>
            <p:cNvPr id="28" name="Oval 7"/>
            <p:cNvSpPr>
              <a:spLocks noChangeArrowheads="1"/>
            </p:cNvSpPr>
            <p:nvPr/>
          </p:nvSpPr>
          <p:spPr bwMode="auto">
            <a:xfrm>
              <a:off x="2981622" y="35805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27" name="Oval 7"/>
            <p:cNvSpPr>
              <a:spLocks noChangeArrowheads="1"/>
            </p:cNvSpPr>
            <p:nvPr/>
          </p:nvSpPr>
          <p:spPr bwMode="auto">
            <a:xfrm>
              <a:off x="3067346" y="3666131"/>
              <a:ext cx="490538" cy="48965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29" name="Text Box 10"/>
          <p:cNvSpPr txBox="1">
            <a:spLocks noChangeArrowheads="1"/>
          </p:cNvSpPr>
          <p:nvPr/>
        </p:nvSpPr>
        <p:spPr bwMode="auto">
          <a:xfrm>
            <a:off x="317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3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5521622" y="1700960"/>
            <a:ext cx="661988" cy="660800"/>
            <a:chOff x="5521622" y="1700960"/>
            <a:chExt cx="661988" cy="660800"/>
          </a:xfrm>
        </p:grpSpPr>
        <p:sp>
          <p:nvSpPr>
            <p:cNvPr id="31" name="Oval 7"/>
            <p:cNvSpPr>
              <a:spLocks noChangeArrowheads="1"/>
            </p:cNvSpPr>
            <p:nvPr/>
          </p:nvSpPr>
          <p:spPr bwMode="auto">
            <a:xfrm>
              <a:off x="5521622" y="17009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0" name="Oval 7"/>
            <p:cNvSpPr>
              <a:spLocks noChangeArrowheads="1"/>
            </p:cNvSpPr>
            <p:nvPr/>
          </p:nvSpPr>
          <p:spPr bwMode="auto">
            <a:xfrm>
              <a:off x="5607346" y="1786531"/>
              <a:ext cx="490538" cy="48965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2" name="Text Box 10"/>
          <p:cNvSpPr txBox="1">
            <a:spLocks noChangeArrowheads="1"/>
          </p:cNvSpPr>
          <p:nvPr/>
        </p:nvSpPr>
        <p:spPr bwMode="auto">
          <a:xfrm>
            <a:off x="5716672" y="17697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4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9" name="组合 8"/>
          <p:cNvGrpSpPr/>
          <p:nvPr/>
        </p:nvGrpSpPr>
        <p:grpSpPr>
          <a:xfrm>
            <a:off x="5521622" y="2628060"/>
            <a:ext cx="661988" cy="660800"/>
            <a:chOff x="5521622" y="2628060"/>
            <a:chExt cx="661988" cy="660800"/>
          </a:xfrm>
        </p:grpSpPr>
        <p:sp>
          <p:nvSpPr>
            <p:cNvPr id="34" name="Oval 7"/>
            <p:cNvSpPr>
              <a:spLocks noChangeArrowheads="1"/>
            </p:cNvSpPr>
            <p:nvPr/>
          </p:nvSpPr>
          <p:spPr bwMode="auto">
            <a:xfrm>
              <a:off x="5521622" y="26280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3" name="Oval 7"/>
            <p:cNvSpPr>
              <a:spLocks noChangeArrowheads="1"/>
            </p:cNvSpPr>
            <p:nvPr/>
          </p:nvSpPr>
          <p:spPr bwMode="auto">
            <a:xfrm>
              <a:off x="5607346" y="2713631"/>
              <a:ext cx="490538" cy="48965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5" name="Text Box 10"/>
          <p:cNvSpPr txBox="1">
            <a:spLocks noChangeArrowheads="1"/>
          </p:cNvSpPr>
          <p:nvPr/>
        </p:nvSpPr>
        <p:spPr bwMode="auto">
          <a:xfrm>
            <a:off x="5716672" y="26968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5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5521622" y="3580560"/>
            <a:ext cx="661988" cy="660800"/>
            <a:chOff x="5521622" y="3580560"/>
            <a:chExt cx="661988" cy="660800"/>
          </a:xfrm>
        </p:grpSpPr>
        <p:sp>
          <p:nvSpPr>
            <p:cNvPr id="37" name="Oval 7"/>
            <p:cNvSpPr>
              <a:spLocks noChangeArrowheads="1"/>
            </p:cNvSpPr>
            <p:nvPr/>
          </p:nvSpPr>
          <p:spPr bwMode="auto">
            <a:xfrm>
              <a:off x="5521622" y="3580560"/>
              <a:ext cx="661988" cy="660800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36" name="Oval 7"/>
            <p:cNvSpPr>
              <a:spLocks noChangeArrowheads="1"/>
            </p:cNvSpPr>
            <p:nvPr/>
          </p:nvSpPr>
          <p:spPr bwMode="auto">
            <a:xfrm>
              <a:off x="5607346" y="3666131"/>
              <a:ext cx="490538" cy="48965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38" name="Text Box 10"/>
          <p:cNvSpPr txBox="1">
            <a:spLocks noChangeArrowheads="1"/>
          </p:cNvSpPr>
          <p:nvPr/>
        </p:nvSpPr>
        <p:spPr bwMode="auto">
          <a:xfrm>
            <a:off x="5716672" y="3649350"/>
            <a:ext cx="275062" cy="5232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square">
            <a:spAutoFit/>
          </a:bodyPr>
          <a:lstStyle/>
          <a:p>
            <a:pPr algn="ctr"/>
            <a:r>
              <a:rPr lang="en-US" altLang="zh-CN" sz="2800" b="1" dirty="0" smtClean="0">
                <a:solidFill>
                  <a:schemeClr val="bg1"/>
                </a:solidFill>
              </a:rPr>
              <a:t>6</a:t>
            </a:r>
            <a:endParaRPr lang="zh-CN" altLang="zh-CN" sz="2800" b="1" dirty="0">
              <a:solidFill>
                <a:schemeClr val="bg1"/>
              </a:solidFill>
            </a:endParaRPr>
          </a:p>
        </p:txBody>
      </p:sp>
      <p:sp>
        <p:nvSpPr>
          <p:cNvPr id="3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4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4" fill="hold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4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10" grpId="0"/>
          <p:bldP spid="13" grpId="0"/>
          <p:bldP spid="14" grpId="0"/>
          <p:bldP spid="18" grpId="0"/>
          <p:bldP spid="19" grpId="0"/>
          <p:bldP spid="20" grpId="0"/>
          <p:bldP spid="23" grpId="0"/>
          <p:bldP spid="26" grpId="0"/>
          <p:bldP spid="29" grpId="0"/>
          <p:bldP spid="32" grpId="0"/>
          <p:bldP spid="35" grpId="0"/>
          <p:bldP spid="38" grpId="0"/>
          <p:bldP spid="39" grpId="0"/>
          <p:bldP spid="40" grpId="0"/>
        </p:bldLst>
      </p:timing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2782094" y="3733800"/>
            <a:ext cx="569912" cy="569912"/>
            <a:chOff x="2782094" y="3733800"/>
            <a:chExt cx="569912" cy="569912"/>
          </a:xfrm>
        </p:grpSpPr>
        <p:sp>
          <p:nvSpPr>
            <p:cNvPr id="25" name="椭圆 24"/>
            <p:cNvSpPr/>
            <p:nvPr/>
          </p:nvSpPr>
          <p:spPr>
            <a:xfrm>
              <a:off x="2782094" y="3733800"/>
              <a:ext cx="569912" cy="56991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2849940" y="3801646"/>
              <a:ext cx="434220" cy="434220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19919" y="3733800"/>
            <a:ext cx="569912" cy="569912"/>
            <a:chOff x="619919" y="3733800"/>
            <a:chExt cx="569912" cy="569912"/>
          </a:xfrm>
        </p:grpSpPr>
        <p:sp>
          <p:nvSpPr>
            <p:cNvPr id="23" name="椭圆 22"/>
            <p:cNvSpPr/>
            <p:nvPr/>
          </p:nvSpPr>
          <p:spPr>
            <a:xfrm>
              <a:off x="619919" y="3733800"/>
              <a:ext cx="569912" cy="56991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2" name="椭圆 21"/>
            <p:cNvSpPr/>
            <p:nvPr/>
          </p:nvSpPr>
          <p:spPr>
            <a:xfrm>
              <a:off x="687765" y="3801646"/>
              <a:ext cx="434220" cy="434220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" name="Rectangle 81" descr="library"/>
          <p:cNvSpPr>
            <a:spLocks noChangeArrowheads="1"/>
          </p:cNvSpPr>
          <p:nvPr/>
        </p:nvSpPr>
        <p:spPr bwMode="auto">
          <a:xfrm>
            <a:off x="5075238" y="1117600"/>
            <a:ext cx="2017712" cy="2170113"/>
          </a:xfrm>
          <a:prstGeom prst="rect">
            <a:avLst/>
          </a:prstGeom>
          <a:blipFill dpi="0" rotWithShape="1">
            <a:blip r:embed="rId3"/>
            <a:srcRect/>
            <a:stretch>
              <a:fillRect r="-6201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82"/>
          <p:cNvSpPr>
            <a:spLocks noChangeArrowheads="1"/>
          </p:cNvSpPr>
          <p:nvPr/>
        </p:nvSpPr>
        <p:spPr bwMode="auto">
          <a:xfrm>
            <a:off x="5075238" y="3351213"/>
            <a:ext cx="2017712" cy="1247775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6" name="Rectangle 83"/>
          <p:cNvSpPr>
            <a:spLocks noChangeArrowheads="1"/>
          </p:cNvSpPr>
          <p:nvPr/>
        </p:nvSpPr>
        <p:spPr bwMode="auto">
          <a:xfrm>
            <a:off x="7156450" y="1130300"/>
            <a:ext cx="1987550" cy="1260475"/>
          </a:xfrm>
          <a:prstGeom prst="rect">
            <a:avLst/>
          </a:prstGeom>
          <a:solidFill>
            <a:srgbClr val="F7BA3B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7" name="Rectangle 84" descr="Dreamy_Images_21"/>
          <p:cNvSpPr>
            <a:spLocks noChangeArrowheads="1"/>
          </p:cNvSpPr>
          <p:nvPr/>
        </p:nvSpPr>
        <p:spPr bwMode="auto">
          <a:xfrm>
            <a:off x="7154863" y="2446338"/>
            <a:ext cx="1987550" cy="2152650"/>
          </a:xfrm>
          <a:prstGeom prst="rect">
            <a:avLst/>
          </a:prstGeom>
          <a:blipFill dpi="0" rotWithShape="1">
            <a:blip r:embed="rId4"/>
            <a:srcRect/>
            <a:stretch>
              <a:fillRect r="-44409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8" name="Rectangle 85"/>
          <p:cNvSpPr>
            <a:spLocks noChangeArrowheads="1"/>
          </p:cNvSpPr>
          <p:nvPr/>
        </p:nvSpPr>
        <p:spPr bwMode="auto">
          <a:xfrm>
            <a:off x="7334250" y="12557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>
                <a:solidFill>
                  <a:schemeClr val="bg1"/>
                </a:solidFill>
              </a:rPr>
              <a:t>01</a:t>
            </a:r>
            <a:r>
              <a:rPr lang="zh-CN" altLang="en-US" sz="800" b="1">
                <a:solidFill>
                  <a:schemeClr val="bg1"/>
                </a:solidFill>
              </a:rPr>
              <a:t> BUSINESS SECTION</a:t>
            </a:r>
            <a:endParaRPr lang="zh-CN" altLang="en-US" sz="2400" b="1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9" name="Rectangle 86"/>
          <p:cNvSpPr>
            <a:spLocks noChangeArrowheads="1"/>
          </p:cNvSpPr>
          <p:nvPr/>
        </p:nvSpPr>
        <p:spPr bwMode="auto">
          <a:xfrm>
            <a:off x="5264150" y="3490913"/>
            <a:ext cx="1655763" cy="976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2400" b="1" dirty="0">
                <a:solidFill>
                  <a:schemeClr val="bg1"/>
                </a:solidFill>
              </a:rPr>
              <a:t>02</a:t>
            </a:r>
            <a:r>
              <a:rPr lang="zh-CN" altLang="en-US" sz="800" b="1" dirty="0">
                <a:solidFill>
                  <a:schemeClr val="bg1"/>
                </a:solidFill>
              </a:rPr>
              <a:t> BUSINESS SECTION</a:t>
            </a:r>
            <a:endParaRPr lang="zh-CN" altLang="en-US" sz="2400" b="1" dirty="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87"/>
          <p:cNvSpPr>
            <a:spLocks noChangeArrowheads="1"/>
          </p:cNvSpPr>
          <p:nvPr/>
        </p:nvSpPr>
        <p:spPr bwMode="auto">
          <a:xfrm>
            <a:off x="611188" y="1746250"/>
            <a:ext cx="424815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13" name="Rectangle 88"/>
          <p:cNvSpPr>
            <a:spLocks noChangeArrowheads="1"/>
          </p:cNvSpPr>
          <p:nvPr/>
        </p:nvSpPr>
        <p:spPr bwMode="auto">
          <a:xfrm>
            <a:off x="709613" y="1458913"/>
            <a:ext cx="2112962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1200" dirty="0">
                <a:solidFill>
                  <a:schemeClr val="bg1"/>
                </a:solidFill>
              </a:rPr>
              <a:t>WHAT MAKES US</a:t>
            </a:r>
            <a:r>
              <a:rPr lang="en-US" altLang="zh-CN" sz="1200" b="1" dirty="0">
                <a:solidFill>
                  <a:schemeClr val="bg1"/>
                </a:solidFill>
              </a:rPr>
              <a:t> </a:t>
            </a:r>
            <a:r>
              <a:rPr lang="en-US" altLang="zh-CN" sz="1200" b="1" dirty="0" smtClean="0">
                <a:solidFill>
                  <a:schemeClr val="bg1"/>
                </a:solidFill>
              </a:rPr>
              <a:t>DIFFERENT </a:t>
            </a:r>
            <a:r>
              <a:rPr lang="en-US" altLang="zh-CN" sz="1200" dirty="0" smtClean="0">
                <a:solidFill>
                  <a:schemeClr val="bg1"/>
                </a:solidFill>
              </a:rPr>
              <a:t>?</a:t>
            </a:r>
            <a:endParaRPr lang="en-US" altLang="zh-CN" sz="1050" dirty="0">
              <a:solidFill>
                <a:schemeClr val="bg1"/>
              </a:solidFill>
            </a:endParaRPr>
          </a:p>
        </p:txBody>
      </p:sp>
      <p:sp>
        <p:nvSpPr>
          <p:cNvPr id="16" name="Freeform 91"/>
          <p:cNvSpPr>
            <a:spLocks/>
          </p:cNvSpPr>
          <p:nvPr/>
        </p:nvSpPr>
        <p:spPr bwMode="auto">
          <a:xfrm>
            <a:off x="806205" y="3939100"/>
            <a:ext cx="197340" cy="154141"/>
          </a:xfrm>
          <a:custGeom>
            <a:avLst/>
            <a:gdLst>
              <a:gd name="T0" fmla="*/ 39 w 39"/>
              <a:gd name="T1" fmla="*/ 4 h 31"/>
              <a:gd name="T2" fmla="*/ 34 w 39"/>
              <a:gd name="T3" fmla="*/ 5 h 31"/>
              <a:gd name="T4" fmla="*/ 38 w 39"/>
              <a:gd name="T5" fmla="*/ 1 h 31"/>
              <a:gd name="T6" fmla="*/ 33 w 39"/>
              <a:gd name="T7" fmla="*/ 3 h 31"/>
              <a:gd name="T8" fmla="*/ 27 w 39"/>
              <a:gd name="T9" fmla="*/ 0 h 31"/>
              <a:gd name="T10" fmla="*/ 19 w 39"/>
              <a:gd name="T11" fmla="*/ 8 h 31"/>
              <a:gd name="T12" fmla="*/ 19 w 39"/>
              <a:gd name="T13" fmla="*/ 10 h 31"/>
              <a:gd name="T14" fmla="*/ 3 w 39"/>
              <a:gd name="T15" fmla="*/ 2 h 31"/>
              <a:gd name="T16" fmla="*/ 2 w 39"/>
              <a:gd name="T17" fmla="*/ 5 h 31"/>
              <a:gd name="T18" fmla="*/ 6 w 39"/>
              <a:gd name="T19" fmla="*/ 12 h 31"/>
              <a:gd name="T20" fmla="*/ 2 w 39"/>
              <a:gd name="T21" fmla="*/ 11 h 31"/>
              <a:gd name="T22" fmla="*/ 2 w 39"/>
              <a:gd name="T23" fmla="*/ 11 h 31"/>
              <a:gd name="T24" fmla="*/ 8 w 39"/>
              <a:gd name="T25" fmla="*/ 19 h 31"/>
              <a:gd name="T26" fmla="*/ 6 w 39"/>
              <a:gd name="T27" fmla="*/ 19 h 31"/>
              <a:gd name="T28" fmla="*/ 5 w 39"/>
              <a:gd name="T29" fmla="*/ 19 h 31"/>
              <a:gd name="T30" fmla="*/ 12 w 39"/>
              <a:gd name="T31" fmla="*/ 24 h 31"/>
              <a:gd name="T32" fmla="*/ 2 w 39"/>
              <a:gd name="T33" fmla="*/ 28 h 31"/>
              <a:gd name="T34" fmla="*/ 0 w 39"/>
              <a:gd name="T35" fmla="*/ 28 h 31"/>
              <a:gd name="T36" fmla="*/ 13 w 39"/>
              <a:gd name="T37" fmla="*/ 31 h 31"/>
              <a:gd name="T38" fmla="*/ 35 w 39"/>
              <a:gd name="T39" fmla="*/ 9 h 31"/>
              <a:gd name="T40" fmla="*/ 35 w 39"/>
              <a:gd name="T41" fmla="*/ 8 h 31"/>
              <a:gd name="T42" fmla="*/ 39 w 39"/>
              <a:gd name="T43" fmla="*/ 4 h 3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</a:cxnLst>
            <a:rect l="0" t="0" r="r" b="b"/>
            <a:pathLst>
              <a:path w="39" h="31">
                <a:moveTo>
                  <a:pt x="39" y="4"/>
                </a:moveTo>
                <a:cubicBezTo>
                  <a:pt x="37" y="4"/>
                  <a:pt x="36" y="5"/>
                  <a:pt x="34" y="5"/>
                </a:cubicBezTo>
                <a:cubicBezTo>
                  <a:pt x="36" y="4"/>
                  <a:pt x="37" y="2"/>
                  <a:pt x="38" y="1"/>
                </a:cubicBezTo>
                <a:cubicBezTo>
                  <a:pt x="36" y="2"/>
                  <a:pt x="35" y="2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3" y="0"/>
                  <a:pt x="19" y="4"/>
                  <a:pt x="19" y="8"/>
                </a:cubicBezTo>
                <a:cubicBezTo>
                  <a:pt x="19" y="9"/>
                  <a:pt x="19" y="9"/>
                  <a:pt x="19" y="10"/>
                </a:cubicBezTo>
                <a:cubicBezTo>
                  <a:pt x="13" y="9"/>
                  <a:pt x="7" y="6"/>
                  <a:pt x="3" y="2"/>
                </a:cubicBezTo>
                <a:cubicBezTo>
                  <a:pt x="2" y="3"/>
                  <a:pt x="2" y="4"/>
                  <a:pt x="2" y="5"/>
                </a:cubicBezTo>
                <a:cubicBezTo>
                  <a:pt x="2" y="8"/>
                  <a:pt x="3" y="11"/>
                  <a:pt x="6" y="12"/>
                </a:cubicBezTo>
                <a:cubicBezTo>
                  <a:pt x="4" y="12"/>
                  <a:pt x="3" y="12"/>
                  <a:pt x="2" y="11"/>
                </a:cubicBezTo>
                <a:cubicBezTo>
                  <a:pt x="2" y="11"/>
                  <a:pt x="2" y="11"/>
                  <a:pt x="2" y="11"/>
                </a:cubicBezTo>
                <a:cubicBezTo>
                  <a:pt x="2" y="15"/>
                  <a:pt x="5" y="18"/>
                  <a:pt x="8" y="19"/>
                </a:cubicBezTo>
                <a:cubicBezTo>
                  <a:pt x="8" y="19"/>
                  <a:pt x="7" y="19"/>
                  <a:pt x="6" y="19"/>
                </a:cubicBezTo>
                <a:cubicBezTo>
                  <a:pt x="6" y="19"/>
                  <a:pt x="5" y="19"/>
                  <a:pt x="5" y="19"/>
                </a:cubicBezTo>
                <a:cubicBezTo>
                  <a:pt x="6" y="22"/>
                  <a:pt x="9" y="24"/>
                  <a:pt x="12" y="24"/>
                </a:cubicBezTo>
                <a:cubicBezTo>
                  <a:pt x="9" y="27"/>
                  <a:pt x="6" y="28"/>
                  <a:pt x="2" y="28"/>
                </a:cubicBezTo>
                <a:cubicBezTo>
                  <a:pt x="2" y="28"/>
                  <a:pt x="1" y="28"/>
                  <a:pt x="0" y="28"/>
                </a:cubicBezTo>
                <a:cubicBezTo>
                  <a:pt x="4" y="30"/>
                  <a:pt x="8" y="31"/>
                  <a:pt x="13" y="31"/>
                </a:cubicBezTo>
                <a:cubicBezTo>
                  <a:pt x="27" y="31"/>
                  <a:pt x="35" y="19"/>
                  <a:pt x="35" y="9"/>
                </a:cubicBezTo>
                <a:cubicBezTo>
                  <a:pt x="35" y="9"/>
                  <a:pt x="35" y="8"/>
                  <a:pt x="35" y="8"/>
                </a:cubicBezTo>
                <a:cubicBezTo>
                  <a:pt x="36" y="7"/>
                  <a:pt x="38" y="5"/>
                  <a:pt x="39" y="4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Freeform 94"/>
          <p:cNvSpPr>
            <a:spLocks/>
          </p:cNvSpPr>
          <p:nvPr/>
        </p:nvSpPr>
        <p:spPr bwMode="auto">
          <a:xfrm>
            <a:off x="3015437" y="3917592"/>
            <a:ext cx="104052" cy="200742"/>
          </a:xfrm>
          <a:custGeom>
            <a:avLst/>
            <a:gdLst>
              <a:gd name="T0" fmla="*/ 4 w 20"/>
              <a:gd name="T1" fmla="*/ 22 h 39"/>
              <a:gd name="T2" fmla="*/ 4 w 20"/>
              <a:gd name="T3" fmla="*/ 39 h 39"/>
              <a:gd name="T4" fmla="*/ 13 w 20"/>
              <a:gd name="T5" fmla="*/ 39 h 39"/>
              <a:gd name="T6" fmla="*/ 13 w 20"/>
              <a:gd name="T7" fmla="*/ 22 h 39"/>
              <a:gd name="T8" fmla="*/ 18 w 20"/>
              <a:gd name="T9" fmla="*/ 22 h 39"/>
              <a:gd name="T10" fmla="*/ 20 w 20"/>
              <a:gd name="T11" fmla="*/ 15 h 39"/>
              <a:gd name="T12" fmla="*/ 13 w 20"/>
              <a:gd name="T13" fmla="*/ 15 h 39"/>
              <a:gd name="T14" fmla="*/ 13 w 20"/>
              <a:gd name="T15" fmla="*/ 9 h 39"/>
              <a:gd name="T16" fmla="*/ 14 w 20"/>
              <a:gd name="T17" fmla="*/ 8 h 39"/>
              <a:gd name="T18" fmla="*/ 18 w 20"/>
              <a:gd name="T19" fmla="*/ 8 h 39"/>
              <a:gd name="T20" fmla="*/ 18 w 20"/>
              <a:gd name="T21" fmla="*/ 0 h 39"/>
              <a:gd name="T22" fmla="*/ 11 w 20"/>
              <a:gd name="T23" fmla="*/ 0 h 39"/>
              <a:gd name="T24" fmla="*/ 4 w 20"/>
              <a:gd name="T25" fmla="*/ 7 h 39"/>
              <a:gd name="T26" fmla="*/ 4 w 20"/>
              <a:gd name="T27" fmla="*/ 14 h 39"/>
              <a:gd name="T28" fmla="*/ 0 w 20"/>
              <a:gd name="T29" fmla="*/ 14 h 39"/>
              <a:gd name="T30" fmla="*/ 0 w 20"/>
              <a:gd name="T31" fmla="*/ 22 h 39"/>
              <a:gd name="T32" fmla="*/ 4 w 20"/>
              <a:gd name="T33" fmla="*/ 22 h 3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</a:cxnLst>
            <a:rect l="0" t="0" r="r" b="b"/>
            <a:pathLst>
              <a:path w="20" h="39">
                <a:moveTo>
                  <a:pt x="4" y="22"/>
                </a:moveTo>
                <a:cubicBezTo>
                  <a:pt x="4" y="39"/>
                  <a:pt x="4" y="39"/>
                  <a:pt x="4" y="39"/>
                </a:cubicBezTo>
                <a:cubicBezTo>
                  <a:pt x="13" y="39"/>
                  <a:pt x="13" y="39"/>
                  <a:pt x="13" y="39"/>
                </a:cubicBezTo>
                <a:cubicBezTo>
                  <a:pt x="13" y="22"/>
                  <a:pt x="13" y="22"/>
                  <a:pt x="13" y="22"/>
                </a:cubicBezTo>
                <a:cubicBezTo>
                  <a:pt x="18" y="22"/>
                  <a:pt x="18" y="22"/>
                  <a:pt x="18" y="22"/>
                </a:cubicBezTo>
                <a:cubicBezTo>
                  <a:pt x="20" y="15"/>
                  <a:pt x="20" y="15"/>
                  <a:pt x="20" y="15"/>
                </a:cubicBezTo>
                <a:cubicBezTo>
                  <a:pt x="13" y="15"/>
                  <a:pt x="13" y="15"/>
                  <a:pt x="13" y="15"/>
                </a:cubicBezTo>
                <a:cubicBezTo>
                  <a:pt x="13" y="15"/>
                  <a:pt x="13" y="11"/>
                  <a:pt x="13" y="9"/>
                </a:cubicBezTo>
                <a:cubicBezTo>
                  <a:pt x="13" y="9"/>
                  <a:pt x="13" y="8"/>
                  <a:pt x="14" y="8"/>
                </a:cubicBezTo>
                <a:cubicBezTo>
                  <a:pt x="16" y="8"/>
                  <a:pt x="18" y="8"/>
                  <a:pt x="18" y="8"/>
                </a:cubicBezTo>
                <a:cubicBezTo>
                  <a:pt x="18" y="0"/>
                  <a:pt x="18" y="0"/>
                  <a:pt x="18" y="0"/>
                </a:cubicBezTo>
                <a:cubicBezTo>
                  <a:pt x="18" y="0"/>
                  <a:pt x="15" y="0"/>
                  <a:pt x="11" y="0"/>
                </a:cubicBezTo>
                <a:cubicBezTo>
                  <a:pt x="8" y="0"/>
                  <a:pt x="4" y="4"/>
                  <a:pt x="4" y="7"/>
                </a:cubicBezTo>
                <a:cubicBezTo>
                  <a:pt x="4" y="11"/>
                  <a:pt x="4" y="14"/>
                  <a:pt x="4" y="14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22"/>
                  <a:pt x="0" y="22"/>
                  <a:pt x="0" y="22"/>
                </a:cubicBezTo>
                <a:lnTo>
                  <a:pt x="4" y="22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95"/>
          <p:cNvSpPr>
            <a:spLocks noChangeArrowheads="1"/>
          </p:cNvSpPr>
          <p:nvPr/>
        </p:nvSpPr>
        <p:spPr bwMode="auto">
          <a:xfrm>
            <a:off x="1300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1" name="Rectangle 96"/>
          <p:cNvSpPr>
            <a:spLocks noChangeArrowheads="1"/>
          </p:cNvSpPr>
          <p:nvPr/>
        </p:nvSpPr>
        <p:spPr bwMode="auto">
          <a:xfrm>
            <a:off x="3459163" y="3835400"/>
            <a:ext cx="13271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2"/>
                </a:solidFill>
                <a:ea typeface="微软雅黑" pitchFamily="34" charset="-122"/>
              </a:rPr>
              <a:t>We have many PowerPoint templates that has been specifically designed.</a:t>
            </a:r>
          </a:p>
        </p:txBody>
      </p:sp>
      <p:sp>
        <p:nvSpPr>
          <p:cNvPr id="26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7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4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2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6" grpId="0" animBg="1"/>
          <p:bldP spid="19" grpId="0" animBg="1"/>
          <p:bldP spid="20" grpId="0"/>
          <p:bldP spid="21" grpId="0"/>
          <p:bldP spid="26" grpId="0"/>
          <p:bldP spid="27" grpId="0"/>
        </p:bldLst>
      </p:timing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34971763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Freeform 39"/>
          <p:cNvSpPr>
            <a:spLocks/>
          </p:cNvSpPr>
          <p:nvPr/>
        </p:nvSpPr>
        <p:spPr bwMode="auto">
          <a:xfrm>
            <a:off x="3281363" y="2625725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38" name="Freeform 41"/>
          <p:cNvSpPr>
            <a:spLocks/>
          </p:cNvSpPr>
          <p:nvPr/>
        </p:nvSpPr>
        <p:spPr bwMode="auto">
          <a:xfrm>
            <a:off x="3281363" y="1547813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44" name="Freeform 47"/>
          <p:cNvSpPr>
            <a:spLocks/>
          </p:cNvSpPr>
          <p:nvPr/>
        </p:nvSpPr>
        <p:spPr bwMode="auto">
          <a:xfrm>
            <a:off x="3281363" y="3703638"/>
            <a:ext cx="2584450" cy="673100"/>
          </a:xfrm>
          <a:custGeom>
            <a:avLst/>
            <a:gdLst>
              <a:gd name="T0" fmla="*/ 868 w 998"/>
              <a:gd name="T1" fmla="*/ 0 h 260"/>
              <a:gd name="T2" fmla="*/ 130 w 998"/>
              <a:gd name="T3" fmla="*/ 0 h 260"/>
              <a:gd name="T4" fmla="*/ 0 w 998"/>
              <a:gd name="T5" fmla="*/ 130 h 260"/>
              <a:gd name="T6" fmla="*/ 130 w 998"/>
              <a:gd name="T7" fmla="*/ 260 h 260"/>
              <a:gd name="T8" fmla="*/ 868 w 998"/>
              <a:gd name="T9" fmla="*/ 260 h 260"/>
              <a:gd name="T10" fmla="*/ 998 w 998"/>
              <a:gd name="T11" fmla="*/ 130 h 260"/>
              <a:gd name="T12" fmla="*/ 868 w 998"/>
              <a:gd name="T13" fmla="*/ 0 h 2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998" h="260">
                <a:moveTo>
                  <a:pt x="868" y="0"/>
                </a:moveTo>
                <a:cubicBezTo>
                  <a:pt x="130" y="0"/>
                  <a:pt x="130" y="0"/>
                  <a:pt x="130" y="0"/>
                </a:cubicBezTo>
                <a:cubicBezTo>
                  <a:pt x="58" y="0"/>
                  <a:pt x="0" y="58"/>
                  <a:pt x="0" y="130"/>
                </a:cubicBezTo>
                <a:cubicBezTo>
                  <a:pt x="0" y="202"/>
                  <a:pt x="58" y="260"/>
                  <a:pt x="130" y="260"/>
                </a:cubicBezTo>
                <a:cubicBezTo>
                  <a:pt x="868" y="260"/>
                  <a:pt x="868" y="260"/>
                  <a:pt x="868" y="260"/>
                </a:cubicBezTo>
                <a:cubicBezTo>
                  <a:pt x="940" y="260"/>
                  <a:pt x="998" y="202"/>
                  <a:pt x="998" y="130"/>
                </a:cubicBezTo>
                <a:cubicBezTo>
                  <a:pt x="998" y="58"/>
                  <a:pt x="940" y="0"/>
                  <a:pt x="868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3" name="Rectangle 57"/>
          <p:cNvSpPr>
            <a:spLocks noChangeArrowheads="1"/>
          </p:cNvSpPr>
          <p:nvPr/>
        </p:nvSpPr>
        <p:spPr bwMode="auto">
          <a:xfrm>
            <a:off x="611188" y="1627188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buFont typeface="Arial" pitchFamily="34" charset="0"/>
              <a:buNone/>
            </a:pPr>
            <a:r>
              <a:rPr lang="zh-CN" altLang="en-US" sz="14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4" name="Rectangle 58"/>
          <p:cNvSpPr>
            <a:spLocks noChangeArrowheads="1"/>
          </p:cNvSpPr>
          <p:nvPr/>
        </p:nvSpPr>
        <p:spPr bwMode="auto">
          <a:xfrm>
            <a:off x="611188" y="2695575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rgbClr val="F7BA3B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5" name="Rectangle 59"/>
          <p:cNvSpPr>
            <a:spLocks noChangeArrowheads="1"/>
          </p:cNvSpPr>
          <p:nvPr/>
        </p:nvSpPr>
        <p:spPr bwMode="auto">
          <a:xfrm>
            <a:off x="611188" y="3783013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zh-CN" altLang="en-US" sz="1400" dirty="0">
                <a:solidFill>
                  <a:srgbClr val="2FB6A8"/>
                </a:solidFill>
                <a:latin typeface="Impact" panose="020B0806030902050204" pitchFamily="34" charset="0"/>
              </a:rPr>
              <a:t>Head Title</a:t>
            </a:r>
          </a:p>
          <a:p>
            <a:pPr algn="r"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6" name="Rectangle 60"/>
          <p:cNvSpPr>
            <a:spLocks noChangeArrowheads="1"/>
          </p:cNvSpPr>
          <p:nvPr/>
        </p:nvSpPr>
        <p:spPr bwMode="auto">
          <a:xfrm>
            <a:off x="6034088" y="1627188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7" name="Rectangle 61"/>
          <p:cNvSpPr>
            <a:spLocks noChangeArrowheads="1"/>
          </p:cNvSpPr>
          <p:nvPr/>
        </p:nvSpPr>
        <p:spPr bwMode="auto">
          <a:xfrm>
            <a:off x="6034088" y="2695575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DA634F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58" name="Rectangle 62"/>
          <p:cNvSpPr>
            <a:spLocks noChangeArrowheads="1"/>
          </p:cNvSpPr>
          <p:nvPr/>
        </p:nvSpPr>
        <p:spPr bwMode="auto">
          <a:xfrm>
            <a:off x="6034088" y="3783013"/>
            <a:ext cx="2519362" cy="5847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zh-CN" altLang="en-US" sz="1400" dirty="0">
                <a:solidFill>
                  <a:srgbClr val="ADD072"/>
                </a:solidFill>
                <a:latin typeface="Impact" panose="020B0806030902050204" pitchFamily="34" charset="0"/>
              </a:rPr>
              <a:t>Head Title</a:t>
            </a:r>
          </a:p>
          <a:p>
            <a:pPr>
              <a:buFont typeface="Arial" pitchFamily="34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5" name="Freeform 38"/>
          <p:cNvSpPr>
            <a:spLocks/>
          </p:cNvSpPr>
          <p:nvPr/>
        </p:nvSpPr>
        <p:spPr bwMode="auto">
          <a:xfrm>
            <a:off x="3281363" y="2625725"/>
            <a:ext cx="673100" cy="1751013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37" name="Freeform 40"/>
          <p:cNvSpPr>
            <a:spLocks/>
          </p:cNvSpPr>
          <p:nvPr/>
        </p:nvSpPr>
        <p:spPr bwMode="auto">
          <a:xfrm>
            <a:off x="5192713" y="1547813"/>
            <a:ext cx="673100" cy="1751012"/>
          </a:xfrm>
          <a:custGeom>
            <a:avLst/>
            <a:gdLst>
              <a:gd name="T0" fmla="*/ 130 w 260"/>
              <a:gd name="T1" fmla="*/ 0 h 676"/>
              <a:gd name="T2" fmla="*/ 0 w 260"/>
              <a:gd name="T3" fmla="*/ 130 h 676"/>
              <a:gd name="T4" fmla="*/ 0 w 260"/>
              <a:gd name="T5" fmla="*/ 546 h 676"/>
              <a:gd name="T6" fmla="*/ 130 w 260"/>
              <a:gd name="T7" fmla="*/ 676 h 676"/>
              <a:gd name="T8" fmla="*/ 260 w 260"/>
              <a:gd name="T9" fmla="*/ 546 h 676"/>
              <a:gd name="T10" fmla="*/ 260 w 260"/>
              <a:gd name="T11" fmla="*/ 130 h 676"/>
              <a:gd name="T12" fmla="*/ 130 w 260"/>
              <a:gd name="T13" fmla="*/ 0 h 67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260" h="676">
                <a:moveTo>
                  <a:pt x="130" y="0"/>
                </a:moveTo>
                <a:cubicBezTo>
                  <a:pt x="58" y="0"/>
                  <a:pt x="0" y="58"/>
                  <a:pt x="0" y="130"/>
                </a:cubicBezTo>
                <a:cubicBezTo>
                  <a:pt x="0" y="546"/>
                  <a:pt x="0" y="546"/>
                  <a:pt x="0" y="546"/>
                </a:cubicBezTo>
                <a:cubicBezTo>
                  <a:pt x="0" y="618"/>
                  <a:pt x="58" y="676"/>
                  <a:pt x="130" y="676"/>
                </a:cubicBezTo>
                <a:cubicBezTo>
                  <a:pt x="202" y="676"/>
                  <a:pt x="260" y="618"/>
                  <a:pt x="260" y="546"/>
                </a:cubicBezTo>
                <a:cubicBezTo>
                  <a:pt x="260" y="130"/>
                  <a:pt x="260" y="130"/>
                  <a:pt x="260" y="130"/>
                </a:cubicBezTo>
                <a:cubicBezTo>
                  <a:pt x="260" y="58"/>
                  <a:pt x="202" y="0"/>
                  <a:pt x="130" y="0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  <a:ex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3348038" y="1616075"/>
            <a:ext cx="538162" cy="538163"/>
            <a:chOff x="3348038" y="1616075"/>
            <a:chExt cx="538162" cy="538163"/>
          </a:xfrm>
        </p:grpSpPr>
        <p:sp>
          <p:nvSpPr>
            <p:cNvPr id="62" name="Oval 42"/>
            <p:cNvSpPr>
              <a:spLocks noChangeArrowheads="1"/>
            </p:cNvSpPr>
            <p:nvPr/>
          </p:nvSpPr>
          <p:spPr bwMode="auto">
            <a:xfrm>
              <a:off x="3412331" y="1679575"/>
              <a:ext cx="414338" cy="41433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9" name="Oval 42"/>
            <p:cNvSpPr>
              <a:spLocks noChangeArrowheads="1"/>
            </p:cNvSpPr>
            <p:nvPr/>
          </p:nvSpPr>
          <p:spPr bwMode="auto">
            <a:xfrm>
              <a:off x="3348038" y="1616075"/>
              <a:ext cx="538162" cy="538163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3348038" y="2693988"/>
            <a:ext cx="538162" cy="538162"/>
            <a:chOff x="3348038" y="2693988"/>
            <a:chExt cx="538162" cy="538162"/>
          </a:xfrm>
        </p:grpSpPr>
        <p:sp>
          <p:nvSpPr>
            <p:cNvPr id="64" name="Oval 42"/>
            <p:cNvSpPr>
              <a:spLocks noChangeArrowheads="1"/>
            </p:cNvSpPr>
            <p:nvPr/>
          </p:nvSpPr>
          <p:spPr bwMode="auto">
            <a:xfrm>
              <a:off x="3412331" y="2760662"/>
              <a:ext cx="414338" cy="41433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0" name="Oval 43"/>
            <p:cNvSpPr>
              <a:spLocks noChangeArrowheads="1"/>
            </p:cNvSpPr>
            <p:nvPr/>
          </p:nvSpPr>
          <p:spPr bwMode="auto">
            <a:xfrm>
              <a:off x="3348038" y="2693988"/>
              <a:ext cx="538162" cy="53816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5259388" y="1616075"/>
            <a:ext cx="538162" cy="538163"/>
            <a:chOff x="5259388" y="1616075"/>
            <a:chExt cx="538162" cy="538163"/>
          </a:xfrm>
        </p:grpSpPr>
        <p:sp>
          <p:nvSpPr>
            <p:cNvPr id="63" name="Oval 42"/>
            <p:cNvSpPr>
              <a:spLocks noChangeArrowheads="1"/>
            </p:cNvSpPr>
            <p:nvPr/>
          </p:nvSpPr>
          <p:spPr bwMode="auto">
            <a:xfrm>
              <a:off x="5326856" y="1679575"/>
              <a:ext cx="414338" cy="41433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1" name="Oval 44"/>
            <p:cNvSpPr>
              <a:spLocks noChangeArrowheads="1"/>
            </p:cNvSpPr>
            <p:nvPr/>
          </p:nvSpPr>
          <p:spPr bwMode="auto">
            <a:xfrm>
              <a:off x="5259388" y="1616075"/>
              <a:ext cx="538162" cy="538163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5259388" y="2693988"/>
            <a:ext cx="538162" cy="538162"/>
            <a:chOff x="5259388" y="2693988"/>
            <a:chExt cx="538162" cy="538162"/>
          </a:xfrm>
        </p:grpSpPr>
        <p:sp>
          <p:nvSpPr>
            <p:cNvPr id="65" name="Oval 42"/>
            <p:cNvSpPr>
              <a:spLocks noChangeArrowheads="1"/>
            </p:cNvSpPr>
            <p:nvPr/>
          </p:nvSpPr>
          <p:spPr bwMode="auto">
            <a:xfrm>
              <a:off x="5326856" y="2760662"/>
              <a:ext cx="414338" cy="41433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2" name="Oval 45"/>
            <p:cNvSpPr>
              <a:spLocks noChangeArrowheads="1"/>
            </p:cNvSpPr>
            <p:nvPr/>
          </p:nvSpPr>
          <p:spPr bwMode="auto">
            <a:xfrm>
              <a:off x="5259388" y="2693988"/>
              <a:ext cx="538162" cy="53816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348038" y="3770313"/>
            <a:ext cx="538162" cy="538162"/>
            <a:chOff x="3348038" y="3770313"/>
            <a:chExt cx="538162" cy="538162"/>
          </a:xfrm>
        </p:grpSpPr>
        <p:sp>
          <p:nvSpPr>
            <p:cNvPr id="66" name="Oval 42"/>
            <p:cNvSpPr>
              <a:spLocks noChangeArrowheads="1"/>
            </p:cNvSpPr>
            <p:nvPr/>
          </p:nvSpPr>
          <p:spPr bwMode="auto">
            <a:xfrm>
              <a:off x="3412331" y="3836987"/>
              <a:ext cx="414338" cy="41433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5" name="Oval 48"/>
            <p:cNvSpPr>
              <a:spLocks noChangeArrowheads="1"/>
            </p:cNvSpPr>
            <p:nvPr/>
          </p:nvSpPr>
          <p:spPr bwMode="auto">
            <a:xfrm>
              <a:off x="3348038" y="3770313"/>
              <a:ext cx="538162" cy="53816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7" name="Freeform 50"/>
          <p:cNvSpPr>
            <a:spLocks noEditPoints="1"/>
          </p:cNvSpPr>
          <p:nvPr/>
        </p:nvSpPr>
        <p:spPr bwMode="auto">
          <a:xfrm>
            <a:off x="5442767" y="2867217"/>
            <a:ext cx="184104" cy="190118"/>
          </a:xfrm>
          <a:custGeom>
            <a:avLst/>
            <a:gdLst>
              <a:gd name="T0" fmla="*/ 93 w 94"/>
              <a:gd name="T1" fmla="*/ 75 h 96"/>
              <a:gd name="T2" fmla="*/ 66 w 94"/>
              <a:gd name="T3" fmla="*/ 48 h 96"/>
              <a:gd name="T4" fmla="*/ 69 w 94"/>
              <a:gd name="T5" fmla="*/ 34 h 96"/>
              <a:gd name="T6" fmla="*/ 59 w 94"/>
              <a:gd name="T7" fmla="*/ 10 h 96"/>
              <a:gd name="T8" fmla="*/ 34 w 94"/>
              <a:gd name="T9" fmla="*/ 0 h 96"/>
              <a:gd name="T10" fmla="*/ 10 w 94"/>
              <a:gd name="T11" fmla="*/ 10 h 96"/>
              <a:gd name="T12" fmla="*/ 0 w 94"/>
              <a:gd name="T13" fmla="*/ 34 h 96"/>
              <a:gd name="T14" fmla="*/ 10 w 94"/>
              <a:gd name="T15" fmla="*/ 59 h 96"/>
              <a:gd name="T16" fmla="*/ 34 w 94"/>
              <a:gd name="T17" fmla="*/ 69 h 96"/>
              <a:gd name="T18" fmla="*/ 45 w 94"/>
              <a:gd name="T19" fmla="*/ 68 h 96"/>
              <a:gd name="T20" fmla="*/ 72 w 94"/>
              <a:gd name="T21" fmla="*/ 95 h 96"/>
              <a:gd name="T22" fmla="*/ 75 w 94"/>
              <a:gd name="T23" fmla="*/ 96 h 96"/>
              <a:gd name="T24" fmla="*/ 90 w 94"/>
              <a:gd name="T25" fmla="*/ 96 h 96"/>
              <a:gd name="T26" fmla="*/ 94 w 94"/>
              <a:gd name="T27" fmla="*/ 93 h 96"/>
              <a:gd name="T28" fmla="*/ 94 w 94"/>
              <a:gd name="T29" fmla="*/ 77 h 96"/>
              <a:gd name="T30" fmla="*/ 93 w 94"/>
              <a:gd name="T31" fmla="*/ 75 h 96"/>
              <a:gd name="T32" fmla="*/ 44 w 94"/>
              <a:gd name="T33" fmla="*/ 60 h 96"/>
              <a:gd name="T34" fmla="*/ 44 w 94"/>
              <a:gd name="T35" fmla="*/ 60 h 96"/>
              <a:gd name="T36" fmla="*/ 44 w 94"/>
              <a:gd name="T37" fmla="*/ 60 h 96"/>
              <a:gd name="T38" fmla="*/ 34 w 94"/>
              <a:gd name="T39" fmla="*/ 62 h 96"/>
              <a:gd name="T40" fmla="*/ 15 w 94"/>
              <a:gd name="T41" fmla="*/ 54 h 96"/>
              <a:gd name="T42" fmla="*/ 7 w 94"/>
              <a:gd name="T43" fmla="*/ 34 h 96"/>
              <a:gd name="T44" fmla="*/ 15 w 94"/>
              <a:gd name="T45" fmla="*/ 15 h 96"/>
              <a:gd name="T46" fmla="*/ 34 w 94"/>
              <a:gd name="T47" fmla="*/ 7 h 96"/>
              <a:gd name="T48" fmla="*/ 54 w 94"/>
              <a:gd name="T49" fmla="*/ 15 h 96"/>
              <a:gd name="T50" fmla="*/ 62 w 94"/>
              <a:gd name="T51" fmla="*/ 34 h 96"/>
              <a:gd name="T52" fmla="*/ 44 w 94"/>
              <a:gd name="T53" fmla="*/ 60 h 96"/>
              <a:gd name="T54" fmla="*/ 76 w 94"/>
              <a:gd name="T55" fmla="*/ 89 h 96"/>
              <a:gd name="T56" fmla="*/ 76 w 94"/>
              <a:gd name="T57" fmla="*/ 89 h 96"/>
              <a:gd name="T58" fmla="*/ 52 w 94"/>
              <a:gd name="T59" fmla="*/ 65 h 96"/>
              <a:gd name="T60" fmla="*/ 56 w 94"/>
              <a:gd name="T61" fmla="*/ 62 h 96"/>
              <a:gd name="T62" fmla="*/ 83 w 94"/>
              <a:gd name="T63" fmla="*/ 89 h 96"/>
              <a:gd name="T64" fmla="*/ 76 w 94"/>
              <a:gd name="T65" fmla="*/ 89 h 96"/>
              <a:gd name="T66" fmla="*/ 86 w 94"/>
              <a:gd name="T67" fmla="*/ 86 h 96"/>
              <a:gd name="T68" fmla="*/ 86 w 94"/>
              <a:gd name="T69" fmla="*/ 86 h 96"/>
              <a:gd name="T70" fmla="*/ 59 w 94"/>
              <a:gd name="T71" fmla="*/ 59 h 96"/>
              <a:gd name="T72" fmla="*/ 60 w 94"/>
              <a:gd name="T73" fmla="*/ 59 h 96"/>
              <a:gd name="T74" fmla="*/ 60 w 94"/>
              <a:gd name="T75" fmla="*/ 59 h 96"/>
              <a:gd name="T76" fmla="*/ 63 w 94"/>
              <a:gd name="T77" fmla="*/ 55 h 96"/>
              <a:gd name="T78" fmla="*/ 86 w 94"/>
              <a:gd name="T79" fmla="*/ 79 h 96"/>
              <a:gd name="T80" fmla="*/ 86 w 94"/>
              <a:gd name="T81" fmla="*/ 86 h 96"/>
              <a:gd name="T82" fmla="*/ 34 w 94"/>
              <a:gd name="T83" fmla="*/ 22 h 96"/>
              <a:gd name="T84" fmla="*/ 34 w 94"/>
              <a:gd name="T85" fmla="*/ 22 h 96"/>
              <a:gd name="T86" fmla="*/ 22 w 94"/>
              <a:gd name="T87" fmla="*/ 34 h 96"/>
              <a:gd name="T88" fmla="*/ 34 w 94"/>
              <a:gd name="T89" fmla="*/ 47 h 96"/>
              <a:gd name="T90" fmla="*/ 47 w 94"/>
              <a:gd name="T91" fmla="*/ 34 h 96"/>
              <a:gd name="T92" fmla="*/ 34 w 94"/>
              <a:gd name="T93" fmla="*/ 22 h 96"/>
              <a:gd name="T94" fmla="*/ 34 w 94"/>
              <a:gd name="T95" fmla="*/ 43 h 96"/>
              <a:gd name="T96" fmla="*/ 34 w 94"/>
              <a:gd name="T97" fmla="*/ 43 h 96"/>
              <a:gd name="T98" fmla="*/ 26 w 94"/>
              <a:gd name="T99" fmla="*/ 34 h 96"/>
              <a:gd name="T100" fmla="*/ 34 w 94"/>
              <a:gd name="T101" fmla="*/ 26 h 96"/>
              <a:gd name="T102" fmla="*/ 43 w 94"/>
              <a:gd name="T103" fmla="*/ 34 h 96"/>
              <a:gd name="T104" fmla="*/ 34 w 94"/>
              <a:gd name="T105" fmla="*/ 43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</a:cxnLst>
            <a:rect l="0" t="0" r="r" b="b"/>
            <a:pathLst>
              <a:path w="94" h="96">
                <a:moveTo>
                  <a:pt x="93" y="75"/>
                </a:moveTo>
                <a:cubicBezTo>
                  <a:pt x="66" y="48"/>
                  <a:pt x="66" y="48"/>
                  <a:pt x="66" y="48"/>
                </a:cubicBezTo>
                <a:cubicBezTo>
                  <a:pt x="68" y="44"/>
                  <a:pt x="69" y="39"/>
                  <a:pt x="69" y="34"/>
                </a:cubicBezTo>
                <a:cubicBezTo>
                  <a:pt x="69" y="26"/>
                  <a:pt x="66" y="17"/>
                  <a:pt x="59" y="10"/>
                </a:cubicBezTo>
                <a:cubicBezTo>
                  <a:pt x="52" y="3"/>
                  <a:pt x="43" y="0"/>
                  <a:pt x="34" y="0"/>
                </a:cubicBezTo>
                <a:cubicBezTo>
                  <a:pt x="26" y="0"/>
                  <a:pt x="17" y="3"/>
                  <a:pt x="10" y="10"/>
                </a:cubicBezTo>
                <a:cubicBezTo>
                  <a:pt x="3" y="17"/>
                  <a:pt x="0" y="26"/>
                  <a:pt x="0" y="34"/>
                </a:cubicBezTo>
                <a:cubicBezTo>
                  <a:pt x="0" y="43"/>
                  <a:pt x="3" y="52"/>
                  <a:pt x="10" y="59"/>
                </a:cubicBezTo>
                <a:cubicBezTo>
                  <a:pt x="17" y="66"/>
                  <a:pt x="26" y="69"/>
                  <a:pt x="34" y="69"/>
                </a:cubicBezTo>
                <a:cubicBezTo>
                  <a:pt x="38" y="69"/>
                  <a:pt x="41" y="69"/>
                  <a:pt x="45" y="68"/>
                </a:cubicBezTo>
                <a:cubicBezTo>
                  <a:pt x="72" y="95"/>
                  <a:pt x="72" y="95"/>
                  <a:pt x="72" y="95"/>
                </a:cubicBezTo>
                <a:cubicBezTo>
                  <a:pt x="73" y="96"/>
                  <a:pt x="74" y="96"/>
                  <a:pt x="75" y="96"/>
                </a:cubicBezTo>
                <a:cubicBezTo>
                  <a:pt x="90" y="96"/>
                  <a:pt x="90" y="96"/>
                  <a:pt x="90" y="96"/>
                </a:cubicBezTo>
                <a:cubicBezTo>
                  <a:pt x="92" y="96"/>
                  <a:pt x="94" y="95"/>
                  <a:pt x="94" y="93"/>
                </a:cubicBezTo>
                <a:cubicBezTo>
                  <a:pt x="94" y="77"/>
                  <a:pt x="94" y="77"/>
                  <a:pt x="94" y="77"/>
                </a:cubicBezTo>
                <a:cubicBezTo>
                  <a:pt x="94" y="76"/>
                  <a:pt x="93" y="75"/>
                  <a:pt x="93" y="75"/>
                </a:cubicBezTo>
                <a:close/>
                <a:moveTo>
                  <a:pt x="44" y="60"/>
                </a:moveTo>
                <a:cubicBezTo>
                  <a:pt x="44" y="60"/>
                  <a:pt x="44" y="60"/>
                  <a:pt x="44" y="60"/>
                </a:cubicBezTo>
                <a:cubicBezTo>
                  <a:pt x="44" y="60"/>
                  <a:pt x="44" y="60"/>
                  <a:pt x="44" y="60"/>
                </a:cubicBezTo>
                <a:cubicBezTo>
                  <a:pt x="41" y="61"/>
                  <a:pt x="38" y="62"/>
                  <a:pt x="34" y="62"/>
                </a:cubicBezTo>
                <a:cubicBezTo>
                  <a:pt x="27" y="62"/>
                  <a:pt x="20" y="59"/>
                  <a:pt x="15" y="54"/>
                </a:cubicBezTo>
                <a:cubicBezTo>
                  <a:pt x="10" y="49"/>
                  <a:pt x="7" y="42"/>
                  <a:pt x="7" y="34"/>
                </a:cubicBezTo>
                <a:cubicBezTo>
                  <a:pt x="7" y="27"/>
                  <a:pt x="10" y="20"/>
                  <a:pt x="15" y="15"/>
                </a:cubicBezTo>
                <a:cubicBezTo>
                  <a:pt x="20" y="10"/>
                  <a:pt x="27" y="7"/>
                  <a:pt x="34" y="7"/>
                </a:cubicBezTo>
                <a:cubicBezTo>
                  <a:pt x="41" y="7"/>
                  <a:pt x="49" y="10"/>
                  <a:pt x="54" y="15"/>
                </a:cubicBezTo>
                <a:cubicBezTo>
                  <a:pt x="59" y="20"/>
                  <a:pt x="62" y="27"/>
                  <a:pt x="62" y="34"/>
                </a:cubicBezTo>
                <a:cubicBezTo>
                  <a:pt x="62" y="46"/>
                  <a:pt x="55" y="56"/>
                  <a:pt x="44" y="60"/>
                </a:cubicBezTo>
                <a:close/>
                <a:moveTo>
                  <a:pt x="76" y="89"/>
                </a:moveTo>
                <a:cubicBezTo>
                  <a:pt x="76" y="89"/>
                  <a:pt x="76" y="89"/>
                  <a:pt x="76" y="89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4"/>
                  <a:pt x="55" y="63"/>
                  <a:pt x="56" y="62"/>
                </a:cubicBezTo>
                <a:cubicBezTo>
                  <a:pt x="83" y="89"/>
                  <a:pt x="83" y="89"/>
                  <a:pt x="83" y="89"/>
                </a:cubicBezTo>
                <a:cubicBezTo>
                  <a:pt x="76" y="89"/>
                  <a:pt x="76" y="89"/>
                  <a:pt x="76" y="89"/>
                </a:cubicBezTo>
                <a:close/>
                <a:moveTo>
                  <a:pt x="86" y="86"/>
                </a:moveTo>
                <a:cubicBezTo>
                  <a:pt x="86" y="86"/>
                  <a:pt x="86" y="86"/>
                  <a:pt x="86" y="86"/>
                </a:cubicBezTo>
                <a:cubicBezTo>
                  <a:pt x="59" y="59"/>
                  <a:pt x="59" y="59"/>
                  <a:pt x="59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0" y="59"/>
                  <a:pt x="60" y="59"/>
                  <a:pt x="60" y="59"/>
                </a:cubicBezTo>
                <a:cubicBezTo>
                  <a:pt x="61" y="57"/>
                  <a:pt x="62" y="56"/>
                  <a:pt x="63" y="55"/>
                </a:cubicBezTo>
                <a:cubicBezTo>
                  <a:pt x="86" y="79"/>
                  <a:pt x="86" y="79"/>
                  <a:pt x="86" y="79"/>
                </a:cubicBezTo>
                <a:cubicBezTo>
                  <a:pt x="86" y="86"/>
                  <a:pt x="86" y="86"/>
                  <a:pt x="86" y="86"/>
                </a:cubicBezTo>
                <a:close/>
                <a:moveTo>
                  <a:pt x="34" y="22"/>
                </a:moveTo>
                <a:cubicBezTo>
                  <a:pt x="34" y="22"/>
                  <a:pt x="34" y="22"/>
                  <a:pt x="34" y="22"/>
                </a:cubicBezTo>
                <a:cubicBezTo>
                  <a:pt x="27" y="22"/>
                  <a:pt x="22" y="28"/>
                  <a:pt x="22" y="34"/>
                </a:cubicBezTo>
                <a:cubicBezTo>
                  <a:pt x="22" y="41"/>
                  <a:pt x="27" y="47"/>
                  <a:pt x="34" y="47"/>
                </a:cubicBezTo>
                <a:cubicBezTo>
                  <a:pt x="41" y="47"/>
                  <a:pt x="47" y="41"/>
                  <a:pt x="47" y="34"/>
                </a:cubicBezTo>
                <a:cubicBezTo>
                  <a:pt x="47" y="28"/>
                  <a:pt x="41" y="22"/>
                  <a:pt x="34" y="22"/>
                </a:cubicBezTo>
                <a:close/>
                <a:moveTo>
                  <a:pt x="34" y="43"/>
                </a:moveTo>
                <a:cubicBezTo>
                  <a:pt x="34" y="43"/>
                  <a:pt x="34" y="43"/>
                  <a:pt x="34" y="43"/>
                </a:cubicBezTo>
                <a:cubicBezTo>
                  <a:pt x="30" y="43"/>
                  <a:pt x="26" y="39"/>
                  <a:pt x="26" y="34"/>
                </a:cubicBezTo>
                <a:cubicBezTo>
                  <a:pt x="26" y="30"/>
                  <a:pt x="30" y="26"/>
                  <a:pt x="34" y="26"/>
                </a:cubicBezTo>
                <a:cubicBezTo>
                  <a:pt x="39" y="26"/>
                  <a:pt x="43" y="30"/>
                  <a:pt x="43" y="34"/>
                </a:cubicBezTo>
                <a:cubicBezTo>
                  <a:pt x="43" y="39"/>
                  <a:pt x="39" y="43"/>
                  <a:pt x="34" y="4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8" name="Freeform 51"/>
          <p:cNvSpPr>
            <a:spLocks noEditPoints="1"/>
          </p:cNvSpPr>
          <p:nvPr/>
        </p:nvSpPr>
        <p:spPr bwMode="auto">
          <a:xfrm>
            <a:off x="3528051" y="2859623"/>
            <a:ext cx="182898" cy="162442"/>
          </a:xfrm>
          <a:custGeom>
            <a:avLst/>
            <a:gdLst>
              <a:gd name="T0" fmla="*/ 8 w 93"/>
              <a:gd name="T1" fmla="*/ 73 h 83"/>
              <a:gd name="T2" fmla="*/ 5 w 93"/>
              <a:gd name="T3" fmla="*/ 71 h 83"/>
              <a:gd name="T4" fmla="*/ 8 w 93"/>
              <a:gd name="T5" fmla="*/ 69 h 83"/>
              <a:gd name="T6" fmla="*/ 11 w 93"/>
              <a:gd name="T7" fmla="*/ 69 h 83"/>
              <a:gd name="T8" fmla="*/ 11 w 93"/>
              <a:gd name="T9" fmla="*/ 29 h 83"/>
              <a:gd name="T10" fmla="*/ 4 w 93"/>
              <a:gd name="T11" fmla="*/ 29 h 83"/>
              <a:gd name="T12" fmla="*/ 0 w 93"/>
              <a:gd name="T13" fmla="*/ 25 h 83"/>
              <a:gd name="T14" fmla="*/ 2 w 93"/>
              <a:gd name="T15" fmla="*/ 21 h 83"/>
              <a:gd name="T16" fmla="*/ 44 w 93"/>
              <a:gd name="T17" fmla="*/ 0 h 83"/>
              <a:gd name="T18" fmla="*/ 48 w 93"/>
              <a:gd name="T19" fmla="*/ 0 h 83"/>
              <a:gd name="T20" fmla="*/ 90 w 93"/>
              <a:gd name="T21" fmla="*/ 22 h 83"/>
              <a:gd name="T22" fmla="*/ 92 w 93"/>
              <a:gd name="T23" fmla="*/ 27 h 83"/>
              <a:gd name="T24" fmla="*/ 88 w 93"/>
              <a:gd name="T25" fmla="*/ 29 h 83"/>
              <a:gd name="T26" fmla="*/ 88 w 93"/>
              <a:gd name="T27" fmla="*/ 29 h 83"/>
              <a:gd name="T28" fmla="*/ 81 w 93"/>
              <a:gd name="T29" fmla="*/ 29 h 83"/>
              <a:gd name="T30" fmla="*/ 81 w 93"/>
              <a:gd name="T31" fmla="*/ 69 h 83"/>
              <a:gd name="T32" fmla="*/ 84 w 93"/>
              <a:gd name="T33" fmla="*/ 69 h 83"/>
              <a:gd name="T34" fmla="*/ 87 w 93"/>
              <a:gd name="T35" fmla="*/ 71 h 83"/>
              <a:gd name="T36" fmla="*/ 84 w 93"/>
              <a:gd name="T37" fmla="*/ 73 h 83"/>
              <a:gd name="T38" fmla="*/ 8 w 93"/>
              <a:gd name="T39" fmla="*/ 73 h 83"/>
              <a:gd name="T40" fmla="*/ 19 w 93"/>
              <a:gd name="T41" fmla="*/ 29 h 83"/>
              <a:gd name="T42" fmla="*/ 19 w 93"/>
              <a:gd name="T43" fmla="*/ 29 h 83"/>
              <a:gd name="T44" fmla="*/ 19 w 93"/>
              <a:gd name="T45" fmla="*/ 69 h 83"/>
              <a:gd name="T46" fmla="*/ 32 w 93"/>
              <a:gd name="T47" fmla="*/ 69 h 83"/>
              <a:gd name="T48" fmla="*/ 32 w 93"/>
              <a:gd name="T49" fmla="*/ 29 h 83"/>
              <a:gd name="T50" fmla="*/ 19 w 93"/>
              <a:gd name="T51" fmla="*/ 29 h 83"/>
              <a:gd name="T52" fmla="*/ 39 w 93"/>
              <a:gd name="T53" fmla="*/ 29 h 83"/>
              <a:gd name="T54" fmla="*/ 39 w 93"/>
              <a:gd name="T55" fmla="*/ 29 h 83"/>
              <a:gd name="T56" fmla="*/ 39 w 93"/>
              <a:gd name="T57" fmla="*/ 69 h 83"/>
              <a:gd name="T58" fmla="*/ 53 w 93"/>
              <a:gd name="T59" fmla="*/ 69 h 83"/>
              <a:gd name="T60" fmla="*/ 53 w 93"/>
              <a:gd name="T61" fmla="*/ 29 h 83"/>
              <a:gd name="T62" fmla="*/ 39 w 93"/>
              <a:gd name="T63" fmla="*/ 29 h 83"/>
              <a:gd name="T64" fmla="*/ 60 w 93"/>
              <a:gd name="T65" fmla="*/ 29 h 83"/>
              <a:gd name="T66" fmla="*/ 60 w 93"/>
              <a:gd name="T67" fmla="*/ 29 h 83"/>
              <a:gd name="T68" fmla="*/ 60 w 93"/>
              <a:gd name="T69" fmla="*/ 69 h 83"/>
              <a:gd name="T70" fmla="*/ 73 w 93"/>
              <a:gd name="T71" fmla="*/ 69 h 83"/>
              <a:gd name="T72" fmla="*/ 73 w 93"/>
              <a:gd name="T73" fmla="*/ 29 h 83"/>
              <a:gd name="T74" fmla="*/ 60 w 93"/>
              <a:gd name="T75" fmla="*/ 29 h 83"/>
              <a:gd name="T76" fmla="*/ 73 w 93"/>
              <a:gd name="T77" fmla="*/ 21 h 83"/>
              <a:gd name="T78" fmla="*/ 73 w 93"/>
              <a:gd name="T79" fmla="*/ 21 h 83"/>
              <a:gd name="T80" fmla="*/ 46 w 93"/>
              <a:gd name="T81" fmla="*/ 8 h 83"/>
              <a:gd name="T82" fmla="*/ 19 w 93"/>
              <a:gd name="T83" fmla="*/ 21 h 83"/>
              <a:gd name="T84" fmla="*/ 73 w 93"/>
              <a:gd name="T85" fmla="*/ 21 h 83"/>
              <a:gd name="T86" fmla="*/ 4 w 93"/>
              <a:gd name="T87" fmla="*/ 83 h 83"/>
              <a:gd name="T88" fmla="*/ 4 w 93"/>
              <a:gd name="T89" fmla="*/ 83 h 83"/>
              <a:gd name="T90" fmla="*/ 0 w 93"/>
              <a:gd name="T91" fmla="*/ 79 h 83"/>
              <a:gd name="T92" fmla="*/ 4 w 93"/>
              <a:gd name="T93" fmla="*/ 76 h 83"/>
              <a:gd name="T94" fmla="*/ 88 w 93"/>
              <a:gd name="T95" fmla="*/ 76 h 83"/>
              <a:gd name="T96" fmla="*/ 92 w 93"/>
              <a:gd name="T97" fmla="*/ 79 h 83"/>
              <a:gd name="T98" fmla="*/ 88 w 93"/>
              <a:gd name="T99" fmla="*/ 83 h 83"/>
              <a:gd name="T100" fmla="*/ 4 w 93"/>
              <a:gd name="T101" fmla="*/ 83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3" h="83">
                <a:moveTo>
                  <a:pt x="8" y="73"/>
                </a:moveTo>
                <a:cubicBezTo>
                  <a:pt x="6" y="73"/>
                  <a:pt x="5" y="72"/>
                  <a:pt x="5" y="71"/>
                </a:cubicBezTo>
                <a:cubicBezTo>
                  <a:pt x="5" y="70"/>
                  <a:pt x="6" y="69"/>
                  <a:pt x="8" y="69"/>
                </a:cubicBezTo>
                <a:cubicBezTo>
                  <a:pt x="11" y="69"/>
                  <a:pt x="11" y="69"/>
                  <a:pt x="11" y="69"/>
                </a:cubicBezTo>
                <a:cubicBezTo>
                  <a:pt x="11" y="29"/>
                  <a:pt x="11" y="29"/>
                  <a:pt x="11" y="29"/>
                </a:cubicBezTo>
                <a:cubicBezTo>
                  <a:pt x="4" y="29"/>
                  <a:pt x="4" y="29"/>
                  <a:pt x="4" y="29"/>
                </a:cubicBezTo>
                <a:cubicBezTo>
                  <a:pt x="2" y="29"/>
                  <a:pt x="0" y="27"/>
                  <a:pt x="0" y="25"/>
                </a:cubicBezTo>
                <a:cubicBezTo>
                  <a:pt x="0" y="23"/>
                  <a:pt x="1" y="22"/>
                  <a:pt x="2" y="21"/>
                </a:cubicBezTo>
                <a:cubicBezTo>
                  <a:pt x="44" y="0"/>
                  <a:pt x="44" y="0"/>
                  <a:pt x="44" y="0"/>
                </a:cubicBezTo>
                <a:cubicBezTo>
                  <a:pt x="45" y="0"/>
                  <a:pt x="47" y="0"/>
                  <a:pt x="48" y="0"/>
                </a:cubicBezTo>
                <a:cubicBezTo>
                  <a:pt x="90" y="22"/>
                  <a:pt x="90" y="22"/>
                  <a:pt x="90" y="22"/>
                </a:cubicBezTo>
                <a:cubicBezTo>
                  <a:pt x="92" y="23"/>
                  <a:pt x="93" y="25"/>
                  <a:pt x="92" y="27"/>
                </a:cubicBezTo>
                <a:cubicBezTo>
                  <a:pt x="91" y="28"/>
                  <a:pt x="90" y="29"/>
                  <a:pt x="88" y="29"/>
                </a:cubicBezTo>
                <a:cubicBezTo>
                  <a:pt x="88" y="29"/>
                  <a:pt x="88" y="29"/>
                  <a:pt x="88" y="29"/>
                </a:cubicBezTo>
                <a:cubicBezTo>
                  <a:pt x="81" y="29"/>
                  <a:pt x="81" y="29"/>
                  <a:pt x="81" y="29"/>
                </a:cubicBezTo>
                <a:cubicBezTo>
                  <a:pt x="81" y="69"/>
                  <a:pt x="81" y="69"/>
                  <a:pt x="81" y="69"/>
                </a:cubicBezTo>
                <a:cubicBezTo>
                  <a:pt x="84" y="69"/>
                  <a:pt x="84" y="69"/>
                  <a:pt x="84" y="69"/>
                </a:cubicBezTo>
                <a:cubicBezTo>
                  <a:pt x="86" y="69"/>
                  <a:pt x="87" y="70"/>
                  <a:pt x="87" y="71"/>
                </a:cubicBezTo>
                <a:cubicBezTo>
                  <a:pt x="87" y="72"/>
                  <a:pt x="86" y="73"/>
                  <a:pt x="84" y="73"/>
                </a:cubicBezTo>
                <a:cubicBezTo>
                  <a:pt x="8" y="73"/>
                  <a:pt x="8" y="73"/>
                  <a:pt x="8" y="73"/>
                </a:cubicBezTo>
                <a:close/>
                <a:moveTo>
                  <a:pt x="19" y="29"/>
                </a:moveTo>
                <a:cubicBezTo>
                  <a:pt x="19" y="29"/>
                  <a:pt x="19" y="29"/>
                  <a:pt x="19" y="29"/>
                </a:cubicBezTo>
                <a:cubicBezTo>
                  <a:pt x="19" y="69"/>
                  <a:pt x="19" y="69"/>
                  <a:pt x="19" y="69"/>
                </a:cubicBezTo>
                <a:cubicBezTo>
                  <a:pt x="32" y="69"/>
                  <a:pt x="32" y="69"/>
                  <a:pt x="32" y="69"/>
                </a:cubicBezTo>
                <a:cubicBezTo>
                  <a:pt x="32" y="29"/>
                  <a:pt x="32" y="29"/>
                  <a:pt x="32" y="29"/>
                </a:cubicBezTo>
                <a:cubicBezTo>
                  <a:pt x="19" y="29"/>
                  <a:pt x="19" y="29"/>
                  <a:pt x="19" y="29"/>
                </a:cubicBezTo>
                <a:close/>
                <a:moveTo>
                  <a:pt x="39" y="29"/>
                </a:moveTo>
                <a:cubicBezTo>
                  <a:pt x="39" y="29"/>
                  <a:pt x="39" y="29"/>
                  <a:pt x="39" y="29"/>
                </a:cubicBezTo>
                <a:cubicBezTo>
                  <a:pt x="39" y="69"/>
                  <a:pt x="39" y="69"/>
                  <a:pt x="39" y="69"/>
                </a:cubicBezTo>
                <a:cubicBezTo>
                  <a:pt x="53" y="69"/>
                  <a:pt x="53" y="69"/>
                  <a:pt x="53" y="69"/>
                </a:cubicBezTo>
                <a:cubicBezTo>
                  <a:pt x="53" y="29"/>
                  <a:pt x="53" y="29"/>
                  <a:pt x="53" y="29"/>
                </a:cubicBezTo>
                <a:cubicBezTo>
                  <a:pt x="39" y="29"/>
                  <a:pt x="39" y="29"/>
                  <a:pt x="39" y="29"/>
                </a:cubicBezTo>
                <a:close/>
                <a:moveTo>
                  <a:pt x="60" y="29"/>
                </a:moveTo>
                <a:cubicBezTo>
                  <a:pt x="60" y="29"/>
                  <a:pt x="60" y="29"/>
                  <a:pt x="60" y="29"/>
                </a:cubicBezTo>
                <a:cubicBezTo>
                  <a:pt x="60" y="69"/>
                  <a:pt x="60" y="69"/>
                  <a:pt x="60" y="69"/>
                </a:cubicBezTo>
                <a:cubicBezTo>
                  <a:pt x="73" y="69"/>
                  <a:pt x="73" y="69"/>
                  <a:pt x="73" y="69"/>
                </a:cubicBezTo>
                <a:cubicBezTo>
                  <a:pt x="73" y="29"/>
                  <a:pt x="73" y="29"/>
                  <a:pt x="73" y="29"/>
                </a:cubicBezTo>
                <a:cubicBezTo>
                  <a:pt x="60" y="29"/>
                  <a:pt x="60" y="29"/>
                  <a:pt x="60" y="29"/>
                </a:cubicBezTo>
                <a:close/>
                <a:moveTo>
                  <a:pt x="73" y="21"/>
                </a:moveTo>
                <a:cubicBezTo>
                  <a:pt x="73" y="21"/>
                  <a:pt x="73" y="21"/>
                  <a:pt x="73" y="21"/>
                </a:cubicBezTo>
                <a:cubicBezTo>
                  <a:pt x="46" y="8"/>
                  <a:pt x="46" y="8"/>
                  <a:pt x="46" y="8"/>
                </a:cubicBezTo>
                <a:cubicBezTo>
                  <a:pt x="19" y="21"/>
                  <a:pt x="19" y="21"/>
                  <a:pt x="19" y="21"/>
                </a:cubicBezTo>
                <a:cubicBezTo>
                  <a:pt x="73" y="21"/>
                  <a:pt x="73" y="21"/>
                  <a:pt x="73" y="21"/>
                </a:cubicBezTo>
                <a:close/>
                <a:moveTo>
                  <a:pt x="4" y="83"/>
                </a:moveTo>
                <a:cubicBezTo>
                  <a:pt x="4" y="83"/>
                  <a:pt x="4" y="83"/>
                  <a:pt x="4" y="83"/>
                </a:cubicBezTo>
                <a:cubicBezTo>
                  <a:pt x="2" y="83"/>
                  <a:pt x="0" y="81"/>
                  <a:pt x="0" y="79"/>
                </a:cubicBezTo>
                <a:cubicBezTo>
                  <a:pt x="0" y="77"/>
                  <a:pt x="2" y="76"/>
                  <a:pt x="4" y="76"/>
                </a:cubicBezTo>
                <a:cubicBezTo>
                  <a:pt x="88" y="76"/>
                  <a:pt x="88" y="76"/>
                  <a:pt x="88" y="76"/>
                </a:cubicBezTo>
                <a:cubicBezTo>
                  <a:pt x="90" y="76"/>
                  <a:pt x="92" y="77"/>
                  <a:pt x="92" y="79"/>
                </a:cubicBezTo>
                <a:cubicBezTo>
                  <a:pt x="92" y="81"/>
                  <a:pt x="90" y="83"/>
                  <a:pt x="88" y="83"/>
                </a:cubicBezTo>
                <a:cubicBezTo>
                  <a:pt x="4" y="83"/>
                  <a:pt x="4" y="83"/>
                  <a:pt x="4" y="8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9" name="Freeform 52"/>
          <p:cNvSpPr>
            <a:spLocks noEditPoints="1"/>
          </p:cNvSpPr>
          <p:nvPr/>
        </p:nvSpPr>
        <p:spPr bwMode="auto">
          <a:xfrm>
            <a:off x="3523046" y="1796331"/>
            <a:ext cx="191322" cy="174476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2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1" name="Freeform 54"/>
          <p:cNvSpPr>
            <a:spLocks noEditPoints="1"/>
          </p:cNvSpPr>
          <p:nvPr/>
        </p:nvSpPr>
        <p:spPr bwMode="auto">
          <a:xfrm>
            <a:off x="5441423" y="1790700"/>
            <a:ext cx="175680" cy="188914"/>
          </a:xfrm>
          <a:custGeom>
            <a:avLst/>
            <a:gdLst>
              <a:gd name="T0" fmla="*/ 74 w 90"/>
              <a:gd name="T1" fmla="*/ 63 h 96"/>
              <a:gd name="T2" fmla="*/ 85 w 90"/>
              <a:gd name="T3" fmla="*/ 68 h 96"/>
              <a:gd name="T4" fmla="*/ 85 w 90"/>
              <a:gd name="T5" fmla="*/ 68 h 96"/>
              <a:gd name="T6" fmla="*/ 90 w 90"/>
              <a:gd name="T7" fmla="*/ 80 h 96"/>
              <a:gd name="T8" fmla="*/ 74 w 90"/>
              <a:gd name="T9" fmla="*/ 96 h 96"/>
              <a:gd name="T10" fmla="*/ 57 w 90"/>
              <a:gd name="T11" fmla="*/ 80 h 96"/>
              <a:gd name="T12" fmla="*/ 58 w 90"/>
              <a:gd name="T13" fmla="*/ 74 h 96"/>
              <a:gd name="T14" fmla="*/ 40 w 90"/>
              <a:gd name="T15" fmla="*/ 63 h 96"/>
              <a:gd name="T16" fmla="*/ 39 w 90"/>
              <a:gd name="T17" fmla="*/ 64 h 96"/>
              <a:gd name="T18" fmla="*/ 39 w 90"/>
              <a:gd name="T19" fmla="*/ 64 h 96"/>
              <a:gd name="T20" fmla="*/ 23 w 90"/>
              <a:gd name="T21" fmla="*/ 71 h 96"/>
              <a:gd name="T22" fmla="*/ 0 w 90"/>
              <a:gd name="T23" fmla="*/ 48 h 96"/>
              <a:gd name="T24" fmla="*/ 23 w 90"/>
              <a:gd name="T25" fmla="*/ 25 h 96"/>
              <a:gd name="T26" fmla="*/ 39 w 90"/>
              <a:gd name="T27" fmla="*/ 32 h 96"/>
              <a:gd name="T28" fmla="*/ 39 w 90"/>
              <a:gd name="T29" fmla="*/ 32 h 96"/>
              <a:gd name="T30" fmla="*/ 39 w 90"/>
              <a:gd name="T31" fmla="*/ 32 h 96"/>
              <a:gd name="T32" fmla="*/ 40 w 90"/>
              <a:gd name="T33" fmla="*/ 33 h 96"/>
              <a:gd name="T34" fmla="*/ 58 w 90"/>
              <a:gd name="T35" fmla="*/ 22 h 96"/>
              <a:gd name="T36" fmla="*/ 57 w 90"/>
              <a:gd name="T37" fmla="*/ 16 h 96"/>
              <a:gd name="T38" fmla="*/ 74 w 90"/>
              <a:gd name="T39" fmla="*/ 0 h 96"/>
              <a:gd name="T40" fmla="*/ 90 w 90"/>
              <a:gd name="T41" fmla="*/ 16 h 96"/>
              <a:gd name="T42" fmla="*/ 74 w 90"/>
              <a:gd name="T43" fmla="*/ 33 h 96"/>
              <a:gd name="T44" fmla="*/ 62 w 90"/>
              <a:gd name="T45" fmla="*/ 28 h 96"/>
              <a:gd name="T46" fmla="*/ 62 w 90"/>
              <a:gd name="T47" fmla="*/ 28 h 96"/>
              <a:gd name="T48" fmla="*/ 44 w 90"/>
              <a:gd name="T49" fmla="*/ 39 h 96"/>
              <a:gd name="T50" fmla="*/ 46 w 90"/>
              <a:gd name="T51" fmla="*/ 48 h 96"/>
              <a:gd name="T52" fmla="*/ 44 w 90"/>
              <a:gd name="T53" fmla="*/ 57 h 96"/>
              <a:gd name="T54" fmla="*/ 62 w 90"/>
              <a:gd name="T55" fmla="*/ 68 h 96"/>
              <a:gd name="T56" fmla="*/ 62 w 90"/>
              <a:gd name="T57" fmla="*/ 68 h 96"/>
              <a:gd name="T58" fmla="*/ 62 w 90"/>
              <a:gd name="T59" fmla="*/ 68 h 96"/>
              <a:gd name="T60" fmla="*/ 62 w 90"/>
              <a:gd name="T61" fmla="*/ 68 h 96"/>
              <a:gd name="T62" fmla="*/ 74 w 90"/>
              <a:gd name="T63" fmla="*/ 63 h 96"/>
              <a:gd name="T64" fmla="*/ 80 w 90"/>
              <a:gd name="T65" fmla="*/ 73 h 96"/>
              <a:gd name="T66" fmla="*/ 80 w 90"/>
              <a:gd name="T67" fmla="*/ 73 h 96"/>
              <a:gd name="T68" fmla="*/ 74 w 90"/>
              <a:gd name="T69" fmla="*/ 70 h 96"/>
              <a:gd name="T70" fmla="*/ 67 w 90"/>
              <a:gd name="T71" fmla="*/ 73 h 96"/>
              <a:gd name="T72" fmla="*/ 67 w 90"/>
              <a:gd name="T73" fmla="*/ 73 h 96"/>
              <a:gd name="T74" fmla="*/ 64 w 90"/>
              <a:gd name="T75" fmla="*/ 80 h 96"/>
              <a:gd name="T76" fmla="*/ 74 w 90"/>
              <a:gd name="T77" fmla="*/ 89 h 96"/>
              <a:gd name="T78" fmla="*/ 83 w 90"/>
              <a:gd name="T79" fmla="*/ 80 h 96"/>
              <a:gd name="T80" fmla="*/ 80 w 90"/>
              <a:gd name="T81" fmla="*/ 73 h 96"/>
              <a:gd name="T82" fmla="*/ 80 w 90"/>
              <a:gd name="T83" fmla="*/ 73 h 96"/>
              <a:gd name="T84" fmla="*/ 34 w 90"/>
              <a:gd name="T85" fmla="*/ 37 h 96"/>
              <a:gd name="T86" fmla="*/ 34 w 90"/>
              <a:gd name="T87" fmla="*/ 37 h 96"/>
              <a:gd name="T88" fmla="*/ 23 w 90"/>
              <a:gd name="T89" fmla="*/ 32 h 96"/>
              <a:gd name="T90" fmla="*/ 7 w 90"/>
              <a:gd name="T91" fmla="*/ 48 h 96"/>
              <a:gd name="T92" fmla="*/ 23 w 90"/>
              <a:gd name="T93" fmla="*/ 64 h 96"/>
              <a:gd name="T94" fmla="*/ 33 w 90"/>
              <a:gd name="T95" fmla="*/ 59 h 96"/>
              <a:gd name="T96" fmla="*/ 34 w 90"/>
              <a:gd name="T97" fmla="*/ 59 h 96"/>
              <a:gd name="T98" fmla="*/ 38 w 90"/>
              <a:gd name="T99" fmla="*/ 48 h 96"/>
              <a:gd name="T100" fmla="*/ 34 w 90"/>
              <a:gd name="T101" fmla="*/ 37 h 96"/>
              <a:gd name="T102" fmla="*/ 34 w 90"/>
              <a:gd name="T103" fmla="*/ 37 h 96"/>
              <a:gd name="T104" fmla="*/ 74 w 90"/>
              <a:gd name="T105" fmla="*/ 7 h 96"/>
              <a:gd name="T106" fmla="*/ 74 w 90"/>
              <a:gd name="T107" fmla="*/ 7 h 96"/>
              <a:gd name="T108" fmla="*/ 64 w 90"/>
              <a:gd name="T109" fmla="*/ 16 h 96"/>
              <a:gd name="T110" fmla="*/ 66 w 90"/>
              <a:gd name="T111" fmla="*/ 21 h 96"/>
              <a:gd name="T112" fmla="*/ 66 w 90"/>
              <a:gd name="T113" fmla="*/ 21 h 96"/>
              <a:gd name="T114" fmla="*/ 66 w 90"/>
              <a:gd name="T115" fmla="*/ 21 h 96"/>
              <a:gd name="T116" fmla="*/ 67 w 90"/>
              <a:gd name="T117" fmla="*/ 23 h 96"/>
              <a:gd name="T118" fmla="*/ 67 w 90"/>
              <a:gd name="T119" fmla="*/ 23 h 96"/>
              <a:gd name="T120" fmla="*/ 74 w 90"/>
              <a:gd name="T121" fmla="*/ 26 h 96"/>
              <a:gd name="T122" fmla="*/ 83 w 90"/>
              <a:gd name="T123" fmla="*/ 16 h 96"/>
              <a:gd name="T124" fmla="*/ 74 w 90"/>
              <a:gd name="T125" fmla="*/ 7 h 9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90" h="96">
                <a:moveTo>
                  <a:pt x="74" y="63"/>
                </a:moveTo>
                <a:cubicBezTo>
                  <a:pt x="78" y="63"/>
                  <a:pt x="82" y="65"/>
                  <a:pt x="85" y="68"/>
                </a:cubicBezTo>
                <a:cubicBezTo>
                  <a:pt x="85" y="68"/>
                  <a:pt x="85" y="68"/>
                  <a:pt x="85" y="68"/>
                </a:cubicBezTo>
                <a:cubicBezTo>
                  <a:pt x="88" y="71"/>
                  <a:pt x="90" y="75"/>
                  <a:pt x="90" y="80"/>
                </a:cubicBezTo>
                <a:cubicBezTo>
                  <a:pt x="90" y="89"/>
                  <a:pt x="83" y="96"/>
                  <a:pt x="74" y="96"/>
                </a:cubicBezTo>
                <a:cubicBezTo>
                  <a:pt x="64" y="96"/>
                  <a:pt x="57" y="89"/>
                  <a:pt x="57" y="80"/>
                </a:cubicBezTo>
                <a:cubicBezTo>
                  <a:pt x="57" y="78"/>
                  <a:pt x="57" y="76"/>
                  <a:pt x="58" y="74"/>
                </a:cubicBezTo>
                <a:cubicBezTo>
                  <a:pt x="40" y="63"/>
                  <a:pt x="40" y="63"/>
                  <a:pt x="40" y="63"/>
                </a:cubicBezTo>
                <a:cubicBezTo>
                  <a:pt x="39" y="64"/>
                  <a:pt x="39" y="64"/>
                  <a:pt x="39" y="64"/>
                </a:cubicBezTo>
                <a:cubicBezTo>
                  <a:pt x="39" y="64"/>
                  <a:pt x="39" y="64"/>
                  <a:pt x="39" y="64"/>
                </a:cubicBezTo>
                <a:cubicBezTo>
                  <a:pt x="34" y="69"/>
                  <a:pt x="29" y="71"/>
                  <a:pt x="23" y="71"/>
                </a:cubicBezTo>
                <a:cubicBezTo>
                  <a:pt x="10" y="71"/>
                  <a:pt x="0" y="61"/>
                  <a:pt x="0" y="48"/>
                </a:cubicBezTo>
                <a:cubicBezTo>
                  <a:pt x="0" y="35"/>
                  <a:pt x="10" y="25"/>
                  <a:pt x="23" y="25"/>
                </a:cubicBezTo>
                <a:cubicBezTo>
                  <a:pt x="29" y="25"/>
                  <a:pt x="35" y="28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39" y="32"/>
                </a:cubicBezTo>
                <a:cubicBezTo>
                  <a:pt x="39" y="32"/>
                  <a:pt x="39" y="32"/>
                  <a:pt x="40" y="33"/>
                </a:cubicBezTo>
                <a:cubicBezTo>
                  <a:pt x="58" y="22"/>
                  <a:pt x="58" y="22"/>
                  <a:pt x="58" y="22"/>
                </a:cubicBezTo>
                <a:cubicBezTo>
                  <a:pt x="57" y="20"/>
                  <a:pt x="57" y="18"/>
                  <a:pt x="57" y="16"/>
                </a:cubicBezTo>
                <a:cubicBezTo>
                  <a:pt x="57" y="7"/>
                  <a:pt x="64" y="0"/>
                  <a:pt x="74" y="0"/>
                </a:cubicBezTo>
                <a:cubicBezTo>
                  <a:pt x="83" y="0"/>
                  <a:pt x="90" y="7"/>
                  <a:pt x="90" y="16"/>
                </a:cubicBezTo>
                <a:cubicBezTo>
                  <a:pt x="90" y="26"/>
                  <a:pt x="83" y="33"/>
                  <a:pt x="74" y="33"/>
                </a:cubicBezTo>
                <a:cubicBezTo>
                  <a:pt x="69" y="33"/>
                  <a:pt x="65" y="31"/>
                  <a:pt x="62" y="28"/>
                </a:cubicBezTo>
                <a:cubicBezTo>
                  <a:pt x="62" y="28"/>
                  <a:pt x="62" y="28"/>
                  <a:pt x="62" y="28"/>
                </a:cubicBezTo>
                <a:cubicBezTo>
                  <a:pt x="44" y="39"/>
                  <a:pt x="44" y="39"/>
                  <a:pt x="44" y="39"/>
                </a:cubicBezTo>
                <a:cubicBezTo>
                  <a:pt x="45" y="42"/>
                  <a:pt x="46" y="45"/>
                  <a:pt x="46" y="48"/>
                </a:cubicBezTo>
                <a:cubicBezTo>
                  <a:pt x="46" y="51"/>
                  <a:pt x="45" y="54"/>
                  <a:pt x="44" y="57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2" y="68"/>
                  <a:pt x="62" y="68"/>
                  <a:pt x="62" y="68"/>
                </a:cubicBezTo>
                <a:cubicBezTo>
                  <a:pt x="65" y="65"/>
                  <a:pt x="69" y="63"/>
                  <a:pt x="74" y="63"/>
                </a:cubicBezTo>
                <a:close/>
                <a:moveTo>
                  <a:pt x="80" y="73"/>
                </a:moveTo>
                <a:cubicBezTo>
                  <a:pt x="80" y="73"/>
                  <a:pt x="80" y="73"/>
                  <a:pt x="80" y="73"/>
                </a:cubicBezTo>
                <a:cubicBezTo>
                  <a:pt x="79" y="71"/>
                  <a:pt x="76" y="70"/>
                  <a:pt x="74" y="70"/>
                </a:cubicBezTo>
                <a:cubicBezTo>
                  <a:pt x="71" y="70"/>
                  <a:pt x="69" y="71"/>
                  <a:pt x="67" y="73"/>
                </a:cubicBezTo>
                <a:cubicBezTo>
                  <a:pt x="67" y="73"/>
                  <a:pt x="67" y="73"/>
                  <a:pt x="67" y="73"/>
                </a:cubicBezTo>
                <a:cubicBezTo>
                  <a:pt x="65" y="75"/>
                  <a:pt x="64" y="77"/>
                  <a:pt x="64" y="80"/>
                </a:cubicBezTo>
                <a:cubicBezTo>
                  <a:pt x="64" y="85"/>
                  <a:pt x="68" y="89"/>
                  <a:pt x="74" y="89"/>
                </a:cubicBezTo>
                <a:cubicBezTo>
                  <a:pt x="79" y="89"/>
                  <a:pt x="83" y="85"/>
                  <a:pt x="83" y="80"/>
                </a:cubicBezTo>
                <a:cubicBezTo>
                  <a:pt x="83" y="77"/>
                  <a:pt x="82" y="75"/>
                  <a:pt x="80" y="73"/>
                </a:cubicBezTo>
                <a:cubicBezTo>
                  <a:pt x="80" y="73"/>
                  <a:pt x="80" y="73"/>
                  <a:pt x="80" y="73"/>
                </a:cubicBezTo>
                <a:close/>
                <a:moveTo>
                  <a:pt x="34" y="37"/>
                </a:moveTo>
                <a:cubicBezTo>
                  <a:pt x="34" y="37"/>
                  <a:pt x="34" y="37"/>
                  <a:pt x="34" y="37"/>
                </a:cubicBezTo>
                <a:cubicBezTo>
                  <a:pt x="31" y="34"/>
                  <a:pt x="27" y="32"/>
                  <a:pt x="23" y="32"/>
                </a:cubicBezTo>
                <a:cubicBezTo>
                  <a:pt x="14" y="32"/>
                  <a:pt x="7" y="39"/>
                  <a:pt x="7" y="48"/>
                </a:cubicBezTo>
                <a:cubicBezTo>
                  <a:pt x="7" y="57"/>
                  <a:pt x="14" y="64"/>
                  <a:pt x="23" y="64"/>
                </a:cubicBezTo>
                <a:cubicBezTo>
                  <a:pt x="27" y="64"/>
                  <a:pt x="31" y="62"/>
                  <a:pt x="33" y="59"/>
                </a:cubicBezTo>
                <a:cubicBezTo>
                  <a:pt x="34" y="59"/>
                  <a:pt x="34" y="59"/>
                  <a:pt x="34" y="59"/>
                </a:cubicBezTo>
                <a:cubicBezTo>
                  <a:pt x="36" y="56"/>
                  <a:pt x="38" y="52"/>
                  <a:pt x="38" y="48"/>
                </a:cubicBezTo>
                <a:cubicBezTo>
                  <a:pt x="38" y="44"/>
                  <a:pt x="36" y="40"/>
                  <a:pt x="34" y="37"/>
                </a:cubicBezTo>
                <a:cubicBezTo>
                  <a:pt x="34" y="37"/>
                  <a:pt x="34" y="37"/>
                  <a:pt x="34" y="37"/>
                </a:cubicBezTo>
                <a:close/>
                <a:moveTo>
                  <a:pt x="74" y="7"/>
                </a:moveTo>
                <a:cubicBezTo>
                  <a:pt x="74" y="7"/>
                  <a:pt x="74" y="7"/>
                  <a:pt x="74" y="7"/>
                </a:cubicBezTo>
                <a:cubicBezTo>
                  <a:pt x="68" y="7"/>
                  <a:pt x="64" y="11"/>
                  <a:pt x="64" y="16"/>
                </a:cubicBezTo>
                <a:cubicBezTo>
                  <a:pt x="64" y="18"/>
                  <a:pt x="65" y="20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1"/>
                  <a:pt x="66" y="21"/>
                  <a:pt x="66" y="21"/>
                </a:cubicBezTo>
                <a:cubicBezTo>
                  <a:pt x="66" y="22"/>
                  <a:pt x="66" y="22"/>
                  <a:pt x="67" y="23"/>
                </a:cubicBezTo>
                <a:cubicBezTo>
                  <a:pt x="67" y="23"/>
                  <a:pt x="67" y="23"/>
                  <a:pt x="67" y="23"/>
                </a:cubicBezTo>
                <a:cubicBezTo>
                  <a:pt x="69" y="25"/>
                  <a:pt x="71" y="26"/>
                  <a:pt x="74" y="26"/>
                </a:cubicBezTo>
                <a:cubicBezTo>
                  <a:pt x="79" y="26"/>
                  <a:pt x="83" y="22"/>
                  <a:pt x="83" y="16"/>
                </a:cubicBezTo>
                <a:cubicBezTo>
                  <a:pt x="83" y="11"/>
                  <a:pt x="79" y="7"/>
                  <a:pt x="74" y="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2" name="Freeform 55"/>
          <p:cNvSpPr>
            <a:spLocks noEditPoints="1"/>
          </p:cNvSpPr>
          <p:nvPr/>
        </p:nvSpPr>
        <p:spPr bwMode="auto">
          <a:xfrm>
            <a:off x="3522853" y="3953359"/>
            <a:ext cx="190120" cy="172070"/>
          </a:xfrm>
          <a:custGeom>
            <a:avLst/>
            <a:gdLst>
              <a:gd name="T0" fmla="*/ 85 w 96"/>
              <a:gd name="T1" fmla="*/ 57 h 88"/>
              <a:gd name="T2" fmla="*/ 89 w 96"/>
              <a:gd name="T3" fmla="*/ 48 h 88"/>
              <a:gd name="T4" fmla="*/ 79 w 96"/>
              <a:gd name="T5" fmla="*/ 36 h 88"/>
              <a:gd name="T6" fmla="*/ 76 w 96"/>
              <a:gd name="T7" fmla="*/ 33 h 88"/>
              <a:gd name="T8" fmla="*/ 50 w 96"/>
              <a:gd name="T9" fmla="*/ 7 h 88"/>
              <a:gd name="T10" fmla="*/ 27 w 96"/>
              <a:gd name="T11" fmla="*/ 23 h 88"/>
              <a:gd name="T12" fmla="*/ 12 w 96"/>
              <a:gd name="T13" fmla="*/ 30 h 88"/>
              <a:gd name="T14" fmla="*/ 12 w 96"/>
              <a:gd name="T15" fmla="*/ 55 h 88"/>
              <a:gd name="T16" fmla="*/ 25 w 96"/>
              <a:gd name="T17" fmla="*/ 60 h 88"/>
              <a:gd name="T18" fmla="*/ 26 w 96"/>
              <a:gd name="T19" fmla="*/ 60 h 88"/>
              <a:gd name="T20" fmla="*/ 37 w 96"/>
              <a:gd name="T21" fmla="*/ 60 h 88"/>
              <a:gd name="T22" fmla="*/ 37 w 96"/>
              <a:gd name="T23" fmla="*/ 68 h 88"/>
              <a:gd name="T24" fmla="*/ 26 w 96"/>
              <a:gd name="T25" fmla="*/ 68 h 88"/>
              <a:gd name="T26" fmla="*/ 25 w 96"/>
              <a:gd name="T27" fmla="*/ 68 h 88"/>
              <a:gd name="T28" fmla="*/ 7 w 96"/>
              <a:gd name="T29" fmla="*/ 60 h 88"/>
              <a:gd name="T30" fmla="*/ 6 w 96"/>
              <a:gd name="T31" fmla="*/ 25 h 88"/>
              <a:gd name="T32" fmla="*/ 32 w 96"/>
              <a:gd name="T33" fmla="*/ 5 h 88"/>
              <a:gd name="T34" fmla="*/ 74 w 96"/>
              <a:gd name="T35" fmla="*/ 9 h 88"/>
              <a:gd name="T36" fmla="*/ 92 w 96"/>
              <a:gd name="T37" fmla="*/ 36 h 88"/>
              <a:gd name="T38" fmla="*/ 91 w 96"/>
              <a:gd name="T39" fmla="*/ 62 h 88"/>
              <a:gd name="T40" fmla="*/ 79 w 96"/>
              <a:gd name="T41" fmla="*/ 67 h 88"/>
              <a:gd name="T42" fmla="*/ 77 w 96"/>
              <a:gd name="T43" fmla="*/ 68 h 88"/>
              <a:gd name="T44" fmla="*/ 60 w 96"/>
              <a:gd name="T45" fmla="*/ 68 h 88"/>
              <a:gd name="T46" fmla="*/ 57 w 96"/>
              <a:gd name="T47" fmla="*/ 64 h 88"/>
              <a:gd name="T48" fmla="*/ 60 w 96"/>
              <a:gd name="T49" fmla="*/ 60 h 88"/>
              <a:gd name="T50" fmla="*/ 46 w 96"/>
              <a:gd name="T51" fmla="*/ 28 h 88"/>
              <a:gd name="T52" fmla="*/ 47 w 96"/>
              <a:gd name="T53" fmla="*/ 28 h 88"/>
              <a:gd name="T54" fmla="*/ 47 w 96"/>
              <a:gd name="T55" fmla="*/ 28 h 88"/>
              <a:gd name="T56" fmla="*/ 47 w 96"/>
              <a:gd name="T57" fmla="*/ 28 h 88"/>
              <a:gd name="T58" fmla="*/ 47 w 96"/>
              <a:gd name="T59" fmla="*/ 28 h 88"/>
              <a:gd name="T60" fmla="*/ 47 w 96"/>
              <a:gd name="T61" fmla="*/ 27 h 88"/>
              <a:gd name="T62" fmla="*/ 48 w 96"/>
              <a:gd name="T63" fmla="*/ 27 h 88"/>
              <a:gd name="T64" fmla="*/ 48 w 96"/>
              <a:gd name="T65" fmla="*/ 27 h 88"/>
              <a:gd name="T66" fmla="*/ 48 w 96"/>
              <a:gd name="T67" fmla="*/ 27 h 88"/>
              <a:gd name="T68" fmla="*/ 48 w 96"/>
              <a:gd name="T69" fmla="*/ 27 h 88"/>
              <a:gd name="T70" fmla="*/ 49 w 96"/>
              <a:gd name="T71" fmla="*/ 27 h 88"/>
              <a:gd name="T72" fmla="*/ 49 w 96"/>
              <a:gd name="T73" fmla="*/ 28 h 88"/>
              <a:gd name="T74" fmla="*/ 49 w 96"/>
              <a:gd name="T75" fmla="*/ 28 h 88"/>
              <a:gd name="T76" fmla="*/ 49 w 96"/>
              <a:gd name="T77" fmla="*/ 28 h 88"/>
              <a:gd name="T78" fmla="*/ 50 w 96"/>
              <a:gd name="T79" fmla="*/ 28 h 88"/>
              <a:gd name="T80" fmla="*/ 67 w 96"/>
              <a:gd name="T81" fmla="*/ 49 h 88"/>
              <a:gd name="T82" fmla="*/ 50 w 96"/>
              <a:gd name="T83" fmla="*/ 35 h 88"/>
              <a:gd name="T84" fmla="*/ 48 w 96"/>
              <a:gd name="T85" fmla="*/ 88 h 88"/>
              <a:gd name="T86" fmla="*/ 46 w 96"/>
              <a:gd name="T87" fmla="*/ 35 h 88"/>
              <a:gd name="T88" fmla="*/ 29 w 96"/>
              <a:gd name="T89" fmla="*/ 49 h 88"/>
              <a:gd name="T90" fmla="*/ 46 w 96"/>
              <a:gd name="T91" fmla="*/ 28 h 88"/>
              <a:gd name="T92" fmla="*/ 48 w 96"/>
              <a:gd name="T93" fmla="*/ 27 h 88"/>
              <a:gd name="T94" fmla="*/ 48 w 96"/>
              <a:gd name="T95" fmla="*/ 27 h 88"/>
              <a:gd name="T96" fmla="*/ 48 w 96"/>
              <a:gd name="T97" fmla="*/ 27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96" h="88">
                <a:moveTo>
                  <a:pt x="77" y="60"/>
                </a:moveTo>
                <a:cubicBezTo>
                  <a:pt x="80" y="60"/>
                  <a:pt x="83" y="59"/>
                  <a:pt x="85" y="57"/>
                </a:cubicBezTo>
                <a:cubicBezTo>
                  <a:pt x="85" y="57"/>
                  <a:pt x="85" y="57"/>
                  <a:pt x="85" y="57"/>
                </a:cubicBezTo>
                <a:cubicBezTo>
                  <a:pt x="88" y="54"/>
                  <a:pt x="89" y="51"/>
                  <a:pt x="89" y="48"/>
                </a:cubicBezTo>
                <a:cubicBezTo>
                  <a:pt x="89" y="45"/>
                  <a:pt x="88" y="42"/>
                  <a:pt x="86" y="40"/>
                </a:cubicBezTo>
                <a:cubicBezTo>
                  <a:pt x="84" y="38"/>
                  <a:pt x="82" y="37"/>
                  <a:pt x="79" y="36"/>
                </a:cubicBezTo>
                <a:cubicBezTo>
                  <a:pt x="77" y="36"/>
                  <a:pt x="76" y="35"/>
                  <a:pt x="76" y="33"/>
                </a:cubicBezTo>
                <a:cubicBezTo>
                  <a:pt x="76" y="33"/>
                  <a:pt x="76" y="33"/>
                  <a:pt x="76" y="33"/>
                </a:cubicBezTo>
                <a:cubicBezTo>
                  <a:pt x="76" y="26"/>
                  <a:pt x="73" y="19"/>
                  <a:pt x="68" y="15"/>
                </a:cubicBezTo>
                <a:cubicBezTo>
                  <a:pt x="64" y="10"/>
                  <a:pt x="57" y="7"/>
                  <a:pt x="50" y="7"/>
                </a:cubicBezTo>
                <a:cubicBezTo>
                  <a:pt x="45" y="7"/>
                  <a:pt x="40" y="9"/>
                  <a:pt x="36" y="11"/>
                </a:cubicBezTo>
                <a:cubicBezTo>
                  <a:pt x="32" y="14"/>
                  <a:pt x="29" y="18"/>
                  <a:pt x="27" y="23"/>
                </a:cubicBezTo>
                <a:cubicBezTo>
                  <a:pt x="26" y="24"/>
                  <a:pt x="25" y="25"/>
                  <a:pt x="23" y="25"/>
                </a:cubicBezTo>
                <a:cubicBezTo>
                  <a:pt x="19" y="25"/>
                  <a:pt x="15" y="27"/>
                  <a:pt x="12" y="30"/>
                </a:cubicBezTo>
                <a:cubicBezTo>
                  <a:pt x="9" y="33"/>
                  <a:pt x="7" y="38"/>
                  <a:pt x="7" y="42"/>
                </a:cubicBezTo>
                <a:cubicBezTo>
                  <a:pt x="7" y="47"/>
                  <a:pt x="9" y="52"/>
                  <a:pt x="12" y="55"/>
                </a:cubicBezTo>
                <a:cubicBezTo>
                  <a:pt x="12" y="55"/>
                  <a:pt x="12" y="55"/>
                  <a:pt x="12" y="55"/>
                </a:cubicBezTo>
                <a:cubicBezTo>
                  <a:pt x="15" y="58"/>
                  <a:pt x="20" y="60"/>
                  <a:pt x="25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26" y="60"/>
                  <a:pt x="26" y="60"/>
                  <a:pt x="26" y="60"/>
                </a:cubicBezTo>
                <a:cubicBezTo>
                  <a:pt x="36" y="60"/>
                  <a:pt x="36" y="60"/>
                  <a:pt x="36" y="60"/>
                </a:cubicBezTo>
                <a:cubicBezTo>
                  <a:pt x="37" y="60"/>
                  <a:pt x="37" y="60"/>
                  <a:pt x="37" y="60"/>
                </a:cubicBezTo>
                <a:cubicBezTo>
                  <a:pt x="39" y="60"/>
                  <a:pt x="41" y="62"/>
                  <a:pt x="41" y="64"/>
                </a:cubicBezTo>
                <a:cubicBezTo>
                  <a:pt x="41" y="66"/>
                  <a:pt x="39" y="68"/>
                  <a:pt x="37" y="68"/>
                </a:cubicBezTo>
                <a:cubicBezTo>
                  <a:pt x="36" y="68"/>
                  <a:pt x="36" y="68"/>
                  <a:pt x="3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8"/>
                  <a:pt x="25" y="68"/>
                </a:cubicBezTo>
                <a:cubicBezTo>
                  <a:pt x="18" y="68"/>
                  <a:pt x="11" y="65"/>
                  <a:pt x="7" y="60"/>
                </a:cubicBezTo>
                <a:cubicBezTo>
                  <a:pt x="7" y="60"/>
                  <a:pt x="7" y="60"/>
                  <a:pt x="7" y="60"/>
                </a:cubicBezTo>
                <a:cubicBezTo>
                  <a:pt x="2" y="56"/>
                  <a:pt x="0" y="49"/>
                  <a:pt x="0" y="42"/>
                </a:cubicBezTo>
                <a:cubicBezTo>
                  <a:pt x="0" y="36"/>
                  <a:pt x="2" y="30"/>
                  <a:pt x="6" y="25"/>
                </a:cubicBezTo>
                <a:cubicBezTo>
                  <a:pt x="10" y="21"/>
                  <a:pt x="15" y="19"/>
                  <a:pt x="21" y="18"/>
                </a:cubicBezTo>
                <a:cubicBezTo>
                  <a:pt x="24" y="13"/>
                  <a:pt x="27" y="8"/>
                  <a:pt x="32" y="5"/>
                </a:cubicBezTo>
                <a:cubicBezTo>
                  <a:pt x="37" y="2"/>
                  <a:pt x="44" y="0"/>
                  <a:pt x="50" y="0"/>
                </a:cubicBezTo>
                <a:cubicBezTo>
                  <a:pt x="59" y="0"/>
                  <a:pt x="68" y="3"/>
                  <a:pt x="74" y="9"/>
                </a:cubicBezTo>
                <a:cubicBezTo>
                  <a:pt x="79" y="15"/>
                  <a:pt x="83" y="22"/>
                  <a:pt x="83" y="30"/>
                </a:cubicBezTo>
                <a:cubicBezTo>
                  <a:pt x="87" y="31"/>
                  <a:pt x="90" y="33"/>
                  <a:pt x="92" y="36"/>
                </a:cubicBezTo>
                <a:cubicBezTo>
                  <a:pt x="95" y="39"/>
                  <a:pt x="96" y="43"/>
                  <a:pt x="96" y="48"/>
                </a:cubicBezTo>
                <a:cubicBezTo>
                  <a:pt x="96" y="53"/>
                  <a:pt x="94" y="58"/>
                  <a:pt x="91" y="62"/>
                </a:cubicBezTo>
                <a:cubicBezTo>
                  <a:pt x="91" y="62"/>
                  <a:pt x="91" y="62"/>
                  <a:pt x="91" y="62"/>
                </a:cubicBezTo>
                <a:cubicBezTo>
                  <a:pt x="88" y="65"/>
                  <a:pt x="84" y="67"/>
                  <a:pt x="79" y="67"/>
                </a:cubicBezTo>
                <a:cubicBezTo>
                  <a:pt x="79" y="67"/>
                  <a:pt x="78" y="68"/>
                  <a:pt x="78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77" y="68"/>
                  <a:pt x="77" y="68"/>
                  <a:pt x="77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60" y="68"/>
                  <a:pt x="60" y="68"/>
                  <a:pt x="60" y="68"/>
                </a:cubicBezTo>
                <a:cubicBezTo>
                  <a:pt x="58" y="68"/>
                  <a:pt x="57" y="66"/>
                  <a:pt x="57" y="64"/>
                </a:cubicBezTo>
                <a:cubicBezTo>
                  <a:pt x="57" y="62"/>
                  <a:pt x="58" y="60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77" y="60"/>
                  <a:pt x="77" y="60"/>
                  <a:pt x="77" y="60"/>
                </a:cubicBezTo>
                <a:close/>
                <a:moveTo>
                  <a:pt x="46" y="28"/>
                </a:moveTo>
                <a:cubicBezTo>
                  <a:pt x="46" y="28"/>
                  <a:pt x="46" y="28"/>
                  <a:pt x="46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8"/>
                  <a:pt x="47" y="28"/>
                  <a:pt x="47" y="28"/>
                </a:cubicBezTo>
                <a:cubicBezTo>
                  <a:pt x="47" y="27"/>
                  <a:pt x="47" y="27"/>
                  <a:pt x="47" y="27"/>
                </a:cubicBezTo>
                <a:cubicBezTo>
                  <a:pt x="47" y="27"/>
                  <a:pt x="47" y="27"/>
                  <a:pt x="47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7"/>
                </a:cubicBezTo>
                <a:cubicBezTo>
                  <a:pt x="49" y="27"/>
                  <a:pt x="49" y="27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49" y="28"/>
                  <a:pt x="49" y="28"/>
                  <a:pt x="49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50" y="28"/>
                  <a:pt x="50" y="28"/>
                  <a:pt x="50" y="28"/>
                </a:cubicBezTo>
                <a:cubicBezTo>
                  <a:pt x="67" y="46"/>
                  <a:pt x="67" y="46"/>
                  <a:pt x="67" y="46"/>
                </a:cubicBezTo>
                <a:cubicBezTo>
                  <a:pt x="68" y="47"/>
                  <a:pt x="68" y="48"/>
                  <a:pt x="67" y="49"/>
                </a:cubicBezTo>
                <a:cubicBezTo>
                  <a:pt x="67" y="50"/>
                  <a:pt x="65" y="50"/>
                  <a:pt x="64" y="49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86"/>
                  <a:pt x="50" y="86"/>
                  <a:pt x="50" y="86"/>
                </a:cubicBezTo>
                <a:cubicBezTo>
                  <a:pt x="50" y="87"/>
                  <a:pt x="49" y="88"/>
                  <a:pt x="48" y="88"/>
                </a:cubicBezTo>
                <a:cubicBezTo>
                  <a:pt x="47" y="88"/>
                  <a:pt x="46" y="87"/>
                  <a:pt x="46" y="86"/>
                </a:cubicBezTo>
                <a:cubicBezTo>
                  <a:pt x="46" y="35"/>
                  <a:pt x="46" y="35"/>
                  <a:pt x="46" y="35"/>
                </a:cubicBezTo>
                <a:cubicBezTo>
                  <a:pt x="32" y="49"/>
                  <a:pt x="32" y="49"/>
                  <a:pt x="32" y="49"/>
                </a:cubicBezTo>
                <a:cubicBezTo>
                  <a:pt x="31" y="50"/>
                  <a:pt x="29" y="50"/>
                  <a:pt x="29" y="49"/>
                </a:cubicBezTo>
                <a:cubicBezTo>
                  <a:pt x="28" y="48"/>
                  <a:pt x="28" y="47"/>
                  <a:pt x="29" y="46"/>
                </a:cubicBezTo>
                <a:cubicBezTo>
                  <a:pt x="46" y="28"/>
                  <a:pt x="46" y="28"/>
                  <a:pt x="46" y="28"/>
                </a:cubicBezTo>
                <a:cubicBezTo>
                  <a:pt x="46" y="28"/>
                  <a:pt x="46" y="28"/>
                  <a:pt x="46" y="28"/>
                </a:cubicBezTo>
                <a:close/>
                <a:moveTo>
                  <a:pt x="48" y="27"/>
                </a:move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27"/>
                  <a:pt x="48" y="27"/>
                  <a:pt x="48" y="2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7" name="组合 6"/>
          <p:cNvGrpSpPr/>
          <p:nvPr/>
        </p:nvGrpSpPr>
        <p:grpSpPr>
          <a:xfrm>
            <a:off x="5259388" y="3770313"/>
            <a:ext cx="538162" cy="538162"/>
            <a:chOff x="5259388" y="3770313"/>
            <a:chExt cx="538162" cy="538162"/>
          </a:xfrm>
        </p:grpSpPr>
        <p:sp>
          <p:nvSpPr>
            <p:cNvPr id="67" name="Oval 42"/>
            <p:cNvSpPr>
              <a:spLocks noChangeArrowheads="1"/>
            </p:cNvSpPr>
            <p:nvPr/>
          </p:nvSpPr>
          <p:spPr bwMode="auto">
            <a:xfrm>
              <a:off x="5326856" y="3836987"/>
              <a:ext cx="414338" cy="41433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6" name="Oval 49"/>
            <p:cNvSpPr>
              <a:spLocks noChangeArrowheads="1"/>
            </p:cNvSpPr>
            <p:nvPr/>
          </p:nvSpPr>
          <p:spPr bwMode="auto">
            <a:xfrm>
              <a:off x="5259388" y="3770313"/>
              <a:ext cx="538162" cy="53816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0" name="Freeform 53"/>
          <p:cNvSpPr>
            <a:spLocks noEditPoints="1"/>
          </p:cNvSpPr>
          <p:nvPr/>
        </p:nvSpPr>
        <p:spPr bwMode="auto">
          <a:xfrm>
            <a:off x="5434396" y="3951964"/>
            <a:ext cx="191322" cy="173272"/>
          </a:xfrm>
          <a:custGeom>
            <a:avLst/>
            <a:gdLst>
              <a:gd name="T0" fmla="*/ 7 w 97"/>
              <a:gd name="T1" fmla="*/ 55 h 89"/>
              <a:gd name="T2" fmla="*/ 52 w 97"/>
              <a:gd name="T3" fmla="*/ 55 h 89"/>
              <a:gd name="T4" fmla="*/ 56 w 97"/>
              <a:gd name="T5" fmla="*/ 59 h 89"/>
              <a:gd name="T6" fmla="*/ 56 w 97"/>
              <a:gd name="T7" fmla="*/ 59 h 89"/>
              <a:gd name="T8" fmla="*/ 56 w 97"/>
              <a:gd name="T9" fmla="*/ 77 h 89"/>
              <a:gd name="T10" fmla="*/ 87 w 97"/>
              <a:gd name="T11" fmla="*/ 45 h 89"/>
              <a:gd name="T12" fmla="*/ 56 w 97"/>
              <a:gd name="T13" fmla="*/ 13 h 89"/>
              <a:gd name="T14" fmla="*/ 56 w 97"/>
              <a:gd name="T15" fmla="*/ 31 h 89"/>
              <a:gd name="T16" fmla="*/ 52 w 97"/>
              <a:gd name="T17" fmla="*/ 35 h 89"/>
              <a:gd name="T18" fmla="*/ 52 w 97"/>
              <a:gd name="T19" fmla="*/ 35 h 89"/>
              <a:gd name="T20" fmla="*/ 7 w 97"/>
              <a:gd name="T21" fmla="*/ 35 h 89"/>
              <a:gd name="T22" fmla="*/ 7 w 97"/>
              <a:gd name="T23" fmla="*/ 55 h 89"/>
              <a:gd name="T24" fmla="*/ 48 w 97"/>
              <a:gd name="T25" fmla="*/ 63 h 89"/>
              <a:gd name="T26" fmla="*/ 48 w 97"/>
              <a:gd name="T27" fmla="*/ 63 h 89"/>
              <a:gd name="T28" fmla="*/ 3 w 97"/>
              <a:gd name="T29" fmla="*/ 63 h 89"/>
              <a:gd name="T30" fmla="*/ 0 w 97"/>
              <a:gd name="T31" fmla="*/ 59 h 89"/>
              <a:gd name="T32" fmla="*/ 0 w 97"/>
              <a:gd name="T33" fmla="*/ 31 h 89"/>
              <a:gd name="T34" fmla="*/ 0 w 97"/>
              <a:gd name="T35" fmla="*/ 31 h 89"/>
              <a:gd name="T36" fmla="*/ 3 w 97"/>
              <a:gd name="T37" fmla="*/ 27 h 89"/>
              <a:gd name="T38" fmla="*/ 48 w 97"/>
              <a:gd name="T39" fmla="*/ 27 h 89"/>
              <a:gd name="T40" fmla="*/ 48 w 97"/>
              <a:gd name="T41" fmla="*/ 4 h 89"/>
              <a:gd name="T42" fmla="*/ 49 w 97"/>
              <a:gd name="T43" fmla="*/ 2 h 89"/>
              <a:gd name="T44" fmla="*/ 55 w 97"/>
              <a:gd name="T45" fmla="*/ 2 h 89"/>
              <a:gd name="T46" fmla="*/ 95 w 97"/>
              <a:gd name="T47" fmla="*/ 42 h 89"/>
              <a:gd name="T48" fmla="*/ 95 w 97"/>
              <a:gd name="T49" fmla="*/ 42 h 89"/>
              <a:gd name="T50" fmla="*/ 95 w 97"/>
              <a:gd name="T51" fmla="*/ 42 h 89"/>
              <a:gd name="T52" fmla="*/ 95 w 97"/>
              <a:gd name="T53" fmla="*/ 48 h 89"/>
              <a:gd name="T54" fmla="*/ 55 w 97"/>
              <a:gd name="T55" fmla="*/ 88 h 89"/>
              <a:gd name="T56" fmla="*/ 52 w 97"/>
              <a:gd name="T57" fmla="*/ 89 h 89"/>
              <a:gd name="T58" fmla="*/ 48 w 97"/>
              <a:gd name="T59" fmla="*/ 86 h 89"/>
              <a:gd name="T60" fmla="*/ 48 w 97"/>
              <a:gd name="T61" fmla="*/ 63 h 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</a:cxnLst>
            <a:rect l="0" t="0" r="r" b="b"/>
            <a:pathLst>
              <a:path w="97" h="89">
                <a:moveTo>
                  <a:pt x="7" y="55"/>
                </a:moveTo>
                <a:cubicBezTo>
                  <a:pt x="52" y="55"/>
                  <a:pt x="52" y="55"/>
                  <a:pt x="52" y="55"/>
                </a:cubicBezTo>
                <a:cubicBezTo>
                  <a:pt x="54" y="55"/>
                  <a:pt x="56" y="57"/>
                  <a:pt x="56" y="59"/>
                </a:cubicBezTo>
                <a:cubicBezTo>
                  <a:pt x="56" y="59"/>
                  <a:pt x="56" y="59"/>
                  <a:pt x="56" y="59"/>
                </a:cubicBezTo>
                <a:cubicBezTo>
                  <a:pt x="56" y="77"/>
                  <a:pt x="56" y="77"/>
                  <a:pt x="56" y="77"/>
                </a:cubicBezTo>
                <a:cubicBezTo>
                  <a:pt x="87" y="45"/>
                  <a:pt x="87" y="45"/>
                  <a:pt x="87" y="45"/>
                </a:cubicBezTo>
                <a:cubicBezTo>
                  <a:pt x="56" y="13"/>
                  <a:pt x="56" y="13"/>
                  <a:pt x="56" y="13"/>
                </a:cubicBezTo>
                <a:cubicBezTo>
                  <a:pt x="56" y="31"/>
                  <a:pt x="56" y="31"/>
                  <a:pt x="56" y="31"/>
                </a:cubicBezTo>
                <a:cubicBezTo>
                  <a:pt x="56" y="33"/>
                  <a:pt x="54" y="35"/>
                  <a:pt x="52" y="35"/>
                </a:cubicBezTo>
                <a:cubicBezTo>
                  <a:pt x="52" y="35"/>
                  <a:pt x="52" y="35"/>
                  <a:pt x="52" y="35"/>
                </a:cubicBezTo>
                <a:cubicBezTo>
                  <a:pt x="7" y="35"/>
                  <a:pt x="7" y="35"/>
                  <a:pt x="7" y="35"/>
                </a:cubicBezTo>
                <a:cubicBezTo>
                  <a:pt x="7" y="55"/>
                  <a:pt x="7" y="55"/>
                  <a:pt x="7" y="55"/>
                </a:cubicBezTo>
                <a:close/>
                <a:moveTo>
                  <a:pt x="48" y="63"/>
                </a:moveTo>
                <a:cubicBezTo>
                  <a:pt x="48" y="63"/>
                  <a:pt x="48" y="63"/>
                  <a:pt x="48" y="63"/>
                </a:cubicBezTo>
                <a:cubicBezTo>
                  <a:pt x="3" y="63"/>
                  <a:pt x="3" y="63"/>
                  <a:pt x="3" y="63"/>
                </a:cubicBezTo>
                <a:cubicBezTo>
                  <a:pt x="1" y="63"/>
                  <a:pt x="0" y="61"/>
                  <a:pt x="0" y="59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31"/>
                  <a:pt x="0" y="31"/>
                  <a:pt x="0" y="31"/>
                </a:cubicBezTo>
                <a:cubicBezTo>
                  <a:pt x="0" y="29"/>
                  <a:pt x="1" y="27"/>
                  <a:pt x="3" y="27"/>
                </a:cubicBezTo>
                <a:cubicBezTo>
                  <a:pt x="48" y="27"/>
                  <a:pt x="48" y="27"/>
                  <a:pt x="48" y="27"/>
                </a:cubicBezTo>
                <a:cubicBezTo>
                  <a:pt x="48" y="4"/>
                  <a:pt x="48" y="4"/>
                  <a:pt x="48" y="4"/>
                </a:cubicBezTo>
                <a:cubicBezTo>
                  <a:pt x="48" y="3"/>
                  <a:pt x="49" y="3"/>
                  <a:pt x="49" y="2"/>
                </a:cubicBezTo>
                <a:cubicBezTo>
                  <a:pt x="51" y="0"/>
                  <a:pt x="53" y="0"/>
                  <a:pt x="55" y="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5" y="42"/>
                  <a:pt x="95" y="42"/>
                  <a:pt x="95" y="42"/>
                </a:cubicBezTo>
                <a:cubicBezTo>
                  <a:pt x="97" y="44"/>
                  <a:pt x="97" y="46"/>
                  <a:pt x="95" y="48"/>
                </a:cubicBezTo>
                <a:cubicBezTo>
                  <a:pt x="55" y="88"/>
                  <a:pt x="55" y="88"/>
                  <a:pt x="55" y="88"/>
                </a:cubicBezTo>
                <a:cubicBezTo>
                  <a:pt x="54" y="89"/>
                  <a:pt x="53" y="89"/>
                  <a:pt x="52" y="89"/>
                </a:cubicBezTo>
                <a:cubicBezTo>
                  <a:pt x="50" y="89"/>
                  <a:pt x="48" y="88"/>
                  <a:pt x="48" y="86"/>
                </a:cubicBezTo>
                <a:cubicBezTo>
                  <a:pt x="48" y="63"/>
                  <a:pt x="48" y="63"/>
                  <a:pt x="48" y="6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 p14:presetBounceEnd="66667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 p14:presetBounceEnd="66667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1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0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2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3" dur="3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4" dur="300"/>
                                            <p:tgtEl>
                                              <p:spTgt spid="4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5" presetID="6" presetClass="emph" presetSubtype="0" autoRev="1" fill="hold" grpId="1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animScale>
                                          <p:cBhvr>
                                            <p:cTn id="26" dur="150" fill="hold"/>
                                            <p:tgtEl>
                                              <p:spTgt spid="4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600" fill="hold"/>
                                            <p:tgtEl>
                                              <p:spTgt spid="5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33" dur="500"/>
                                            <p:tgtEl>
                                              <p:spTgt spid="3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6" presetClass="emph" presetSubtype="0" autoRev="1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0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1" presetID="53" presetClass="entr" presetSubtype="16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5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5" dur="300"/>
                                            <p:tgtEl>
                                              <p:spTgt spid="5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6" presetID="6" presetClass="emph" presetSubtype="0" autoRev="1" fill="hold" grpId="1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7" dur="150" fill="hold"/>
                                            <p:tgtEl>
                                              <p:spTgt spid="5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8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4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2" presetID="22" presetClass="entr" presetSubtype="1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54" dur="500"/>
                                            <p:tgtEl>
                                              <p:spTgt spid="3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6" presetClass="emph" presetSubtype="0" autoRev="1" fill="hold" grpId="1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animScale>
                                          <p:cBhvr>
                                            <p:cTn id="68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right)">
                                          <p:cBhvr>
                                            <p:cTn id="75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6" presetClass="emph" presetSubtype="0" autoRev="1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animScale>
                                          <p:cBhvr>
                                            <p:cTn id="82" dur="150" fill="hold"/>
                                            <p:tgtEl>
                                              <p:spTgt spid="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3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8" presetID="6" presetClass="emph" presetSubtype="0" autoRev="1" fill="hold" grpId="1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animScale>
                                          <p:cBhvr>
                                            <p:cTn id="8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0" presetID="2" presetClass="entr" presetSubtype="8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4" presetID="22" presetClass="entr" presetSubtype="1" fill="hold" grpId="0" nodeType="withEffect">
                                      <p:stCondLst>
                                        <p:cond delay="37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96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7" presetID="53" presetClass="entr" presetSubtype="16" fill="hold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0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1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2" presetID="6" presetClass="emph" presetSubtype="0" autoRev="1" fill="hold" nodeType="withEffect">
                                      <p:stCondLst>
                                        <p:cond delay="4500"/>
                                      </p:stCondLst>
                                      <p:childTnLst>
                                        <p:animScale>
                                          <p:cBhvr>
                                            <p:cTn id="103" dur="150" fill="hold"/>
                                            <p:tgtEl>
                                              <p:spTgt spid="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04" presetID="53" presetClass="entr" presetSubtype="16" fill="hold" grpId="0" nodeType="withEffect">
                                      <p:stCondLst>
                                        <p:cond delay="43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06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07" dur="3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8" dur="300"/>
                                            <p:tgtEl>
                                              <p:spTgt spid="5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9" presetID="6" presetClass="emph" presetSubtype="0" autoRev="1" fill="hold" grpId="1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animScale>
                                          <p:cBhvr>
                                            <p:cTn id="110" dur="150" fill="hold"/>
                                            <p:tgtEl>
                                              <p:spTgt spid="5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11" presetID="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3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14" dur="600" fill="hold"/>
                                            <p:tgtEl>
                                              <p:spTgt spid="5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5" presetID="22" presetClass="entr" presetSubtype="8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1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left)">
                                          <p:cBhvr>
                                            <p:cTn id="117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53" presetClass="entr" presetSubtype="16" fill="hold" nodeType="withEffect">
                                      <p:stCondLst>
                                        <p:cond delay="5100"/>
                                      </p:stCondLst>
                                      <p:childTnLst>
                                        <p:set>
                                          <p:cBhvr>
                                            <p:cTn id="1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3" presetID="6" presetClass="emph" presetSubtype="0" autoRev="1" fill="hold" nodeType="withEffect">
                                      <p:stCondLst>
                                        <p:cond delay="5400"/>
                                      </p:stCondLst>
                                      <p:childTnLst>
                                        <p:animScale>
                                          <p:cBhvr>
                                            <p:cTn id="124" dur="150" fill="hold"/>
                                            <p:tgtEl>
                                              <p:spTgt spid="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5" presetID="53" presetClass="entr" presetSubtype="16" fill="hold" grpId="0" nodeType="withEffect">
                                      <p:stCondLst>
                                        <p:cond delay="52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7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8" dur="3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9" dur="300"/>
                                            <p:tgtEl>
                                              <p:spTgt spid="5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30" presetID="6" presetClass="emph" presetSubtype="0" autoRev="1" fill="hold" grpId="1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animScale>
                                          <p:cBhvr>
                                            <p:cTn id="131" dur="150" fill="hold"/>
                                            <p:tgtEl>
                                              <p:spTgt spid="50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32" presetID="2" presetClass="entr" presetSubtype="2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3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4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3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8" grpId="0" animBg="1"/>
          <p:bldP spid="44" grpId="0" animBg="1"/>
          <p:bldP spid="53" grpId="0"/>
          <p:bldP spid="54" grpId="0"/>
          <p:bldP spid="55" grpId="0"/>
          <p:bldP spid="56" grpId="0"/>
          <p:bldP spid="57" grpId="0"/>
          <p:bldP spid="58" grpId="0"/>
          <p:bldP spid="35" grpId="0" animBg="1"/>
          <p:bldP spid="37" grpId="0" animBg="1"/>
          <p:bldP spid="47" grpId="0" animBg="1"/>
          <p:bldP spid="47" grpId="1" animBg="1"/>
          <p:bldP spid="48" grpId="0" animBg="1"/>
          <p:bldP spid="48" grpId="1" animBg="1"/>
          <p:bldP spid="49" grpId="0" animBg="1"/>
          <p:bldP spid="49" grpId="1" animBg="1"/>
          <p:bldP spid="51" grpId="0" animBg="1"/>
          <p:bldP spid="51" grpId="1" animBg="1"/>
          <p:bldP spid="52" grpId="0" animBg="1"/>
          <p:bldP spid="52" grpId="1" animBg="1"/>
          <p:bldP spid="50" grpId="0" animBg="1"/>
          <p:bldP spid="50" grpId="1" animBg="1"/>
          <p:bldP spid="33" grpId="0"/>
          <p:bldP spid="34" grpId="0"/>
        </p:bldLst>
      </p:timing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6" name="直接连接符 55"/>
          <p:cNvCxnSpPr/>
          <p:nvPr/>
        </p:nvCxnSpPr>
        <p:spPr>
          <a:xfrm flipH="1">
            <a:off x="3995936" y="-237356"/>
            <a:ext cx="1810866" cy="1810866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直接连接符 56"/>
          <p:cNvCxnSpPr/>
          <p:nvPr/>
        </p:nvCxnSpPr>
        <p:spPr>
          <a:xfrm flipH="1">
            <a:off x="4139952" y="266700"/>
            <a:ext cx="532978" cy="532978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8" name="直接连接符 57"/>
          <p:cNvCxnSpPr/>
          <p:nvPr/>
        </p:nvCxnSpPr>
        <p:spPr>
          <a:xfrm flipH="1">
            <a:off x="1619672" y="-309364"/>
            <a:ext cx="792088" cy="792088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直接连接符 58"/>
          <p:cNvCxnSpPr/>
          <p:nvPr/>
        </p:nvCxnSpPr>
        <p:spPr>
          <a:xfrm flipH="1">
            <a:off x="179512" y="4659188"/>
            <a:ext cx="862976" cy="862975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3995936" y="4443164"/>
            <a:ext cx="864096" cy="864096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1" name="直接连接符 60"/>
          <p:cNvCxnSpPr/>
          <p:nvPr/>
        </p:nvCxnSpPr>
        <p:spPr>
          <a:xfrm flipH="1">
            <a:off x="8403097" y="3867100"/>
            <a:ext cx="1008113" cy="1008112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2" name="直接连接符 61"/>
          <p:cNvCxnSpPr/>
          <p:nvPr/>
        </p:nvCxnSpPr>
        <p:spPr>
          <a:xfrm flipH="1">
            <a:off x="7411938" y="-272430"/>
            <a:ext cx="839738" cy="839738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直接连接符 63"/>
          <p:cNvCxnSpPr/>
          <p:nvPr/>
        </p:nvCxnSpPr>
        <p:spPr>
          <a:xfrm flipH="1">
            <a:off x="-396552" y="1634852"/>
            <a:ext cx="872083" cy="872083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5" name="组合 4"/>
          <p:cNvGrpSpPr/>
          <p:nvPr/>
        </p:nvGrpSpPr>
        <p:grpSpPr>
          <a:xfrm>
            <a:off x="3563888" y="630081"/>
            <a:ext cx="2016224" cy="503546"/>
            <a:chOff x="3869013" y="630081"/>
            <a:chExt cx="1405974" cy="503546"/>
          </a:xfrm>
        </p:grpSpPr>
        <p:sp>
          <p:nvSpPr>
            <p:cNvPr id="4" name="圆角矩形 3"/>
            <p:cNvSpPr/>
            <p:nvPr/>
          </p:nvSpPr>
          <p:spPr>
            <a:xfrm>
              <a:off x="3925006" y="682779"/>
              <a:ext cx="1293988" cy="398150"/>
            </a:xfrm>
            <a:prstGeom prst="roundRect">
              <a:avLst>
                <a:gd name="adj" fmla="val 50000"/>
              </a:avLst>
            </a:prstGeom>
            <a:solidFill>
              <a:srgbClr val="92D050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31750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" name="圆角矩形 7"/>
            <p:cNvSpPr/>
            <p:nvPr/>
          </p:nvSpPr>
          <p:spPr>
            <a:xfrm>
              <a:off x="3869013" y="630081"/>
              <a:ext cx="1405974" cy="503546"/>
            </a:xfrm>
            <a:prstGeom prst="roundRect">
              <a:avLst>
                <a:gd name="adj" fmla="val 50000"/>
              </a:avLst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7" name="TextBox 6"/>
          <p:cNvSpPr txBox="1"/>
          <p:nvPr/>
        </p:nvSpPr>
        <p:spPr>
          <a:xfrm>
            <a:off x="3959932" y="681799"/>
            <a:ext cx="1224136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 录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1072208" y="1982725"/>
            <a:ext cx="742536" cy="742536"/>
            <a:chOff x="902015" y="2186931"/>
            <a:chExt cx="742536" cy="742536"/>
          </a:xfrm>
        </p:grpSpPr>
        <p:sp>
          <p:nvSpPr>
            <p:cNvPr id="10" name="椭圆 9"/>
            <p:cNvSpPr/>
            <p:nvPr/>
          </p:nvSpPr>
          <p:spPr>
            <a:xfrm>
              <a:off x="902015" y="2186931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" name="椭圆 8"/>
            <p:cNvSpPr/>
            <p:nvPr/>
          </p:nvSpPr>
          <p:spPr>
            <a:xfrm>
              <a:off x="990412" y="2275328"/>
              <a:ext cx="565742" cy="565742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1" name="TextBox 10"/>
          <p:cNvSpPr txBox="1"/>
          <p:nvPr/>
        </p:nvSpPr>
        <p:spPr>
          <a:xfrm>
            <a:off x="1303286" y="2092653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5220072" y="1982725"/>
            <a:ext cx="742536" cy="742536"/>
            <a:chOff x="5106833" y="2186931"/>
            <a:chExt cx="742536" cy="742536"/>
          </a:xfrm>
        </p:grpSpPr>
        <p:sp>
          <p:nvSpPr>
            <p:cNvPr id="33" name="椭圆 32"/>
            <p:cNvSpPr/>
            <p:nvPr/>
          </p:nvSpPr>
          <p:spPr>
            <a:xfrm>
              <a:off x="5106833" y="2186931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2" name="椭圆 31"/>
            <p:cNvSpPr/>
            <p:nvPr/>
          </p:nvSpPr>
          <p:spPr>
            <a:xfrm>
              <a:off x="5195230" y="2275328"/>
              <a:ext cx="565742" cy="565742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4" name="TextBox 33"/>
          <p:cNvSpPr txBox="1"/>
          <p:nvPr/>
        </p:nvSpPr>
        <p:spPr>
          <a:xfrm>
            <a:off x="5451150" y="2092653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072208" y="3102534"/>
            <a:ext cx="742536" cy="742536"/>
            <a:chOff x="902015" y="3306740"/>
            <a:chExt cx="742536" cy="742536"/>
          </a:xfrm>
        </p:grpSpPr>
        <p:sp>
          <p:nvSpPr>
            <p:cNvPr id="38" name="椭圆 37"/>
            <p:cNvSpPr/>
            <p:nvPr/>
          </p:nvSpPr>
          <p:spPr>
            <a:xfrm>
              <a:off x="902015" y="3306740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7" name="椭圆 36"/>
            <p:cNvSpPr/>
            <p:nvPr/>
          </p:nvSpPr>
          <p:spPr>
            <a:xfrm>
              <a:off x="990412" y="3395137"/>
              <a:ext cx="565742" cy="565742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9" name="TextBox 38"/>
          <p:cNvSpPr txBox="1"/>
          <p:nvPr/>
        </p:nvSpPr>
        <p:spPr>
          <a:xfrm>
            <a:off x="1303286" y="3212462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3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grpSp>
        <p:nvGrpSpPr>
          <p:cNvPr id="14" name="组合 13"/>
          <p:cNvGrpSpPr/>
          <p:nvPr/>
        </p:nvGrpSpPr>
        <p:grpSpPr>
          <a:xfrm>
            <a:off x="5220072" y="3102534"/>
            <a:ext cx="742536" cy="742536"/>
            <a:chOff x="5106833" y="3306740"/>
            <a:chExt cx="742536" cy="742536"/>
          </a:xfrm>
        </p:grpSpPr>
        <p:sp>
          <p:nvSpPr>
            <p:cNvPr id="43" name="椭圆 42"/>
            <p:cNvSpPr/>
            <p:nvPr/>
          </p:nvSpPr>
          <p:spPr>
            <a:xfrm>
              <a:off x="5106833" y="3306740"/>
              <a:ext cx="742536" cy="742536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2" name="椭圆 41"/>
            <p:cNvSpPr/>
            <p:nvPr/>
          </p:nvSpPr>
          <p:spPr>
            <a:xfrm>
              <a:off x="5195230" y="3395137"/>
              <a:ext cx="565742" cy="565742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44" name="TextBox 43"/>
          <p:cNvSpPr txBox="1"/>
          <p:nvPr/>
        </p:nvSpPr>
        <p:spPr>
          <a:xfrm>
            <a:off x="5451150" y="3212462"/>
            <a:ext cx="28038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 smtClean="0">
                <a:solidFill>
                  <a:schemeClr val="bg1"/>
                </a:solidFill>
                <a:latin typeface="Impact" panose="020B0806030902050204" pitchFamily="34" charset="0"/>
              </a:rPr>
              <a:t>4</a:t>
            </a:r>
            <a:endParaRPr lang="zh-CN" altLang="en-US" sz="28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7" name="矩形 66"/>
          <p:cNvSpPr/>
          <p:nvPr/>
        </p:nvSpPr>
        <p:spPr>
          <a:xfrm>
            <a:off x="1979712" y="2061875"/>
            <a:ext cx="1944216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</a:t>
            </a:r>
            <a:r>
              <a:rPr lang="zh-CN" altLang="en-US" sz="1400" dirty="0" smtClean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Here</a:t>
            </a:r>
            <a:endParaRPr lang="zh-CN" altLang="en-US" sz="1400" dirty="0">
              <a:solidFill>
                <a:schemeClr val="bg1"/>
              </a:solidFill>
              <a:latin typeface="Impact" panose="020B0806030902050204" pitchFamily="34" charset="0"/>
              <a:ea typeface="宋体" charset="-122"/>
              <a:cs typeface="Arial" panose="020B0604020202020204" pitchFamily="34" charset="0"/>
            </a:endParaRPr>
          </a:p>
        </p:txBody>
      </p:sp>
      <p:sp>
        <p:nvSpPr>
          <p:cNvPr id="68" name="矩形 67"/>
          <p:cNvSpPr/>
          <p:nvPr/>
        </p:nvSpPr>
        <p:spPr>
          <a:xfrm>
            <a:off x="6171230" y="2061875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69" name="矩形 68"/>
          <p:cNvSpPr/>
          <p:nvPr/>
        </p:nvSpPr>
        <p:spPr>
          <a:xfrm>
            <a:off x="1979712" y="3219028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70" name="矩形 69"/>
          <p:cNvSpPr/>
          <p:nvPr/>
        </p:nvSpPr>
        <p:spPr>
          <a:xfrm>
            <a:off x="6171230" y="3219028"/>
            <a:ext cx="2448272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schemeClr val="bg1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</p:spTree>
    <p:extLst>
      <p:ext uri="{BB962C8B-B14F-4D97-AF65-F5344CB8AC3E}">
        <p14:creationId xmlns:p14="http://schemas.microsoft.com/office/powerpoint/2010/main" val="25287226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0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1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4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 p14:presetBounceEnd="60000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0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 p14:presetBounceEnd="58333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57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58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 p14:presetBounceEnd="66667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 p14:presetBounceEnd="58333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70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71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 p14:presetBounceEnd="66667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58333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83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84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 p14:presetBounceEnd="66667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 p14:presetBounceEnd="58333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58333">
                                          <p:cBhvr additive="base">
                                            <p:cTn id="9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58333">
                                          <p:cBhvr additive="base">
                                            <p:cTn id="9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1" grpId="0"/>
          <p:bldP spid="34" grpId="0"/>
          <p:bldP spid="39" grpId="0"/>
          <p:bldP spid="44" grpId="0"/>
          <p:bldP spid="67" grpId="0"/>
          <p:bldP spid="68" grpId="0"/>
          <p:bldP spid="69" grpId="0"/>
          <p:bldP spid="7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6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8" presetID="2" presetClass="entr" presetSubtype="1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0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1" dur="700" fill="hold"/>
                                            <p:tgtEl>
                                              <p:spTgt spid="5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2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4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6" presetID="2" presetClass="entr" presetSubtype="3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12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4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1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6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4" fill="hold" nodeType="withEffect">
                                      <p:stCondLst>
                                        <p:cond delay="21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53" presetClass="entr" presetSubtype="16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6" dur="5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7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8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6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6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2" presetID="2" presetClass="entr" presetSubtype="4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7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6" presetID="53" presetClass="entr" presetSubtype="16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7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9" dur="5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0" dur="500"/>
                                            <p:tgtEl>
                                              <p:spTgt spid="3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32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>
                                      <p:stCondLst>
                                        <p:cond delay="41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5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5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2" presetClass="entr" presetSubtype="2" fill="hold" grpId="0" nodeType="withEffect">
                                      <p:stCondLst>
                                        <p:cond delay="4200"/>
                                      </p:stCondLst>
                                      <p:childTnLst>
                                        <p:set>
                                          <p:cBhvr>
                                            <p:cTn id="9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6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7" dur="600" fill="hold"/>
                                            <p:tgtEl>
                                              <p:spTgt spid="7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7" grpId="0"/>
          <p:bldP spid="11" grpId="0"/>
          <p:bldP spid="34" grpId="0"/>
          <p:bldP spid="39" grpId="0"/>
          <p:bldP spid="44" grpId="0"/>
          <p:bldP spid="67" grpId="0"/>
          <p:bldP spid="68" grpId="0"/>
          <p:bldP spid="69" grpId="0"/>
          <p:bldP spid="70" grpId="0"/>
        </p:bldLst>
      </p:timing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1"/>
          <p:cNvSpPr>
            <a:spLocks noChangeArrowheads="1"/>
          </p:cNvSpPr>
          <p:nvPr/>
        </p:nvSpPr>
        <p:spPr bwMode="auto">
          <a:xfrm>
            <a:off x="0" y="1316647"/>
            <a:ext cx="2473325" cy="2643187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" name="Rectangle 22" descr="psb"/>
          <p:cNvSpPr>
            <a:spLocks noChangeArrowheads="1"/>
          </p:cNvSpPr>
          <p:nvPr/>
        </p:nvSpPr>
        <p:spPr bwMode="auto">
          <a:xfrm>
            <a:off x="2460625" y="1316647"/>
            <a:ext cx="2532063" cy="2643187"/>
          </a:xfrm>
          <a:prstGeom prst="rect">
            <a:avLst/>
          </a:prstGeom>
          <a:blipFill dpi="0" rotWithShape="1">
            <a:blip r:embed="rId3"/>
            <a:srcRect/>
            <a:stretch>
              <a:fillRect r="-5560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23"/>
          <p:cNvSpPr>
            <a:spLocks noChangeArrowheads="1"/>
          </p:cNvSpPr>
          <p:nvPr/>
        </p:nvSpPr>
        <p:spPr bwMode="auto">
          <a:xfrm>
            <a:off x="7107238" y="1316647"/>
            <a:ext cx="2036762" cy="2643187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7" name="Rectangle 24"/>
          <p:cNvSpPr>
            <a:spLocks noChangeArrowheads="1"/>
          </p:cNvSpPr>
          <p:nvPr/>
        </p:nvSpPr>
        <p:spPr bwMode="auto">
          <a:xfrm>
            <a:off x="4992688" y="1316647"/>
            <a:ext cx="2111375" cy="3406775"/>
          </a:xfrm>
          <a:prstGeom prst="rect">
            <a:avLst/>
          </a:prstGeom>
          <a:solidFill>
            <a:srgbClr val="DA634F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8" name="Text Box 25"/>
          <p:cNvSpPr txBox="1">
            <a:spLocks noChangeArrowheads="1"/>
          </p:cNvSpPr>
          <p:nvPr/>
        </p:nvSpPr>
        <p:spPr bwMode="auto">
          <a:xfrm>
            <a:off x="153988" y="1666869"/>
            <a:ext cx="449162" cy="10156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>
              <a:buFont typeface="Arial" pitchFamily="34" charset="0"/>
              <a:buNone/>
            </a:pPr>
            <a:r>
              <a:rPr lang="en-US" altLang="zh-CN" sz="60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“</a:t>
            </a:r>
          </a:p>
        </p:txBody>
      </p:sp>
      <p:sp>
        <p:nvSpPr>
          <p:cNvPr id="9" name="Rectangle 26"/>
          <p:cNvSpPr>
            <a:spLocks noChangeArrowheads="1"/>
          </p:cNvSpPr>
          <p:nvPr/>
        </p:nvSpPr>
        <p:spPr bwMode="auto">
          <a:xfrm>
            <a:off x="298450" y="2253272"/>
            <a:ext cx="187325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10" name="Rectangle 27"/>
          <p:cNvSpPr>
            <a:spLocks noChangeArrowheads="1"/>
          </p:cNvSpPr>
          <p:nvPr/>
        </p:nvSpPr>
        <p:spPr bwMode="auto">
          <a:xfrm>
            <a:off x="5183188" y="2800959"/>
            <a:ext cx="1765300" cy="16986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ctr">
              <a:lnSpc>
                <a:spcPct val="120000"/>
              </a:lnSpc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>
              <a:solidFill>
                <a:schemeClr val="bg1"/>
              </a:solidFill>
            </a:endParaRPr>
          </a:p>
        </p:txBody>
      </p:sp>
      <p:sp>
        <p:nvSpPr>
          <p:cNvPr id="13" name="Rectangle 28"/>
          <p:cNvSpPr>
            <a:spLocks noChangeArrowheads="1"/>
          </p:cNvSpPr>
          <p:nvPr/>
        </p:nvSpPr>
        <p:spPr bwMode="auto">
          <a:xfrm>
            <a:off x="5360988" y="2508859"/>
            <a:ext cx="13716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1000">
                <a:solidFill>
                  <a:schemeClr val="bg1"/>
                </a:solidFill>
              </a:rPr>
              <a:t>WHAT MAKES US</a:t>
            </a:r>
            <a:endParaRPr lang="en-US" altLang="zh-CN" sz="1000" b="1">
              <a:solidFill>
                <a:schemeClr val="bg1"/>
              </a:solidFill>
            </a:endParaRPr>
          </a:p>
          <a:p>
            <a:pPr algn="ctr">
              <a:buFont typeface="Arial" pitchFamily="34" charset="0"/>
              <a:buNone/>
            </a:pPr>
            <a:r>
              <a:rPr lang="en-US" altLang="zh-CN" sz="1000" b="1">
                <a:solidFill>
                  <a:schemeClr val="bg1"/>
                </a:solidFill>
              </a:rPr>
              <a:t>DIFFERENT</a:t>
            </a:r>
            <a:r>
              <a:rPr lang="en-US" altLang="zh-CN" sz="1000">
                <a:solidFill>
                  <a:schemeClr val="bg1"/>
                </a:solidFill>
              </a:rPr>
              <a:t>?</a:t>
            </a:r>
            <a:endParaRPr lang="en-US" altLang="zh-CN" sz="800">
              <a:solidFill>
                <a:schemeClr val="bg1"/>
              </a:solidFill>
            </a:endParaRPr>
          </a:p>
        </p:txBody>
      </p:sp>
      <p:sp>
        <p:nvSpPr>
          <p:cNvPr id="14" name="Freeform 29"/>
          <p:cNvSpPr>
            <a:spLocks noEditPoints="1"/>
          </p:cNvSpPr>
          <p:nvPr/>
        </p:nvSpPr>
        <p:spPr bwMode="auto">
          <a:xfrm>
            <a:off x="7308850" y="2692082"/>
            <a:ext cx="171450" cy="215900"/>
          </a:xfrm>
          <a:custGeom>
            <a:avLst/>
            <a:gdLst>
              <a:gd name="T0" fmla="*/ 60 w 67"/>
              <a:gd name="T1" fmla="*/ 77 h 86"/>
              <a:gd name="T2" fmla="*/ 55 w 67"/>
              <a:gd name="T3" fmla="*/ 82 h 86"/>
              <a:gd name="T4" fmla="*/ 38 w 67"/>
              <a:gd name="T5" fmla="*/ 86 h 86"/>
              <a:gd name="T6" fmla="*/ 22 w 67"/>
              <a:gd name="T7" fmla="*/ 79 h 86"/>
              <a:gd name="T8" fmla="*/ 22 w 67"/>
              <a:gd name="T9" fmla="*/ 79 h 86"/>
              <a:gd name="T10" fmla="*/ 22 w 67"/>
              <a:gd name="T11" fmla="*/ 79 h 86"/>
              <a:gd name="T12" fmla="*/ 17 w 67"/>
              <a:gd name="T13" fmla="*/ 73 h 86"/>
              <a:gd name="T14" fmla="*/ 8 w 67"/>
              <a:gd name="T15" fmla="*/ 58 h 86"/>
              <a:gd name="T16" fmla="*/ 8 w 67"/>
              <a:gd name="T17" fmla="*/ 58 h 86"/>
              <a:gd name="T18" fmla="*/ 3 w 67"/>
              <a:gd name="T19" fmla="*/ 49 h 86"/>
              <a:gd name="T20" fmla="*/ 9 w 67"/>
              <a:gd name="T21" fmla="*/ 37 h 86"/>
              <a:gd name="T22" fmla="*/ 17 w 67"/>
              <a:gd name="T23" fmla="*/ 41 h 86"/>
              <a:gd name="T24" fmla="*/ 18 w 67"/>
              <a:gd name="T25" fmla="*/ 41 h 86"/>
              <a:gd name="T26" fmla="*/ 18 w 67"/>
              <a:gd name="T27" fmla="*/ 42 h 86"/>
              <a:gd name="T28" fmla="*/ 18 w 67"/>
              <a:gd name="T29" fmla="*/ 14 h 86"/>
              <a:gd name="T30" fmla="*/ 30 w 67"/>
              <a:gd name="T31" fmla="*/ 7 h 86"/>
              <a:gd name="T32" fmla="*/ 44 w 67"/>
              <a:gd name="T33" fmla="*/ 7 h 86"/>
              <a:gd name="T34" fmla="*/ 56 w 67"/>
              <a:gd name="T35" fmla="*/ 14 h 86"/>
              <a:gd name="T36" fmla="*/ 56 w 67"/>
              <a:gd name="T37" fmla="*/ 14 h 86"/>
              <a:gd name="T38" fmla="*/ 56 w 67"/>
              <a:gd name="T39" fmla="*/ 14 h 86"/>
              <a:gd name="T40" fmla="*/ 67 w 67"/>
              <a:gd name="T41" fmla="*/ 21 h 86"/>
              <a:gd name="T42" fmla="*/ 67 w 67"/>
              <a:gd name="T43" fmla="*/ 59 h 86"/>
              <a:gd name="T44" fmla="*/ 65 w 67"/>
              <a:gd name="T45" fmla="*/ 69 h 86"/>
              <a:gd name="T46" fmla="*/ 60 w 67"/>
              <a:gd name="T47" fmla="*/ 77 h 86"/>
              <a:gd name="T48" fmla="*/ 52 w 67"/>
              <a:gd name="T49" fmla="*/ 76 h 86"/>
              <a:gd name="T50" fmla="*/ 52 w 67"/>
              <a:gd name="T51" fmla="*/ 76 h 86"/>
              <a:gd name="T52" fmla="*/ 56 w 67"/>
              <a:gd name="T53" fmla="*/ 73 h 86"/>
              <a:gd name="T54" fmla="*/ 60 w 67"/>
              <a:gd name="T55" fmla="*/ 67 h 86"/>
              <a:gd name="T56" fmla="*/ 61 w 67"/>
              <a:gd name="T57" fmla="*/ 59 h 86"/>
              <a:gd name="T58" fmla="*/ 61 w 67"/>
              <a:gd name="T59" fmla="*/ 21 h 86"/>
              <a:gd name="T60" fmla="*/ 58 w 67"/>
              <a:gd name="T61" fmla="*/ 21 h 86"/>
              <a:gd name="T62" fmla="*/ 58 w 67"/>
              <a:gd name="T63" fmla="*/ 39 h 86"/>
              <a:gd name="T64" fmla="*/ 50 w 67"/>
              <a:gd name="T65" fmla="*/ 39 h 86"/>
              <a:gd name="T66" fmla="*/ 50 w 67"/>
              <a:gd name="T67" fmla="*/ 14 h 86"/>
              <a:gd name="T68" fmla="*/ 47 w 67"/>
              <a:gd name="T69" fmla="*/ 14 h 86"/>
              <a:gd name="T70" fmla="*/ 47 w 67"/>
              <a:gd name="T71" fmla="*/ 14 h 86"/>
              <a:gd name="T72" fmla="*/ 47 w 67"/>
              <a:gd name="T73" fmla="*/ 39 h 86"/>
              <a:gd name="T74" fmla="*/ 39 w 67"/>
              <a:gd name="T75" fmla="*/ 39 h 86"/>
              <a:gd name="T76" fmla="*/ 39 w 67"/>
              <a:gd name="T77" fmla="*/ 10 h 86"/>
              <a:gd name="T78" fmla="*/ 35 w 67"/>
              <a:gd name="T79" fmla="*/ 10 h 86"/>
              <a:gd name="T80" fmla="*/ 35 w 67"/>
              <a:gd name="T81" fmla="*/ 39 h 86"/>
              <a:gd name="T82" fmla="*/ 28 w 67"/>
              <a:gd name="T83" fmla="*/ 39 h 86"/>
              <a:gd name="T84" fmla="*/ 28 w 67"/>
              <a:gd name="T85" fmla="*/ 14 h 86"/>
              <a:gd name="T86" fmla="*/ 24 w 67"/>
              <a:gd name="T87" fmla="*/ 14 h 86"/>
              <a:gd name="T88" fmla="*/ 24 w 67"/>
              <a:gd name="T89" fmla="*/ 49 h 86"/>
              <a:gd name="T90" fmla="*/ 16 w 67"/>
              <a:gd name="T91" fmla="*/ 51 h 86"/>
              <a:gd name="T92" fmla="*/ 12 w 67"/>
              <a:gd name="T93" fmla="*/ 44 h 86"/>
              <a:gd name="T94" fmla="*/ 8 w 67"/>
              <a:gd name="T95" fmla="*/ 46 h 86"/>
              <a:gd name="T96" fmla="*/ 13 w 67"/>
              <a:gd name="T97" fmla="*/ 55 h 86"/>
              <a:gd name="T98" fmla="*/ 13 w 67"/>
              <a:gd name="T99" fmla="*/ 55 h 86"/>
              <a:gd name="T100" fmla="*/ 22 w 67"/>
              <a:gd name="T101" fmla="*/ 70 h 86"/>
              <a:gd name="T102" fmla="*/ 26 w 67"/>
              <a:gd name="T103" fmla="*/ 74 h 86"/>
              <a:gd name="T104" fmla="*/ 38 w 67"/>
              <a:gd name="T105" fmla="*/ 80 h 86"/>
              <a:gd name="T106" fmla="*/ 52 w 67"/>
              <a:gd name="T107" fmla="*/ 76 h 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67" h="86">
                <a:moveTo>
                  <a:pt x="60" y="77"/>
                </a:moveTo>
                <a:cubicBezTo>
                  <a:pt x="59" y="79"/>
                  <a:pt x="57" y="80"/>
                  <a:pt x="55" y="82"/>
                </a:cubicBezTo>
                <a:cubicBezTo>
                  <a:pt x="50" y="85"/>
                  <a:pt x="44" y="86"/>
                  <a:pt x="38" y="86"/>
                </a:cubicBezTo>
                <a:cubicBezTo>
                  <a:pt x="32" y="85"/>
                  <a:pt x="26" y="83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79"/>
                  <a:pt x="22" y="79"/>
                  <a:pt x="22" y="79"/>
                </a:cubicBezTo>
                <a:cubicBezTo>
                  <a:pt x="20" y="77"/>
                  <a:pt x="18" y="75"/>
                  <a:pt x="17" y="73"/>
                </a:cubicBezTo>
                <a:cubicBezTo>
                  <a:pt x="8" y="58"/>
                  <a:pt x="8" y="58"/>
                  <a:pt x="8" y="58"/>
                </a:cubicBezTo>
                <a:cubicBezTo>
                  <a:pt x="8" y="58"/>
                  <a:pt x="8" y="58"/>
                  <a:pt x="8" y="58"/>
                </a:cubicBezTo>
                <a:cubicBezTo>
                  <a:pt x="3" y="49"/>
                  <a:pt x="3" y="49"/>
                  <a:pt x="3" y="49"/>
                </a:cubicBezTo>
                <a:cubicBezTo>
                  <a:pt x="0" y="44"/>
                  <a:pt x="3" y="38"/>
                  <a:pt x="9" y="37"/>
                </a:cubicBezTo>
                <a:cubicBezTo>
                  <a:pt x="12" y="37"/>
                  <a:pt x="15" y="38"/>
                  <a:pt x="17" y="41"/>
                </a:cubicBezTo>
                <a:cubicBezTo>
                  <a:pt x="17" y="41"/>
                  <a:pt x="18" y="41"/>
                  <a:pt x="18" y="41"/>
                </a:cubicBezTo>
                <a:cubicBezTo>
                  <a:pt x="18" y="42"/>
                  <a:pt x="18" y="42"/>
                  <a:pt x="18" y="42"/>
                </a:cubicBezTo>
                <a:cubicBezTo>
                  <a:pt x="18" y="14"/>
                  <a:pt x="18" y="14"/>
                  <a:pt x="18" y="14"/>
                </a:cubicBezTo>
                <a:cubicBezTo>
                  <a:pt x="18" y="8"/>
                  <a:pt x="25" y="4"/>
                  <a:pt x="30" y="7"/>
                </a:cubicBezTo>
                <a:cubicBezTo>
                  <a:pt x="32" y="0"/>
                  <a:pt x="42" y="0"/>
                  <a:pt x="44" y="7"/>
                </a:cubicBezTo>
                <a:cubicBezTo>
                  <a:pt x="49" y="4"/>
                  <a:pt x="56" y="8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56" y="14"/>
                  <a:pt x="56" y="14"/>
                  <a:pt x="56" y="14"/>
                </a:cubicBezTo>
                <a:cubicBezTo>
                  <a:pt x="61" y="12"/>
                  <a:pt x="67" y="15"/>
                  <a:pt x="67" y="21"/>
                </a:cubicBezTo>
                <a:cubicBezTo>
                  <a:pt x="67" y="59"/>
                  <a:pt x="67" y="59"/>
                  <a:pt x="67" y="59"/>
                </a:cubicBezTo>
                <a:cubicBezTo>
                  <a:pt x="67" y="62"/>
                  <a:pt x="66" y="66"/>
                  <a:pt x="65" y="69"/>
                </a:cubicBezTo>
                <a:cubicBezTo>
                  <a:pt x="64" y="72"/>
                  <a:pt x="63" y="75"/>
                  <a:pt x="60" y="77"/>
                </a:cubicBezTo>
                <a:close/>
                <a:moveTo>
                  <a:pt x="52" y="76"/>
                </a:moveTo>
                <a:cubicBezTo>
                  <a:pt x="52" y="76"/>
                  <a:pt x="52" y="76"/>
                  <a:pt x="52" y="76"/>
                </a:cubicBezTo>
                <a:cubicBezTo>
                  <a:pt x="53" y="76"/>
                  <a:pt x="55" y="74"/>
                  <a:pt x="56" y="73"/>
                </a:cubicBezTo>
                <a:cubicBezTo>
                  <a:pt x="58" y="71"/>
                  <a:pt x="59" y="69"/>
                  <a:pt x="60" y="67"/>
                </a:cubicBezTo>
                <a:cubicBezTo>
                  <a:pt x="61" y="64"/>
                  <a:pt x="61" y="62"/>
                  <a:pt x="61" y="59"/>
                </a:cubicBezTo>
                <a:cubicBezTo>
                  <a:pt x="61" y="21"/>
                  <a:pt x="61" y="21"/>
                  <a:pt x="61" y="21"/>
                </a:cubicBezTo>
                <a:cubicBezTo>
                  <a:pt x="61" y="19"/>
                  <a:pt x="58" y="19"/>
                  <a:pt x="58" y="21"/>
                </a:cubicBezTo>
                <a:cubicBezTo>
                  <a:pt x="58" y="39"/>
                  <a:pt x="58" y="39"/>
                  <a:pt x="58" y="39"/>
                </a:cubicBezTo>
                <a:cubicBezTo>
                  <a:pt x="58" y="44"/>
                  <a:pt x="50" y="44"/>
                  <a:pt x="50" y="39"/>
                </a:cubicBezTo>
                <a:cubicBezTo>
                  <a:pt x="50" y="14"/>
                  <a:pt x="50" y="14"/>
                  <a:pt x="50" y="14"/>
                </a:cubicBezTo>
                <a:cubicBezTo>
                  <a:pt x="50" y="12"/>
                  <a:pt x="47" y="12"/>
                  <a:pt x="47" y="14"/>
                </a:cubicBezTo>
                <a:cubicBezTo>
                  <a:pt x="47" y="14"/>
                  <a:pt x="47" y="14"/>
                  <a:pt x="47" y="14"/>
                </a:cubicBezTo>
                <a:cubicBezTo>
                  <a:pt x="47" y="39"/>
                  <a:pt x="47" y="39"/>
                  <a:pt x="47" y="39"/>
                </a:cubicBezTo>
                <a:cubicBezTo>
                  <a:pt x="47" y="44"/>
                  <a:pt x="39" y="44"/>
                  <a:pt x="39" y="39"/>
                </a:cubicBezTo>
                <a:cubicBezTo>
                  <a:pt x="39" y="10"/>
                  <a:pt x="39" y="10"/>
                  <a:pt x="39" y="10"/>
                </a:cubicBezTo>
                <a:cubicBezTo>
                  <a:pt x="39" y="7"/>
                  <a:pt x="35" y="7"/>
                  <a:pt x="35" y="10"/>
                </a:cubicBezTo>
                <a:cubicBezTo>
                  <a:pt x="35" y="39"/>
                  <a:pt x="35" y="39"/>
                  <a:pt x="35" y="39"/>
                </a:cubicBezTo>
                <a:cubicBezTo>
                  <a:pt x="35" y="44"/>
                  <a:pt x="28" y="44"/>
                  <a:pt x="28" y="39"/>
                </a:cubicBezTo>
                <a:cubicBezTo>
                  <a:pt x="28" y="14"/>
                  <a:pt x="28" y="14"/>
                  <a:pt x="28" y="14"/>
                </a:cubicBezTo>
                <a:cubicBezTo>
                  <a:pt x="28" y="12"/>
                  <a:pt x="24" y="12"/>
                  <a:pt x="24" y="14"/>
                </a:cubicBezTo>
                <a:cubicBezTo>
                  <a:pt x="24" y="49"/>
                  <a:pt x="24" y="49"/>
                  <a:pt x="24" y="49"/>
                </a:cubicBezTo>
                <a:cubicBezTo>
                  <a:pt x="24" y="53"/>
                  <a:pt x="19" y="55"/>
                  <a:pt x="16" y="51"/>
                </a:cubicBezTo>
                <a:cubicBezTo>
                  <a:pt x="12" y="44"/>
                  <a:pt x="12" y="44"/>
                  <a:pt x="12" y="44"/>
                </a:cubicBezTo>
                <a:cubicBezTo>
                  <a:pt x="11" y="42"/>
                  <a:pt x="7" y="43"/>
                  <a:pt x="8" y="46"/>
                </a:cubicBezTo>
                <a:cubicBezTo>
                  <a:pt x="13" y="55"/>
                  <a:pt x="13" y="55"/>
                  <a:pt x="13" y="55"/>
                </a:cubicBezTo>
                <a:cubicBezTo>
                  <a:pt x="13" y="55"/>
                  <a:pt x="13" y="55"/>
                  <a:pt x="13" y="55"/>
                </a:cubicBezTo>
                <a:cubicBezTo>
                  <a:pt x="22" y="70"/>
                  <a:pt x="22" y="70"/>
                  <a:pt x="22" y="70"/>
                </a:cubicBezTo>
                <a:cubicBezTo>
                  <a:pt x="23" y="72"/>
                  <a:pt x="24" y="73"/>
                  <a:pt x="26" y="74"/>
                </a:cubicBezTo>
                <a:cubicBezTo>
                  <a:pt x="29" y="77"/>
                  <a:pt x="34" y="79"/>
                  <a:pt x="38" y="80"/>
                </a:cubicBezTo>
                <a:cubicBezTo>
                  <a:pt x="43" y="80"/>
                  <a:pt x="48" y="79"/>
                  <a:pt x="52" y="76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Freeform 30"/>
          <p:cNvSpPr>
            <a:spLocks noEditPoints="1"/>
          </p:cNvSpPr>
          <p:nvPr/>
        </p:nvSpPr>
        <p:spPr bwMode="auto">
          <a:xfrm>
            <a:off x="7312025" y="1699086"/>
            <a:ext cx="193675" cy="196850"/>
          </a:xfrm>
          <a:custGeom>
            <a:avLst/>
            <a:gdLst>
              <a:gd name="T0" fmla="*/ 39 w 77"/>
              <a:gd name="T1" fmla="*/ 57 h 78"/>
              <a:gd name="T2" fmla="*/ 48 w 77"/>
              <a:gd name="T3" fmla="*/ 8 h 78"/>
              <a:gd name="T4" fmla="*/ 53 w 77"/>
              <a:gd name="T5" fmla="*/ 10 h 78"/>
              <a:gd name="T6" fmla="*/ 61 w 77"/>
              <a:gd name="T7" fmla="*/ 7 h 78"/>
              <a:gd name="T8" fmla="*/ 71 w 77"/>
              <a:gd name="T9" fmla="*/ 20 h 78"/>
              <a:gd name="T10" fmla="*/ 69 w 77"/>
              <a:gd name="T11" fmla="*/ 29 h 78"/>
              <a:gd name="T12" fmla="*/ 77 w 77"/>
              <a:gd name="T13" fmla="*/ 32 h 78"/>
              <a:gd name="T14" fmla="*/ 74 w 77"/>
              <a:gd name="T15" fmla="*/ 48 h 78"/>
              <a:gd name="T16" fmla="*/ 67 w 77"/>
              <a:gd name="T17" fmla="*/ 53 h 78"/>
              <a:gd name="T18" fmla="*/ 71 w 77"/>
              <a:gd name="T19" fmla="*/ 61 h 78"/>
              <a:gd name="T20" fmla="*/ 57 w 77"/>
              <a:gd name="T21" fmla="*/ 71 h 78"/>
              <a:gd name="T22" fmla="*/ 51 w 77"/>
              <a:gd name="T23" fmla="*/ 68 h 78"/>
              <a:gd name="T24" fmla="*/ 45 w 77"/>
              <a:gd name="T25" fmla="*/ 78 h 78"/>
              <a:gd name="T26" fmla="*/ 29 w 77"/>
              <a:gd name="T27" fmla="*/ 75 h 78"/>
              <a:gd name="T28" fmla="*/ 26 w 77"/>
              <a:gd name="T29" fmla="*/ 68 h 78"/>
              <a:gd name="T30" fmla="*/ 24 w 77"/>
              <a:gd name="T31" fmla="*/ 67 h 78"/>
              <a:gd name="T32" fmla="*/ 16 w 77"/>
              <a:gd name="T33" fmla="*/ 71 h 78"/>
              <a:gd name="T34" fmla="*/ 6 w 77"/>
              <a:gd name="T35" fmla="*/ 57 h 78"/>
              <a:gd name="T36" fmla="*/ 8 w 77"/>
              <a:gd name="T37" fmla="*/ 48 h 78"/>
              <a:gd name="T38" fmla="*/ 0 w 77"/>
              <a:gd name="T39" fmla="*/ 45 h 78"/>
              <a:gd name="T40" fmla="*/ 8 w 77"/>
              <a:gd name="T41" fmla="*/ 29 h 78"/>
              <a:gd name="T42" fmla="*/ 6 w 77"/>
              <a:gd name="T43" fmla="*/ 20 h 78"/>
              <a:gd name="T44" fmla="*/ 6 w 77"/>
              <a:gd name="T45" fmla="*/ 16 h 78"/>
              <a:gd name="T46" fmla="*/ 24 w 77"/>
              <a:gd name="T47" fmla="*/ 10 h 78"/>
              <a:gd name="T48" fmla="*/ 32 w 77"/>
              <a:gd name="T49" fmla="*/ 0 h 78"/>
              <a:gd name="T50" fmla="*/ 48 w 77"/>
              <a:gd name="T51" fmla="*/ 3 h 78"/>
              <a:gd name="T52" fmla="*/ 48 w 77"/>
              <a:gd name="T53" fmla="*/ 15 h 78"/>
              <a:gd name="T54" fmla="*/ 42 w 77"/>
              <a:gd name="T55" fmla="*/ 11 h 78"/>
              <a:gd name="T56" fmla="*/ 35 w 77"/>
              <a:gd name="T57" fmla="*/ 11 h 78"/>
              <a:gd name="T58" fmla="*/ 25 w 77"/>
              <a:gd name="T59" fmla="*/ 17 h 78"/>
              <a:gd name="T60" fmla="*/ 13 w 77"/>
              <a:gd name="T61" fmla="*/ 18 h 78"/>
              <a:gd name="T62" fmla="*/ 14 w 77"/>
              <a:gd name="T63" fmla="*/ 29 h 78"/>
              <a:gd name="T64" fmla="*/ 6 w 77"/>
              <a:gd name="T65" fmla="*/ 35 h 78"/>
              <a:gd name="T66" fmla="*/ 13 w 77"/>
              <a:gd name="T67" fmla="*/ 45 h 78"/>
              <a:gd name="T68" fmla="*/ 16 w 77"/>
              <a:gd name="T69" fmla="*/ 56 h 78"/>
              <a:gd name="T70" fmla="*/ 21 w 77"/>
              <a:gd name="T71" fmla="*/ 61 h 78"/>
              <a:gd name="T72" fmla="*/ 32 w 77"/>
              <a:gd name="T73" fmla="*/ 64 h 78"/>
              <a:gd name="T74" fmla="*/ 42 w 77"/>
              <a:gd name="T75" fmla="*/ 72 h 78"/>
              <a:gd name="T76" fmla="*/ 44 w 77"/>
              <a:gd name="T77" fmla="*/ 64 h 78"/>
              <a:gd name="T78" fmla="*/ 52 w 77"/>
              <a:gd name="T79" fmla="*/ 61 h 78"/>
              <a:gd name="T80" fmla="*/ 64 w 77"/>
              <a:gd name="T81" fmla="*/ 59 h 78"/>
              <a:gd name="T82" fmla="*/ 63 w 77"/>
              <a:gd name="T83" fmla="*/ 49 h 78"/>
              <a:gd name="T84" fmla="*/ 71 w 77"/>
              <a:gd name="T85" fmla="*/ 42 h 78"/>
              <a:gd name="T86" fmla="*/ 64 w 77"/>
              <a:gd name="T87" fmla="*/ 33 h 78"/>
              <a:gd name="T88" fmla="*/ 61 w 77"/>
              <a:gd name="T89" fmla="*/ 21 h 78"/>
              <a:gd name="T90" fmla="*/ 56 w 77"/>
              <a:gd name="T91" fmla="*/ 16 h 78"/>
              <a:gd name="T92" fmla="*/ 39 w 77"/>
              <a:gd name="T93" fmla="*/ 24 h 78"/>
              <a:gd name="T94" fmla="*/ 39 w 77"/>
              <a:gd name="T95" fmla="*/ 54 h 7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77" h="78">
                <a:moveTo>
                  <a:pt x="39" y="20"/>
                </a:moveTo>
                <a:cubicBezTo>
                  <a:pt x="49" y="20"/>
                  <a:pt x="57" y="29"/>
                  <a:pt x="57" y="39"/>
                </a:cubicBezTo>
                <a:cubicBezTo>
                  <a:pt x="57" y="49"/>
                  <a:pt x="49" y="57"/>
                  <a:pt x="39" y="57"/>
                </a:cubicBezTo>
                <a:cubicBezTo>
                  <a:pt x="28" y="57"/>
                  <a:pt x="20" y="49"/>
                  <a:pt x="20" y="39"/>
                </a:cubicBezTo>
                <a:cubicBezTo>
                  <a:pt x="20" y="29"/>
                  <a:pt x="28" y="20"/>
                  <a:pt x="39" y="20"/>
                </a:cubicBezTo>
                <a:close/>
                <a:moveTo>
                  <a:pt x="48" y="8"/>
                </a:moveTo>
                <a:cubicBezTo>
                  <a:pt x="48" y="8"/>
                  <a:pt x="48" y="8"/>
                  <a:pt x="48" y="8"/>
                </a:cubicBezTo>
                <a:cubicBezTo>
                  <a:pt x="49" y="9"/>
                  <a:pt x="50" y="9"/>
                  <a:pt x="51" y="9"/>
                </a:cubicBezTo>
                <a:cubicBezTo>
                  <a:pt x="52" y="10"/>
                  <a:pt x="52" y="10"/>
                  <a:pt x="53" y="10"/>
                </a:cubicBezTo>
                <a:cubicBezTo>
                  <a:pt x="57" y="7"/>
                  <a:pt x="57" y="7"/>
                  <a:pt x="57" y="7"/>
                </a:cubicBezTo>
                <a:cubicBezTo>
                  <a:pt x="58" y="5"/>
                  <a:pt x="60" y="5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61" y="7"/>
                  <a:pt x="61" y="7"/>
                  <a:pt x="61" y="7"/>
                </a:cubicBezTo>
                <a:cubicBezTo>
                  <a:pt x="71" y="16"/>
                  <a:pt x="71" y="16"/>
                  <a:pt x="71" y="16"/>
                </a:cubicBezTo>
                <a:cubicBezTo>
                  <a:pt x="72" y="17"/>
                  <a:pt x="72" y="19"/>
                  <a:pt x="71" y="20"/>
                </a:cubicBezTo>
                <a:cubicBezTo>
                  <a:pt x="67" y="24"/>
                  <a:pt x="67" y="24"/>
                  <a:pt x="67" y="24"/>
                </a:cubicBezTo>
                <a:cubicBezTo>
                  <a:pt x="67" y="25"/>
                  <a:pt x="68" y="26"/>
                  <a:pt x="68" y="26"/>
                </a:cubicBezTo>
                <a:cubicBezTo>
                  <a:pt x="68" y="27"/>
                  <a:pt x="69" y="28"/>
                  <a:pt x="69" y="29"/>
                </a:cubicBezTo>
                <a:cubicBezTo>
                  <a:pt x="74" y="29"/>
                  <a:pt x="74" y="29"/>
                  <a:pt x="74" y="29"/>
                </a:cubicBezTo>
                <a:cubicBezTo>
                  <a:pt x="76" y="29"/>
                  <a:pt x="77" y="30"/>
                  <a:pt x="77" y="32"/>
                </a:cubicBezTo>
                <a:cubicBezTo>
                  <a:pt x="77" y="32"/>
                  <a:pt x="77" y="32"/>
                  <a:pt x="77" y="32"/>
                </a:cubicBezTo>
                <a:cubicBezTo>
                  <a:pt x="77" y="45"/>
                  <a:pt x="77" y="45"/>
                  <a:pt x="77" y="45"/>
                </a:cubicBezTo>
                <a:cubicBezTo>
                  <a:pt x="77" y="47"/>
                  <a:pt x="76" y="48"/>
                  <a:pt x="74" y="48"/>
                </a:cubicBezTo>
                <a:cubicBezTo>
                  <a:pt x="74" y="48"/>
                  <a:pt x="74" y="48"/>
                  <a:pt x="74" y="48"/>
                </a:cubicBezTo>
                <a:cubicBezTo>
                  <a:pt x="69" y="48"/>
                  <a:pt x="69" y="48"/>
                  <a:pt x="69" y="48"/>
                </a:cubicBezTo>
                <a:cubicBezTo>
                  <a:pt x="69" y="49"/>
                  <a:pt x="68" y="50"/>
                  <a:pt x="68" y="51"/>
                </a:cubicBezTo>
                <a:cubicBezTo>
                  <a:pt x="68" y="52"/>
                  <a:pt x="67" y="53"/>
                  <a:pt x="67" y="53"/>
                </a:cubicBezTo>
                <a:cubicBezTo>
                  <a:pt x="71" y="57"/>
                  <a:pt x="71" y="57"/>
                  <a:pt x="71" y="57"/>
                </a:cubicBezTo>
                <a:cubicBezTo>
                  <a:pt x="72" y="58"/>
                  <a:pt x="72" y="60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71" y="61"/>
                  <a:pt x="71" y="61"/>
                  <a:pt x="71" y="61"/>
                </a:cubicBezTo>
                <a:cubicBezTo>
                  <a:pt x="61" y="71"/>
                  <a:pt x="61" y="71"/>
                  <a:pt x="61" y="71"/>
                </a:cubicBezTo>
                <a:cubicBezTo>
                  <a:pt x="60" y="72"/>
                  <a:pt x="58" y="72"/>
                  <a:pt x="57" y="71"/>
                </a:cubicBezTo>
                <a:cubicBezTo>
                  <a:pt x="53" y="67"/>
                  <a:pt x="53" y="67"/>
                  <a:pt x="53" y="67"/>
                </a:cubicBezTo>
                <a:cubicBezTo>
                  <a:pt x="52" y="68"/>
                  <a:pt x="52" y="68"/>
                  <a:pt x="51" y="68"/>
                </a:cubicBezTo>
                <a:cubicBezTo>
                  <a:pt x="51" y="68"/>
                  <a:pt x="51" y="68"/>
                  <a:pt x="51" y="68"/>
                </a:cubicBezTo>
                <a:cubicBezTo>
                  <a:pt x="50" y="69"/>
                  <a:pt x="49" y="69"/>
                  <a:pt x="48" y="69"/>
                </a:cubicBezTo>
                <a:cubicBezTo>
                  <a:pt x="48" y="75"/>
                  <a:pt x="48" y="75"/>
                  <a:pt x="48" y="75"/>
                </a:cubicBezTo>
                <a:cubicBezTo>
                  <a:pt x="48" y="76"/>
                  <a:pt x="47" y="78"/>
                  <a:pt x="45" y="78"/>
                </a:cubicBezTo>
                <a:cubicBezTo>
                  <a:pt x="45" y="77"/>
                  <a:pt x="45" y="77"/>
                  <a:pt x="45" y="77"/>
                </a:cubicBezTo>
                <a:cubicBezTo>
                  <a:pt x="32" y="77"/>
                  <a:pt x="32" y="77"/>
                  <a:pt x="32" y="77"/>
                </a:cubicBezTo>
                <a:cubicBezTo>
                  <a:pt x="30" y="77"/>
                  <a:pt x="29" y="76"/>
                  <a:pt x="29" y="75"/>
                </a:cubicBezTo>
                <a:cubicBezTo>
                  <a:pt x="29" y="75"/>
                  <a:pt x="29" y="75"/>
                  <a:pt x="29" y="75"/>
                </a:cubicBezTo>
                <a:cubicBezTo>
                  <a:pt x="29" y="69"/>
                  <a:pt x="29" y="69"/>
                  <a:pt x="29" y="69"/>
                </a:cubicBezTo>
                <a:cubicBezTo>
                  <a:pt x="28" y="69"/>
                  <a:pt x="27" y="69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6" y="68"/>
                  <a:pt x="26" y="68"/>
                  <a:pt x="26" y="68"/>
                </a:cubicBezTo>
                <a:cubicBezTo>
                  <a:pt x="25" y="68"/>
                  <a:pt x="25" y="67"/>
                  <a:pt x="24" y="67"/>
                </a:cubicBezTo>
                <a:cubicBezTo>
                  <a:pt x="20" y="71"/>
                  <a:pt x="20" y="71"/>
                  <a:pt x="20" y="71"/>
                </a:cubicBezTo>
                <a:cubicBezTo>
                  <a:pt x="19" y="72"/>
                  <a:pt x="17" y="72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16" y="71"/>
                  <a:pt x="16" y="71"/>
                  <a:pt x="16" y="71"/>
                </a:cubicBezTo>
                <a:cubicBezTo>
                  <a:pt x="6" y="61"/>
                  <a:pt x="6" y="61"/>
                  <a:pt x="6" y="61"/>
                </a:cubicBezTo>
                <a:cubicBezTo>
                  <a:pt x="5" y="60"/>
                  <a:pt x="5" y="58"/>
                  <a:pt x="6" y="57"/>
                </a:cubicBezTo>
                <a:cubicBezTo>
                  <a:pt x="10" y="53"/>
                  <a:pt x="10" y="53"/>
                  <a:pt x="10" y="53"/>
                </a:cubicBezTo>
                <a:cubicBezTo>
                  <a:pt x="10" y="53"/>
                  <a:pt x="9" y="52"/>
                  <a:pt x="9" y="51"/>
                </a:cubicBezTo>
                <a:cubicBezTo>
                  <a:pt x="9" y="50"/>
                  <a:pt x="8" y="49"/>
                  <a:pt x="8" y="48"/>
                </a:cubicBezTo>
                <a:cubicBezTo>
                  <a:pt x="3" y="48"/>
                  <a:pt x="3" y="48"/>
                  <a:pt x="3" y="48"/>
                </a:cubicBezTo>
                <a:cubicBezTo>
                  <a:pt x="1" y="48"/>
                  <a:pt x="0" y="47"/>
                  <a:pt x="0" y="45"/>
                </a:cubicBezTo>
                <a:cubicBezTo>
                  <a:pt x="0" y="45"/>
                  <a:pt x="0" y="45"/>
                  <a:pt x="0" y="45"/>
                </a:cubicBezTo>
                <a:cubicBezTo>
                  <a:pt x="0" y="32"/>
                  <a:pt x="0" y="32"/>
                  <a:pt x="0" y="32"/>
                </a:cubicBezTo>
                <a:cubicBezTo>
                  <a:pt x="0" y="30"/>
                  <a:pt x="1" y="29"/>
                  <a:pt x="3" y="29"/>
                </a:cubicBezTo>
                <a:cubicBezTo>
                  <a:pt x="8" y="29"/>
                  <a:pt x="8" y="29"/>
                  <a:pt x="8" y="29"/>
                </a:cubicBezTo>
                <a:cubicBezTo>
                  <a:pt x="8" y="28"/>
                  <a:pt x="9" y="27"/>
                  <a:pt x="9" y="26"/>
                </a:cubicBezTo>
                <a:cubicBezTo>
                  <a:pt x="9" y="26"/>
                  <a:pt x="10" y="25"/>
                  <a:pt x="10" y="24"/>
                </a:cubicBezTo>
                <a:cubicBezTo>
                  <a:pt x="6" y="20"/>
                  <a:pt x="6" y="20"/>
                  <a:pt x="6" y="20"/>
                </a:cubicBezTo>
                <a:cubicBezTo>
                  <a:pt x="5" y="19"/>
                  <a:pt x="5" y="17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6" y="16"/>
                  <a:pt x="6" y="16"/>
                  <a:pt x="6" y="16"/>
                </a:cubicBezTo>
                <a:cubicBezTo>
                  <a:pt x="16" y="7"/>
                  <a:pt x="16" y="7"/>
                  <a:pt x="16" y="7"/>
                </a:cubicBezTo>
                <a:cubicBezTo>
                  <a:pt x="17" y="5"/>
                  <a:pt x="19" y="5"/>
                  <a:pt x="20" y="7"/>
                </a:cubicBezTo>
                <a:cubicBezTo>
                  <a:pt x="24" y="10"/>
                  <a:pt x="24" y="10"/>
                  <a:pt x="24" y="10"/>
                </a:cubicBezTo>
                <a:cubicBezTo>
                  <a:pt x="25" y="10"/>
                  <a:pt x="27" y="9"/>
                  <a:pt x="29" y="8"/>
                </a:cubicBezTo>
                <a:cubicBezTo>
                  <a:pt x="29" y="3"/>
                  <a:pt x="29" y="3"/>
                  <a:pt x="29" y="3"/>
                </a:cubicBezTo>
                <a:cubicBezTo>
                  <a:pt x="29" y="1"/>
                  <a:pt x="30" y="0"/>
                  <a:pt x="32" y="0"/>
                </a:cubicBezTo>
                <a:cubicBezTo>
                  <a:pt x="32" y="0"/>
                  <a:pt x="32" y="0"/>
                  <a:pt x="32" y="0"/>
                </a:cubicBezTo>
                <a:cubicBezTo>
                  <a:pt x="45" y="0"/>
                  <a:pt x="45" y="0"/>
                  <a:pt x="45" y="0"/>
                </a:cubicBezTo>
                <a:cubicBezTo>
                  <a:pt x="47" y="0"/>
                  <a:pt x="48" y="1"/>
                  <a:pt x="48" y="3"/>
                </a:cubicBezTo>
                <a:cubicBezTo>
                  <a:pt x="48" y="3"/>
                  <a:pt x="48" y="3"/>
                  <a:pt x="48" y="3"/>
                </a:cubicBezTo>
                <a:cubicBezTo>
                  <a:pt x="48" y="8"/>
                  <a:pt x="48" y="8"/>
                  <a:pt x="48" y="8"/>
                </a:cubicBezTo>
                <a:close/>
                <a:moveTo>
                  <a:pt x="48" y="15"/>
                </a:moveTo>
                <a:cubicBezTo>
                  <a:pt x="48" y="15"/>
                  <a:pt x="48" y="15"/>
                  <a:pt x="48" y="15"/>
                </a:cubicBezTo>
                <a:cubicBezTo>
                  <a:pt x="47" y="14"/>
                  <a:pt x="46" y="14"/>
                  <a:pt x="45" y="13"/>
                </a:cubicBezTo>
                <a:cubicBezTo>
                  <a:pt x="43" y="13"/>
                  <a:pt x="42" y="12"/>
                  <a:pt x="42" y="11"/>
                </a:cubicBezTo>
                <a:cubicBezTo>
                  <a:pt x="42" y="6"/>
                  <a:pt x="42" y="6"/>
                  <a:pt x="42" y="6"/>
                </a:cubicBezTo>
                <a:cubicBezTo>
                  <a:pt x="35" y="6"/>
                  <a:pt x="35" y="6"/>
                  <a:pt x="35" y="6"/>
                </a:cubicBezTo>
                <a:cubicBezTo>
                  <a:pt x="35" y="11"/>
                  <a:pt x="35" y="11"/>
                  <a:pt x="35" y="11"/>
                </a:cubicBezTo>
                <a:cubicBezTo>
                  <a:pt x="35" y="12"/>
                  <a:pt x="34" y="13"/>
                  <a:pt x="33" y="13"/>
                </a:cubicBezTo>
                <a:cubicBezTo>
                  <a:pt x="30" y="14"/>
                  <a:pt x="27" y="15"/>
                  <a:pt x="25" y="17"/>
                </a:cubicBezTo>
                <a:cubicBezTo>
                  <a:pt x="25" y="17"/>
                  <a:pt x="25" y="17"/>
                  <a:pt x="25" y="17"/>
                </a:cubicBezTo>
                <a:cubicBezTo>
                  <a:pt x="24" y="17"/>
                  <a:pt x="22" y="17"/>
                  <a:pt x="21" y="16"/>
                </a:cubicBezTo>
                <a:cubicBezTo>
                  <a:pt x="18" y="13"/>
                  <a:pt x="18" y="13"/>
                  <a:pt x="18" y="13"/>
                </a:cubicBezTo>
                <a:cubicBezTo>
                  <a:pt x="13" y="18"/>
                  <a:pt x="13" y="18"/>
                  <a:pt x="13" y="18"/>
                </a:cubicBezTo>
                <a:cubicBezTo>
                  <a:pt x="16" y="21"/>
                  <a:pt x="16" y="21"/>
                  <a:pt x="16" y="21"/>
                </a:cubicBezTo>
                <a:cubicBezTo>
                  <a:pt x="17" y="22"/>
                  <a:pt x="17" y="24"/>
                  <a:pt x="16" y="25"/>
                </a:cubicBezTo>
                <a:cubicBezTo>
                  <a:pt x="16" y="26"/>
                  <a:pt x="15" y="27"/>
                  <a:pt x="14" y="29"/>
                </a:cubicBezTo>
                <a:cubicBezTo>
                  <a:pt x="14" y="30"/>
                  <a:pt x="14" y="31"/>
                  <a:pt x="13" y="33"/>
                </a:cubicBezTo>
                <a:cubicBezTo>
                  <a:pt x="13" y="34"/>
                  <a:pt x="12" y="35"/>
                  <a:pt x="10" y="35"/>
                </a:cubicBezTo>
                <a:cubicBezTo>
                  <a:pt x="6" y="35"/>
                  <a:pt x="6" y="35"/>
                  <a:pt x="6" y="35"/>
                </a:cubicBezTo>
                <a:cubicBezTo>
                  <a:pt x="6" y="42"/>
                  <a:pt x="6" y="42"/>
                  <a:pt x="6" y="42"/>
                </a:cubicBezTo>
                <a:cubicBezTo>
                  <a:pt x="10" y="42"/>
                  <a:pt x="10" y="42"/>
                  <a:pt x="10" y="42"/>
                </a:cubicBezTo>
                <a:cubicBezTo>
                  <a:pt x="12" y="42"/>
                  <a:pt x="13" y="43"/>
                  <a:pt x="13" y="45"/>
                </a:cubicBezTo>
                <a:cubicBezTo>
                  <a:pt x="13" y="46"/>
                  <a:pt x="14" y="47"/>
                  <a:pt x="14" y="49"/>
                </a:cubicBezTo>
                <a:cubicBezTo>
                  <a:pt x="15" y="50"/>
                  <a:pt x="16" y="51"/>
                  <a:pt x="16" y="52"/>
                </a:cubicBezTo>
                <a:cubicBezTo>
                  <a:pt x="17" y="54"/>
                  <a:pt x="17" y="55"/>
                  <a:pt x="16" y="56"/>
                </a:cubicBezTo>
                <a:cubicBezTo>
                  <a:pt x="13" y="59"/>
                  <a:pt x="13" y="59"/>
                  <a:pt x="13" y="59"/>
                </a:cubicBezTo>
                <a:cubicBezTo>
                  <a:pt x="18" y="64"/>
                  <a:pt x="18" y="64"/>
                  <a:pt x="18" y="64"/>
                </a:cubicBezTo>
                <a:cubicBezTo>
                  <a:pt x="21" y="61"/>
                  <a:pt x="21" y="61"/>
                  <a:pt x="21" y="61"/>
                </a:cubicBezTo>
                <a:cubicBezTo>
                  <a:pt x="22" y="60"/>
                  <a:pt x="24" y="60"/>
                  <a:pt x="25" y="61"/>
                </a:cubicBezTo>
                <a:cubicBezTo>
                  <a:pt x="26" y="62"/>
                  <a:pt x="27" y="62"/>
                  <a:pt x="29" y="63"/>
                </a:cubicBezTo>
                <a:cubicBezTo>
                  <a:pt x="30" y="63"/>
                  <a:pt x="31" y="64"/>
                  <a:pt x="32" y="64"/>
                </a:cubicBezTo>
                <a:cubicBezTo>
                  <a:pt x="34" y="64"/>
                  <a:pt x="35" y="66"/>
                  <a:pt x="35" y="67"/>
                </a:cubicBezTo>
                <a:cubicBezTo>
                  <a:pt x="35" y="72"/>
                  <a:pt x="35" y="72"/>
                  <a:pt x="35" y="72"/>
                </a:cubicBezTo>
                <a:cubicBezTo>
                  <a:pt x="42" y="72"/>
                  <a:pt x="42" y="72"/>
                  <a:pt x="42" y="72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7"/>
                  <a:pt x="42" y="67"/>
                  <a:pt x="42" y="67"/>
                </a:cubicBezTo>
                <a:cubicBezTo>
                  <a:pt x="42" y="66"/>
                  <a:pt x="43" y="64"/>
                  <a:pt x="44" y="64"/>
                </a:cubicBezTo>
                <a:cubicBezTo>
                  <a:pt x="46" y="64"/>
                  <a:pt x="47" y="63"/>
                  <a:pt x="48" y="63"/>
                </a:cubicBezTo>
                <a:cubicBezTo>
                  <a:pt x="48" y="63"/>
                  <a:pt x="48" y="63"/>
                  <a:pt x="48" y="63"/>
                </a:cubicBezTo>
                <a:cubicBezTo>
                  <a:pt x="50" y="62"/>
                  <a:pt x="51" y="62"/>
                  <a:pt x="52" y="61"/>
                </a:cubicBezTo>
                <a:cubicBezTo>
                  <a:pt x="53" y="60"/>
                  <a:pt x="55" y="60"/>
                  <a:pt x="56" y="61"/>
                </a:cubicBezTo>
                <a:cubicBezTo>
                  <a:pt x="59" y="64"/>
                  <a:pt x="59" y="64"/>
                  <a:pt x="59" y="64"/>
                </a:cubicBezTo>
                <a:cubicBezTo>
                  <a:pt x="64" y="59"/>
                  <a:pt x="64" y="59"/>
                  <a:pt x="64" y="59"/>
                </a:cubicBezTo>
                <a:cubicBezTo>
                  <a:pt x="61" y="56"/>
                  <a:pt x="61" y="56"/>
                  <a:pt x="61" y="56"/>
                </a:cubicBezTo>
                <a:cubicBezTo>
                  <a:pt x="60" y="55"/>
                  <a:pt x="60" y="54"/>
                  <a:pt x="61" y="52"/>
                </a:cubicBezTo>
                <a:cubicBezTo>
                  <a:pt x="61" y="51"/>
                  <a:pt x="62" y="50"/>
                  <a:pt x="63" y="49"/>
                </a:cubicBezTo>
                <a:cubicBezTo>
                  <a:pt x="63" y="47"/>
                  <a:pt x="64" y="46"/>
                  <a:pt x="64" y="45"/>
                </a:cubicBezTo>
                <a:cubicBezTo>
                  <a:pt x="64" y="43"/>
                  <a:pt x="65" y="42"/>
                  <a:pt x="67" y="42"/>
                </a:cubicBezTo>
                <a:cubicBezTo>
                  <a:pt x="71" y="42"/>
                  <a:pt x="71" y="42"/>
                  <a:pt x="71" y="42"/>
                </a:cubicBezTo>
                <a:cubicBezTo>
                  <a:pt x="71" y="35"/>
                  <a:pt x="71" y="35"/>
                  <a:pt x="71" y="35"/>
                </a:cubicBezTo>
                <a:cubicBezTo>
                  <a:pt x="67" y="35"/>
                  <a:pt x="67" y="35"/>
                  <a:pt x="67" y="35"/>
                </a:cubicBezTo>
                <a:cubicBezTo>
                  <a:pt x="65" y="35"/>
                  <a:pt x="64" y="34"/>
                  <a:pt x="64" y="33"/>
                </a:cubicBezTo>
                <a:cubicBezTo>
                  <a:pt x="64" y="31"/>
                  <a:pt x="63" y="30"/>
                  <a:pt x="63" y="29"/>
                </a:cubicBezTo>
                <a:cubicBezTo>
                  <a:pt x="62" y="27"/>
                  <a:pt x="61" y="26"/>
                  <a:pt x="61" y="25"/>
                </a:cubicBezTo>
                <a:cubicBezTo>
                  <a:pt x="60" y="24"/>
                  <a:pt x="60" y="22"/>
                  <a:pt x="61" y="21"/>
                </a:cubicBezTo>
                <a:cubicBezTo>
                  <a:pt x="64" y="18"/>
                  <a:pt x="64" y="18"/>
                  <a:pt x="64" y="18"/>
                </a:cubicBezTo>
                <a:cubicBezTo>
                  <a:pt x="59" y="13"/>
                  <a:pt x="59" y="13"/>
                  <a:pt x="59" y="13"/>
                </a:cubicBezTo>
                <a:cubicBezTo>
                  <a:pt x="56" y="16"/>
                  <a:pt x="56" y="16"/>
                  <a:pt x="56" y="16"/>
                </a:cubicBezTo>
                <a:cubicBezTo>
                  <a:pt x="55" y="17"/>
                  <a:pt x="53" y="17"/>
                  <a:pt x="52" y="17"/>
                </a:cubicBezTo>
                <a:cubicBezTo>
                  <a:pt x="51" y="16"/>
                  <a:pt x="50" y="15"/>
                  <a:pt x="48" y="15"/>
                </a:cubicBezTo>
                <a:close/>
                <a:moveTo>
                  <a:pt x="39" y="24"/>
                </a:moveTo>
                <a:cubicBezTo>
                  <a:pt x="39" y="24"/>
                  <a:pt x="39" y="24"/>
                  <a:pt x="39" y="24"/>
                </a:cubicBezTo>
                <a:cubicBezTo>
                  <a:pt x="30" y="24"/>
                  <a:pt x="24" y="31"/>
                  <a:pt x="24" y="39"/>
                </a:cubicBezTo>
                <a:cubicBezTo>
                  <a:pt x="24" y="47"/>
                  <a:pt x="30" y="54"/>
                  <a:pt x="39" y="54"/>
                </a:cubicBezTo>
                <a:cubicBezTo>
                  <a:pt x="47" y="54"/>
                  <a:pt x="53" y="47"/>
                  <a:pt x="53" y="39"/>
                </a:cubicBezTo>
                <a:cubicBezTo>
                  <a:pt x="53" y="31"/>
                  <a:pt x="47" y="24"/>
                  <a:pt x="39" y="24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33"/>
          <p:cNvSpPr>
            <a:spLocks noChangeArrowheads="1"/>
          </p:cNvSpPr>
          <p:nvPr/>
        </p:nvSpPr>
        <p:spPr bwMode="auto">
          <a:xfrm>
            <a:off x="7631113" y="1734159"/>
            <a:ext cx="1333375" cy="6111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Weekday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19" name="Rectangle 34"/>
          <p:cNvSpPr>
            <a:spLocks noChangeArrowheads="1"/>
          </p:cNvSpPr>
          <p:nvPr/>
        </p:nvSpPr>
        <p:spPr bwMode="auto">
          <a:xfrm>
            <a:off x="7631113" y="2735872"/>
            <a:ext cx="1333375" cy="611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>
              <a:buFont typeface="Arial" pitchFamily="34" charset="0"/>
              <a:buNone/>
            </a:pPr>
            <a:r>
              <a:rPr lang="zh-CN" altLang="en-US" sz="800" b="1">
                <a:solidFill>
                  <a:schemeClr val="bg1"/>
                </a:solidFill>
              </a:rPr>
              <a:t>Weekend Sales</a:t>
            </a:r>
          </a:p>
          <a:p>
            <a:pPr>
              <a:buFont typeface="Arial" pitchFamily="34" charset="0"/>
              <a:buNone/>
            </a:pPr>
            <a:endParaRPr lang="zh-CN" altLang="en-US" sz="800">
              <a:solidFill>
                <a:schemeClr val="bg1"/>
              </a:solidFill>
            </a:endParaRPr>
          </a:p>
          <a:p>
            <a:pPr>
              <a:buFont typeface="Arial" pitchFamily="34" charset="0"/>
              <a:buNone/>
            </a:pPr>
            <a:r>
              <a:rPr lang="en-US" altLang="zh-CN" sz="800">
                <a:solidFill>
                  <a:schemeClr val="bg1"/>
                </a:solidFill>
              </a:rPr>
              <a:t>We have many PowerPoint </a:t>
            </a:r>
            <a:r>
              <a:rPr lang="zh-CN" altLang="en-US" sz="800">
                <a:solidFill>
                  <a:schemeClr val="bg1"/>
                </a:solidFill>
              </a:rPr>
              <a:t>templates</a:t>
            </a:r>
            <a:r>
              <a:rPr lang="en-US" altLang="zh-CN" sz="80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>
                <a:solidFill>
                  <a:schemeClr val="bg1"/>
                </a:solidFill>
              </a:rPr>
              <a:t>.</a:t>
            </a:r>
          </a:p>
        </p:txBody>
      </p:sp>
      <p:grpSp>
        <p:nvGrpSpPr>
          <p:cNvPr id="2" name="组合 1"/>
          <p:cNvGrpSpPr/>
          <p:nvPr/>
        </p:nvGrpSpPr>
        <p:grpSpPr>
          <a:xfrm>
            <a:off x="5608603" y="1555070"/>
            <a:ext cx="831918" cy="831918"/>
            <a:chOff x="5608603" y="1555070"/>
            <a:chExt cx="831918" cy="831918"/>
          </a:xfrm>
        </p:grpSpPr>
        <p:sp>
          <p:nvSpPr>
            <p:cNvPr id="21" name="椭圆 20"/>
            <p:cNvSpPr/>
            <p:nvPr/>
          </p:nvSpPr>
          <p:spPr>
            <a:xfrm>
              <a:off x="5608603" y="1555070"/>
              <a:ext cx="831918" cy="83191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0" name="椭圆 19"/>
            <p:cNvSpPr/>
            <p:nvPr/>
          </p:nvSpPr>
          <p:spPr>
            <a:xfrm>
              <a:off x="5707640" y="1654107"/>
              <a:ext cx="633844" cy="63384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6" name="Rectangle 31"/>
          <p:cNvSpPr>
            <a:spLocks noChangeArrowheads="1"/>
          </p:cNvSpPr>
          <p:nvPr/>
        </p:nvSpPr>
        <p:spPr bwMode="auto">
          <a:xfrm>
            <a:off x="5387463" y="1806970"/>
            <a:ext cx="1274200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algn="ctr">
              <a:buFont typeface="Arial" pitchFamily="34" charset="0"/>
              <a:buNone/>
            </a:pPr>
            <a:r>
              <a:rPr lang="en-US" altLang="zh-CN" sz="2000" b="1">
                <a:solidFill>
                  <a:schemeClr val="bg1"/>
                </a:solidFill>
              </a:rPr>
              <a:t>85%</a:t>
            </a:r>
          </a:p>
        </p:txBody>
      </p:sp>
      <p:sp>
        <p:nvSpPr>
          <p:cNvPr id="22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23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 p14:presetBounceEnd="66667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 p14:presetBounceEnd="66667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4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4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4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4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8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8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8" grpId="0"/>
          <p:bldP spid="9" grpId="0"/>
          <p:bldP spid="10" grpId="0"/>
          <p:bldP spid="13" grpId="0"/>
          <p:bldP spid="14" grpId="0" animBg="1"/>
          <p:bldP spid="15" grpId="0" animBg="1"/>
          <p:bldP spid="18" grpId="0"/>
          <p:bldP spid="19" grpId="0"/>
          <p:bldP spid="16" grpId="0"/>
          <p:bldP spid="22" grpId="0"/>
          <p:bldP spid="23" grpId="0"/>
        </p:bldLst>
      </p:timing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Oval 4"/>
          <p:cNvSpPr>
            <a:spLocks noChangeArrowheads="1"/>
          </p:cNvSpPr>
          <p:nvPr/>
        </p:nvSpPr>
        <p:spPr bwMode="auto">
          <a:xfrm>
            <a:off x="333693" y="1812675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3" name="Oval 6"/>
          <p:cNvSpPr>
            <a:spLocks noChangeArrowheads="1"/>
          </p:cNvSpPr>
          <p:nvPr/>
        </p:nvSpPr>
        <p:spPr bwMode="auto">
          <a:xfrm>
            <a:off x="3700463" y="1919288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4" name="Oval 7"/>
          <p:cNvSpPr>
            <a:spLocks noChangeArrowheads="1"/>
          </p:cNvSpPr>
          <p:nvPr/>
        </p:nvSpPr>
        <p:spPr bwMode="auto">
          <a:xfrm>
            <a:off x="7019925" y="1919288"/>
            <a:ext cx="1730375" cy="1731962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5" name="Oval 8"/>
          <p:cNvSpPr>
            <a:spLocks noChangeArrowheads="1"/>
          </p:cNvSpPr>
          <p:nvPr/>
        </p:nvSpPr>
        <p:spPr bwMode="auto">
          <a:xfrm>
            <a:off x="2041525" y="1092200"/>
            <a:ext cx="1730375" cy="1730375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6" name="Oval 9"/>
          <p:cNvSpPr>
            <a:spLocks noChangeArrowheads="1"/>
          </p:cNvSpPr>
          <p:nvPr/>
        </p:nvSpPr>
        <p:spPr bwMode="auto">
          <a:xfrm>
            <a:off x="5359400" y="1100138"/>
            <a:ext cx="1730375" cy="1730375"/>
          </a:xfrm>
          <a:prstGeom prst="ellips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EFEFEF"/>
                </a:solidFill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1299844" y="3197550"/>
            <a:ext cx="826136" cy="2181718"/>
            <a:chOff x="1299844" y="3197550"/>
            <a:chExt cx="826136" cy="2181718"/>
          </a:xfrm>
        </p:grpSpPr>
        <p:sp>
          <p:nvSpPr>
            <p:cNvPr id="58" name="Oval 5"/>
            <p:cNvSpPr>
              <a:spLocks noChangeArrowheads="1"/>
            </p:cNvSpPr>
            <p:nvPr/>
          </p:nvSpPr>
          <p:spPr bwMode="auto">
            <a:xfrm>
              <a:off x="1299844" y="3197550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2" name="Oval 5"/>
            <p:cNvSpPr>
              <a:spLocks noChangeArrowheads="1"/>
            </p:cNvSpPr>
            <p:nvPr/>
          </p:nvSpPr>
          <p:spPr bwMode="auto">
            <a:xfrm>
              <a:off x="1370330" y="3263900"/>
              <a:ext cx="693738" cy="695325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3" name="直接连接符 2"/>
            <p:cNvCxnSpPr>
              <a:stCxn id="58" idx="4"/>
            </p:cNvCxnSpPr>
            <p:nvPr/>
          </p:nvCxnSpPr>
          <p:spPr>
            <a:xfrm>
              <a:off x="1712912" y="4025574"/>
              <a:ext cx="0" cy="1353694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9" name="组合 8"/>
          <p:cNvGrpSpPr/>
          <p:nvPr/>
        </p:nvGrpSpPr>
        <p:grpSpPr>
          <a:xfrm>
            <a:off x="2725420" y="2517307"/>
            <a:ext cx="826136" cy="2861961"/>
            <a:chOff x="2725420" y="2517307"/>
            <a:chExt cx="826136" cy="2861961"/>
          </a:xfrm>
        </p:grpSpPr>
        <p:sp>
          <p:nvSpPr>
            <p:cNvPr id="61" name="Oval 5"/>
            <p:cNvSpPr>
              <a:spLocks noChangeArrowheads="1"/>
            </p:cNvSpPr>
            <p:nvPr/>
          </p:nvSpPr>
          <p:spPr bwMode="auto">
            <a:xfrm>
              <a:off x="2725420" y="2517307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0" name="Oval 5"/>
            <p:cNvSpPr>
              <a:spLocks noChangeArrowheads="1"/>
            </p:cNvSpPr>
            <p:nvPr/>
          </p:nvSpPr>
          <p:spPr bwMode="auto">
            <a:xfrm>
              <a:off x="2795906" y="2583657"/>
              <a:ext cx="693738" cy="695325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0" name="直接连接符 69"/>
            <p:cNvCxnSpPr>
              <a:stCxn id="61" idx="4"/>
            </p:cNvCxnSpPr>
            <p:nvPr/>
          </p:nvCxnSpPr>
          <p:spPr>
            <a:xfrm>
              <a:off x="3138488" y="3345331"/>
              <a:ext cx="0" cy="2033937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0" name="组合 9"/>
          <p:cNvGrpSpPr/>
          <p:nvPr/>
        </p:nvGrpSpPr>
        <p:grpSpPr>
          <a:xfrm>
            <a:off x="4143057" y="3280862"/>
            <a:ext cx="826136" cy="2098406"/>
            <a:chOff x="4143057" y="3280862"/>
            <a:chExt cx="826136" cy="2098406"/>
          </a:xfrm>
        </p:grpSpPr>
        <p:sp>
          <p:nvSpPr>
            <p:cNvPr id="63" name="Oval 5"/>
            <p:cNvSpPr>
              <a:spLocks noChangeArrowheads="1"/>
            </p:cNvSpPr>
            <p:nvPr/>
          </p:nvSpPr>
          <p:spPr bwMode="auto">
            <a:xfrm>
              <a:off x="4143057" y="3280862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2" name="Oval 5"/>
            <p:cNvSpPr>
              <a:spLocks noChangeArrowheads="1"/>
            </p:cNvSpPr>
            <p:nvPr/>
          </p:nvSpPr>
          <p:spPr bwMode="auto">
            <a:xfrm>
              <a:off x="4213543" y="3347212"/>
              <a:ext cx="693738" cy="695325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2" name="直接连接符 71"/>
            <p:cNvCxnSpPr>
              <a:stCxn id="63" idx="4"/>
            </p:cNvCxnSpPr>
            <p:nvPr/>
          </p:nvCxnSpPr>
          <p:spPr>
            <a:xfrm>
              <a:off x="4556125" y="4108886"/>
              <a:ext cx="11714" cy="127038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3" name="组合 12"/>
          <p:cNvGrpSpPr/>
          <p:nvPr/>
        </p:nvGrpSpPr>
        <p:grpSpPr>
          <a:xfrm>
            <a:off x="5562282" y="2570163"/>
            <a:ext cx="826136" cy="2809105"/>
            <a:chOff x="5562282" y="2570163"/>
            <a:chExt cx="826136" cy="2809105"/>
          </a:xfrm>
        </p:grpSpPr>
        <p:sp>
          <p:nvSpPr>
            <p:cNvPr id="65" name="Oval 5"/>
            <p:cNvSpPr>
              <a:spLocks noChangeArrowheads="1"/>
            </p:cNvSpPr>
            <p:nvPr/>
          </p:nvSpPr>
          <p:spPr bwMode="auto">
            <a:xfrm>
              <a:off x="5562282" y="2570163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4" name="Oval 5"/>
            <p:cNvSpPr>
              <a:spLocks noChangeArrowheads="1"/>
            </p:cNvSpPr>
            <p:nvPr/>
          </p:nvSpPr>
          <p:spPr bwMode="auto">
            <a:xfrm>
              <a:off x="5632768" y="2636513"/>
              <a:ext cx="693738" cy="695325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4" name="直接连接符 73"/>
            <p:cNvCxnSpPr>
              <a:stCxn id="65" idx="4"/>
            </p:cNvCxnSpPr>
            <p:nvPr/>
          </p:nvCxnSpPr>
          <p:spPr>
            <a:xfrm>
              <a:off x="5975350" y="3398187"/>
              <a:ext cx="0" cy="1981081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4" name="组合 13"/>
          <p:cNvGrpSpPr/>
          <p:nvPr/>
        </p:nvGrpSpPr>
        <p:grpSpPr>
          <a:xfrm>
            <a:off x="6973570" y="3278982"/>
            <a:ext cx="826136" cy="2100286"/>
            <a:chOff x="6973570" y="3278982"/>
            <a:chExt cx="826136" cy="2100286"/>
          </a:xfrm>
        </p:grpSpPr>
        <p:sp>
          <p:nvSpPr>
            <p:cNvPr id="67" name="Oval 5"/>
            <p:cNvSpPr>
              <a:spLocks noChangeArrowheads="1"/>
            </p:cNvSpPr>
            <p:nvPr/>
          </p:nvSpPr>
          <p:spPr bwMode="auto">
            <a:xfrm>
              <a:off x="6973570" y="3278982"/>
              <a:ext cx="826136" cy="828024"/>
            </a:xfrm>
            <a:prstGeom prst="ellipse">
              <a:avLst/>
            </a:prstGeom>
            <a:solidFill>
              <a:srgbClr val="2C2E47"/>
            </a:solidFill>
            <a:ln w="9525">
              <a:solidFill>
                <a:schemeClr val="bg1"/>
              </a:solidFill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6" name="Oval 5"/>
            <p:cNvSpPr>
              <a:spLocks noChangeArrowheads="1"/>
            </p:cNvSpPr>
            <p:nvPr/>
          </p:nvSpPr>
          <p:spPr bwMode="auto">
            <a:xfrm>
              <a:off x="7044056" y="3345332"/>
              <a:ext cx="693738" cy="695325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cxnSp>
          <p:nvCxnSpPr>
            <p:cNvPr id="76" name="直接连接符 75"/>
            <p:cNvCxnSpPr>
              <a:stCxn id="67" idx="4"/>
            </p:cNvCxnSpPr>
            <p:nvPr/>
          </p:nvCxnSpPr>
          <p:spPr>
            <a:xfrm>
              <a:off x="7386638" y="4107006"/>
              <a:ext cx="0" cy="1272262"/>
            </a:xfrm>
            <a:prstGeom prst="line">
              <a:avLst/>
            </a:prstGeom>
            <a:ln w="6350">
              <a:solidFill>
                <a:schemeClr val="bg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Rectangle 14"/>
          <p:cNvSpPr>
            <a:spLocks noChangeArrowheads="1"/>
          </p:cNvSpPr>
          <p:nvPr/>
        </p:nvSpPr>
        <p:spPr bwMode="auto">
          <a:xfrm>
            <a:off x="482918" y="2141287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01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2" name="Rectangle 15"/>
          <p:cNvSpPr>
            <a:spLocks noChangeArrowheads="1"/>
          </p:cNvSpPr>
          <p:nvPr/>
        </p:nvSpPr>
        <p:spPr bwMode="auto">
          <a:xfrm>
            <a:off x="3854450" y="2143125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03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3" name="Rectangle 16"/>
          <p:cNvSpPr>
            <a:spLocks noChangeArrowheads="1"/>
          </p:cNvSpPr>
          <p:nvPr/>
        </p:nvSpPr>
        <p:spPr bwMode="auto">
          <a:xfrm>
            <a:off x="7170738" y="22098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smtClean="0">
                <a:solidFill>
                  <a:schemeClr val="bg1"/>
                </a:solidFill>
                <a:latin typeface="Arial" pitchFamily="34" charset="0"/>
              </a:rPr>
              <a:t>OPTION 05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4" name="Rectangle 17"/>
          <p:cNvSpPr>
            <a:spLocks noChangeArrowheads="1"/>
          </p:cNvSpPr>
          <p:nvPr/>
        </p:nvSpPr>
        <p:spPr bwMode="auto">
          <a:xfrm>
            <a:off x="5492750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04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5" name="Rectangle 18"/>
          <p:cNvSpPr>
            <a:spLocks noChangeArrowheads="1"/>
          </p:cNvSpPr>
          <p:nvPr/>
        </p:nvSpPr>
        <p:spPr bwMode="auto">
          <a:xfrm>
            <a:off x="2179638" y="1409700"/>
            <a:ext cx="1428750" cy="107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  <a:latin typeface="Arial" pitchFamily="34" charset="0"/>
              </a:rPr>
              <a:t>OPTION 02</a:t>
            </a:r>
          </a:p>
          <a:p>
            <a:pPr algn="ctr"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sp>
        <p:nvSpPr>
          <p:cNvPr id="46" name="Text Box 19"/>
          <p:cNvSpPr txBox="1">
            <a:spLocks noChangeArrowheads="1"/>
          </p:cNvSpPr>
          <p:nvPr/>
        </p:nvSpPr>
        <p:spPr bwMode="auto">
          <a:xfrm>
            <a:off x="1431347" y="3448804"/>
            <a:ext cx="579006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</a:t>
            </a:r>
            <a:r>
              <a:rPr lang="en-US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4</a:t>
            </a:r>
            <a:endParaRPr lang="zh-CN" altLang="zh-CN" sz="1600" dirty="0" smtClean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7" name="Text Box 20"/>
          <p:cNvSpPr txBox="1">
            <a:spLocks noChangeArrowheads="1"/>
          </p:cNvSpPr>
          <p:nvPr/>
        </p:nvSpPr>
        <p:spPr bwMode="auto">
          <a:xfrm>
            <a:off x="2844978" y="2753479"/>
            <a:ext cx="5870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</a:t>
            </a:r>
            <a:r>
              <a:rPr lang="en-US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5</a:t>
            </a:r>
            <a:endParaRPr lang="zh-CN" altLang="zh-CN" sz="1600" dirty="0" smtClean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8" name="Text Box 21"/>
          <p:cNvSpPr txBox="1">
            <a:spLocks noChangeArrowheads="1"/>
          </p:cNvSpPr>
          <p:nvPr/>
        </p:nvSpPr>
        <p:spPr bwMode="auto">
          <a:xfrm>
            <a:off x="4266902" y="3527896"/>
            <a:ext cx="587020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</a:t>
            </a:r>
            <a:r>
              <a:rPr lang="en-US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6</a:t>
            </a:r>
            <a:endParaRPr lang="zh-CN" altLang="zh-CN" sz="1600" dirty="0" smtClean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49" name="Text Box 22"/>
          <p:cNvSpPr txBox="1">
            <a:spLocks noChangeArrowheads="1"/>
          </p:cNvSpPr>
          <p:nvPr/>
        </p:nvSpPr>
        <p:spPr bwMode="auto">
          <a:xfrm>
            <a:off x="5697069" y="2815860"/>
            <a:ext cx="55656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</a:t>
            </a:r>
            <a:r>
              <a:rPr lang="en-US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7</a:t>
            </a:r>
            <a:endParaRPr lang="zh-CN" altLang="zh-CN" sz="1600" dirty="0" smtClean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50" name="Text Box 23"/>
          <p:cNvSpPr txBox="1">
            <a:spLocks noChangeArrowheads="1"/>
          </p:cNvSpPr>
          <p:nvPr/>
        </p:nvSpPr>
        <p:spPr bwMode="auto">
          <a:xfrm>
            <a:off x="7093929" y="3526559"/>
            <a:ext cx="585418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201</a:t>
            </a:r>
            <a:r>
              <a:rPr lang="en-US" altLang="zh-CN" sz="1600" dirty="0" smtClean="0">
                <a:solidFill>
                  <a:srgbClr val="FFFFFF"/>
                </a:solidFill>
                <a:latin typeface="Impact" panose="020B0806030902050204" pitchFamily="34" charset="0"/>
              </a:rPr>
              <a:t>8</a:t>
            </a:r>
            <a:endParaRPr lang="zh-CN" altLang="zh-CN" sz="1600" dirty="0" smtClean="0">
              <a:solidFill>
                <a:srgbClr val="FFFFFF"/>
              </a:solidFill>
              <a:latin typeface="Impact" panose="020B0806030902050204" pitchFamily="34" charset="0"/>
            </a:endParaRPr>
          </a:p>
        </p:txBody>
      </p:sp>
      <p:sp>
        <p:nvSpPr>
          <p:cNvPr id="37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8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 p14:presetBounceEnd="66667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 p14:presetBounceEnd="66667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 p14:presetBounceEnd="66667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4" fill="hold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4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1" presetClass="entr" presetSubtype="1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23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3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300"/>
                                            <p:tgtEl>
                                              <p:spTgt spid="4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6" presetClass="emph" presetSubtype="0" autoRev="1" fill="hold" grpId="1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animScale>
                                          <p:cBhvr>
                                            <p:cTn id="30" dur="150" fill="hold"/>
                                            <p:tgtEl>
                                              <p:spTgt spid="41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1" presetClass="entr" presetSubtype="1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41" dur="500"/>
                                            <p:tgtEl>
                                              <p:spTgt spid="3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2" presetID="53" presetClass="entr" presetSubtype="16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4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5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6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7" presetID="6" presetClass="emph" presetSubtype="0" autoRev="1" fill="hold" grpId="1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animScale>
                                          <p:cBhvr>
                                            <p:cTn id="48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4" fill="hold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4" fill="hold" grpId="0" nodeType="withEffect">
                                      <p:stCondLst>
                                        <p:cond delay="27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1" presetClass="entr" presetSubtype="1" fill="hold" grpId="0" nodeType="withEffect">
                                      <p:stCondLst>
                                        <p:cond delay="33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59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4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grpId="1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4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4" fill="hold" grpId="0" nodeType="withEffect">
                                      <p:stCondLst>
                                        <p:cond delay="38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1" presetClass="entr" presetSubtype="1" fill="hold" grpId="0" nodeType="withEffect">
                                      <p:stCondLst>
                                        <p:cond delay="44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77" dur="5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8" presetID="53" presetClass="entr" presetSubtype="16" fill="hold" grpId="0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0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1" dur="3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2" dur="300"/>
                                            <p:tgtEl>
                                              <p:spTgt spid="4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3" presetID="6" presetClass="emph" presetSubtype="0" autoRev="1" fill="hold" grpId="1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84" dur="150" fill="hold"/>
                                            <p:tgtEl>
                                              <p:spTgt spid="44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9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1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2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3" presetID="21" presetClass="entr" presetSubtype="1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9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heel(1)">
                                          <p:cBhvr>
                                            <p:cTn id="95" dur="500"/>
                                            <p:tgtEl>
                                              <p:spTgt spid="3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53" presetClass="entr" presetSubtype="16" fill="hold" grpId="0" nodeType="withEffect">
                                      <p:stCondLst>
                                        <p:cond delay="57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8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9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00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01" presetID="6" presetClass="emph" presetSubtype="0" autoRev="1" fill="hold" grpId="1" nodeType="withEffect">
                                      <p:stCondLst>
                                        <p:cond delay="6000"/>
                                      </p:stCondLst>
                                      <p:childTnLst>
                                        <p:animScale>
                                          <p:cBhvr>
                                            <p:cTn id="102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1" grpId="0" animBg="1"/>
          <p:bldP spid="33" grpId="0" animBg="1"/>
          <p:bldP spid="34" grpId="0" animBg="1"/>
          <p:bldP spid="35" grpId="0" animBg="1"/>
          <p:bldP spid="36" grpId="0" animBg="1"/>
          <p:bldP spid="41" grpId="0"/>
          <p:bldP spid="41" grpId="1"/>
          <p:bldP spid="42" grpId="0"/>
          <p:bldP spid="42" grpId="1"/>
          <p:bldP spid="43" grpId="0"/>
          <p:bldP spid="43" grpId="1"/>
          <p:bldP spid="44" grpId="0"/>
          <p:bldP spid="44" grpId="1"/>
          <p:bldP spid="45" grpId="0"/>
          <p:bldP spid="45" grpId="1"/>
          <p:bldP spid="46" grpId="0"/>
          <p:bldP spid="47" grpId="0"/>
          <p:bldP spid="48" grpId="0"/>
          <p:bldP spid="49" grpId="0"/>
          <p:bldP spid="50" grpId="0"/>
          <p:bldP spid="37" grpId="0"/>
          <p:bldP spid="38" grpId="0"/>
        </p:bldLst>
      </p:timing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31"/>
          <p:cNvSpPr>
            <a:spLocks/>
          </p:cNvSpPr>
          <p:nvPr/>
        </p:nvSpPr>
        <p:spPr bwMode="auto">
          <a:xfrm>
            <a:off x="4057650" y="1145727"/>
            <a:ext cx="1012825" cy="3671887"/>
          </a:xfrm>
          <a:custGeom>
            <a:avLst/>
            <a:gdLst>
              <a:gd name="T0" fmla="*/ 416 w 833"/>
              <a:gd name="T1" fmla="*/ 2194 h 3027"/>
              <a:gd name="T2" fmla="*/ 416 w 833"/>
              <a:gd name="T3" fmla="*/ 2194 h 3027"/>
              <a:gd name="T4" fmla="*/ 102 w 833"/>
              <a:gd name="T5" fmla="*/ 1879 h 3027"/>
              <a:gd name="T6" fmla="*/ 416 w 833"/>
              <a:gd name="T7" fmla="*/ 1564 h 3027"/>
              <a:gd name="T8" fmla="*/ 416 w 833"/>
              <a:gd name="T9" fmla="*/ 1564 h 3027"/>
              <a:gd name="T10" fmla="*/ 833 w 833"/>
              <a:gd name="T11" fmla="*/ 1148 h 3027"/>
              <a:gd name="T12" fmla="*/ 416 w 833"/>
              <a:gd name="T13" fmla="*/ 731 h 3027"/>
              <a:gd name="T14" fmla="*/ 416 w 833"/>
              <a:gd name="T15" fmla="*/ 731 h 3027"/>
              <a:gd name="T16" fmla="*/ 102 w 833"/>
              <a:gd name="T17" fmla="*/ 416 h 3027"/>
              <a:gd name="T18" fmla="*/ 416 w 833"/>
              <a:gd name="T19" fmla="*/ 102 h 3027"/>
              <a:gd name="T20" fmla="*/ 416 w 833"/>
              <a:gd name="T21" fmla="*/ 0 h 3027"/>
              <a:gd name="T22" fmla="*/ 0 w 833"/>
              <a:gd name="T23" fmla="*/ 416 h 3027"/>
              <a:gd name="T24" fmla="*/ 416 w 833"/>
              <a:gd name="T25" fmla="*/ 833 h 3027"/>
              <a:gd name="T26" fmla="*/ 416 w 833"/>
              <a:gd name="T27" fmla="*/ 833 h 3027"/>
              <a:gd name="T28" fmla="*/ 731 w 833"/>
              <a:gd name="T29" fmla="*/ 1148 h 3027"/>
              <a:gd name="T30" fmla="*/ 416 w 833"/>
              <a:gd name="T31" fmla="*/ 1462 h 3027"/>
              <a:gd name="T32" fmla="*/ 416 w 833"/>
              <a:gd name="T33" fmla="*/ 1462 h 3027"/>
              <a:gd name="T34" fmla="*/ 0 w 833"/>
              <a:gd name="T35" fmla="*/ 1879 h 3027"/>
              <a:gd name="T36" fmla="*/ 416 w 833"/>
              <a:gd name="T37" fmla="*/ 2296 h 3027"/>
              <a:gd name="T38" fmla="*/ 416 w 833"/>
              <a:gd name="T39" fmla="*/ 2296 h 3027"/>
              <a:gd name="T40" fmla="*/ 731 w 833"/>
              <a:gd name="T41" fmla="*/ 2610 h 3027"/>
              <a:gd name="T42" fmla="*/ 416 w 833"/>
              <a:gd name="T43" fmla="*/ 2925 h 3027"/>
              <a:gd name="T44" fmla="*/ 416 w 833"/>
              <a:gd name="T45" fmla="*/ 3027 h 3027"/>
              <a:gd name="T46" fmla="*/ 833 w 833"/>
              <a:gd name="T47" fmla="*/ 2610 h 3027"/>
              <a:gd name="T48" fmla="*/ 416 w 833"/>
              <a:gd name="T49" fmla="*/ 2194 h 302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833" h="3027">
                <a:moveTo>
                  <a:pt x="416" y="2194"/>
                </a:moveTo>
                <a:cubicBezTo>
                  <a:pt x="416" y="2194"/>
                  <a:pt x="416" y="2194"/>
                  <a:pt x="416" y="2194"/>
                </a:cubicBezTo>
                <a:cubicBezTo>
                  <a:pt x="243" y="2194"/>
                  <a:pt x="102" y="2053"/>
                  <a:pt x="102" y="1879"/>
                </a:cubicBezTo>
                <a:cubicBezTo>
                  <a:pt x="102" y="1705"/>
                  <a:pt x="243" y="1564"/>
                  <a:pt x="416" y="1564"/>
                </a:cubicBezTo>
                <a:cubicBezTo>
                  <a:pt x="416" y="1564"/>
                  <a:pt x="416" y="1564"/>
                  <a:pt x="416" y="1564"/>
                </a:cubicBezTo>
                <a:cubicBezTo>
                  <a:pt x="647" y="1564"/>
                  <a:pt x="833" y="1378"/>
                  <a:pt x="833" y="1148"/>
                </a:cubicBezTo>
                <a:cubicBezTo>
                  <a:pt x="833" y="918"/>
                  <a:pt x="647" y="731"/>
                  <a:pt x="416" y="731"/>
                </a:cubicBezTo>
                <a:cubicBezTo>
                  <a:pt x="416" y="731"/>
                  <a:pt x="416" y="731"/>
                  <a:pt x="416" y="731"/>
                </a:cubicBezTo>
                <a:cubicBezTo>
                  <a:pt x="243" y="731"/>
                  <a:pt x="102" y="590"/>
                  <a:pt x="102" y="416"/>
                </a:cubicBezTo>
                <a:cubicBezTo>
                  <a:pt x="102" y="243"/>
                  <a:pt x="243" y="102"/>
                  <a:pt x="416" y="102"/>
                </a:cubicBezTo>
                <a:cubicBezTo>
                  <a:pt x="416" y="0"/>
                  <a:pt x="416" y="0"/>
                  <a:pt x="416" y="0"/>
                </a:cubicBezTo>
                <a:cubicBezTo>
                  <a:pt x="186" y="0"/>
                  <a:pt x="0" y="186"/>
                  <a:pt x="0" y="416"/>
                </a:cubicBezTo>
                <a:cubicBezTo>
                  <a:pt x="0" y="646"/>
                  <a:pt x="186" y="833"/>
                  <a:pt x="416" y="833"/>
                </a:cubicBezTo>
                <a:cubicBezTo>
                  <a:pt x="416" y="833"/>
                  <a:pt x="416" y="833"/>
                  <a:pt x="416" y="833"/>
                </a:cubicBezTo>
                <a:cubicBezTo>
                  <a:pt x="590" y="833"/>
                  <a:pt x="731" y="974"/>
                  <a:pt x="731" y="1148"/>
                </a:cubicBezTo>
                <a:cubicBezTo>
                  <a:pt x="731" y="1321"/>
                  <a:pt x="590" y="1462"/>
                  <a:pt x="416" y="1462"/>
                </a:cubicBezTo>
                <a:cubicBezTo>
                  <a:pt x="416" y="1462"/>
                  <a:pt x="416" y="1462"/>
                  <a:pt x="416" y="1462"/>
                </a:cubicBezTo>
                <a:cubicBezTo>
                  <a:pt x="186" y="1462"/>
                  <a:pt x="0" y="1649"/>
                  <a:pt x="0" y="1879"/>
                </a:cubicBezTo>
                <a:cubicBezTo>
                  <a:pt x="0" y="2109"/>
                  <a:pt x="186" y="2296"/>
                  <a:pt x="416" y="2296"/>
                </a:cubicBezTo>
                <a:cubicBezTo>
                  <a:pt x="416" y="2296"/>
                  <a:pt x="416" y="2296"/>
                  <a:pt x="416" y="2296"/>
                </a:cubicBezTo>
                <a:cubicBezTo>
                  <a:pt x="590" y="2296"/>
                  <a:pt x="731" y="2437"/>
                  <a:pt x="731" y="2610"/>
                </a:cubicBezTo>
                <a:cubicBezTo>
                  <a:pt x="731" y="2784"/>
                  <a:pt x="590" y="2925"/>
                  <a:pt x="416" y="2925"/>
                </a:cubicBezTo>
                <a:cubicBezTo>
                  <a:pt x="416" y="3027"/>
                  <a:pt x="416" y="3027"/>
                  <a:pt x="416" y="3027"/>
                </a:cubicBezTo>
                <a:cubicBezTo>
                  <a:pt x="647" y="3027"/>
                  <a:pt x="833" y="2841"/>
                  <a:pt x="833" y="2610"/>
                </a:cubicBezTo>
                <a:cubicBezTo>
                  <a:pt x="833" y="2380"/>
                  <a:pt x="647" y="2194"/>
                  <a:pt x="416" y="2194"/>
                </a:cubicBez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9" name="Freeform 32"/>
          <p:cNvSpPr>
            <a:spLocks/>
          </p:cNvSpPr>
          <p:nvPr/>
        </p:nvSpPr>
        <p:spPr bwMode="auto">
          <a:xfrm>
            <a:off x="4968875" y="145370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0" name="Freeform 33"/>
          <p:cNvSpPr>
            <a:spLocks/>
          </p:cNvSpPr>
          <p:nvPr/>
        </p:nvSpPr>
        <p:spPr bwMode="auto">
          <a:xfrm>
            <a:off x="3906838" y="2337939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6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6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6"/>
                </a:lnTo>
                <a:lnTo>
                  <a:pt x="169" y="0"/>
                </a:lnTo>
                <a:lnTo>
                  <a:pt x="91" y="0"/>
                </a:lnTo>
                <a:lnTo>
                  <a:pt x="0" y="126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3" name="Freeform 34"/>
          <p:cNvSpPr>
            <a:spLocks/>
          </p:cNvSpPr>
          <p:nvPr/>
        </p:nvSpPr>
        <p:spPr bwMode="auto">
          <a:xfrm>
            <a:off x="3906838" y="4112764"/>
            <a:ext cx="268287" cy="398463"/>
          </a:xfrm>
          <a:custGeom>
            <a:avLst/>
            <a:gdLst>
              <a:gd name="T0" fmla="*/ 169 w 169"/>
              <a:gd name="T1" fmla="*/ 251 h 251"/>
              <a:gd name="T2" fmla="*/ 78 w 169"/>
              <a:gd name="T3" fmla="*/ 125 h 251"/>
              <a:gd name="T4" fmla="*/ 169 w 169"/>
              <a:gd name="T5" fmla="*/ 0 h 251"/>
              <a:gd name="T6" fmla="*/ 91 w 169"/>
              <a:gd name="T7" fmla="*/ 0 h 251"/>
              <a:gd name="T8" fmla="*/ 0 w 169"/>
              <a:gd name="T9" fmla="*/ 125 h 251"/>
              <a:gd name="T10" fmla="*/ 91 w 169"/>
              <a:gd name="T11" fmla="*/ 251 h 251"/>
              <a:gd name="T12" fmla="*/ 169 w 169"/>
              <a:gd name="T13" fmla="*/ 251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69" h="251">
                <a:moveTo>
                  <a:pt x="169" y="251"/>
                </a:moveTo>
                <a:lnTo>
                  <a:pt x="78" y="125"/>
                </a:lnTo>
                <a:lnTo>
                  <a:pt x="169" y="0"/>
                </a:lnTo>
                <a:lnTo>
                  <a:pt x="91" y="0"/>
                </a:lnTo>
                <a:lnTo>
                  <a:pt x="0" y="125"/>
                </a:lnTo>
                <a:lnTo>
                  <a:pt x="91" y="251"/>
                </a:lnTo>
                <a:lnTo>
                  <a:pt x="169" y="251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4" name="Freeform 35"/>
          <p:cNvSpPr>
            <a:spLocks/>
          </p:cNvSpPr>
          <p:nvPr/>
        </p:nvSpPr>
        <p:spPr bwMode="auto">
          <a:xfrm>
            <a:off x="4968875" y="3225352"/>
            <a:ext cx="269875" cy="398462"/>
          </a:xfrm>
          <a:custGeom>
            <a:avLst/>
            <a:gdLst>
              <a:gd name="T0" fmla="*/ 0 w 170"/>
              <a:gd name="T1" fmla="*/ 0 h 251"/>
              <a:gd name="T2" fmla="*/ 92 w 170"/>
              <a:gd name="T3" fmla="*/ 126 h 251"/>
              <a:gd name="T4" fmla="*/ 0 w 170"/>
              <a:gd name="T5" fmla="*/ 251 h 251"/>
              <a:gd name="T6" fmla="*/ 79 w 170"/>
              <a:gd name="T7" fmla="*/ 251 h 251"/>
              <a:gd name="T8" fmla="*/ 170 w 170"/>
              <a:gd name="T9" fmla="*/ 126 h 251"/>
              <a:gd name="T10" fmla="*/ 79 w 170"/>
              <a:gd name="T11" fmla="*/ 0 h 251"/>
              <a:gd name="T12" fmla="*/ 0 w 170"/>
              <a:gd name="T13" fmla="*/ 0 h 25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0" h="251">
                <a:moveTo>
                  <a:pt x="0" y="0"/>
                </a:moveTo>
                <a:lnTo>
                  <a:pt x="92" y="126"/>
                </a:lnTo>
                <a:lnTo>
                  <a:pt x="0" y="251"/>
                </a:lnTo>
                <a:lnTo>
                  <a:pt x="79" y="251"/>
                </a:lnTo>
                <a:lnTo>
                  <a:pt x="170" y="126"/>
                </a:lnTo>
                <a:lnTo>
                  <a:pt x="79" y="0"/>
                </a:lnTo>
                <a:lnTo>
                  <a:pt x="0" y="0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32" name="Rectangle 53"/>
          <p:cNvSpPr>
            <a:spLocks noChangeArrowheads="1"/>
          </p:cNvSpPr>
          <p:nvPr/>
        </p:nvSpPr>
        <p:spPr bwMode="auto">
          <a:xfrm>
            <a:off x="5435600" y="1358452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3" name="Rectangle 54"/>
          <p:cNvSpPr>
            <a:spLocks noChangeArrowheads="1"/>
          </p:cNvSpPr>
          <p:nvPr/>
        </p:nvSpPr>
        <p:spPr bwMode="auto">
          <a:xfrm>
            <a:off x="5435600" y="3128514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F7BA3B"/>
                </a:solidFill>
                <a:latin typeface="Impact" panose="020B0806030902050204" pitchFamily="34" charset="0"/>
              </a:rPr>
              <a:t>THREE</a:t>
            </a:r>
            <a:endParaRPr lang="zh-CN" altLang="en-US" sz="1200" dirty="0">
              <a:solidFill>
                <a:srgbClr val="F7BA3B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4" name="Rectangle 55"/>
          <p:cNvSpPr>
            <a:spLocks noChangeArrowheads="1"/>
          </p:cNvSpPr>
          <p:nvPr/>
        </p:nvSpPr>
        <p:spPr bwMode="auto">
          <a:xfrm>
            <a:off x="773113" y="2255389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ADD072"/>
                </a:solidFill>
                <a:latin typeface="Impact" panose="020B0806030902050204" pitchFamily="34" charset="0"/>
              </a:rPr>
              <a:t>TWO</a:t>
            </a:r>
            <a:endParaRPr lang="zh-CN" altLang="en-US" sz="1200" dirty="0">
              <a:solidFill>
                <a:srgbClr val="ADD072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35" name="Rectangle 56"/>
          <p:cNvSpPr>
            <a:spLocks noChangeArrowheads="1"/>
          </p:cNvSpPr>
          <p:nvPr/>
        </p:nvSpPr>
        <p:spPr bwMode="auto">
          <a:xfrm>
            <a:off x="773113" y="4025452"/>
            <a:ext cx="2952750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DA634F"/>
                </a:solidFill>
                <a:latin typeface="Impact" panose="020B0806030902050204" pitchFamily="34" charset="0"/>
              </a:rPr>
              <a:t>FOUR</a:t>
            </a:r>
            <a:endParaRPr lang="zh-CN" altLang="en-US" sz="1200" dirty="0">
              <a:solidFill>
                <a:srgbClr val="DA634F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43" name="组合 42"/>
          <p:cNvGrpSpPr/>
          <p:nvPr/>
        </p:nvGrpSpPr>
        <p:grpSpPr>
          <a:xfrm>
            <a:off x="4256087" y="4000899"/>
            <a:ext cx="630238" cy="628544"/>
            <a:chOff x="4256087" y="4000899"/>
            <a:chExt cx="630238" cy="628544"/>
          </a:xfrm>
        </p:grpSpPr>
        <p:sp>
          <p:nvSpPr>
            <p:cNvPr id="41" name="Oval 27"/>
            <p:cNvSpPr>
              <a:spLocks noChangeArrowheads="1"/>
            </p:cNvSpPr>
            <p:nvPr/>
          </p:nvSpPr>
          <p:spPr bwMode="auto">
            <a:xfrm>
              <a:off x="4319927" y="4066036"/>
              <a:ext cx="502558" cy="499856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7" name="Oval 30"/>
            <p:cNvSpPr>
              <a:spLocks noChangeArrowheads="1"/>
            </p:cNvSpPr>
            <p:nvPr/>
          </p:nvSpPr>
          <p:spPr bwMode="auto">
            <a:xfrm>
              <a:off x="4256087" y="4000899"/>
              <a:ext cx="630238" cy="62854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6" name="Group 52"/>
          <p:cNvGrpSpPr>
            <a:grpSpLocks/>
          </p:cNvGrpSpPr>
          <p:nvPr/>
        </p:nvGrpSpPr>
        <p:grpSpPr bwMode="auto">
          <a:xfrm>
            <a:off x="4491038" y="4190552"/>
            <a:ext cx="177800" cy="242887"/>
            <a:chOff x="2829" y="2517"/>
            <a:chExt cx="112" cy="153"/>
          </a:xfrm>
        </p:grpSpPr>
        <p:sp>
          <p:nvSpPr>
            <p:cNvPr id="27" name="Freeform 44"/>
            <p:cNvSpPr>
              <a:spLocks noEditPoints="1"/>
            </p:cNvSpPr>
            <p:nvPr/>
          </p:nvSpPr>
          <p:spPr bwMode="auto">
            <a:xfrm>
              <a:off x="2829" y="2517"/>
              <a:ext cx="112" cy="153"/>
            </a:xfrm>
            <a:custGeom>
              <a:avLst/>
              <a:gdLst>
                <a:gd name="T0" fmla="*/ 112 w 112"/>
                <a:gd name="T1" fmla="*/ 30 h 153"/>
                <a:gd name="T2" fmla="*/ 82 w 112"/>
                <a:gd name="T3" fmla="*/ 0 h 153"/>
                <a:gd name="T4" fmla="*/ 0 w 112"/>
                <a:gd name="T5" fmla="*/ 0 h 153"/>
                <a:gd name="T6" fmla="*/ 0 w 112"/>
                <a:gd name="T7" fmla="*/ 153 h 153"/>
                <a:gd name="T8" fmla="*/ 112 w 112"/>
                <a:gd name="T9" fmla="*/ 153 h 153"/>
                <a:gd name="T10" fmla="*/ 112 w 112"/>
                <a:gd name="T11" fmla="*/ 30 h 153"/>
                <a:gd name="T12" fmla="*/ 99 w 112"/>
                <a:gd name="T13" fmla="*/ 34 h 153"/>
                <a:gd name="T14" fmla="*/ 79 w 112"/>
                <a:gd name="T15" fmla="*/ 34 h 153"/>
                <a:gd name="T16" fmla="*/ 79 w 112"/>
                <a:gd name="T17" fmla="*/ 14 h 153"/>
                <a:gd name="T18" fmla="*/ 99 w 112"/>
                <a:gd name="T19" fmla="*/ 34 h 153"/>
                <a:gd name="T20" fmla="*/ 99 w 112"/>
                <a:gd name="T21" fmla="*/ 141 h 153"/>
                <a:gd name="T22" fmla="*/ 12 w 112"/>
                <a:gd name="T23" fmla="*/ 141 h 153"/>
                <a:gd name="T24" fmla="*/ 12 w 112"/>
                <a:gd name="T25" fmla="*/ 12 h 153"/>
                <a:gd name="T26" fmla="*/ 67 w 112"/>
                <a:gd name="T27" fmla="*/ 12 h 153"/>
                <a:gd name="T28" fmla="*/ 67 w 112"/>
                <a:gd name="T29" fmla="*/ 46 h 153"/>
                <a:gd name="T30" fmla="*/ 99 w 112"/>
                <a:gd name="T31" fmla="*/ 46 h 153"/>
                <a:gd name="T32" fmla="*/ 99 w 112"/>
                <a:gd name="T33" fmla="*/ 141 h 1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2" h="153">
                  <a:moveTo>
                    <a:pt x="112" y="30"/>
                  </a:moveTo>
                  <a:lnTo>
                    <a:pt x="82" y="0"/>
                  </a:lnTo>
                  <a:lnTo>
                    <a:pt x="0" y="0"/>
                  </a:lnTo>
                  <a:lnTo>
                    <a:pt x="0" y="153"/>
                  </a:lnTo>
                  <a:lnTo>
                    <a:pt x="112" y="153"/>
                  </a:lnTo>
                  <a:lnTo>
                    <a:pt x="112" y="30"/>
                  </a:lnTo>
                  <a:close/>
                  <a:moveTo>
                    <a:pt x="99" y="34"/>
                  </a:moveTo>
                  <a:lnTo>
                    <a:pt x="79" y="34"/>
                  </a:lnTo>
                  <a:lnTo>
                    <a:pt x="79" y="14"/>
                  </a:lnTo>
                  <a:lnTo>
                    <a:pt x="99" y="34"/>
                  </a:lnTo>
                  <a:close/>
                  <a:moveTo>
                    <a:pt x="99" y="141"/>
                  </a:moveTo>
                  <a:lnTo>
                    <a:pt x="12" y="141"/>
                  </a:lnTo>
                  <a:lnTo>
                    <a:pt x="12" y="12"/>
                  </a:lnTo>
                  <a:lnTo>
                    <a:pt x="67" y="12"/>
                  </a:lnTo>
                  <a:lnTo>
                    <a:pt x="67" y="46"/>
                  </a:lnTo>
                  <a:lnTo>
                    <a:pt x="99" y="46"/>
                  </a:lnTo>
                  <a:lnTo>
                    <a:pt x="99" y="141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Rectangle 45"/>
            <p:cNvSpPr>
              <a:spLocks noChangeArrowheads="1"/>
            </p:cNvSpPr>
            <p:nvPr/>
          </p:nvSpPr>
          <p:spPr bwMode="auto">
            <a:xfrm>
              <a:off x="2850" y="2557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Rectangle 46"/>
            <p:cNvSpPr>
              <a:spLocks noChangeArrowheads="1"/>
            </p:cNvSpPr>
            <p:nvPr/>
          </p:nvSpPr>
          <p:spPr bwMode="auto">
            <a:xfrm>
              <a:off x="2850" y="2579"/>
              <a:ext cx="70" cy="7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Rectangle 47"/>
            <p:cNvSpPr>
              <a:spLocks noChangeArrowheads="1"/>
            </p:cNvSpPr>
            <p:nvPr/>
          </p:nvSpPr>
          <p:spPr bwMode="auto">
            <a:xfrm>
              <a:off x="2850" y="2602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Rectangle 48"/>
            <p:cNvSpPr>
              <a:spLocks noChangeArrowheads="1"/>
            </p:cNvSpPr>
            <p:nvPr/>
          </p:nvSpPr>
          <p:spPr bwMode="auto">
            <a:xfrm>
              <a:off x="2850" y="2625"/>
              <a:ext cx="70" cy="6"/>
            </a:xfrm>
            <a:prstGeom prst="rect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4256087" y="3113486"/>
            <a:ext cx="630238" cy="628544"/>
            <a:chOff x="4256087" y="3113486"/>
            <a:chExt cx="630238" cy="628544"/>
          </a:xfrm>
        </p:grpSpPr>
        <p:sp>
          <p:nvSpPr>
            <p:cNvPr id="40" name="Oval 27"/>
            <p:cNvSpPr>
              <a:spLocks noChangeArrowheads="1"/>
            </p:cNvSpPr>
            <p:nvPr/>
          </p:nvSpPr>
          <p:spPr bwMode="auto">
            <a:xfrm>
              <a:off x="4319927" y="3177830"/>
              <a:ext cx="502558" cy="499856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6" name="Oval 29"/>
            <p:cNvSpPr>
              <a:spLocks noChangeArrowheads="1"/>
            </p:cNvSpPr>
            <p:nvPr/>
          </p:nvSpPr>
          <p:spPr bwMode="auto">
            <a:xfrm>
              <a:off x="4256087" y="3113486"/>
              <a:ext cx="630238" cy="628544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3" name="Group 51"/>
          <p:cNvGrpSpPr>
            <a:grpSpLocks/>
          </p:cNvGrpSpPr>
          <p:nvPr/>
        </p:nvGrpSpPr>
        <p:grpSpPr bwMode="auto">
          <a:xfrm>
            <a:off x="4446588" y="3338064"/>
            <a:ext cx="215900" cy="174625"/>
            <a:chOff x="2801" y="1980"/>
            <a:chExt cx="136" cy="110"/>
          </a:xfrm>
        </p:grpSpPr>
        <p:sp>
          <p:nvSpPr>
            <p:cNvPr id="24" name="Freeform 42"/>
            <p:cNvSpPr>
              <a:spLocks noEditPoints="1"/>
            </p:cNvSpPr>
            <p:nvPr/>
          </p:nvSpPr>
          <p:spPr bwMode="auto">
            <a:xfrm>
              <a:off x="2801" y="2016"/>
              <a:ext cx="122" cy="74"/>
            </a:xfrm>
            <a:custGeom>
              <a:avLst/>
              <a:gdLst>
                <a:gd name="T0" fmla="*/ 34 w 122"/>
                <a:gd name="T1" fmla="*/ 28 h 74"/>
                <a:gd name="T2" fmla="*/ 34 w 122"/>
                <a:gd name="T3" fmla="*/ 74 h 74"/>
                <a:gd name="T4" fmla="*/ 54 w 122"/>
                <a:gd name="T5" fmla="*/ 74 h 74"/>
                <a:gd name="T6" fmla="*/ 54 w 122"/>
                <a:gd name="T7" fmla="*/ 29 h 74"/>
                <a:gd name="T8" fmla="*/ 44 w 122"/>
                <a:gd name="T9" fmla="*/ 20 h 74"/>
                <a:gd name="T10" fmla="*/ 34 w 122"/>
                <a:gd name="T11" fmla="*/ 28 h 74"/>
                <a:gd name="T12" fmla="*/ 0 w 122"/>
                <a:gd name="T13" fmla="*/ 74 h 74"/>
                <a:gd name="T14" fmla="*/ 20 w 122"/>
                <a:gd name="T15" fmla="*/ 74 h 74"/>
                <a:gd name="T16" fmla="*/ 20 w 122"/>
                <a:gd name="T17" fmla="*/ 39 h 74"/>
                <a:gd name="T18" fmla="*/ 0 w 122"/>
                <a:gd name="T19" fmla="*/ 56 h 74"/>
                <a:gd name="T20" fmla="*/ 0 w 122"/>
                <a:gd name="T21" fmla="*/ 74 h 74"/>
                <a:gd name="T22" fmla="*/ 102 w 122"/>
                <a:gd name="T23" fmla="*/ 18 h 74"/>
                <a:gd name="T24" fmla="*/ 102 w 122"/>
                <a:gd name="T25" fmla="*/ 74 h 74"/>
                <a:gd name="T26" fmla="*/ 122 w 122"/>
                <a:gd name="T27" fmla="*/ 74 h 74"/>
                <a:gd name="T28" fmla="*/ 122 w 122"/>
                <a:gd name="T29" fmla="*/ 0 h 74"/>
                <a:gd name="T30" fmla="*/ 102 w 122"/>
                <a:gd name="T31" fmla="*/ 18 h 74"/>
                <a:gd name="T32" fmla="*/ 67 w 122"/>
                <a:gd name="T33" fmla="*/ 40 h 74"/>
                <a:gd name="T34" fmla="*/ 67 w 122"/>
                <a:gd name="T35" fmla="*/ 74 h 74"/>
                <a:gd name="T36" fmla="*/ 88 w 122"/>
                <a:gd name="T37" fmla="*/ 74 h 74"/>
                <a:gd name="T38" fmla="*/ 88 w 122"/>
                <a:gd name="T39" fmla="*/ 29 h 74"/>
                <a:gd name="T40" fmla="*/ 72 w 122"/>
                <a:gd name="T41" fmla="*/ 43 h 74"/>
                <a:gd name="T42" fmla="*/ 67 w 122"/>
                <a:gd name="T43" fmla="*/ 40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122" h="74">
                  <a:moveTo>
                    <a:pt x="34" y="28"/>
                  </a:moveTo>
                  <a:lnTo>
                    <a:pt x="34" y="74"/>
                  </a:lnTo>
                  <a:lnTo>
                    <a:pt x="54" y="74"/>
                  </a:lnTo>
                  <a:lnTo>
                    <a:pt x="54" y="29"/>
                  </a:lnTo>
                  <a:lnTo>
                    <a:pt x="44" y="20"/>
                  </a:lnTo>
                  <a:lnTo>
                    <a:pt x="34" y="28"/>
                  </a:lnTo>
                  <a:close/>
                  <a:moveTo>
                    <a:pt x="0" y="74"/>
                  </a:moveTo>
                  <a:lnTo>
                    <a:pt x="20" y="74"/>
                  </a:lnTo>
                  <a:lnTo>
                    <a:pt x="20" y="39"/>
                  </a:lnTo>
                  <a:lnTo>
                    <a:pt x="0" y="56"/>
                  </a:lnTo>
                  <a:lnTo>
                    <a:pt x="0" y="74"/>
                  </a:lnTo>
                  <a:close/>
                  <a:moveTo>
                    <a:pt x="102" y="18"/>
                  </a:moveTo>
                  <a:lnTo>
                    <a:pt x="102" y="74"/>
                  </a:lnTo>
                  <a:lnTo>
                    <a:pt x="122" y="74"/>
                  </a:lnTo>
                  <a:lnTo>
                    <a:pt x="122" y="0"/>
                  </a:lnTo>
                  <a:lnTo>
                    <a:pt x="102" y="18"/>
                  </a:lnTo>
                  <a:close/>
                  <a:moveTo>
                    <a:pt x="67" y="40"/>
                  </a:moveTo>
                  <a:lnTo>
                    <a:pt x="67" y="74"/>
                  </a:lnTo>
                  <a:lnTo>
                    <a:pt x="88" y="74"/>
                  </a:lnTo>
                  <a:lnTo>
                    <a:pt x="88" y="29"/>
                  </a:lnTo>
                  <a:lnTo>
                    <a:pt x="72" y="43"/>
                  </a:lnTo>
                  <a:lnTo>
                    <a:pt x="67" y="4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43"/>
            <p:cNvSpPr>
              <a:spLocks/>
            </p:cNvSpPr>
            <p:nvPr/>
          </p:nvSpPr>
          <p:spPr bwMode="auto">
            <a:xfrm>
              <a:off x="2801" y="1980"/>
              <a:ext cx="136" cy="79"/>
            </a:xfrm>
            <a:custGeom>
              <a:avLst/>
              <a:gdLst>
                <a:gd name="T0" fmla="*/ 136 w 136"/>
                <a:gd name="T1" fmla="*/ 0 h 79"/>
                <a:gd name="T2" fmla="*/ 96 w 136"/>
                <a:gd name="T3" fmla="*/ 0 h 79"/>
                <a:gd name="T4" fmla="*/ 113 w 136"/>
                <a:gd name="T5" fmla="*/ 16 h 79"/>
                <a:gd name="T6" fmla="*/ 72 w 136"/>
                <a:gd name="T7" fmla="*/ 52 h 79"/>
                <a:gd name="T8" fmla="*/ 44 w 136"/>
                <a:gd name="T9" fmla="*/ 28 h 79"/>
                <a:gd name="T10" fmla="*/ 0 w 136"/>
                <a:gd name="T11" fmla="*/ 64 h 79"/>
                <a:gd name="T12" fmla="*/ 0 w 136"/>
                <a:gd name="T13" fmla="*/ 79 h 79"/>
                <a:gd name="T14" fmla="*/ 44 w 136"/>
                <a:gd name="T15" fmla="*/ 43 h 79"/>
                <a:gd name="T16" fmla="*/ 72 w 136"/>
                <a:gd name="T17" fmla="*/ 67 h 79"/>
                <a:gd name="T18" fmla="*/ 122 w 136"/>
                <a:gd name="T19" fmla="*/ 25 h 79"/>
                <a:gd name="T20" fmla="*/ 136 w 136"/>
                <a:gd name="T21" fmla="*/ 38 h 79"/>
                <a:gd name="T22" fmla="*/ 136 w 136"/>
                <a:gd name="T23" fmla="*/ 0 h 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36" h="79">
                  <a:moveTo>
                    <a:pt x="136" y="0"/>
                  </a:moveTo>
                  <a:lnTo>
                    <a:pt x="96" y="0"/>
                  </a:lnTo>
                  <a:lnTo>
                    <a:pt x="113" y="16"/>
                  </a:lnTo>
                  <a:lnTo>
                    <a:pt x="72" y="52"/>
                  </a:lnTo>
                  <a:lnTo>
                    <a:pt x="44" y="28"/>
                  </a:lnTo>
                  <a:lnTo>
                    <a:pt x="0" y="64"/>
                  </a:lnTo>
                  <a:lnTo>
                    <a:pt x="0" y="79"/>
                  </a:lnTo>
                  <a:lnTo>
                    <a:pt x="44" y="43"/>
                  </a:lnTo>
                  <a:lnTo>
                    <a:pt x="72" y="67"/>
                  </a:lnTo>
                  <a:lnTo>
                    <a:pt x="122" y="25"/>
                  </a:lnTo>
                  <a:lnTo>
                    <a:pt x="136" y="38"/>
                  </a:lnTo>
                  <a:lnTo>
                    <a:pt x="136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4256881" y="2222899"/>
            <a:ext cx="630238" cy="628544"/>
            <a:chOff x="4256881" y="2222899"/>
            <a:chExt cx="630238" cy="628544"/>
          </a:xfrm>
        </p:grpSpPr>
        <p:sp>
          <p:nvSpPr>
            <p:cNvPr id="39" name="Oval 27"/>
            <p:cNvSpPr>
              <a:spLocks noChangeArrowheads="1"/>
            </p:cNvSpPr>
            <p:nvPr/>
          </p:nvSpPr>
          <p:spPr bwMode="auto">
            <a:xfrm>
              <a:off x="4319927" y="2286795"/>
              <a:ext cx="502558" cy="49985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5" name="Oval 28"/>
            <p:cNvSpPr>
              <a:spLocks noChangeArrowheads="1"/>
            </p:cNvSpPr>
            <p:nvPr/>
          </p:nvSpPr>
          <p:spPr bwMode="auto">
            <a:xfrm>
              <a:off x="4256881" y="2222899"/>
              <a:ext cx="630238" cy="62854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5" name="Group 50"/>
          <p:cNvGrpSpPr>
            <a:grpSpLocks/>
          </p:cNvGrpSpPr>
          <p:nvPr/>
        </p:nvGrpSpPr>
        <p:grpSpPr bwMode="auto">
          <a:xfrm>
            <a:off x="4459288" y="2430014"/>
            <a:ext cx="227012" cy="215900"/>
            <a:chOff x="2809" y="1408"/>
            <a:chExt cx="143" cy="136"/>
          </a:xfrm>
        </p:grpSpPr>
        <p:sp>
          <p:nvSpPr>
            <p:cNvPr id="16" name="Freeform 36"/>
            <p:cNvSpPr>
              <a:spLocks/>
            </p:cNvSpPr>
            <p:nvPr/>
          </p:nvSpPr>
          <p:spPr bwMode="auto">
            <a:xfrm>
              <a:off x="2884" y="1457"/>
              <a:ext cx="68" cy="66"/>
            </a:xfrm>
            <a:custGeom>
              <a:avLst/>
              <a:gdLst>
                <a:gd name="T0" fmla="*/ 75 w 88"/>
                <a:gd name="T1" fmla="*/ 30 h 86"/>
                <a:gd name="T2" fmla="*/ 58 w 88"/>
                <a:gd name="T3" fmla="*/ 30 h 86"/>
                <a:gd name="T4" fmla="*/ 58 w 88"/>
                <a:gd name="T5" fmla="*/ 13 h 86"/>
                <a:gd name="T6" fmla="*/ 44 w 88"/>
                <a:gd name="T7" fmla="*/ 0 h 86"/>
                <a:gd name="T8" fmla="*/ 31 w 88"/>
                <a:gd name="T9" fmla="*/ 13 h 86"/>
                <a:gd name="T10" fmla="*/ 31 w 88"/>
                <a:gd name="T11" fmla="*/ 30 h 86"/>
                <a:gd name="T12" fmla="*/ 14 w 88"/>
                <a:gd name="T13" fmla="*/ 30 h 86"/>
                <a:gd name="T14" fmla="*/ 0 w 88"/>
                <a:gd name="T15" fmla="*/ 43 h 86"/>
                <a:gd name="T16" fmla="*/ 14 w 88"/>
                <a:gd name="T17" fmla="*/ 56 h 86"/>
                <a:gd name="T18" fmla="*/ 31 w 88"/>
                <a:gd name="T19" fmla="*/ 56 h 86"/>
                <a:gd name="T20" fmla="*/ 31 w 88"/>
                <a:gd name="T21" fmla="*/ 73 h 86"/>
                <a:gd name="T22" fmla="*/ 44 w 88"/>
                <a:gd name="T23" fmla="*/ 86 h 86"/>
                <a:gd name="T24" fmla="*/ 58 w 88"/>
                <a:gd name="T25" fmla="*/ 73 h 86"/>
                <a:gd name="T26" fmla="*/ 58 w 88"/>
                <a:gd name="T27" fmla="*/ 56 h 86"/>
                <a:gd name="T28" fmla="*/ 75 w 88"/>
                <a:gd name="T29" fmla="*/ 56 h 86"/>
                <a:gd name="T30" fmla="*/ 88 w 88"/>
                <a:gd name="T31" fmla="*/ 43 h 86"/>
                <a:gd name="T32" fmla="*/ 75 w 88"/>
                <a:gd name="T33" fmla="*/ 30 h 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88" h="86">
                  <a:moveTo>
                    <a:pt x="75" y="30"/>
                  </a:moveTo>
                  <a:cubicBezTo>
                    <a:pt x="58" y="30"/>
                    <a:pt x="58" y="30"/>
                    <a:pt x="58" y="30"/>
                  </a:cubicBezTo>
                  <a:cubicBezTo>
                    <a:pt x="58" y="13"/>
                    <a:pt x="58" y="13"/>
                    <a:pt x="58" y="13"/>
                  </a:cubicBezTo>
                  <a:cubicBezTo>
                    <a:pt x="58" y="6"/>
                    <a:pt x="52" y="0"/>
                    <a:pt x="44" y="0"/>
                  </a:cubicBezTo>
                  <a:cubicBezTo>
                    <a:pt x="37" y="0"/>
                    <a:pt x="31" y="6"/>
                    <a:pt x="31" y="13"/>
                  </a:cubicBezTo>
                  <a:cubicBezTo>
                    <a:pt x="31" y="30"/>
                    <a:pt x="31" y="30"/>
                    <a:pt x="31" y="30"/>
                  </a:cubicBezTo>
                  <a:cubicBezTo>
                    <a:pt x="14" y="30"/>
                    <a:pt x="14" y="30"/>
                    <a:pt x="14" y="30"/>
                  </a:cubicBezTo>
                  <a:cubicBezTo>
                    <a:pt x="6" y="30"/>
                    <a:pt x="0" y="36"/>
                    <a:pt x="0" y="43"/>
                  </a:cubicBezTo>
                  <a:cubicBezTo>
                    <a:pt x="0" y="50"/>
                    <a:pt x="6" y="56"/>
                    <a:pt x="14" y="56"/>
                  </a:cubicBezTo>
                  <a:cubicBezTo>
                    <a:pt x="31" y="56"/>
                    <a:pt x="31" y="56"/>
                    <a:pt x="31" y="56"/>
                  </a:cubicBezTo>
                  <a:cubicBezTo>
                    <a:pt x="31" y="73"/>
                    <a:pt x="31" y="73"/>
                    <a:pt x="31" y="73"/>
                  </a:cubicBezTo>
                  <a:cubicBezTo>
                    <a:pt x="31" y="80"/>
                    <a:pt x="37" y="86"/>
                    <a:pt x="44" y="86"/>
                  </a:cubicBezTo>
                  <a:cubicBezTo>
                    <a:pt x="52" y="86"/>
                    <a:pt x="58" y="80"/>
                    <a:pt x="58" y="73"/>
                  </a:cubicBezTo>
                  <a:cubicBezTo>
                    <a:pt x="58" y="56"/>
                    <a:pt x="58" y="56"/>
                    <a:pt x="58" y="56"/>
                  </a:cubicBezTo>
                  <a:cubicBezTo>
                    <a:pt x="75" y="56"/>
                    <a:pt x="75" y="56"/>
                    <a:pt x="75" y="56"/>
                  </a:cubicBezTo>
                  <a:cubicBezTo>
                    <a:pt x="82" y="56"/>
                    <a:pt x="88" y="50"/>
                    <a:pt x="88" y="43"/>
                  </a:cubicBezTo>
                  <a:cubicBezTo>
                    <a:pt x="88" y="36"/>
                    <a:pt x="82" y="30"/>
                    <a:pt x="75" y="30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7"/>
            <p:cNvSpPr>
              <a:spLocks noEditPoints="1"/>
            </p:cNvSpPr>
            <p:nvPr/>
          </p:nvSpPr>
          <p:spPr bwMode="auto">
            <a:xfrm>
              <a:off x="2809" y="1408"/>
              <a:ext cx="105" cy="136"/>
            </a:xfrm>
            <a:custGeom>
              <a:avLst/>
              <a:gdLst>
                <a:gd name="T0" fmla="*/ 70 w 138"/>
                <a:gd name="T1" fmla="*/ 68 h 178"/>
                <a:gd name="T2" fmla="*/ 105 w 138"/>
                <a:gd name="T3" fmla="*/ 34 h 178"/>
                <a:gd name="T4" fmla="*/ 70 w 138"/>
                <a:gd name="T5" fmla="*/ 0 h 178"/>
                <a:gd name="T6" fmla="*/ 35 w 138"/>
                <a:gd name="T7" fmla="*/ 34 h 178"/>
                <a:gd name="T8" fmla="*/ 70 w 138"/>
                <a:gd name="T9" fmla="*/ 68 h 178"/>
                <a:gd name="T10" fmla="*/ 138 w 138"/>
                <a:gd name="T11" fmla="*/ 165 h 178"/>
                <a:gd name="T12" fmla="*/ 110 w 138"/>
                <a:gd name="T13" fmla="*/ 135 h 178"/>
                <a:gd name="T14" fmla="*/ 80 w 138"/>
                <a:gd name="T15" fmla="*/ 108 h 178"/>
                <a:gd name="T16" fmla="*/ 98 w 138"/>
                <a:gd name="T17" fmla="*/ 87 h 178"/>
                <a:gd name="T18" fmla="*/ 69 w 138"/>
                <a:gd name="T19" fmla="*/ 78 h 178"/>
                <a:gd name="T20" fmla="*/ 0 w 138"/>
                <a:gd name="T21" fmla="*/ 173 h 178"/>
                <a:gd name="T22" fmla="*/ 0 w 138"/>
                <a:gd name="T23" fmla="*/ 178 h 178"/>
                <a:gd name="T24" fmla="*/ 138 w 138"/>
                <a:gd name="T25" fmla="*/ 178 h 178"/>
                <a:gd name="T26" fmla="*/ 138 w 138"/>
                <a:gd name="T27" fmla="*/ 173 h 178"/>
                <a:gd name="T28" fmla="*/ 138 w 138"/>
                <a:gd name="T29" fmla="*/ 165 h 1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8" h="178">
                  <a:moveTo>
                    <a:pt x="70" y="68"/>
                  </a:moveTo>
                  <a:cubicBezTo>
                    <a:pt x="89" y="68"/>
                    <a:pt x="105" y="53"/>
                    <a:pt x="105" y="34"/>
                  </a:cubicBezTo>
                  <a:cubicBezTo>
                    <a:pt x="105" y="15"/>
                    <a:pt x="89" y="0"/>
                    <a:pt x="70" y="0"/>
                  </a:cubicBezTo>
                  <a:cubicBezTo>
                    <a:pt x="50" y="0"/>
                    <a:pt x="35" y="15"/>
                    <a:pt x="35" y="34"/>
                  </a:cubicBezTo>
                  <a:cubicBezTo>
                    <a:pt x="35" y="53"/>
                    <a:pt x="50" y="68"/>
                    <a:pt x="70" y="68"/>
                  </a:cubicBezTo>
                  <a:close/>
                  <a:moveTo>
                    <a:pt x="138" y="165"/>
                  </a:moveTo>
                  <a:cubicBezTo>
                    <a:pt x="128" y="165"/>
                    <a:pt x="110" y="161"/>
                    <a:pt x="110" y="135"/>
                  </a:cubicBezTo>
                  <a:cubicBezTo>
                    <a:pt x="110" y="135"/>
                    <a:pt x="77" y="138"/>
                    <a:pt x="80" y="108"/>
                  </a:cubicBezTo>
                  <a:cubicBezTo>
                    <a:pt x="81" y="95"/>
                    <a:pt x="90" y="89"/>
                    <a:pt x="98" y="87"/>
                  </a:cubicBezTo>
                  <a:cubicBezTo>
                    <a:pt x="89" y="81"/>
                    <a:pt x="80" y="78"/>
                    <a:pt x="69" y="78"/>
                  </a:cubicBezTo>
                  <a:cubicBezTo>
                    <a:pt x="31" y="78"/>
                    <a:pt x="0" y="120"/>
                    <a:pt x="0" y="173"/>
                  </a:cubicBezTo>
                  <a:cubicBezTo>
                    <a:pt x="0" y="174"/>
                    <a:pt x="0" y="176"/>
                    <a:pt x="0" y="178"/>
                  </a:cubicBezTo>
                  <a:cubicBezTo>
                    <a:pt x="138" y="178"/>
                    <a:pt x="138" y="178"/>
                    <a:pt x="138" y="178"/>
                  </a:cubicBezTo>
                  <a:cubicBezTo>
                    <a:pt x="138" y="176"/>
                    <a:pt x="138" y="174"/>
                    <a:pt x="138" y="173"/>
                  </a:cubicBezTo>
                  <a:cubicBezTo>
                    <a:pt x="138" y="170"/>
                    <a:pt x="138" y="168"/>
                    <a:pt x="138" y="16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4256881" y="1337128"/>
            <a:ext cx="630238" cy="626848"/>
            <a:chOff x="4256881" y="1337128"/>
            <a:chExt cx="630238" cy="626848"/>
          </a:xfrm>
        </p:grpSpPr>
        <p:sp>
          <p:nvSpPr>
            <p:cNvPr id="37" name="Oval 27"/>
            <p:cNvSpPr>
              <a:spLocks noChangeArrowheads="1"/>
            </p:cNvSpPr>
            <p:nvPr/>
          </p:nvSpPr>
          <p:spPr bwMode="auto">
            <a:xfrm>
              <a:off x="4319927" y="1403351"/>
              <a:ext cx="502558" cy="49985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4" name="Oval 27"/>
            <p:cNvSpPr>
              <a:spLocks noChangeArrowheads="1"/>
            </p:cNvSpPr>
            <p:nvPr/>
          </p:nvSpPr>
          <p:spPr bwMode="auto">
            <a:xfrm>
              <a:off x="4256881" y="1337128"/>
              <a:ext cx="630238" cy="62684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8" name="Group 49"/>
          <p:cNvGrpSpPr>
            <a:grpSpLocks/>
          </p:cNvGrpSpPr>
          <p:nvPr/>
        </p:nvGrpSpPr>
        <p:grpSpPr bwMode="auto">
          <a:xfrm>
            <a:off x="4476750" y="1525139"/>
            <a:ext cx="195263" cy="268288"/>
            <a:chOff x="2820" y="838"/>
            <a:chExt cx="123" cy="169"/>
          </a:xfrm>
        </p:grpSpPr>
        <p:sp>
          <p:nvSpPr>
            <p:cNvPr id="19" name="Freeform 38"/>
            <p:cNvSpPr>
              <a:spLocks noEditPoints="1"/>
            </p:cNvSpPr>
            <p:nvPr/>
          </p:nvSpPr>
          <p:spPr bwMode="auto">
            <a:xfrm>
              <a:off x="2841" y="856"/>
              <a:ext cx="55" cy="70"/>
            </a:xfrm>
            <a:custGeom>
              <a:avLst/>
              <a:gdLst>
                <a:gd name="T0" fmla="*/ 69 w 72"/>
                <a:gd name="T1" fmla="*/ 17 h 91"/>
                <a:gd name="T2" fmla="*/ 3 w 72"/>
                <a:gd name="T3" fmla="*/ 17 h 91"/>
                <a:gd name="T4" fmla="*/ 0 w 72"/>
                <a:gd name="T5" fmla="*/ 20 h 91"/>
                <a:gd name="T6" fmla="*/ 3 w 72"/>
                <a:gd name="T7" fmla="*/ 23 h 91"/>
                <a:gd name="T8" fmla="*/ 69 w 72"/>
                <a:gd name="T9" fmla="*/ 23 h 91"/>
                <a:gd name="T10" fmla="*/ 72 w 72"/>
                <a:gd name="T11" fmla="*/ 20 h 91"/>
                <a:gd name="T12" fmla="*/ 69 w 72"/>
                <a:gd name="T13" fmla="*/ 17 h 91"/>
                <a:gd name="T14" fmla="*/ 3 w 72"/>
                <a:gd name="T15" fmla="*/ 6 h 91"/>
                <a:gd name="T16" fmla="*/ 69 w 72"/>
                <a:gd name="T17" fmla="*/ 6 h 91"/>
                <a:gd name="T18" fmla="*/ 72 w 72"/>
                <a:gd name="T19" fmla="*/ 3 h 91"/>
                <a:gd name="T20" fmla="*/ 69 w 72"/>
                <a:gd name="T21" fmla="*/ 0 h 91"/>
                <a:gd name="T22" fmla="*/ 3 w 72"/>
                <a:gd name="T23" fmla="*/ 0 h 91"/>
                <a:gd name="T24" fmla="*/ 0 w 72"/>
                <a:gd name="T25" fmla="*/ 3 h 91"/>
                <a:gd name="T26" fmla="*/ 3 w 72"/>
                <a:gd name="T27" fmla="*/ 6 h 91"/>
                <a:gd name="T28" fmla="*/ 0 w 72"/>
                <a:gd name="T29" fmla="*/ 37 h 91"/>
                <a:gd name="T30" fmla="*/ 3 w 72"/>
                <a:gd name="T31" fmla="*/ 40 h 91"/>
                <a:gd name="T32" fmla="*/ 50 w 72"/>
                <a:gd name="T33" fmla="*/ 40 h 91"/>
                <a:gd name="T34" fmla="*/ 67 w 72"/>
                <a:gd name="T35" fmla="*/ 34 h 91"/>
                <a:gd name="T36" fmla="*/ 3 w 72"/>
                <a:gd name="T37" fmla="*/ 34 h 91"/>
                <a:gd name="T38" fmla="*/ 0 w 72"/>
                <a:gd name="T39" fmla="*/ 37 h 91"/>
                <a:gd name="T40" fmla="*/ 0 w 72"/>
                <a:gd name="T41" fmla="*/ 54 h 91"/>
                <a:gd name="T42" fmla="*/ 3 w 72"/>
                <a:gd name="T43" fmla="*/ 57 h 91"/>
                <a:gd name="T44" fmla="*/ 31 w 72"/>
                <a:gd name="T45" fmla="*/ 57 h 91"/>
                <a:gd name="T46" fmla="*/ 36 w 72"/>
                <a:gd name="T47" fmla="*/ 51 h 91"/>
                <a:gd name="T48" fmla="*/ 3 w 72"/>
                <a:gd name="T49" fmla="*/ 51 h 91"/>
                <a:gd name="T50" fmla="*/ 0 w 72"/>
                <a:gd name="T51" fmla="*/ 54 h 91"/>
                <a:gd name="T52" fmla="*/ 0 w 72"/>
                <a:gd name="T53" fmla="*/ 71 h 91"/>
                <a:gd name="T54" fmla="*/ 3 w 72"/>
                <a:gd name="T55" fmla="*/ 74 h 91"/>
                <a:gd name="T56" fmla="*/ 22 w 72"/>
                <a:gd name="T57" fmla="*/ 74 h 91"/>
                <a:gd name="T58" fmla="*/ 24 w 72"/>
                <a:gd name="T59" fmla="*/ 68 h 91"/>
                <a:gd name="T60" fmla="*/ 3 w 72"/>
                <a:gd name="T61" fmla="*/ 68 h 91"/>
                <a:gd name="T62" fmla="*/ 0 w 72"/>
                <a:gd name="T63" fmla="*/ 71 h 91"/>
                <a:gd name="T64" fmla="*/ 0 w 72"/>
                <a:gd name="T65" fmla="*/ 88 h 91"/>
                <a:gd name="T66" fmla="*/ 3 w 72"/>
                <a:gd name="T67" fmla="*/ 91 h 91"/>
                <a:gd name="T68" fmla="*/ 18 w 72"/>
                <a:gd name="T69" fmla="*/ 91 h 91"/>
                <a:gd name="T70" fmla="*/ 19 w 72"/>
                <a:gd name="T71" fmla="*/ 85 h 91"/>
                <a:gd name="T72" fmla="*/ 3 w 72"/>
                <a:gd name="T73" fmla="*/ 85 h 91"/>
                <a:gd name="T74" fmla="*/ 0 w 72"/>
                <a:gd name="T75" fmla="*/ 88 h 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2" h="91">
                  <a:moveTo>
                    <a:pt x="69" y="17"/>
                  </a:moveTo>
                  <a:cubicBezTo>
                    <a:pt x="3" y="17"/>
                    <a:pt x="3" y="17"/>
                    <a:pt x="3" y="17"/>
                  </a:cubicBezTo>
                  <a:cubicBezTo>
                    <a:pt x="1" y="17"/>
                    <a:pt x="0" y="19"/>
                    <a:pt x="0" y="20"/>
                  </a:cubicBezTo>
                  <a:cubicBezTo>
                    <a:pt x="0" y="22"/>
                    <a:pt x="1" y="23"/>
                    <a:pt x="3" y="23"/>
                  </a:cubicBezTo>
                  <a:cubicBezTo>
                    <a:pt x="69" y="23"/>
                    <a:pt x="69" y="23"/>
                    <a:pt x="69" y="23"/>
                  </a:cubicBezTo>
                  <a:cubicBezTo>
                    <a:pt x="71" y="23"/>
                    <a:pt x="72" y="22"/>
                    <a:pt x="72" y="20"/>
                  </a:cubicBezTo>
                  <a:cubicBezTo>
                    <a:pt x="72" y="19"/>
                    <a:pt x="71" y="17"/>
                    <a:pt x="69" y="17"/>
                  </a:cubicBezTo>
                  <a:close/>
                  <a:moveTo>
                    <a:pt x="3" y="6"/>
                  </a:moveTo>
                  <a:cubicBezTo>
                    <a:pt x="69" y="6"/>
                    <a:pt x="69" y="6"/>
                    <a:pt x="69" y="6"/>
                  </a:cubicBezTo>
                  <a:cubicBezTo>
                    <a:pt x="71" y="6"/>
                    <a:pt x="72" y="5"/>
                    <a:pt x="72" y="3"/>
                  </a:cubicBezTo>
                  <a:cubicBezTo>
                    <a:pt x="72" y="2"/>
                    <a:pt x="71" y="0"/>
                    <a:pt x="69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2"/>
                    <a:pt x="0" y="3"/>
                  </a:cubicBezTo>
                  <a:cubicBezTo>
                    <a:pt x="0" y="5"/>
                    <a:pt x="1" y="6"/>
                    <a:pt x="3" y="6"/>
                  </a:cubicBezTo>
                  <a:close/>
                  <a:moveTo>
                    <a:pt x="0" y="37"/>
                  </a:moveTo>
                  <a:cubicBezTo>
                    <a:pt x="0" y="39"/>
                    <a:pt x="1" y="40"/>
                    <a:pt x="3" y="40"/>
                  </a:cubicBezTo>
                  <a:cubicBezTo>
                    <a:pt x="50" y="40"/>
                    <a:pt x="50" y="40"/>
                    <a:pt x="50" y="40"/>
                  </a:cubicBezTo>
                  <a:cubicBezTo>
                    <a:pt x="56" y="37"/>
                    <a:pt x="61" y="35"/>
                    <a:pt x="67" y="34"/>
                  </a:cubicBezTo>
                  <a:cubicBezTo>
                    <a:pt x="3" y="34"/>
                    <a:pt x="3" y="34"/>
                    <a:pt x="3" y="34"/>
                  </a:cubicBezTo>
                  <a:cubicBezTo>
                    <a:pt x="1" y="34"/>
                    <a:pt x="0" y="35"/>
                    <a:pt x="0" y="37"/>
                  </a:cubicBezTo>
                  <a:close/>
                  <a:moveTo>
                    <a:pt x="0" y="54"/>
                  </a:moveTo>
                  <a:cubicBezTo>
                    <a:pt x="0" y="56"/>
                    <a:pt x="1" y="57"/>
                    <a:pt x="3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2" y="55"/>
                    <a:pt x="34" y="53"/>
                    <a:pt x="36" y="51"/>
                  </a:cubicBezTo>
                  <a:cubicBezTo>
                    <a:pt x="3" y="51"/>
                    <a:pt x="3" y="51"/>
                    <a:pt x="3" y="51"/>
                  </a:cubicBezTo>
                  <a:cubicBezTo>
                    <a:pt x="1" y="51"/>
                    <a:pt x="0" y="52"/>
                    <a:pt x="0" y="54"/>
                  </a:cubicBezTo>
                  <a:close/>
                  <a:moveTo>
                    <a:pt x="0" y="71"/>
                  </a:moveTo>
                  <a:cubicBezTo>
                    <a:pt x="0" y="72"/>
                    <a:pt x="1" y="74"/>
                    <a:pt x="3" y="74"/>
                  </a:cubicBezTo>
                  <a:cubicBezTo>
                    <a:pt x="22" y="74"/>
                    <a:pt x="22" y="74"/>
                    <a:pt x="22" y="74"/>
                  </a:cubicBezTo>
                  <a:cubicBezTo>
                    <a:pt x="22" y="72"/>
                    <a:pt x="23" y="70"/>
                    <a:pt x="24" y="68"/>
                  </a:cubicBezTo>
                  <a:cubicBezTo>
                    <a:pt x="3" y="68"/>
                    <a:pt x="3" y="68"/>
                    <a:pt x="3" y="68"/>
                  </a:cubicBezTo>
                  <a:cubicBezTo>
                    <a:pt x="1" y="68"/>
                    <a:pt x="0" y="69"/>
                    <a:pt x="0" y="71"/>
                  </a:cubicBezTo>
                  <a:close/>
                  <a:moveTo>
                    <a:pt x="0" y="88"/>
                  </a:moveTo>
                  <a:cubicBezTo>
                    <a:pt x="0" y="89"/>
                    <a:pt x="1" y="91"/>
                    <a:pt x="3" y="91"/>
                  </a:cubicBezTo>
                  <a:cubicBezTo>
                    <a:pt x="18" y="91"/>
                    <a:pt x="18" y="91"/>
                    <a:pt x="18" y="91"/>
                  </a:cubicBezTo>
                  <a:cubicBezTo>
                    <a:pt x="19" y="89"/>
                    <a:pt x="19" y="87"/>
                    <a:pt x="19" y="85"/>
                  </a:cubicBezTo>
                  <a:cubicBezTo>
                    <a:pt x="3" y="85"/>
                    <a:pt x="3" y="85"/>
                    <a:pt x="3" y="85"/>
                  </a:cubicBezTo>
                  <a:cubicBezTo>
                    <a:pt x="1" y="85"/>
                    <a:pt x="0" y="86"/>
                    <a:pt x="0" y="88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9"/>
            <p:cNvSpPr>
              <a:spLocks noEditPoints="1"/>
            </p:cNvSpPr>
            <p:nvPr/>
          </p:nvSpPr>
          <p:spPr bwMode="auto">
            <a:xfrm>
              <a:off x="2860" y="887"/>
              <a:ext cx="83" cy="81"/>
            </a:xfrm>
            <a:custGeom>
              <a:avLst/>
              <a:gdLst>
                <a:gd name="T0" fmla="*/ 90 w 109"/>
                <a:gd name="T1" fmla="*/ 19 h 106"/>
                <a:gd name="T2" fmla="*/ 20 w 109"/>
                <a:gd name="T3" fmla="*/ 19 h 106"/>
                <a:gd name="T4" fmla="*/ 20 w 109"/>
                <a:gd name="T5" fmla="*/ 87 h 106"/>
                <a:gd name="T6" fmla="*/ 90 w 109"/>
                <a:gd name="T7" fmla="*/ 87 h 106"/>
                <a:gd name="T8" fmla="*/ 90 w 109"/>
                <a:gd name="T9" fmla="*/ 19 h 106"/>
                <a:gd name="T10" fmla="*/ 30 w 109"/>
                <a:gd name="T11" fmla="*/ 77 h 106"/>
                <a:gd name="T12" fmla="*/ 30 w 109"/>
                <a:gd name="T13" fmla="*/ 29 h 106"/>
                <a:gd name="T14" fmla="*/ 79 w 109"/>
                <a:gd name="T15" fmla="*/ 29 h 106"/>
                <a:gd name="T16" fmla="*/ 79 w 109"/>
                <a:gd name="T17" fmla="*/ 77 h 106"/>
                <a:gd name="T18" fmla="*/ 30 w 109"/>
                <a:gd name="T19" fmla="*/ 77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09" h="106">
                  <a:moveTo>
                    <a:pt x="90" y="19"/>
                  </a:moveTo>
                  <a:cubicBezTo>
                    <a:pt x="70" y="0"/>
                    <a:pt x="39" y="0"/>
                    <a:pt x="20" y="19"/>
                  </a:cubicBezTo>
                  <a:cubicBezTo>
                    <a:pt x="0" y="38"/>
                    <a:pt x="0" y="68"/>
                    <a:pt x="20" y="87"/>
                  </a:cubicBezTo>
                  <a:cubicBezTo>
                    <a:pt x="39" y="106"/>
                    <a:pt x="70" y="106"/>
                    <a:pt x="90" y="87"/>
                  </a:cubicBezTo>
                  <a:cubicBezTo>
                    <a:pt x="109" y="68"/>
                    <a:pt x="109" y="38"/>
                    <a:pt x="90" y="19"/>
                  </a:cubicBezTo>
                  <a:close/>
                  <a:moveTo>
                    <a:pt x="30" y="77"/>
                  </a:moveTo>
                  <a:cubicBezTo>
                    <a:pt x="17" y="64"/>
                    <a:pt x="17" y="42"/>
                    <a:pt x="30" y="29"/>
                  </a:cubicBezTo>
                  <a:cubicBezTo>
                    <a:pt x="44" y="16"/>
                    <a:pt x="66" y="16"/>
                    <a:pt x="79" y="29"/>
                  </a:cubicBezTo>
                  <a:cubicBezTo>
                    <a:pt x="92" y="42"/>
                    <a:pt x="92" y="64"/>
                    <a:pt x="79" y="77"/>
                  </a:cubicBezTo>
                  <a:cubicBezTo>
                    <a:pt x="66" y="90"/>
                    <a:pt x="44" y="90"/>
                    <a:pt x="30" y="77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40"/>
            <p:cNvSpPr>
              <a:spLocks noEditPoints="1"/>
            </p:cNvSpPr>
            <p:nvPr/>
          </p:nvSpPr>
          <p:spPr bwMode="auto">
            <a:xfrm>
              <a:off x="2820" y="955"/>
              <a:ext cx="53" cy="52"/>
            </a:xfrm>
            <a:custGeom>
              <a:avLst/>
              <a:gdLst>
                <a:gd name="T0" fmla="*/ 65 w 69"/>
                <a:gd name="T1" fmla="*/ 4 h 68"/>
                <a:gd name="T2" fmla="*/ 51 w 69"/>
                <a:gd name="T3" fmla="*/ 4 h 68"/>
                <a:gd name="T4" fmla="*/ 51 w 69"/>
                <a:gd name="T5" fmla="*/ 4 h 68"/>
                <a:gd name="T6" fmla="*/ 65 w 69"/>
                <a:gd name="T7" fmla="*/ 18 h 68"/>
                <a:gd name="T8" fmla="*/ 65 w 69"/>
                <a:gd name="T9" fmla="*/ 18 h 68"/>
                <a:gd name="T10" fmla="*/ 65 w 69"/>
                <a:gd name="T11" fmla="*/ 4 h 68"/>
                <a:gd name="T12" fmla="*/ 4 w 69"/>
                <a:gd name="T13" fmla="*/ 50 h 68"/>
                <a:gd name="T14" fmla="*/ 4 w 69"/>
                <a:gd name="T15" fmla="*/ 64 h 68"/>
                <a:gd name="T16" fmla="*/ 18 w 69"/>
                <a:gd name="T17" fmla="*/ 64 h 68"/>
                <a:gd name="T18" fmla="*/ 60 w 69"/>
                <a:gd name="T19" fmla="*/ 23 h 68"/>
                <a:gd name="T20" fmla="*/ 46 w 69"/>
                <a:gd name="T21" fmla="*/ 9 h 68"/>
                <a:gd name="T22" fmla="*/ 4 w 69"/>
                <a:gd name="T23" fmla="*/ 5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68">
                  <a:moveTo>
                    <a:pt x="65" y="4"/>
                  </a:moveTo>
                  <a:cubicBezTo>
                    <a:pt x="61" y="0"/>
                    <a:pt x="55" y="0"/>
                    <a:pt x="51" y="4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5" y="18"/>
                    <a:pt x="65" y="18"/>
                    <a:pt x="65" y="18"/>
                  </a:cubicBezTo>
                  <a:cubicBezTo>
                    <a:pt x="69" y="14"/>
                    <a:pt x="69" y="8"/>
                    <a:pt x="65" y="4"/>
                  </a:cubicBezTo>
                  <a:close/>
                  <a:moveTo>
                    <a:pt x="4" y="50"/>
                  </a:moveTo>
                  <a:cubicBezTo>
                    <a:pt x="0" y="54"/>
                    <a:pt x="0" y="60"/>
                    <a:pt x="4" y="64"/>
                  </a:cubicBezTo>
                  <a:cubicBezTo>
                    <a:pt x="8" y="68"/>
                    <a:pt x="14" y="68"/>
                    <a:pt x="18" y="64"/>
                  </a:cubicBezTo>
                  <a:cubicBezTo>
                    <a:pt x="60" y="23"/>
                    <a:pt x="60" y="23"/>
                    <a:pt x="60" y="23"/>
                  </a:cubicBezTo>
                  <a:cubicBezTo>
                    <a:pt x="46" y="9"/>
                    <a:pt x="46" y="9"/>
                    <a:pt x="46" y="9"/>
                  </a:cubicBezTo>
                  <a:lnTo>
                    <a:pt x="4" y="5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41"/>
            <p:cNvSpPr>
              <a:spLocks/>
            </p:cNvSpPr>
            <p:nvPr/>
          </p:nvSpPr>
          <p:spPr bwMode="auto">
            <a:xfrm>
              <a:off x="2823" y="838"/>
              <a:ext cx="91" cy="104"/>
            </a:xfrm>
            <a:custGeom>
              <a:avLst/>
              <a:gdLst>
                <a:gd name="T0" fmla="*/ 57 w 119"/>
                <a:gd name="T1" fmla="*/ 125 h 136"/>
                <a:gd name="T2" fmla="*/ 18 w 119"/>
                <a:gd name="T3" fmla="*/ 125 h 136"/>
                <a:gd name="T4" fmla="*/ 11 w 119"/>
                <a:gd name="T5" fmla="*/ 119 h 136"/>
                <a:gd name="T6" fmla="*/ 11 w 119"/>
                <a:gd name="T7" fmla="*/ 18 h 136"/>
                <a:gd name="T8" fmla="*/ 18 w 119"/>
                <a:gd name="T9" fmla="*/ 12 h 136"/>
                <a:gd name="T10" fmla="*/ 100 w 119"/>
                <a:gd name="T11" fmla="*/ 12 h 136"/>
                <a:gd name="T12" fmla="*/ 107 w 119"/>
                <a:gd name="T13" fmla="*/ 18 h 136"/>
                <a:gd name="T14" fmla="*/ 107 w 119"/>
                <a:gd name="T15" fmla="*/ 71 h 136"/>
                <a:gd name="T16" fmla="*/ 119 w 119"/>
                <a:gd name="T17" fmla="*/ 73 h 136"/>
                <a:gd name="T18" fmla="*/ 119 w 119"/>
                <a:gd name="T19" fmla="*/ 18 h 136"/>
                <a:gd name="T20" fmla="*/ 100 w 119"/>
                <a:gd name="T21" fmla="*/ 0 h 136"/>
                <a:gd name="T22" fmla="*/ 18 w 119"/>
                <a:gd name="T23" fmla="*/ 0 h 136"/>
                <a:gd name="T24" fmla="*/ 0 w 119"/>
                <a:gd name="T25" fmla="*/ 18 h 136"/>
                <a:gd name="T26" fmla="*/ 0 w 119"/>
                <a:gd name="T27" fmla="*/ 119 h 136"/>
                <a:gd name="T28" fmla="*/ 18 w 119"/>
                <a:gd name="T29" fmla="*/ 136 h 136"/>
                <a:gd name="T30" fmla="*/ 61 w 119"/>
                <a:gd name="T31" fmla="*/ 136 h 136"/>
                <a:gd name="T32" fmla="*/ 57 w 119"/>
                <a:gd name="T33" fmla="*/ 125 h 1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19" h="136">
                  <a:moveTo>
                    <a:pt x="57" y="125"/>
                  </a:moveTo>
                  <a:cubicBezTo>
                    <a:pt x="18" y="125"/>
                    <a:pt x="18" y="125"/>
                    <a:pt x="18" y="125"/>
                  </a:cubicBezTo>
                  <a:cubicBezTo>
                    <a:pt x="14" y="125"/>
                    <a:pt x="11" y="122"/>
                    <a:pt x="11" y="119"/>
                  </a:cubicBezTo>
                  <a:cubicBezTo>
                    <a:pt x="11" y="18"/>
                    <a:pt x="11" y="18"/>
                    <a:pt x="11" y="18"/>
                  </a:cubicBezTo>
                  <a:cubicBezTo>
                    <a:pt x="11" y="15"/>
                    <a:pt x="14" y="12"/>
                    <a:pt x="18" y="12"/>
                  </a:cubicBezTo>
                  <a:cubicBezTo>
                    <a:pt x="100" y="12"/>
                    <a:pt x="100" y="12"/>
                    <a:pt x="100" y="12"/>
                  </a:cubicBezTo>
                  <a:cubicBezTo>
                    <a:pt x="104" y="12"/>
                    <a:pt x="107" y="15"/>
                    <a:pt x="107" y="18"/>
                  </a:cubicBezTo>
                  <a:cubicBezTo>
                    <a:pt x="107" y="71"/>
                    <a:pt x="107" y="71"/>
                    <a:pt x="107" y="71"/>
                  </a:cubicBezTo>
                  <a:cubicBezTo>
                    <a:pt x="111" y="71"/>
                    <a:pt x="115" y="72"/>
                    <a:pt x="119" y="73"/>
                  </a:cubicBezTo>
                  <a:cubicBezTo>
                    <a:pt x="119" y="18"/>
                    <a:pt x="119" y="18"/>
                    <a:pt x="119" y="18"/>
                  </a:cubicBezTo>
                  <a:cubicBezTo>
                    <a:pt x="119" y="8"/>
                    <a:pt x="111" y="0"/>
                    <a:pt x="100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8" y="0"/>
                    <a:pt x="0" y="8"/>
                    <a:pt x="0" y="18"/>
                  </a:cubicBezTo>
                  <a:cubicBezTo>
                    <a:pt x="0" y="119"/>
                    <a:pt x="0" y="119"/>
                    <a:pt x="0" y="119"/>
                  </a:cubicBezTo>
                  <a:cubicBezTo>
                    <a:pt x="0" y="128"/>
                    <a:pt x="8" y="136"/>
                    <a:pt x="18" y="136"/>
                  </a:cubicBezTo>
                  <a:cubicBezTo>
                    <a:pt x="61" y="136"/>
                    <a:pt x="61" y="136"/>
                    <a:pt x="61" y="136"/>
                  </a:cubicBezTo>
                  <a:cubicBezTo>
                    <a:pt x="59" y="133"/>
                    <a:pt x="58" y="129"/>
                    <a:pt x="57" y="125"/>
                  </a:cubicBez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38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 p14:presetBounceEnd="66667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2" presetClass="entr" presetSubtype="1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wipe(up)">
                                          <p:cBhvr>
                                            <p:cTn id="15" dur="500"/>
                                            <p:tgtEl>
                                              <p:spTgt spid="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6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1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8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9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0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1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2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6" presetClass="emph" presetSubtype="0" autoRev="1" fill="hold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animScale>
                                          <p:cBhvr>
                                            <p:cTn id="29" dur="150" fill="hold"/>
                                            <p:tgtEl>
                                              <p:spTgt spid="1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0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3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4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7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8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0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1" dur="3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2" dur="300"/>
                                            <p:tgtEl>
                                              <p:spTgt spid="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3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44" dur="150" fill="hold"/>
                                            <p:tgtEl>
                                              <p:spTgt spid="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5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7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8" dur="3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9" dur="3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0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51" dur="150" fill="hold"/>
                                            <p:tgtEl>
                                              <p:spTgt spid="1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52" presetID="2" presetClass="entr" presetSubtype="2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6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5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0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2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3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4" dur="300"/>
                                            <p:tgtEl>
                                              <p:spTgt spid="3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5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66" dur="150" fill="hold"/>
                                            <p:tgtEl>
                                              <p:spTgt spid="3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7" presetID="53" presetClass="entr" presetSubtype="16" fill="hold" nodeType="withEffect">
                                      <p:stCondLst>
                                        <p:cond delay="26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9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0" dur="3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1" dur="3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72" presetID="6" presetClass="emph" presetSubtype="0" autoRev="1" fill="hold" nodeType="withEffect">
                                      <p:stCondLst>
                                        <p:cond delay="2900"/>
                                      </p:stCondLst>
                                      <p:childTnLst>
                                        <p:animScale>
                                          <p:cBhvr>
                                            <p:cTn id="73" dur="150" fill="hold"/>
                                            <p:tgtEl>
                                              <p:spTgt spid="2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74" presetID="2" presetClass="entr" presetSubtype="8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7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8" presetID="2" presetClass="entr" presetSubtype="2" fill="hold" grpId="0" nodeType="withEffect">
                                      <p:stCondLst>
                                        <p:cond delay="3000"/>
                                      </p:stCondLst>
                                      <p:childTnLst>
                                        <p:set>
                                          <p:cBhvr>
                                            <p:cTn id="7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2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4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5" dur="3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6" dur="300"/>
                                            <p:tgtEl>
                                              <p:spTgt spid="4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7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88" dur="150" fill="hold"/>
                                            <p:tgtEl>
                                              <p:spTgt spid="43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89" presetID="53" presetClass="entr" presetSubtype="16" fill="hold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9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1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2" dur="3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3" dur="300"/>
                                            <p:tgtEl>
                                              <p:spTgt spid="2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4" presetID="6" presetClass="emph" presetSubtype="0" autoRev="1" fill="hold" nodeType="withEffect">
                                      <p:stCondLst>
                                        <p:cond delay="3900"/>
                                      </p:stCondLst>
                                      <p:childTnLst>
                                        <p:animScale>
                                          <p:cBhvr>
                                            <p:cTn id="95" dur="150" fill="hold"/>
                                            <p:tgtEl>
                                              <p:spTgt spid="2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2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8" grpId="0" animBg="1"/>
          <p:bldP spid="9" grpId="0" animBg="1"/>
          <p:bldP spid="10" grpId="0" animBg="1"/>
          <p:bldP spid="13" grpId="0" animBg="1"/>
          <p:bldP spid="14" grpId="0" animBg="1"/>
          <p:bldP spid="32" grpId="0"/>
          <p:bldP spid="33" grpId="0"/>
          <p:bldP spid="34" grpId="0"/>
          <p:bldP spid="35" grpId="0"/>
          <p:bldP spid="38" grpId="0"/>
          <p:bldP spid="42" grpId="0"/>
        </p:bldLst>
      </p:timing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35" name="直接连接符 34"/>
          <p:cNvCxnSpPr/>
          <p:nvPr/>
        </p:nvCxnSpPr>
        <p:spPr>
          <a:xfrm flipH="1">
            <a:off x="3121174" y="-165348"/>
            <a:ext cx="2901652" cy="2901652"/>
          </a:xfrm>
          <a:prstGeom prst="line">
            <a:avLst/>
          </a:prstGeom>
          <a:ln w="25400">
            <a:solidFill>
              <a:srgbClr val="F7BA3B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6" name="组合 15"/>
          <p:cNvGrpSpPr/>
          <p:nvPr/>
        </p:nvGrpSpPr>
        <p:grpSpPr>
          <a:xfrm>
            <a:off x="4615191" y="986780"/>
            <a:ext cx="1005648" cy="1005648"/>
            <a:chOff x="4615191" y="1330292"/>
            <a:chExt cx="1005648" cy="1005648"/>
          </a:xfrm>
        </p:grpSpPr>
        <p:sp>
          <p:nvSpPr>
            <p:cNvPr id="29" name="椭圆 28"/>
            <p:cNvSpPr/>
            <p:nvPr/>
          </p:nvSpPr>
          <p:spPr>
            <a:xfrm>
              <a:off x="4615191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椭圆 27"/>
            <p:cNvSpPr/>
            <p:nvPr/>
          </p:nvSpPr>
          <p:spPr>
            <a:xfrm>
              <a:off x="4734911" y="1450012"/>
              <a:ext cx="766208" cy="76620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2402370" y="986780"/>
            <a:ext cx="1005648" cy="1005648"/>
            <a:chOff x="2402370" y="1330292"/>
            <a:chExt cx="1005648" cy="1005648"/>
          </a:xfrm>
        </p:grpSpPr>
        <p:sp>
          <p:nvSpPr>
            <p:cNvPr id="12" name="椭圆 11"/>
            <p:cNvSpPr/>
            <p:nvPr/>
          </p:nvSpPr>
          <p:spPr>
            <a:xfrm>
              <a:off x="2402370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11" name="椭圆 10"/>
            <p:cNvSpPr/>
            <p:nvPr/>
          </p:nvSpPr>
          <p:spPr>
            <a:xfrm>
              <a:off x="2522090" y="1450012"/>
              <a:ext cx="766208" cy="76620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3508476" y="986780"/>
            <a:ext cx="1005648" cy="1005648"/>
            <a:chOff x="3508476" y="1330292"/>
            <a:chExt cx="1005648" cy="1005648"/>
          </a:xfrm>
        </p:grpSpPr>
        <p:sp>
          <p:nvSpPr>
            <p:cNvPr id="26" name="椭圆 25"/>
            <p:cNvSpPr/>
            <p:nvPr/>
          </p:nvSpPr>
          <p:spPr>
            <a:xfrm>
              <a:off x="3508476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3628196" y="1450012"/>
              <a:ext cx="766208" cy="76620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28373" y="986780"/>
            <a:ext cx="1005648" cy="1005648"/>
            <a:chOff x="5728373" y="1330292"/>
            <a:chExt cx="1005648" cy="1005648"/>
          </a:xfrm>
        </p:grpSpPr>
        <p:sp>
          <p:nvSpPr>
            <p:cNvPr id="32" name="椭圆 31"/>
            <p:cNvSpPr/>
            <p:nvPr/>
          </p:nvSpPr>
          <p:spPr>
            <a:xfrm>
              <a:off x="5728373" y="1330292"/>
              <a:ext cx="1005648" cy="100564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1" name="椭圆 30"/>
            <p:cNvSpPr/>
            <p:nvPr/>
          </p:nvSpPr>
          <p:spPr>
            <a:xfrm>
              <a:off x="5848093" y="1450012"/>
              <a:ext cx="766208" cy="76620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TextBox 14"/>
          <p:cNvSpPr txBox="1"/>
          <p:nvPr/>
        </p:nvSpPr>
        <p:spPr>
          <a:xfrm>
            <a:off x="2715329" y="1135661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3821435" y="1135661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4928150" y="1135661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33" name="TextBox 32"/>
          <p:cNvSpPr txBox="1"/>
          <p:nvPr/>
        </p:nvSpPr>
        <p:spPr>
          <a:xfrm>
            <a:off x="6041332" y="1135661"/>
            <a:ext cx="37973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000" dirty="0" smtClean="0">
                <a:solidFill>
                  <a:schemeClr val="bg1"/>
                </a:solidFill>
                <a:latin typeface="Impact" panose="020B0806030902050204" pitchFamily="34" charset="0"/>
              </a:rPr>
              <a:t>0</a:t>
            </a:r>
            <a:endParaRPr lang="zh-CN" altLang="en-US" sz="4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pic>
        <p:nvPicPr>
          <p:cNvPr id="5" name="8317903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4789040" y="-830188"/>
            <a:ext cx="609600" cy="609600"/>
          </a:xfrm>
          <a:prstGeom prst="rect">
            <a:avLst/>
          </a:prstGeom>
        </p:spPr>
      </p:pic>
      <p:cxnSp>
        <p:nvCxnSpPr>
          <p:cNvPr id="6" name="直接连接符 5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/>
        </p:nvCxnSpPr>
        <p:spPr>
          <a:xfrm flipH="1">
            <a:off x="120100" y="4033217"/>
            <a:ext cx="1728192" cy="1728192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直接连接符 41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直接连接符 42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直接连接符 48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4" name="直接连接符 53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headEnd type="non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直接连接符 59"/>
          <p:cNvCxnSpPr/>
          <p:nvPr/>
        </p:nvCxnSpPr>
        <p:spPr>
          <a:xfrm flipH="1">
            <a:off x="899592" y="2354263"/>
            <a:ext cx="720080" cy="720080"/>
          </a:xfrm>
          <a:prstGeom prst="line">
            <a:avLst/>
          </a:prstGeom>
          <a:ln w="25400">
            <a:solidFill>
              <a:srgbClr val="ADD072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6" name="矩形 45">
            <a:extLst>
              <a:ext uri="{FF2B5EF4-FFF2-40B4-BE49-F238E27FC236}">
                <a16:creationId xmlns="" xmlns:a16="http://schemas.microsoft.com/office/drawing/2014/main" id="{1431A0B2-DD05-4002-9EDA-2AD07279B851}"/>
              </a:ext>
            </a:extLst>
          </p:cNvPr>
          <p:cNvSpPr/>
          <p:nvPr/>
        </p:nvSpPr>
        <p:spPr>
          <a:xfrm>
            <a:off x="2395017" y="2285119"/>
            <a:ext cx="4698063" cy="659383"/>
          </a:xfrm>
          <a:prstGeom prst="rect">
            <a:avLst/>
          </a:prstGeom>
        </p:spPr>
        <p:txBody>
          <a:bodyPr wrap="square" lIns="72558" tIns="36279" rIns="72558" bIns="36279">
            <a:spAutoFit/>
          </a:bodyPr>
          <a:lstStyle/>
          <a:p>
            <a:pPr algn="dist" defTabSz="725073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800" dirty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燃品</a:t>
            </a:r>
            <a:r>
              <a:rPr lang="zh-CN" altLang="en-US" sz="3800" dirty="0" smtClean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堂</a:t>
            </a:r>
            <a:r>
              <a:rPr lang="zh-CN" altLang="en-US" sz="3800" b="1" dirty="0" smtClean="0">
                <a:gradFill flip="none" rotWithShape="1">
                  <a:gsLst>
                    <a:gs pos="48000">
                      <a:schemeClr val="bg1"/>
                    </a:gs>
                    <a:gs pos="100000">
                      <a:schemeClr val="bg1">
                        <a:alpha val="0"/>
                      </a:schemeClr>
                    </a:gs>
                  </a:gsLst>
                  <a:lin ang="5400000" scaled="1"/>
                  <a:tileRect/>
                </a:gra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sym typeface="+mn-lt"/>
              </a:rPr>
              <a:t>微立体风</a:t>
            </a:r>
            <a:endParaRPr lang="zh-CN" altLang="en-US" sz="3800" b="1" dirty="0">
              <a:gradFill flip="none" rotWithShape="1">
                <a:gsLst>
                  <a:gs pos="48000">
                    <a:schemeClr val="bg1"/>
                  </a:gs>
                  <a:gs pos="100000">
                    <a:schemeClr val="bg1">
                      <a:alpha val="0"/>
                    </a:schemeClr>
                  </a:gs>
                </a:gsLst>
                <a:lin ang="5400000" scaled="1"/>
                <a:tileRect/>
              </a:gra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sym typeface="+mn-lt"/>
            </a:endParaRPr>
          </a:p>
        </p:txBody>
      </p:sp>
      <p:sp>
        <p:nvSpPr>
          <p:cNvPr id="48" name="TextBox 60">
            <a:extLst>
              <a:ext uri="{FF2B5EF4-FFF2-40B4-BE49-F238E27FC236}">
                <a16:creationId xmlns="" xmlns:a16="http://schemas.microsoft.com/office/drawing/2014/main" id="{D6BE6222-28EE-4FF0-9500-70867B4216BE}"/>
              </a:ext>
            </a:extLst>
          </p:cNvPr>
          <p:cNvSpPr txBox="1"/>
          <p:nvPr/>
        </p:nvSpPr>
        <p:spPr>
          <a:xfrm>
            <a:off x="1709256" y="1939412"/>
            <a:ext cx="6069577" cy="439588"/>
          </a:xfrm>
          <a:prstGeom prst="rect">
            <a:avLst/>
          </a:prstGeom>
          <a:noFill/>
        </p:spPr>
        <p:txBody>
          <a:bodyPr wrap="square" lIns="72558" tIns="36279" rIns="72558" bIns="36279" rtlCol="0">
            <a:spAutoFit/>
          </a:bodyPr>
          <a:lstStyle/>
          <a:p>
            <a:pPr algn="dist">
              <a:spcBef>
                <a:spcPct val="0"/>
              </a:spcBef>
              <a:spcAft>
                <a:spcPct val="0"/>
              </a:spcAft>
              <a:defRPr/>
            </a:pPr>
            <a:r>
              <a:rPr lang="en-US" sz="2400" dirty="0">
                <a:gradFill>
                  <a:gsLst>
                    <a:gs pos="20000">
                      <a:srgbClr val="AE7210"/>
                    </a:gs>
                    <a:gs pos="100000">
                      <a:srgbClr val="E3BB5C"/>
                    </a:gs>
                  </a:gsLst>
                  <a:lin ang="5400000" scaled="0"/>
                </a:gradFill>
                <a:latin typeface="Century Gothic" pitchFamily="34" charset="0"/>
                <a:ea typeface="微软雅黑" panose="020B0503020204020204" pitchFamily="34" charset="-122"/>
                <a:cs typeface="+mj-cs"/>
                <a:sym typeface="+mn-lt"/>
              </a:rPr>
              <a:t>RANPINTANG</a:t>
            </a:r>
          </a:p>
        </p:txBody>
      </p:sp>
      <p:cxnSp>
        <p:nvCxnSpPr>
          <p:cNvPr id="50" name="直接连接符 49"/>
          <p:cNvCxnSpPr/>
          <p:nvPr/>
        </p:nvCxnSpPr>
        <p:spPr>
          <a:xfrm>
            <a:off x="2513737" y="2951346"/>
            <a:ext cx="4443044" cy="0"/>
          </a:xfrm>
          <a:prstGeom prst="line">
            <a:avLst/>
          </a:prstGeom>
          <a:noFill/>
          <a:ln w="6350" cap="flat" cmpd="sng" algn="ctr">
            <a:solidFill>
              <a:schemeClr val="bg1">
                <a:lumMod val="75000"/>
              </a:schemeClr>
            </a:solidFill>
            <a:prstDash val="lgDashDot"/>
            <a:miter lim="800000"/>
          </a:ln>
          <a:effectLst/>
        </p:spPr>
      </p:cxnSp>
      <p:sp>
        <p:nvSpPr>
          <p:cNvPr id="37" name="矩形 36">
            <a:extLst>
              <a:ext uri="{FF2B5EF4-FFF2-40B4-BE49-F238E27FC236}">
                <a16:creationId xmlns="" xmlns:a16="http://schemas.microsoft.com/office/drawing/2014/main" id="{193DB9CF-D0E6-4828-81F3-30102E2E0823}"/>
              </a:ext>
            </a:extLst>
          </p:cNvPr>
          <p:cNvSpPr/>
          <p:nvPr/>
        </p:nvSpPr>
        <p:spPr>
          <a:xfrm>
            <a:off x="2808000" y="3003004"/>
            <a:ext cx="3780224" cy="6001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en-US" altLang="zh-CN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美化、定做</a:t>
            </a:r>
            <a:r>
              <a:rPr lang="en-US" altLang="zh-CN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/</a:t>
            </a:r>
            <a:r>
              <a:rPr lang="zh-CN" altLang="en-US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免费</a:t>
            </a:r>
            <a:r>
              <a:rPr lang="en-US" altLang="zh-CN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</a:t>
            </a:r>
            <a:r>
              <a:rPr lang="zh-CN" altLang="en-US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模板</a:t>
            </a:r>
          </a:p>
          <a:p>
            <a:pPr lvl="0" algn="ctr" defTabSz="914400">
              <a:lnSpc>
                <a:spcPct val="150000"/>
              </a:lnSpc>
              <a:buClr>
                <a:srgbClr val="E7E6E6">
                  <a:lumMod val="10000"/>
                </a:srgbClr>
              </a:buClr>
              <a:defRPr/>
            </a:pPr>
            <a:r>
              <a:rPr lang="zh-CN" altLang="en-US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微</a:t>
            </a:r>
            <a:r>
              <a:rPr lang="zh-CN" altLang="en-US" sz="1100" kern="0" spc="300" dirty="0" smtClean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信关注</a:t>
            </a:r>
            <a:r>
              <a:rPr lang="zh-CN" altLang="en-US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“燃品堂</a:t>
            </a:r>
            <a:r>
              <a:rPr lang="en-US" altLang="zh-CN" sz="1100" kern="0" spc="300" dirty="0">
                <a:solidFill>
                  <a:schemeClr val="bg1">
                    <a:lumMod val="85000"/>
                  </a:schemeClr>
                </a:solidFill>
                <a:latin typeface="微软雅黑" pitchFamily="34" charset="-122"/>
                <a:ea typeface="微软雅黑" pitchFamily="34" charset="-122"/>
                <a:cs typeface="+mn-ea"/>
                <a:sym typeface="+mn-lt"/>
              </a:rPr>
              <a:t>PPT”</a:t>
            </a:r>
          </a:p>
        </p:txBody>
      </p:sp>
      <p:pic>
        <p:nvPicPr>
          <p:cNvPr id="38" name="Picture 2" descr="E:\工作同步\优品\PPT\★ 开店\店铺推广\★ 公众号\04 公众号广宣\素材\344px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62408" y="3651076"/>
            <a:ext cx="871408" cy="871408"/>
          </a:xfrm>
          <a:prstGeom prst="rect">
            <a:avLst/>
          </a:prstGeom>
          <a:noFill/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54954590"/>
      </p:ext>
    </p:extLst>
  </p:cSld>
  <p:clrMapOvr>
    <a:masterClrMapping/>
  </p:clrMapOvr>
  <p:transition spd="slow" advClick="0" advTm="0">
    <p:fade thruBlk="1"/>
  </p:transition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0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4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 p14:presetBounceEnd="81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 p14:presetBounceEnd="81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 p14:presetBounceEnd="81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5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8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8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50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5" grpId="0"/>
          <p:bldP spid="27" grpId="0"/>
          <p:bldP spid="30" grpId="0"/>
          <p:bldP spid="33" grpId="0"/>
          <p:bldP spid="46" grpId="0"/>
          <p:bldP spid="48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1" presetClass="mediacall" presetSubtype="0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cmd type="call" cmd="playFrom(0.0)">
                                          <p:cBhvr>
                                            <p:cTn id="6" dur="1" fill="hold"/>
                                            <p:tgtEl>
                                              <p:spTgt spid="5"/>
                                            </p:tgtEl>
                                          </p:cBhvr>
                                        </p:cmd>
                                      </p:childTnLst>
                                    </p:cTn>
                                  </p:par>
                                  <p:par>
                                    <p:cTn id="7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" dur="75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1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1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3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4" dur="75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5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7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8" dur="75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75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10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10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10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10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45" presetClass="entr" presetSubtype="0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1" dur="10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2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3" dur="10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4" presetID="45" presetClass="entr" presetSubtype="0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6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6" dur="1000"/>
                                            <p:tgtEl>
                                              <p:spTgt spid="27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7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8" dur="10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45" presetClass="entr" presetSubtype="0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1" dur="10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3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5" presetClass="entr" presetSubtype="0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10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10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79" fill="hold">
                                <p:stCondLst>
                                  <p:cond delay="1800"/>
                                </p:stCondLst>
                                <p:childTnLst>
                                  <p:par>
                                    <p:cTn id="80" presetID="50" presetClass="entr" presetSubtype="0" decel="100000" fill="hold" grpId="0" nodeType="afterEffect">
                                      <p:stCondLst>
                                        <p:cond delay="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2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+.3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3" dur="10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4" dur="10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85" fill="hold">
                                <p:stCondLst>
                                  <p:cond delay="3400"/>
                                </p:stCondLst>
                                <p:childTnLst>
                                  <p:par>
                                    <p:cTn id="86" presetID="12" presetClass="entr" presetSubtype="4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8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8" dur="500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#ppt_h*1.12500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wipe(up)">
                                          <p:cBhvr>
                                            <p:cTn id="89" dur="5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  <p:audio>
                  <p:cMediaNode vol="80000" numSld="50">
                    <p:cTn id="90" fill="hold" display="0">
                      <p:stCondLst>
                        <p:cond delay="indefinite"/>
                      </p:stCondLst>
                      <p:endCondLst>
                        <p:cond evt="onStopAudio" delay="0">
                          <p:tgtEl>
                            <p:sldTgt/>
                          </p:tgtEl>
                        </p:cond>
                      </p:endCondLst>
                    </p:cTn>
                    <p:tgtEl>
                      <p:spTgt spid="5"/>
                    </p:tgtEl>
                  </p:cMediaNode>
                </p:audio>
              </p:childTnLst>
            </p:cTn>
          </p:par>
        </p:tnLst>
        <p:bldLst>
          <p:bldP spid="15" grpId="0"/>
          <p:bldP spid="27" grpId="0"/>
          <p:bldP spid="30" grpId="0"/>
          <p:bldP spid="33" grpId="0"/>
          <p:bldP spid="46" grpId="0"/>
          <p:bldP spid="48" grpId="0"/>
        </p:bldLst>
      </p:timing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zh-CN" altLang="en-US" dirty="0" smtClean="0"/>
              <a:t>燃品堂</a:t>
            </a:r>
            <a:r>
              <a:rPr lang="en-US" altLang="zh-CN" dirty="0" smtClean="0"/>
              <a:t>PPT  </a:t>
            </a:r>
            <a:r>
              <a:rPr lang="zh-CN" altLang="en-US" dirty="0" smtClean="0"/>
              <a:t>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 </a:t>
            </a:r>
            <a:r>
              <a:rPr lang="zh-CN" altLang="en-US" smtClean="0"/>
              <a:t>授权发布</a:t>
            </a:r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5396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1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689088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圆角矩形 26"/>
          <p:cNvSpPr/>
          <p:nvPr/>
        </p:nvSpPr>
        <p:spPr>
          <a:xfrm>
            <a:off x="4551982" y="1805632"/>
            <a:ext cx="1829010" cy="294396"/>
          </a:xfrm>
          <a:prstGeom prst="roundRect">
            <a:avLst>
              <a:gd name="adj" fmla="val 50000"/>
            </a:avLst>
          </a:pr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11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  <p:sp>
        <p:nvSpPr>
          <p:cNvPr id="13" name="Rectangle 7" descr="001e90bc453a118d6b4237"/>
          <p:cNvSpPr>
            <a:spLocks noChangeArrowheads="1"/>
          </p:cNvSpPr>
          <p:nvPr/>
        </p:nvSpPr>
        <p:spPr bwMode="auto">
          <a:xfrm>
            <a:off x="758825" y="1430338"/>
            <a:ext cx="1052513" cy="1052512"/>
          </a:xfrm>
          <a:prstGeom prst="rect">
            <a:avLst/>
          </a:prstGeom>
          <a:blipFill dpi="0" rotWithShape="1">
            <a:blip r:embed="rId3"/>
            <a:srcRect/>
            <a:stretch>
              <a:fillRect b="-33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4" name="Rectangle 8" descr="160621-20121008052951-1"/>
          <p:cNvSpPr>
            <a:spLocks noChangeArrowheads="1"/>
          </p:cNvSpPr>
          <p:nvPr/>
        </p:nvSpPr>
        <p:spPr bwMode="auto">
          <a:xfrm>
            <a:off x="1811338" y="1430338"/>
            <a:ext cx="1057275" cy="1052512"/>
          </a:xfrm>
          <a:prstGeom prst="rect">
            <a:avLst/>
          </a:prstGeom>
          <a:blipFill dpi="0" rotWithShape="1">
            <a:blip r:embed="rId4"/>
            <a:srcRect/>
            <a:stretch>
              <a:fillRect r="-5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5" name="Rectangle 9" descr="160621-20121008053041-4"/>
          <p:cNvSpPr>
            <a:spLocks noChangeArrowheads="1"/>
          </p:cNvSpPr>
          <p:nvPr/>
        </p:nvSpPr>
        <p:spPr bwMode="auto">
          <a:xfrm>
            <a:off x="2868613" y="1430338"/>
            <a:ext cx="1055687" cy="1052512"/>
          </a:xfrm>
          <a:prstGeom prst="rect">
            <a:avLst/>
          </a:prstGeom>
          <a:blipFill dpi="0" rotWithShape="1">
            <a:blip r:embed="rId5"/>
            <a:srcRect/>
            <a:stretch>
              <a:fillRect r="-368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Rectangle 10" descr="160621-20121008053042-5"/>
          <p:cNvSpPr>
            <a:spLocks noChangeArrowheads="1"/>
          </p:cNvSpPr>
          <p:nvPr/>
        </p:nvSpPr>
        <p:spPr bwMode="auto">
          <a:xfrm>
            <a:off x="758825" y="2482850"/>
            <a:ext cx="1052513" cy="1057275"/>
          </a:xfrm>
          <a:prstGeom prst="rect">
            <a:avLst/>
          </a:prstGeom>
          <a:blipFill dpi="0" rotWithShape="1">
            <a:blip r:embed="rId6"/>
            <a:srcRect/>
            <a:stretch>
              <a:fillRect r="-129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Rectangle 12" descr="160621-20121008053104-6"/>
          <p:cNvSpPr>
            <a:spLocks noChangeArrowheads="1"/>
          </p:cNvSpPr>
          <p:nvPr/>
        </p:nvSpPr>
        <p:spPr bwMode="auto">
          <a:xfrm>
            <a:off x="2868613" y="2482850"/>
            <a:ext cx="1055687" cy="1057275"/>
          </a:xfrm>
          <a:prstGeom prst="rect">
            <a:avLst/>
          </a:prstGeom>
          <a:blipFill dpi="0" rotWithShape="1">
            <a:blip r:embed="rId7"/>
            <a:srcRect/>
            <a:stretch>
              <a:fillRect r="-654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9" name="Rectangle 13" descr="160621-20121008053109-7"/>
          <p:cNvSpPr>
            <a:spLocks noChangeArrowheads="1"/>
          </p:cNvSpPr>
          <p:nvPr/>
        </p:nvSpPr>
        <p:spPr bwMode="auto">
          <a:xfrm>
            <a:off x="758825" y="3540125"/>
            <a:ext cx="1052513" cy="1055688"/>
          </a:xfrm>
          <a:prstGeom prst="rect">
            <a:avLst/>
          </a:prstGeom>
          <a:blipFill dpi="0" rotWithShape="1">
            <a:blip r:embed="rId8"/>
            <a:srcRect/>
            <a:stretch>
              <a:fillRect r="-63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14" descr="160621-20121008053110-8"/>
          <p:cNvSpPr>
            <a:spLocks noChangeArrowheads="1"/>
          </p:cNvSpPr>
          <p:nvPr/>
        </p:nvSpPr>
        <p:spPr bwMode="auto">
          <a:xfrm>
            <a:off x="1811338" y="3540125"/>
            <a:ext cx="1057275" cy="1055688"/>
          </a:xfrm>
          <a:prstGeom prst="rect">
            <a:avLst/>
          </a:prstGeom>
          <a:blipFill dpi="0" rotWithShape="1">
            <a:blip r:embed="rId9"/>
            <a:srcRect/>
            <a:stretch>
              <a:fillRect r="-1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1" name="Rectangle 15" descr="160621-20121008053120-12"/>
          <p:cNvSpPr>
            <a:spLocks noChangeArrowheads="1"/>
          </p:cNvSpPr>
          <p:nvPr/>
        </p:nvSpPr>
        <p:spPr bwMode="auto">
          <a:xfrm>
            <a:off x="2868613" y="3540125"/>
            <a:ext cx="1055687" cy="1055688"/>
          </a:xfrm>
          <a:prstGeom prst="rect">
            <a:avLst/>
          </a:prstGeom>
          <a:blipFill dpi="0" rotWithShape="1">
            <a:blip r:embed="rId10"/>
            <a:srcRect/>
            <a:stretch>
              <a:fillRect r="-167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2" name="Rectangle 16"/>
          <p:cNvSpPr>
            <a:spLocks noChangeArrowheads="1"/>
          </p:cNvSpPr>
          <p:nvPr/>
        </p:nvSpPr>
        <p:spPr bwMode="auto">
          <a:xfrm>
            <a:off x="4572000" y="2210916"/>
            <a:ext cx="3816350" cy="20682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</a:rPr>
              <a:t>We </a:t>
            </a:r>
            <a:r>
              <a:rPr lang="en-US" altLang="zh-CN" sz="800" dirty="0">
                <a:solidFill>
                  <a:srgbClr val="F0EFEF"/>
                </a:solidFill>
              </a:rPr>
              <a:t>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 </a:t>
            </a:r>
            <a:endParaRPr lang="en-US" altLang="zh-CN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endParaRPr lang="zh-CN" altLang="en-US" sz="800" dirty="0">
              <a:solidFill>
                <a:srgbClr val="F0EFEF"/>
              </a:solidFill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</a:t>
            </a: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</a:t>
            </a:r>
            <a:r>
              <a:rPr lang="zh-CN" altLang="en-US" sz="800" dirty="0">
                <a:solidFill>
                  <a:srgbClr val="F0EFEF"/>
                </a:solidFill>
              </a:rPr>
              <a:t>  </a:t>
            </a:r>
          </a:p>
        </p:txBody>
      </p:sp>
      <p:sp>
        <p:nvSpPr>
          <p:cNvPr id="24" name="Rectangle 16"/>
          <p:cNvSpPr>
            <a:spLocks noChangeArrowheads="1"/>
          </p:cNvSpPr>
          <p:nvPr/>
        </p:nvSpPr>
        <p:spPr bwMode="auto">
          <a:xfrm>
            <a:off x="4679330" y="1850876"/>
            <a:ext cx="1692870" cy="1846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/>
          <a:p>
            <a:pPr lvl="0">
              <a:lnSpc>
                <a:spcPct val="120000"/>
              </a:lnSpc>
            </a:pPr>
            <a:r>
              <a:rPr lang="zh-CN" altLang="en-US" sz="1000" b="1" dirty="0">
                <a:solidFill>
                  <a:schemeClr val="bg1"/>
                </a:solidFill>
              </a:rPr>
              <a:t>INSERT HEADER TITLE IN AREA</a:t>
            </a:r>
          </a:p>
        </p:txBody>
      </p:sp>
      <p:grpSp>
        <p:nvGrpSpPr>
          <p:cNvPr id="25" name="组合 24"/>
          <p:cNvGrpSpPr/>
          <p:nvPr/>
        </p:nvGrpSpPr>
        <p:grpSpPr>
          <a:xfrm>
            <a:off x="1816102" y="2483846"/>
            <a:ext cx="1047748" cy="1051310"/>
            <a:chOff x="4105275" y="2517378"/>
            <a:chExt cx="933450" cy="936625"/>
          </a:xfrm>
        </p:grpSpPr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105275" y="2517378"/>
              <a:ext cx="933450" cy="936625"/>
            </a:xfrm>
            <a:prstGeom prst="rect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6" name="Rectangle 37"/>
            <p:cNvSpPr>
              <a:spLocks noChangeArrowheads="1"/>
            </p:cNvSpPr>
            <p:nvPr/>
          </p:nvSpPr>
          <p:spPr bwMode="auto">
            <a:xfrm>
              <a:off x="4172233" y="2595564"/>
              <a:ext cx="793432" cy="796130"/>
            </a:xfrm>
            <a:prstGeom prst="rect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23" name="Rectangle 17"/>
          <p:cNvSpPr>
            <a:spLocks noChangeArrowheads="1"/>
          </p:cNvSpPr>
          <p:nvPr/>
        </p:nvSpPr>
        <p:spPr bwMode="auto">
          <a:xfrm>
            <a:off x="1895475" y="2633663"/>
            <a:ext cx="882650" cy="7635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buFont typeface="Arial" charset="0"/>
              <a:buNone/>
            </a:pPr>
            <a:r>
              <a:rPr lang="zh-CN" altLang="en-US" sz="1000" b="1" dirty="0" smtClean="0">
                <a:solidFill>
                  <a:schemeClr val="bg1"/>
                </a:solidFill>
              </a:rPr>
              <a:t>Head Title</a:t>
            </a:r>
            <a:endParaRPr lang="zh-CN" altLang="en-US" sz="1000" b="1" dirty="0">
              <a:solidFill>
                <a:schemeClr val="bg1"/>
              </a:solidFill>
            </a:endParaRPr>
          </a:p>
          <a:p>
            <a:pPr algn="ctr"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designed.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30340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  <p:par>
                              <p:cTn id="13" fill="hold">
                                <p:stCondLst>
                                  <p:cond delay="1000"/>
                                </p:stCondLst>
                                <p:childTnLst>
                                  <p:par>
                                    <p:cTn id="14" presetID="53" presetClass="entr" presetSubtype="16" fill="hold" grpId="0" nodeType="after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1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53" presetClass="entr" presetSubtype="16" fill="hold" grpId="0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1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2" dur="5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3" dur="500"/>
                                            <p:tgtEl>
                                              <p:spTgt spid="1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4" presetID="53" presetClass="entr" presetSubtype="16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2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6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7" dur="5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8" dur="5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9" presetID="53" presetClass="entr" presetSubtype="16" fill="hold" grpId="0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1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2" dur="5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3" dur="500"/>
                                            <p:tgtEl>
                                              <p:spTgt spid="2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4" presetID="53" presetClass="entr" presetSubtype="16" fill="hold" grpId="0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3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6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7" dur="5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8" dur="500"/>
                                            <p:tgtEl>
                                              <p:spTgt spid="2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9" presetID="53" presetClass="entr" presetSubtype="16" fill="hold" grpId="0" nodeType="withEffect">
                                      <p:stCondLst>
                                        <p:cond delay="5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1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2" dur="5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3" dur="500"/>
                                            <p:tgtEl>
                                              <p:spTgt spid="1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4" presetID="53" presetClass="entr" presetSubtype="16" fill="hold" grpId="0" nodeType="withEffect">
                                      <p:stCondLst>
                                        <p:cond delay="600"/>
                                      </p:stCondLst>
                                      <p:childTnLst>
                                        <p:set>
                                          <p:cBhvr>
                                            <p:cTn id="4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6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7" dur="5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8" dur="500"/>
                                            <p:tgtEl>
                                              <p:spTgt spid="1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9" presetID="53" presetClass="entr" presetSubtype="16" fill="hold" grpId="0" nodeType="withEffect">
                                      <p:stCondLst>
                                        <p:cond delay="7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1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3" dur="500"/>
                                            <p:tgtEl>
                                              <p:spTgt spid="1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4" presetID="53" presetClass="entr" presetSubtype="16" fill="hold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5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6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8" dur="30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9" presetID="6" presetClass="emph" presetSubtype="0" autoRev="1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animScale>
                                          <p:cBhvr>
                                            <p:cTn id="60" dur="150" fill="hold"/>
                                            <p:tgtEl>
                                              <p:spTgt spid="2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1" presetID="42" presetClass="entr" presetSubtype="0" fill="hold" grpId="0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63" dur="50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64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5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6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6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0" presetID="2" presetClass="entr" presetSubtype="2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7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4" presetID="42" presetClass="entr" presetSubtype="0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7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76" dur="50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+.1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27" grpId="0" animBg="1"/>
          <p:bldP spid="11" grpId="0"/>
          <p:bldP spid="12" grpId="0"/>
          <p:bldP spid="13" grpId="0" animBg="1"/>
          <p:bldP spid="14" grpId="0" animBg="1"/>
          <p:bldP spid="15" grpId="0" animBg="1"/>
          <p:bldP spid="16" grpId="0" animBg="1"/>
          <p:bldP spid="18" grpId="0" animBg="1"/>
          <p:bldP spid="19" grpId="0" animBg="1"/>
          <p:bldP spid="20" grpId="0" animBg="1"/>
          <p:bldP spid="21" grpId="0" animBg="1"/>
          <p:bldP spid="22" grpId="0"/>
          <p:bldP spid="24" grpId="0"/>
          <p:bldP spid="23" grpId="0"/>
        </p:bldLst>
      </p:timing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4583113" y="1419225"/>
            <a:ext cx="1012825" cy="1165225"/>
            <a:chOff x="4583113" y="1419225"/>
            <a:chExt cx="1012825" cy="1165225"/>
          </a:xfrm>
        </p:grpSpPr>
        <p:sp>
          <p:nvSpPr>
            <p:cNvPr id="24" name="Freeform 6"/>
            <p:cNvSpPr>
              <a:spLocks/>
            </p:cNvSpPr>
            <p:nvPr/>
          </p:nvSpPr>
          <p:spPr bwMode="auto">
            <a:xfrm>
              <a:off x="4583113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1" name="Freeform 7"/>
            <p:cNvSpPr>
              <a:spLocks/>
            </p:cNvSpPr>
            <p:nvPr/>
          </p:nvSpPr>
          <p:spPr bwMode="auto">
            <a:xfrm>
              <a:off x="4646002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3544888" y="1419225"/>
            <a:ext cx="1012825" cy="1165225"/>
            <a:chOff x="3544888" y="1419225"/>
            <a:chExt cx="1012825" cy="1165225"/>
          </a:xfrm>
        </p:grpSpPr>
        <p:sp>
          <p:nvSpPr>
            <p:cNvPr id="25" name="Freeform 7"/>
            <p:cNvSpPr>
              <a:spLocks/>
            </p:cNvSpPr>
            <p:nvPr/>
          </p:nvSpPr>
          <p:spPr bwMode="auto">
            <a:xfrm>
              <a:off x="3544888" y="1419225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49" name="Freeform 7"/>
            <p:cNvSpPr>
              <a:spLocks/>
            </p:cNvSpPr>
            <p:nvPr/>
          </p:nvSpPr>
          <p:spPr bwMode="auto">
            <a:xfrm>
              <a:off x="3606983" y="149066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4583113" y="3216275"/>
            <a:ext cx="1012825" cy="1165225"/>
            <a:chOff x="4583113" y="3216275"/>
            <a:chExt cx="1012825" cy="1165225"/>
          </a:xfrm>
        </p:grpSpPr>
        <p:sp>
          <p:nvSpPr>
            <p:cNvPr id="26" name="Freeform 8"/>
            <p:cNvSpPr>
              <a:spLocks/>
            </p:cNvSpPr>
            <p:nvPr/>
          </p:nvSpPr>
          <p:spPr bwMode="auto">
            <a:xfrm>
              <a:off x="4583113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2" name="Freeform 7"/>
            <p:cNvSpPr>
              <a:spLocks/>
            </p:cNvSpPr>
            <p:nvPr/>
          </p:nvSpPr>
          <p:spPr bwMode="auto">
            <a:xfrm>
              <a:off x="464600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3544888" y="3216275"/>
            <a:ext cx="1012825" cy="1165225"/>
            <a:chOff x="3544888" y="3216275"/>
            <a:chExt cx="1012825" cy="1165225"/>
          </a:xfrm>
        </p:grpSpPr>
        <p:sp>
          <p:nvSpPr>
            <p:cNvPr id="27" name="Freeform 9"/>
            <p:cNvSpPr>
              <a:spLocks/>
            </p:cNvSpPr>
            <p:nvPr/>
          </p:nvSpPr>
          <p:spPr bwMode="auto">
            <a:xfrm>
              <a:off x="3544888" y="3216275"/>
              <a:ext cx="1012825" cy="1165225"/>
            </a:xfrm>
            <a:custGeom>
              <a:avLst/>
              <a:gdLst>
                <a:gd name="T0" fmla="*/ 638 w 638"/>
                <a:gd name="T1" fmla="*/ 552 h 734"/>
                <a:gd name="T2" fmla="*/ 638 w 638"/>
                <a:gd name="T3" fmla="*/ 183 h 734"/>
                <a:gd name="T4" fmla="*/ 319 w 638"/>
                <a:gd name="T5" fmla="*/ 0 h 734"/>
                <a:gd name="T6" fmla="*/ 0 w 638"/>
                <a:gd name="T7" fmla="*/ 183 h 734"/>
                <a:gd name="T8" fmla="*/ 0 w 638"/>
                <a:gd name="T9" fmla="*/ 552 h 734"/>
                <a:gd name="T10" fmla="*/ 319 w 638"/>
                <a:gd name="T11" fmla="*/ 734 h 734"/>
                <a:gd name="T12" fmla="*/ 638 w 638"/>
                <a:gd name="T13" fmla="*/ 552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2"/>
                  </a:moveTo>
                  <a:lnTo>
                    <a:pt x="638" y="183"/>
                  </a:lnTo>
                  <a:lnTo>
                    <a:pt x="319" y="0"/>
                  </a:lnTo>
                  <a:lnTo>
                    <a:pt x="0" y="183"/>
                  </a:lnTo>
                  <a:lnTo>
                    <a:pt x="0" y="552"/>
                  </a:lnTo>
                  <a:lnTo>
                    <a:pt x="319" y="734"/>
                  </a:lnTo>
                  <a:lnTo>
                    <a:pt x="638" y="552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3" name="Freeform 7"/>
            <p:cNvSpPr>
              <a:spLocks/>
            </p:cNvSpPr>
            <p:nvPr/>
          </p:nvSpPr>
          <p:spPr bwMode="auto">
            <a:xfrm>
              <a:off x="3610952" y="32877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3025775" y="2317750"/>
            <a:ext cx="1011238" cy="1165225"/>
            <a:chOff x="3025775" y="2317750"/>
            <a:chExt cx="1011238" cy="1165225"/>
          </a:xfrm>
        </p:grpSpPr>
        <p:sp>
          <p:nvSpPr>
            <p:cNvPr id="28" name="Freeform 10"/>
            <p:cNvSpPr>
              <a:spLocks/>
            </p:cNvSpPr>
            <p:nvPr/>
          </p:nvSpPr>
          <p:spPr bwMode="auto">
            <a:xfrm>
              <a:off x="3025775" y="2317750"/>
              <a:ext cx="1011238" cy="1165225"/>
            </a:xfrm>
            <a:custGeom>
              <a:avLst/>
              <a:gdLst>
                <a:gd name="T0" fmla="*/ 319 w 637"/>
                <a:gd name="T1" fmla="*/ 0 h 734"/>
                <a:gd name="T2" fmla="*/ 0 w 637"/>
                <a:gd name="T3" fmla="*/ 182 h 734"/>
                <a:gd name="T4" fmla="*/ 0 w 637"/>
                <a:gd name="T5" fmla="*/ 551 h 734"/>
                <a:gd name="T6" fmla="*/ 319 w 637"/>
                <a:gd name="T7" fmla="*/ 734 h 734"/>
                <a:gd name="T8" fmla="*/ 637 w 637"/>
                <a:gd name="T9" fmla="*/ 551 h 734"/>
                <a:gd name="T10" fmla="*/ 637 w 637"/>
                <a:gd name="T11" fmla="*/ 182 h 734"/>
                <a:gd name="T12" fmla="*/ 319 w 637"/>
                <a:gd name="T13" fmla="*/ 0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7" h="734">
                  <a:moveTo>
                    <a:pt x="319" y="0"/>
                  </a:move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7" y="551"/>
                  </a:lnTo>
                  <a:lnTo>
                    <a:pt x="637" y="182"/>
                  </a:lnTo>
                  <a:lnTo>
                    <a:pt x="319" y="0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4" name="Freeform 7"/>
            <p:cNvSpPr>
              <a:spLocks/>
            </p:cNvSpPr>
            <p:nvPr/>
          </p:nvSpPr>
          <p:spPr bwMode="auto">
            <a:xfrm>
              <a:off x="308707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5102225" y="2317750"/>
            <a:ext cx="1012825" cy="1165225"/>
            <a:chOff x="5102225" y="2317750"/>
            <a:chExt cx="1012825" cy="1165225"/>
          </a:xfrm>
        </p:grpSpPr>
        <p:sp>
          <p:nvSpPr>
            <p:cNvPr id="29" name="Freeform 11"/>
            <p:cNvSpPr>
              <a:spLocks/>
            </p:cNvSpPr>
            <p:nvPr/>
          </p:nvSpPr>
          <p:spPr bwMode="auto">
            <a:xfrm>
              <a:off x="5102225" y="2317750"/>
              <a:ext cx="1012825" cy="1165225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  <p:sp>
          <p:nvSpPr>
            <p:cNvPr id="55" name="Freeform 7"/>
            <p:cNvSpPr>
              <a:spLocks/>
            </p:cNvSpPr>
            <p:nvPr/>
          </p:nvSpPr>
          <p:spPr bwMode="auto">
            <a:xfrm>
              <a:off x="5163526" y="2386014"/>
              <a:ext cx="888636" cy="1022348"/>
            </a:xfrm>
            <a:custGeom>
              <a:avLst/>
              <a:gdLst>
                <a:gd name="T0" fmla="*/ 638 w 638"/>
                <a:gd name="T1" fmla="*/ 551 h 734"/>
                <a:gd name="T2" fmla="*/ 638 w 638"/>
                <a:gd name="T3" fmla="*/ 182 h 734"/>
                <a:gd name="T4" fmla="*/ 319 w 638"/>
                <a:gd name="T5" fmla="*/ 0 h 734"/>
                <a:gd name="T6" fmla="*/ 0 w 638"/>
                <a:gd name="T7" fmla="*/ 182 h 734"/>
                <a:gd name="T8" fmla="*/ 0 w 638"/>
                <a:gd name="T9" fmla="*/ 551 h 734"/>
                <a:gd name="T10" fmla="*/ 319 w 638"/>
                <a:gd name="T11" fmla="*/ 734 h 734"/>
                <a:gd name="T12" fmla="*/ 638 w 638"/>
                <a:gd name="T13" fmla="*/ 551 h 7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38" h="734">
                  <a:moveTo>
                    <a:pt x="638" y="551"/>
                  </a:moveTo>
                  <a:lnTo>
                    <a:pt x="638" y="182"/>
                  </a:lnTo>
                  <a:lnTo>
                    <a:pt x="319" y="0"/>
                  </a:lnTo>
                  <a:lnTo>
                    <a:pt x="0" y="182"/>
                  </a:lnTo>
                  <a:lnTo>
                    <a:pt x="0" y="551"/>
                  </a:lnTo>
                  <a:lnTo>
                    <a:pt x="319" y="734"/>
                  </a:lnTo>
                  <a:lnTo>
                    <a:pt x="638" y="551"/>
                  </a:lnTo>
                  <a:close/>
                </a:path>
              </a:pathLst>
            </a:cu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36" name="Freeform 24"/>
          <p:cNvSpPr>
            <a:spLocks noEditPoints="1"/>
          </p:cNvSpPr>
          <p:nvPr/>
        </p:nvSpPr>
        <p:spPr bwMode="auto">
          <a:xfrm>
            <a:off x="3878263" y="1825625"/>
            <a:ext cx="349250" cy="352425"/>
          </a:xfrm>
          <a:custGeom>
            <a:avLst/>
            <a:gdLst>
              <a:gd name="T0" fmla="*/ 52 w 105"/>
              <a:gd name="T1" fmla="*/ 0 h 106"/>
              <a:gd name="T2" fmla="*/ 89 w 105"/>
              <a:gd name="T3" fmla="*/ 16 h 106"/>
              <a:gd name="T4" fmla="*/ 90 w 105"/>
              <a:gd name="T5" fmla="*/ 16 h 106"/>
              <a:gd name="T6" fmla="*/ 105 w 105"/>
              <a:gd name="T7" fmla="*/ 53 h 106"/>
              <a:gd name="T8" fmla="*/ 89 w 105"/>
              <a:gd name="T9" fmla="*/ 90 h 106"/>
              <a:gd name="T10" fmla="*/ 89 w 105"/>
              <a:gd name="T11" fmla="*/ 90 h 106"/>
              <a:gd name="T12" fmla="*/ 52 w 105"/>
              <a:gd name="T13" fmla="*/ 106 h 106"/>
              <a:gd name="T14" fmla="*/ 15 w 105"/>
              <a:gd name="T15" fmla="*/ 90 h 106"/>
              <a:gd name="T16" fmla="*/ 0 w 105"/>
              <a:gd name="T17" fmla="*/ 53 h 106"/>
              <a:gd name="T18" fmla="*/ 15 w 105"/>
              <a:gd name="T19" fmla="*/ 16 h 106"/>
              <a:gd name="T20" fmla="*/ 15 w 105"/>
              <a:gd name="T21" fmla="*/ 16 h 106"/>
              <a:gd name="T22" fmla="*/ 15 w 105"/>
              <a:gd name="T23" fmla="*/ 16 h 106"/>
              <a:gd name="T24" fmla="*/ 52 w 105"/>
              <a:gd name="T25" fmla="*/ 0 h 106"/>
              <a:gd name="T26" fmla="*/ 75 w 105"/>
              <a:gd name="T27" fmla="*/ 49 h 106"/>
              <a:gd name="T28" fmla="*/ 75 w 105"/>
              <a:gd name="T29" fmla="*/ 49 h 106"/>
              <a:gd name="T30" fmla="*/ 56 w 105"/>
              <a:gd name="T31" fmla="*/ 49 h 106"/>
              <a:gd name="T32" fmla="*/ 56 w 105"/>
              <a:gd name="T33" fmla="*/ 17 h 106"/>
              <a:gd name="T34" fmla="*/ 52 w 105"/>
              <a:gd name="T35" fmla="*/ 13 h 106"/>
              <a:gd name="T36" fmla="*/ 48 w 105"/>
              <a:gd name="T37" fmla="*/ 17 h 106"/>
              <a:gd name="T38" fmla="*/ 48 w 105"/>
              <a:gd name="T39" fmla="*/ 53 h 106"/>
              <a:gd name="T40" fmla="*/ 48 w 105"/>
              <a:gd name="T41" fmla="*/ 53 h 106"/>
              <a:gd name="T42" fmla="*/ 52 w 105"/>
              <a:gd name="T43" fmla="*/ 57 h 106"/>
              <a:gd name="T44" fmla="*/ 75 w 105"/>
              <a:gd name="T45" fmla="*/ 57 h 106"/>
              <a:gd name="T46" fmla="*/ 79 w 105"/>
              <a:gd name="T47" fmla="*/ 53 h 106"/>
              <a:gd name="T48" fmla="*/ 75 w 105"/>
              <a:gd name="T49" fmla="*/ 49 h 106"/>
              <a:gd name="T50" fmla="*/ 84 w 105"/>
              <a:gd name="T51" fmla="*/ 22 h 106"/>
              <a:gd name="T52" fmla="*/ 84 w 105"/>
              <a:gd name="T53" fmla="*/ 22 h 106"/>
              <a:gd name="T54" fmla="*/ 52 w 105"/>
              <a:gd name="T55" fmla="*/ 8 h 106"/>
              <a:gd name="T56" fmla="*/ 21 w 105"/>
              <a:gd name="T57" fmla="*/ 21 h 106"/>
              <a:gd name="T58" fmla="*/ 21 w 105"/>
              <a:gd name="T59" fmla="*/ 22 h 106"/>
              <a:gd name="T60" fmla="*/ 8 w 105"/>
              <a:gd name="T61" fmla="*/ 53 h 106"/>
              <a:gd name="T62" fmla="*/ 21 w 105"/>
              <a:gd name="T63" fmla="*/ 84 h 106"/>
              <a:gd name="T64" fmla="*/ 52 w 105"/>
              <a:gd name="T65" fmla="*/ 98 h 106"/>
              <a:gd name="T66" fmla="*/ 83 w 105"/>
              <a:gd name="T67" fmla="*/ 85 h 106"/>
              <a:gd name="T68" fmla="*/ 84 w 105"/>
              <a:gd name="T69" fmla="*/ 84 h 106"/>
              <a:gd name="T70" fmla="*/ 97 w 105"/>
              <a:gd name="T71" fmla="*/ 53 h 106"/>
              <a:gd name="T72" fmla="*/ 84 w 105"/>
              <a:gd name="T73" fmla="*/ 22 h 106"/>
              <a:gd name="T74" fmla="*/ 84 w 105"/>
              <a:gd name="T75" fmla="*/ 2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105" h="106">
                <a:moveTo>
                  <a:pt x="52" y="0"/>
                </a:moveTo>
                <a:cubicBezTo>
                  <a:pt x="67" y="0"/>
                  <a:pt x="80" y="6"/>
                  <a:pt x="89" y="16"/>
                </a:cubicBezTo>
                <a:cubicBezTo>
                  <a:pt x="90" y="16"/>
                  <a:pt x="90" y="16"/>
                  <a:pt x="90" y="16"/>
                </a:cubicBezTo>
                <a:cubicBezTo>
                  <a:pt x="99" y="26"/>
                  <a:pt x="105" y="39"/>
                  <a:pt x="105" y="53"/>
                </a:cubicBezTo>
                <a:cubicBezTo>
                  <a:pt x="105" y="68"/>
                  <a:pt x="99" y="81"/>
                  <a:pt x="89" y="90"/>
                </a:cubicBezTo>
                <a:cubicBezTo>
                  <a:pt x="89" y="90"/>
                  <a:pt x="89" y="90"/>
                  <a:pt x="89" y="90"/>
                </a:cubicBezTo>
                <a:cubicBezTo>
                  <a:pt x="80" y="100"/>
                  <a:pt x="67" y="106"/>
                  <a:pt x="52" y="106"/>
                </a:cubicBezTo>
                <a:cubicBezTo>
                  <a:pt x="38" y="106"/>
                  <a:pt x="24" y="100"/>
                  <a:pt x="15" y="90"/>
                </a:cubicBezTo>
                <a:cubicBezTo>
                  <a:pt x="5" y="81"/>
                  <a:pt x="0" y="68"/>
                  <a:pt x="0" y="53"/>
                </a:cubicBezTo>
                <a:cubicBezTo>
                  <a:pt x="0" y="39"/>
                  <a:pt x="5" y="25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15" y="16"/>
                  <a:pt x="15" y="16"/>
                  <a:pt x="15" y="16"/>
                </a:cubicBezTo>
                <a:cubicBezTo>
                  <a:pt x="24" y="6"/>
                  <a:pt x="38" y="0"/>
                  <a:pt x="52" y="0"/>
                </a:cubicBezTo>
                <a:close/>
                <a:moveTo>
                  <a:pt x="75" y="49"/>
                </a:moveTo>
                <a:cubicBezTo>
                  <a:pt x="75" y="49"/>
                  <a:pt x="75" y="49"/>
                  <a:pt x="75" y="49"/>
                </a:cubicBezTo>
                <a:cubicBezTo>
                  <a:pt x="56" y="49"/>
                  <a:pt x="56" y="49"/>
                  <a:pt x="56" y="49"/>
                </a:cubicBezTo>
                <a:cubicBezTo>
                  <a:pt x="56" y="17"/>
                  <a:pt x="56" y="17"/>
                  <a:pt x="56" y="17"/>
                </a:cubicBezTo>
                <a:cubicBezTo>
                  <a:pt x="56" y="15"/>
                  <a:pt x="54" y="13"/>
                  <a:pt x="52" y="13"/>
                </a:cubicBezTo>
                <a:cubicBezTo>
                  <a:pt x="50" y="13"/>
                  <a:pt x="48" y="15"/>
                  <a:pt x="48" y="17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3"/>
                  <a:pt x="48" y="53"/>
                  <a:pt x="48" y="53"/>
                </a:cubicBezTo>
                <a:cubicBezTo>
                  <a:pt x="48" y="55"/>
                  <a:pt x="50" y="57"/>
                  <a:pt x="52" y="57"/>
                </a:cubicBezTo>
                <a:cubicBezTo>
                  <a:pt x="75" y="57"/>
                  <a:pt x="75" y="57"/>
                  <a:pt x="75" y="57"/>
                </a:cubicBezTo>
                <a:cubicBezTo>
                  <a:pt x="77" y="57"/>
                  <a:pt x="79" y="55"/>
                  <a:pt x="79" y="53"/>
                </a:cubicBezTo>
                <a:cubicBezTo>
                  <a:pt x="79" y="51"/>
                  <a:pt x="77" y="49"/>
                  <a:pt x="75" y="49"/>
                </a:cubicBezTo>
                <a:close/>
                <a:moveTo>
                  <a:pt x="84" y="22"/>
                </a:moveTo>
                <a:cubicBezTo>
                  <a:pt x="84" y="22"/>
                  <a:pt x="84" y="22"/>
                  <a:pt x="84" y="22"/>
                </a:cubicBezTo>
                <a:cubicBezTo>
                  <a:pt x="76" y="13"/>
                  <a:pt x="64" y="8"/>
                  <a:pt x="52" y="8"/>
                </a:cubicBezTo>
                <a:cubicBezTo>
                  <a:pt x="40" y="8"/>
                  <a:pt x="29" y="13"/>
                  <a:pt x="21" y="21"/>
                </a:cubicBezTo>
                <a:cubicBezTo>
                  <a:pt x="21" y="22"/>
                  <a:pt x="21" y="22"/>
                  <a:pt x="21" y="22"/>
                </a:cubicBezTo>
                <a:cubicBezTo>
                  <a:pt x="13" y="30"/>
                  <a:pt x="8" y="41"/>
                  <a:pt x="8" y="53"/>
                </a:cubicBezTo>
                <a:cubicBezTo>
                  <a:pt x="8" y="65"/>
                  <a:pt x="13" y="76"/>
                  <a:pt x="21" y="84"/>
                </a:cubicBezTo>
                <a:cubicBezTo>
                  <a:pt x="29" y="93"/>
                  <a:pt x="40" y="98"/>
                  <a:pt x="52" y="98"/>
                </a:cubicBezTo>
                <a:cubicBezTo>
                  <a:pt x="64" y="98"/>
                  <a:pt x="75" y="93"/>
                  <a:pt x="83" y="85"/>
                </a:cubicBezTo>
                <a:cubicBezTo>
                  <a:pt x="84" y="84"/>
                  <a:pt x="84" y="84"/>
                  <a:pt x="84" y="84"/>
                </a:cubicBezTo>
                <a:cubicBezTo>
                  <a:pt x="92" y="76"/>
                  <a:pt x="97" y="65"/>
                  <a:pt x="97" y="53"/>
                </a:cubicBezTo>
                <a:cubicBezTo>
                  <a:pt x="97" y="41"/>
                  <a:pt x="92" y="30"/>
                  <a:pt x="84" y="22"/>
                </a:cubicBezTo>
                <a:cubicBezTo>
                  <a:pt x="84" y="22"/>
                  <a:pt x="84" y="22"/>
                  <a:pt x="84" y="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7" name="Freeform 25"/>
          <p:cNvSpPr>
            <a:spLocks noEditPoints="1"/>
          </p:cNvSpPr>
          <p:nvPr/>
        </p:nvSpPr>
        <p:spPr bwMode="auto">
          <a:xfrm>
            <a:off x="3395663" y="2724150"/>
            <a:ext cx="276225" cy="352425"/>
          </a:xfrm>
          <a:custGeom>
            <a:avLst/>
            <a:gdLst>
              <a:gd name="T0" fmla="*/ 59 w 83"/>
              <a:gd name="T1" fmla="*/ 70 h 106"/>
              <a:gd name="T2" fmla="*/ 59 w 83"/>
              <a:gd name="T3" fmla="*/ 70 h 106"/>
              <a:gd name="T4" fmla="*/ 75 w 83"/>
              <a:gd name="T5" fmla="*/ 42 h 106"/>
              <a:gd name="T6" fmla="*/ 41 w 83"/>
              <a:gd name="T7" fmla="*/ 8 h 106"/>
              <a:gd name="T8" fmla="*/ 8 w 83"/>
              <a:gd name="T9" fmla="*/ 42 h 106"/>
              <a:gd name="T10" fmla="*/ 24 w 83"/>
              <a:gd name="T11" fmla="*/ 70 h 106"/>
              <a:gd name="T12" fmla="*/ 24 w 83"/>
              <a:gd name="T13" fmla="*/ 70 h 106"/>
              <a:gd name="T14" fmla="*/ 41 w 83"/>
              <a:gd name="T15" fmla="*/ 75 h 106"/>
              <a:gd name="T16" fmla="*/ 43 w 83"/>
              <a:gd name="T17" fmla="*/ 46 h 106"/>
              <a:gd name="T18" fmla="*/ 40 w 83"/>
              <a:gd name="T19" fmla="*/ 46 h 106"/>
              <a:gd name="T20" fmla="*/ 30 w 83"/>
              <a:gd name="T21" fmla="*/ 42 h 106"/>
              <a:gd name="T22" fmla="*/ 20 w 83"/>
              <a:gd name="T23" fmla="*/ 46 h 106"/>
              <a:gd name="T24" fmla="*/ 17 w 83"/>
              <a:gd name="T25" fmla="*/ 42 h 106"/>
              <a:gd name="T26" fmla="*/ 30 w 83"/>
              <a:gd name="T27" fmla="*/ 37 h 106"/>
              <a:gd name="T28" fmla="*/ 41 w 83"/>
              <a:gd name="T29" fmla="*/ 41 h 106"/>
              <a:gd name="T30" fmla="*/ 52 w 83"/>
              <a:gd name="T31" fmla="*/ 37 h 106"/>
              <a:gd name="T32" fmla="*/ 65 w 83"/>
              <a:gd name="T33" fmla="*/ 42 h 106"/>
              <a:gd name="T34" fmla="*/ 62 w 83"/>
              <a:gd name="T35" fmla="*/ 46 h 106"/>
              <a:gd name="T36" fmla="*/ 52 w 83"/>
              <a:gd name="T37" fmla="*/ 42 h 106"/>
              <a:gd name="T38" fmla="*/ 43 w 83"/>
              <a:gd name="T39" fmla="*/ 46 h 106"/>
              <a:gd name="T40" fmla="*/ 65 w 83"/>
              <a:gd name="T41" fmla="*/ 76 h 106"/>
              <a:gd name="T42" fmla="*/ 61 w 83"/>
              <a:gd name="T43" fmla="*/ 97 h 106"/>
              <a:gd name="T44" fmla="*/ 53 w 83"/>
              <a:gd name="T45" fmla="*/ 97 h 106"/>
              <a:gd name="T46" fmla="*/ 41 w 83"/>
              <a:gd name="T47" fmla="*/ 106 h 106"/>
              <a:gd name="T48" fmla="*/ 29 w 83"/>
              <a:gd name="T49" fmla="*/ 97 h 106"/>
              <a:gd name="T50" fmla="*/ 18 w 83"/>
              <a:gd name="T51" fmla="*/ 93 h 106"/>
              <a:gd name="T52" fmla="*/ 18 w 83"/>
              <a:gd name="T53" fmla="*/ 76 h 106"/>
              <a:gd name="T54" fmla="*/ 0 w 83"/>
              <a:gd name="T55" fmla="*/ 42 h 106"/>
              <a:gd name="T56" fmla="*/ 41 w 83"/>
              <a:gd name="T57" fmla="*/ 0 h 106"/>
              <a:gd name="T58" fmla="*/ 83 w 83"/>
              <a:gd name="T59" fmla="*/ 42 h 106"/>
              <a:gd name="T60" fmla="*/ 65 w 83"/>
              <a:gd name="T61" fmla="*/ 76 h 106"/>
              <a:gd name="T62" fmla="*/ 26 w 83"/>
              <a:gd name="T63" fmla="*/ 80 h 106"/>
              <a:gd name="T64" fmla="*/ 32 w 83"/>
              <a:gd name="T65" fmla="*/ 89 h 106"/>
              <a:gd name="T66" fmla="*/ 37 w 83"/>
              <a:gd name="T67" fmla="*/ 93 h 106"/>
              <a:gd name="T68" fmla="*/ 38 w 83"/>
              <a:gd name="T69" fmla="*/ 96 h 106"/>
              <a:gd name="T70" fmla="*/ 41 w 83"/>
              <a:gd name="T71" fmla="*/ 98 h 106"/>
              <a:gd name="T72" fmla="*/ 45 w 83"/>
              <a:gd name="T73" fmla="*/ 96 h 106"/>
              <a:gd name="T74" fmla="*/ 46 w 83"/>
              <a:gd name="T75" fmla="*/ 93 h 106"/>
              <a:gd name="T76" fmla="*/ 57 w 83"/>
              <a:gd name="T77" fmla="*/ 89 h 106"/>
              <a:gd name="T78" fmla="*/ 41 w 83"/>
              <a:gd name="T79" fmla="*/ 83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</a:cxnLst>
            <a:rect l="0" t="0" r="r" b="b"/>
            <a:pathLst>
              <a:path w="83" h="106">
                <a:moveTo>
                  <a:pt x="59" y="70"/>
                </a:move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59" y="70"/>
                  <a:pt x="59" y="70"/>
                  <a:pt x="59" y="70"/>
                </a:cubicBezTo>
                <a:cubicBezTo>
                  <a:pt x="61" y="69"/>
                  <a:pt x="63" y="67"/>
                  <a:pt x="65" y="66"/>
                </a:cubicBezTo>
                <a:cubicBezTo>
                  <a:pt x="71" y="59"/>
                  <a:pt x="75" y="51"/>
                  <a:pt x="75" y="42"/>
                </a:cubicBezTo>
                <a:cubicBezTo>
                  <a:pt x="75" y="33"/>
                  <a:pt x="71" y="24"/>
                  <a:pt x="65" y="18"/>
                </a:cubicBezTo>
                <a:cubicBezTo>
                  <a:pt x="59" y="12"/>
                  <a:pt x="50" y="8"/>
                  <a:pt x="41" y="8"/>
                </a:cubicBezTo>
                <a:cubicBezTo>
                  <a:pt x="32" y="8"/>
                  <a:pt x="24" y="12"/>
                  <a:pt x="18" y="18"/>
                </a:cubicBezTo>
                <a:cubicBezTo>
                  <a:pt x="12" y="24"/>
                  <a:pt x="8" y="33"/>
                  <a:pt x="8" y="42"/>
                </a:cubicBezTo>
                <a:cubicBezTo>
                  <a:pt x="8" y="51"/>
                  <a:pt x="12" y="59"/>
                  <a:pt x="18" y="66"/>
                </a:cubicBezTo>
                <a:cubicBezTo>
                  <a:pt x="19" y="67"/>
                  <a:pt x="22" y="69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4" y="70"/>
                  <a:pt x="24" y="70"/>
                  <a:pt x="24" y="70"/>
                </a:cubicBezTo>
                <a:cubicBezTo>
                  <a:pt x="29" y="73"/>
                  <a:pt x="35" y="75"/>
                  <a:pt x="41" y="75"/>
                </a:cubicBezTo>
                <a:cubicBezTo>
                  <a:pt x="48" y="75"/>
                  <a:pt x="53" y="73"/>
                  <a:pt x="59" y="70"/>
                </a:cubicBezTo>
                <a:close/>
                <a:moveTo>
                  <a:pt x="43" y="46"/>
                </a:moveTo>
                <a:cubicBezTo>
                  <a:pt x="43" y="46"/>
                  <a:pt x="43" y="46"/>
                  <a:pt x="43" y="46"/>
                </a:cubicBezTo>
                <a:cubicBezTo>
                  <a:pt x="42" y="47"/>
                  <a:pt x="40" y="47"/>
                  <a:pt x="40" y="46"/>
                </a:cubicBezTo>
                <a:cubicBezTo>
                  <a:pt x="38" y="45"/>
                  <a:pt x="37" y="44"/>
                  <a:pt x="35" y="43"/>
                </a:cubicBezTo>
                <a:cubicBezTo>
                  <a:pt x="34" y="42"/>
                  <a:pt x="32" y="42"/>
                  <a:pt x="30" y="42"/>
                </a:cubicBezTo>
                <a:cubicBezTo>
                  <a:pt x="28" y="42"/>
                  <a:pt x="26" y="42"/>
                  <a:pt x="25" y="43"/>
                </a:cubicBezTo>
                <a:cubicBezTo>
                  <a:pt x="23" y="44"/>
                  <a:pt x="22" y="45"/>
                  <a:pt x="20" y="46"/>
                </a:cubicBezTo>
                <a:cubicBezTo>
                  <a:pt x="19" y="47"/>
                  <a:pt x="18" y="47"/>
                  <a:pt x="17" y="46"/>
                </a:cubicBezTo>
                <a:cubicBezTo>
                  <a:pt x="16" y="45"/>
                  <a:pt x="16" y="43"/>
                  <a:pt x="17" y="42"/>
                </a:cubicBezTo>
                <a:cubicBezTo>
                  <a:pt x="19" y="41"/>
                  <a:pt x="21" y="39"/>
                  <a:pt x="23" y="39"/>
                </a:cubicBezTo>
                <a:cubicBezTo>
                  <a:pt x="25" y="38"/>
                  <a:pt x="28" y="37"/>
                  <a:pt x="30" y="37"/>
                </a:cubicBezTo>
                <a:cubicBezTo>
                  <a:pt x="32" y="37"/>
                  <a:pt x="35" y="38"/>
                  <a:pt x="37" y="39"/>
                </a:cubicBezTo>
                <a:cubicBezTo>
                  <a:pt x="39" y="39"/>
                  <a:pt x="40" y="40"/>
                  <a:pt x="41" y="41"/>
                </a:cubicBezTo>
                <a:cubicBezTo>
                  <a:pt x="43" y="40"/>
                  <a:pt x="44" y="39"/>
                  <a:pt x="45" y="39"/>
                </a:cubicBezTo>
                <a:cubicBezTo>
                  <a:pt x="48" y="38"/>
                  <a:pt x="50" y="37"/>
                  <a:pt x="52" y="37"/>
                </a:cubicBezTo>
                <a:cubicBezTo>
                  <a:pt x="55" y="37"/>
                  <a:pt x="57" y="38"/>
                  <a:pt x="59" y="39"/>
                </a:cubicBezTo>
                <a:cubicBezTo>
                  <a:pt x="62" y="39"/>
                  <a:pt x="64" y="41"/>
                  <a:pt x="65" y="42"/>
                </a:cubicBezTo>
                <a:cubicBezTo>
                  <a:pt x="66" y="43"/>
                  <a:pt x="66" y="45"/>
                  <a:pt x="65" y="46"/>
                </a:cubicBezTo>
                <a:cubicBezTo>
                  <a:pt x="65" y="47"/>
                  <a:pt x="63" y="47"/>
                  <a:pt x="62" y="46"/>
                </a:cubicBezTo>
                <a:cubicBezTo>
                  <a:pt x="61" y="45"/>
                  <a:pt x="59" y="44"/>
                  <a:pt x="58" y="43"/>
                </a:cubicBezTo>
                <a:cubicBezTo>
                  <a:pt x="56" y="42"/>
                  <a:pt x="54" y="42"/>
                  <a:pt x="52" y="42"/>
                </a:cubicBezTo>
                <a:cubicBezTo>
                  <a:pt x="51" y="42"/>
                  <a:pt x="49" y="42"/>
                  <a:pt x="47" y="43"/>
                </a:cubicBezTo>
                <a:cubicBezTo>
                  <a:pt x="46" y="44"/>
                  <a:pt x="44" y="45"/>
                  <a:pt x="43" y="46"/>
                </a:cubicBezTo>
                <a:close/>
                <a:moveTo>
                  <a:pt x="65" y="76"/>
                </a:moveTo>
                <a:cubicBezTo>
                  <a:pt x="65" y="76"/>
                  <a:pt x="65" y="76"/>
                  <a:pt x="65" y="76"/>
                </a:cubicBezTo>
                <a:cubicBezTo>
                  <a:pt x="65" y="93"/>
                  <a:pt x="65" y="93"/>
                  <a:pt x="65" y="93"/>
                </a:cubicBezTo>
                <a:cubicBezTo>
                  <a:pt x="65" y="95"/>
                  <a:pt x="63" y="97"/>
                  <a:pt x="61" y="97"/>
                </a:cubicBezTo>
                <a:cubicBezTo>
                  <a:pt x="61" y="97"/>
                  <a:pt x="61" y="97"/>
                  <a:pt x="61" y="97"/>
                </a:cubicBezTo>
                <a:cubicBezTo>
                  <a:pt x="53" y="97"/>
                  <a:pt x="53" y="97"/>
                  <a:pt x="53" y="97"/>
                </a:cubicBezTo>
                <a:cubicBezTo>
                  <a:pt x="53" y="99"/>
                  <a:pt x="52" y="100"/>
                  <a:pt x="50" y="102"/>
                </a:cubicBezTo>
                <a:cubicBezTo>
                  <a:pt x="48" y="104"/>
                  <a:pt x="45" y="106"/>
                  <a:pt x="41" y="106"/>
                </a:cubicBezTo>
                <a:cubicBezTo>
                  <a:pt x="38" y="106"/>
                  <a:pt x="35" y="104"/>
                  <a:pt x="32" y="102"/>
                </a:cubicBezTo>
                <a:cubicBezTo>
                  <a:pt x="31" y="100"/>
                  <a:pt x="30" y="99"/>
                  <a:pt x="29" y="97"/>
                </a:cubicBezTo>
                <a:cubicBezTo>
                  <a:pt x="22" y="97"/>
                  <a:pt x="22" y="97"/>
                  <a:pt x="22" y="97"/>
                </a:cubicBezTo>
                <a:cubicBezTo>
                  <a:pt x="20" y="97"/>
                  <a:pt x="18" y="95"/>
                  <a:pt x="18" y="93"/>
                </a:cubicBezTo>
                <a:cubicBezTo>
                  <a:pt x="18" y="93"/>
                  <a:pt x="18" y="93"/>
                  <a:pt x="18" y="93"/>
                </a:cubicBezTo>
                <a:cubicBezTo>
                  <a:pt x="18" y="76"/>
                  <a:pt x="18" y="76"/>
                  <a:pt x="18" y="76"/>
                </a:cubicBezTo>
                <a:cubicBezTo>
                  <a:pt x="16" y="75"/>
                  <a:pt x="14" y="73"/>
                  <a:pt x="12" y="71"/>
                </a:cubicBezTo>
                <a:cubicBezTo>
                  <a:pt x="4" y="64"/>
                  <a:pt x="0" y="53"/>
                  <a:pt x="0" y="42"/>
                </a:cubicBezTo>
                <a:cubicBezTo>
                  <a:pt x="0" y="30"/>
                  <a:pt x="4" y="20"/>
                  <a:pt x="12" y="13"/>
                </a:cubicBezTo>
                <a:cubicBezTo>
                  <a:pt x="19" y="5"/>
                  <a:pt x="30" y="0"/>
                  <a:pt x="41" y="0"/>
                </a:cubicBezTo>
                <a:cubicBezTo>
                  <a:pt x="53" y="0"/>
                  <a:pt x="63" y="5"/>
                  <a:pt x="71" y="13"/>
                </a:cubicBezTo>
                <a:cubicBezTo>
                  <a:pt x="78" y="20"/>
                  <a:pt x="83" y="30"/>
                  <a:pt x="83" y="42"/>
                </a:cubicBezTo>
                <a:cubicBezTo>
                  <a:pt x="83" y="53"/>
                  <a:pt x="78" y="64"/>
                  <a:pt x="71" y="71"/>
                </a:cubicBezTo>
                <a:cubicBezTo>
                  <a:pt x="69" y="73"/>
                  <a:pt x="67" y="75"/>
                  <a:pt x="65" y="76"/>
                </a:cubicBezTo>
                <a:close/>
                <a:moveTo>
                  <a:pt x="26" y="80"/>
                </a:moveTo>
                <a:cubicBezTo>
                  <a:pt x="26" y="80"/>
                  <a:pt x="26" y="80"/>
                  <a:pt x="26" y="80"/>
                </a:cubicBezTo>
                <a:cubicBezTo>
                  <a:pt x="26" y="89"/>
                  <a:pt x="26" y="89"/>
                  <a:pt x="26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2" y="89"/>
                  <a:pt x="32" y="89"/>
                  <a:pt x="32" y="89"/>
                </a:cubicBezTo>
                <a:cubicBezTo>
                  <a:pt x="35" y="89"/>
                  <a:pt x="37" y="90"/>
                  <a:pt x="37" y="93"/>
                </a:cubicBezTo>
                <a:cubicBezTo>
                  <a:pt x="37" y="93"/>
                  <a:pt x="37" y="93"/>
                  <a:pt x="37" y="93"/>
                </a:cubicBezTo>
                <a:cubicBezTo>
                  <a:pt x="37" y="94"/>
                  <a:pt x="37" y="95"/>
                  <a:pt x="38" y="96"/>
                </a:cubicBezTo>
                <a:cubicBezTo>
                  <a:pt x="38" y="96"/>
                  <a:pt x="38" y="96"/>
                  <a:pt x="38" y="96"/>
                </a:cubicBezTo>
                <a:cubicBezTo>
                  <a:pt x="39" y="97"/>
                  <a:pt x="40" y="98"/>
                  <a:pt x="41" y="98"/>
                </a:cubicBezTo>
                <a:cubicBezTo>
                  <a:pt x="43" y="98"/>
                  <a:pt x="44" y="97"/>
                  <a:pt x="45" y="96"/>
                </a:cubicBezTo>
                <a:cubicBezTo>
                  <a:pt x="45" y="96"/>
                  <a:pt x="45" y="96"/>
                  <a:pt x="45" y="96"/>
                </a:cubicBezTo>
                <a:cubicBezTo>
                  <a:pt x="45" y="95"/>
                  <a:pt x="46" y="94"/>
                  <a:pt x="46" y="93"/>
                </a:cubicBezTo>
                <a:cubicBezTo>
                  <a:pt x="46" y="93"/>
                  <a:pt x="46" y="93"/>
                  <a:pt x="46" y="93"/>
                </a:cubicBezTo>
                <a:cubicBezTo>
                  <a:pt x="46" y="90"/>
                  <a:pt x="48" y="89"/>
                  <a:pt x="50" y="89"/>
                </a:cubicBezTo>
                <a:cubicBezTo>
                  <a:pt x="57" y="89"/>
                  <a:pt x="57" y="89"/>
                  <a:pt x="57" y="89"/>
                </a:cubicBezTo>
                <a:cubicBezTo>
                  <a:pt x="57" y="80"/>
                  <a:pt x="57" y="80"/>
                  <a:pt x="57" y="80"/>
                </a:cubicBezTo>
                <a:cubicBezTo>
                  <a:pt x="52" y="82"/>
                  <a:pt x="47" y="83"/>
                  <a:pt x="41" y="83"/>
                </a:cubicBezTo>
                <a:cubicBezTo>
                  <a:pt x="36" y="83"/>
                  <a:pt x="31" y="82"/>
                  <a:pt x="26" y="8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8" name="Freeform 26"/>
          <p:cNvSpPr>
            <a:spLocks noEditPoints="1"/>
          </p:cNvSpPr>
          <p:nvPr/>
        </p:nvSpPr>
        <p:spPr bwMode="auto">
          <a:xfrm>
            <a:off x="5449888" y="2730500"/>
            <a:ext cx="315912" cy="339725"/>
          </a:xfrm>
          <a:custGeom>
            <a:avLst/>
            <a:gdLst>
              <a:gd name="T0" fmla="*/ 4 w 95"/>
              <a:gd name="T1" fmla="*/ 12 h 102"/>
              <a:gd name="T2" fmla="*/ 4 w 95"/>
              <a:gd name="T3" fmla="*/ 12 h 102"/>
              <a:gd name="T4" fmla="*/ 43 w 95"/>
              <a:gd name="T5" fmla="*/ 12 h 102"/>
              <a:gd name="T6" fmla="*/ 45 w 95"/>
              <a:gd name="T7" fmla="*/ 2 h 102"/>
              <a:gd name="T8" fmla="*/ 46 w 95"/>
              <a:gd name="T9" fmla="*/ 1 h 102"/>
              <a:gd name="T10" fmla="*/ 47 w 95"/>
              <a:gd name="T11" fmla="*/ 0 h 102"/>
              <a:gd name="T12" fmla="*/ 48 w 95"/>
              <a:gd name="T13" fmla="*/ 0 h 102"/>
              <a:gd name="T14" fmla="*/ 49 w 95"/>
              <a:gd name="T15" fmla="*/ 0 h 102"/>
              <a:gd name="T16" fmla="*/ 50 w 95"/>
              <a:gd name="T17" fmla="*/ 1 h 102"/>
              <a:gd name="T18" fmla="*/ 50 w 95"/>
              <a:gd name="T19" fmla="*/ 2 h 102"/>
              <a:gd name="T20" fmla="*/ 53 w 95"/>
              <a:gd name="T21" fmla="*/ 12 h 102"/>
              <a:gd name="T22" fmla="*/ 91 w 95"/>
              <a:gd name="T23" fmla="*/ 12 h 102"/>
              <a:gd name="T24" fmla="*/ 95 w 95"/>
              <a:gd name="T25" fmla="*/ 16 h 102"/>
              <a:gd name="T26" fmla="*/ 95 w 95"/>
              <a:gd name="T27" fmla="*/ 16 h 102"/>
              <a:gd name="T28" fmla="*/ 95 w 95"/>
              <a:gd name="T29" fmla="*/ 71 h 102"/>
              <a:gd name="T30" fmla="*/ 91 w 95"/>
              <a:gd name="T31" fmla="*/ 75 h 102"/>
              <a:gd name="T32" fmla="*/ 91 w 95"/>
              <a:gd name="T33" fmla="*/ 75 h 102"/>
              <a:gd name="T34" fmla="*/ 70 w 95"/>
              <a:gd name="T35" fmla="*/ 75 h 102"/>
              <a:gd name="T36" fmla="*/ 76 w 95"/>
              <a:gd name="T37" fmla="*/ 99 h 102"/>
              <a:gd name="T38" fmla="*/ 74 w 95"/>
              <a:gd name="T39" fmla="*/ 102 h 102"/>
              <a:gd name="T40" fmla="*/ 71 w 95"/>
              <a:gd name="T41" fmla="*/ 100 h 102"/>
              <a:gd name="T42" fmla="*/ 65 w 95"/>
              <a:gd name="T43" fmla="*/ 75 h 102"/>
              <a:gd name="T44" fmla="*/ 50 w 95"/>
              <a:gd name="T45" fmla="*/ 75 h 102"/>
              <a:gd name="T46" fmla="*/ 50 w 95"/>
              <a:gd name="T47" fmla="*/ 89 h 102"/>
              <a:gd name="T48" fmla="*/ 48 w 95"/>
              <a:gd name="T49" fmla="*/ 92 h 102"/>
              <a:gd name="T50" fmla="*/ 45 w 95"/>
              <a:gd name="T51" fmla="*/ 89 h 102"/>
              <a:gd name="T52" fmla="*/ 45 w 95"/>
              <a:gd name="T53" fmla="*/ 75 h 102"/>
              <a:gd name="T54" fmla="*/ 31 w 95"/>
              <a:gd name="T55" fmla="*/ 75 h 102"/>
              <a:gd name="T56" fmla="*/ 24 w 95"/>
              <a:gd name="T57" fmla="*/ 100 h 102"/>
              <a:gd name="T58" fmla="*/ 21 w 95"/>
              <a:gd name="T59" fmla="*/ 102 h 102"/>
              <a:gd name="T60" fmla="*/ 19 w 95"/>
              <a:gd name="T61" fmla="*/ 99 h 102"/>
              <a:gd name="T62" fmla="*/ 26 w 95"/>
              <a:gd name="T63" fmla="*/ 75 h 102"/>
              <a:gd name="T64" fmla="*/ 4 w 95"/>
              <a:gd name="T65" fmla="*/ 75 h 102"/>
              <a:gd name="T66" fmla="*/ 0 w 95"/>
              <a:gd name="T67" fmla="*/ 71 h 102"/>
              <a:gd name="T68" fmla="*/ 0 w 95"/>
              <a:gd name="T69" fmla="*/ 71 h 102"/>
              <a:gd name="T70" fmla="*/ 0 w 95"/>
              <a:gd name="T71" fmla="*/ 16 h 102"/>
              <a:gd name="T72" fmla="*/ 4 w 95"/>
              <a:gd name="T73" fmla="*/ 12 h 102"/>
              <a:gd name="T74" fmla="*/ 25 w 95"/>
              <a:gd name="T75" fmla="*/ 64 h 102"/>
              <a:gd name="T76" fmla="*/ 25 w 95"/>
              <a:gd name="T77" fmla="*/ 64 h 102"/>
              <a:gd name="T78" fmla="*/ 71 w 95"/>
              <a:gd name="T79" fmla="*/ 64 h 102"/>
              <a:gd name="T80" fmla="*/ 73 w 95"/>
              <a:gd name="T81" fmla="*/ 61 h 102"/>
              <a:gd name="T82" fmla="*/ 71 w 95"/>
              <a:gd name="T83" fmla="*/ 59 h 102"/>
              <a:gd name="T84" fmla="*/ 25 w 95"/>
              <a:gd name="T85" fmla="*/ 59 h 102"/>
              <a:gd name="T86" fmla="*/ 22 w 95"/>
              <a:gd name="T87" fmla="*/ 61 h 102"/>
              <a:gd name="T88" fmla="*/ 25 w 95"/>
              <a:gd name="T89" fmla="*/ 64 h 102"/>
              <a:gd name="T90" fmla="*/ 87 w 95"/>
              <a:gd name="T91" fmla="*/ 20 h 102"/>
              <a:gd name="T92" fmla="*/ 87 w 95"/>
              <a:gd name="T93" fmla="*/ 20 h 102"/>
              <a:gd name="T94" fmla="*/ 8 w 95"/>
              <a:gd name="T95" fmla="*/ 20 h 102"/>
              <a:gd name="T96" fmla="*/ 8 w 95"/>
              <a:gd name="T97" fmla="*/ 67 h 102"/>
              <a:gd name="T98" fmla="*/ 87 w 95"/>
              <a:gd name="T99" fmla="*/ 67 h 102"/>
              <a:gd name="T100" fmla="*/ 87 w 95"/>
              <a:gd name="T101" fmla="*/ 20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95" h="102">
                <a:moveTo>
                  <a:pt x="4" y="12"/>
                </a:moveTo>
                <a:cubicBezTo>
                  <a:pt x="4" y="12"/>
                  <a:pt x="4" y="12"/>
                  <a:pt x="4" y="12"/>
                </a:cubicBezTo>
                <a:cubicBezTo>
                  <a:pt x="43" y="12"/>
                  <a:pt x="43" y="12"/>
                  <a:pt x="43" y="12"/>
                </a:cubicBezTo>
                <a:cubicBezTo>
                  <a:pt x="45" y="2"/>
                  <a:pt x="45" y="2"/>
                  <a:pt x="45" y="2"/>
                </a:cubicBezTo>
                <a:cubicBezTo>
                  <a:pt x="45" y="2"/>
                  <a:pt x="45" y="2"/>
                  <a:pt x="46" y="1"/>
                </a:cubicBezTo>
                <a:cubicBezTo>
                  <a:pt x="46" y="1"/>
                  <a:pt x="46" y="1"/>
                  <a:pt x="47" y="0"/>
                </a:cubicBezTo>
                <a:cubicBezTo>
                  <a:pt x="47" y="0"/>
                  <a:pt x="47" y="0"/>
                  <a:pt x="48" y="0"/>
                </a:cubicBezTo>
                <a:cubicBezTo>
                  <a:pt x="48" y="0"/>
                  <a:pt x="48" y="0"/>
                  <a:pt x="49" y="0"/>
                </a:cubicBezTo>
                <a:cubicBezTo>
                  <a:pt x="49" y="1"/>
                  <a:pt x="50" y="1"/>
                  <a:pt x="50" y="1"/>
                </a:cubicBezTo>
                <a:cubicBezTo>
                  <a:pt x="50" y="2"/>
                  <a:pt x="50" y="2"/>
                  <a:pt x="50" y="2"/>
                </a:cubicBezTo>
                <a:cubicBezTo>
                  <a:pt x="53" y="12"/>
                  <a:pt x="53" y="12"/>
                  <a:pt x="53" y="12"/>
                </a:cubicBezTo>
                <a:cubicBezTo>
                  <a:pt x="91" y="12"/>
                  <a:pt x="91" y="12"/>
                  <a:pt x="91" y="12"/>
                </a:cubicBezTo>
                <a:cubicBezTo>
                  <a:pt x="93" y="12"/>
                  <a:pt x="95" y="13"/>
                  <a:pt x="95" y="16"/>
                </a:cubicBezTo>
                <a:cubicBezTo>
                  <a:pt x="95" y="16"/>
                  <a:pt x="95" y="16"/>
                  <a:pt x="95" y="16"/>
                </a:cubicBezTo>
                <a:cubicBezTo>
                  <a:pt x="95" y="71"/>
                  <a:pt x="95" y="71"/>
                  <a:pt x="95" y="71"/>
                </a:cubicBezTo>
                <a:cubicBezTo>
                  <a:pt x="95" y="73"/>
                  <a:pt x="93" y="75"/>
                  <a:pt x="91" y="75"/>
                </a:cubicBezTo>
                <a:cubicBezTo>
                  <a:pt x="91" y="75"/>
                  <a:pt x="91" y="75"/>
                  <a:pt x="91" y="75"/>
                </a:cubicBezTo>
                <a:cubicBezTo>
                  <a:pt x="70" y="75"/>
                  <a:pt x="70" y="75"/>
                  <a:pt x="70" y="75"/>
                </a:cubicBezTo>
                <a:cubicBezTo>
                  <a:pt x="76" y="99"/>
                  <a:pt x="76" y="99"/>
                  <a:pt x="76" y="99"/>
                </a:cubicBezTo>
                <a:cubicBezTo>
                  <a:pt x="76" y="100"/>
                  <a:pt x="76" y="102"/>
                  <a:pt x="74" y="102"/>
                </a:cubicBezTo>
                <a:cubicBezTo>
                  <a:pt x="73" y="102"/>
                  <a:pt x="72" y="102"/>
                  <a:pt x="71" y="100"/>
                </a:cubicBezTo>
                <a:cubicBezTo>
                  <a:pt x="65" y="75"/>
                  <a:pt x="65" y="75"/>
                  <a:pt x="65" y="75"/>
                </a:cubicBezTo>
                <a:cubicBezTo>
                  <a:pt x="50" y="75"/>
                  <a:pt x="50" y="75"/>
                  <a:pt x="50" y="75"/>
                </a:cubicBezTo>
                <a:cubicBezTo>
                  <a:pt x="50" y="89"/>
                  <a:pt x="50" y="89"/>
                  <a:pt x="50" y="89"/>
                </a:cubicBezTo>
                <a:cubicBezTo>
                  <a:pt x="50" y="91"/>
                  <a:pt x="49" y="92"/>
                  <a:pt x="48" y="92"/>
                </a:cubicBezTo>
                <a:cubicBezTo>
                  <a:pt x="46" y="92"/>
                  <a:pt x="45" y="91"/>
                  <a:pt x="45" y="89"/>
                </a:cubicBezTo>
                <a:cubicBezTo>
                  <a:pt x="45" y="75"/>
                  <a:pt x="45" y="75"/>
                  <a:pt x="45" y="75"/>
                </a:cubicBezTo>
                <a:cubicBezTo>
                  <a:pt x="31" y="75"/>
                  <a:pt x="31" y="75"/>
                  <a:pt x="31" y="75"/>
                </a:cubicBezTo>
                <a:cubicBezTo>
                  <a:pt x="24" y="100"/>
                  <a:pt x="24" y="100"/>
                  <a:pt x="24" y="100"/>
                </a:cubicBezTo>
                <a:cubicBezTo>
                  <a:pt x="24" y="102"/>
                  <a:pt x="22" y="102"/>
                  <a:pt x="21" y="102"/>
                </a:cubicBezTo>
                <a:cubicBezTo>
                  <a:pt x="20" y="102"/>
                  <a:pt x="19" y="100"/>
                  <a:pt x="19" y="99"/>
                </a:cubicBezTo>
                <a:cubicBezTo>
                  <a:pt x="26" y="75"/>
                  <a:pt x="26" y="75"/>
                  <a:pt x="26" y="75"/>
                </a:cubicBezTo>
                <a:cubicBezTo>
                  <a:pt x="4" y="75"/>
                  <a:pt x="4" y="75"/>
                  <a:pt x="4" y="75"/>
                </a:cubicBezTo>
                <a:cubicBezTo>
                  <a:pt x="2" y="75"/>
                  <a:pt x="0" y="73"/>
                  <a:pt x="0" y="71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13"/>
                  <a:pt x="2" y="12"/>
                  <a:pt x="4" y="12"/>
                </a:cubicBezTo>
                <a:close/>
                <a:moveTo>
                  <a:pt x="25" y="64"/>
                </a:moveTo>
                <a:cubicBezTo>
                  <a:pt x="25" y="64"/>
                  <a:pt x="25" y="64"/>
                  <a:pt x="25" y="64"/>
                </a:cubicBezTo>
                <a:cubicBezTo>
                  <a:pt x="71" y="64"/>
                  <a:pt x="71" y="64"/>
                  <a:pt x="71" y="64"/>
                </a:cubicBezTo>
                <a:cubicBezTo>
                  <a:pt x="72" y="64"/>
                  <a:pt x="73" y="63"/>
                  <a:pt x="73" y="61"/>
                </a:cubicBezTo>
                <a:cubicBezTo>
                  <a:pt x="73" y="60"/>
                  <a:pt x="72" y="59"/>
                  <a:pt x="71" y="59"/>
                </a:cubicBezTo>
                <a:cubicBezTo>
                  <a:pt x="25" y="59"/>
                  <a:pt x="25" y="59"/>
                  <a:pt x="25" y="59"/>
                </a:cubicBezTo>
                <a:cubicBezTo>
                  <a:pt x="23" y="59"/>
                  <a:pt x="22" y="60"/>
                  <a:pt x="22" y="61"/>
                </a:cubicBezTo>
                <a:cubicBezTo>
                  <a:pt x="22" y="63"/>
                  <a:pt x="23" y="64"/>
                  <a:pt x="25" y="64"/>
                </a:cubicBezTo>
                <a:close/>
                <a:moveTo>
                  <a:pt x="87" y="20"/>
                </a:moveTo>
                <a:cubicBezTo>
                  <a:pt x="87" y="20"/>
                  <a:pt x="87" y="20"/>
                  <a:pt x="87" y="20"/>
                </a:cubicBezTo>
                <a:cubicBezTo>
                  <a:pt x="8" y="20"/>
                  <a:pt x="8" y="20"/>
                  <a:pt x="8" y="20"/>
                </a:cubicBezTo>
                <a:cubicBezTo>
                  <a:pt x="8" y="67"/>
                  <a:pt x="8" y="67"/>
                  <a:pt x="8" y="67"/>
                </a:cubicBezTo>
                <a:cubicBezTo>
                  <a:pt x="87" y="67"/>
                  <a:pt x="87" y="67"/>
                  <a:pt x="87" y="67"/>
                </a:cubicBezTo>
                <a:cubicBezTo>
                  <a:pt x="87" y="20"/>
                  <a:pt x="87" y="20"/>
                  <a:pt x="87" y="2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9" name="Freeform 27"/>
          <p:cNvSpPr>
            <a:spLocks noEditPoints="1"/>
          </p:cNvSpPr>
          <p:nvPr/>
        </p:nvSpPr>
        <p:spPr bwMode="auto">
          <a:xfrm>
            <a:off x="4959350" y="1831975"/>
            <a:ext cx="287338" cy="339725"/>
          </a:xfrm>
          <a:custGeom>
            <a:avLst/>
            <a:gdLst>
              <a:gd name="T0" fmla="*/ 76 w 86"/>
              <a:gd name="T1" fmla="*/ 1 h 102"/>
              <a:gd name="T2" fmla="*/ 74 w 86"/>
              <a:gd name="T3" fmla="*/ 7 h 102"/>
              <a:gd name="T4" fmla="*/ 86 w 86"/>
              <a:gd name="T5" fmla="*/ 39 h 102"/>
              <a:gd name="T6" fmla="*/ 72 w 86"/>
              <a:gd name="T7" fmla="*/ 72 h 102"/>
              <a:gd name="T8" fmla="*/ 56 w 86"/>
              <a:gd name="T9" fmla="*/ 83 h 102"/>
              <a:gd name="T10" fmla="*/ 42 w 86"/>
              <a:gd name="T11" fmla="*/ 87 h 102"/>
              <a:gd name="T12" fmla="*/ 58 w 86"/>
              <a:gd name="T13" fmla="*/ 94 h 102"/>
              <a:gd name="T14" fmla="*/ 58 w 86"/>
              <a:gd name="T15" fmla="*/ 102 h 102"/>
              <a:gd name="T16" fmla="*/ 38 w 86"/>
              <a:gd name="T17" fmla="*/ 102 h 102"/>
              <a:gd name="T18" fmla="*/ 19 w 86"/>
              <a:gd name="T19" fmla="*/ 102 h 102"/>
              <a:gd name="T20" fmla="*/ 19 w 86"/>
              <a:gd name="T21" fmla="*/ 94 h 102"/>
              <a:gd name="T22" fmla="*/ 34 w 86"/>
              <a:gd name="T23" fmla="*/ 87 h 102"/>
              <a:gd name="T24" fmla="*/ 20 w 86"/>
              <a:gd name="T25" fmla="*/ 82 h 102"/>
              <a:gd name="T26" fmla="*/ 7 w 86"/>
              <a:gd name="T27" fmla="*/ 74 h 102"/>
              <a:gd name="T28" fmla="*/ 1 w 86"/>
              <a:gd name="T29" fmla="*/ 76 h 102"/>
              <a:gd name="T30" fmla="*/ 9 w 86"/>
              <a:gd name="T31" fmla="*/ 64 h 102"/>
              <a:gd name="T32" fmla="*/ 11 w 86"/>
              <a:gd name="T33" fmla="*/ 11 h 102"/>
              <a:gd name="T34" fmla="*/ 38 w 86"/>
              <a:gd name="T35" fmla="*/ 0 h 102"/>
              <a:gd name="T36" fmla="*/ 69 w 86"/>
              <a:gd name="T37" fmla="*/ 5 h 102"/>
              <a:gd name="T38" fmla="*/ 69 w 86"/>
              <a:gd name="T39" fmla="*/ 5 h 102"/>
              <a:gd name="T40" fmla="*/ 73 w 86"/>
              <a:gd name="T41" fmla="*/ 1 h 102"/>
              <a:gd name="T42" fmla="*/ 70 w 86"/>
              <a:gd name="T43" fmla="*/ 10 h 102"/>
              <a:gd name="T44" fmla="*/ 77 w 86"/>
              <a:gd name="T45" fmla="*/ 39 h 102"/>
              <a:gd name="T46" fmla="*/ 65 w 86"/>
              <a:gd name="T47" fmla="*/ 66 h 102"/>
              <a:gd name="T48" fmla="*/ 13 w 86"/>
              <a:gd name="T49" fmla="*/ 67 h 102"/>
              <a:gd name="T50" fmla="*/ 22 w 86"/>
              <a:gd name="T51" fmla="*/ 78 h 102"/>
              <a:gd name="T52" fmla="*/ 55 w 86"/>
              <a:gd name="T53" fmla="*/ 78 h 102"/>
              <a:gd name="T54" fmla="*/ 69 w 86"/>
              <a:gd name="T55" fmla="*/ 69 h 102"/>
              <a:gd name="T56" fmla="*/ 69 w 86"/>
              <a:gd name="T57" fmla="*/ 69 h 102"/>
              <a:gd name="T58" fmla="*/ 81 w 86"/>
              <a:gd name="T59" fmla="*/ 39 h 102"/>
              <a:gd name="T60" fmla="*/ 70 w 86"/>
              <a:gd name="T61" fmla="*/ 10 h 102"/>
              <a:gd name="T62" fmla="*/ 60 w 86"/>
              <a:gd name="T63" fmla="*/ 17 h 102"/>
              <a:gd name="T64" fmla="*/ 17 w 86"/>
              <a:gd name="T65" fmla="*/ 17 h 102"/>
              <a:gd name="T66" fmla="*/ 17 w 86"/>
              <a:gd name="T67" fmla="*/ 60 h 102"/>
              <a:gd name="T68" fmla="*/ 60 w 86"/>
              <a:gd name="T69" fmla="*/ 60 h 102"/>
              <a:gd name="T70" fmla="*/ 69 w 86"/>
              <a:gd name="T71" fmla="*/ 39 h 102"/>
              <a:gd name="T72" fmla="*/ 60 w 86"/>
              <a:gd name="T73" fmla="*/ 17 h 10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</a:cxnLst>
            <a:rect l="0" t="0" r="r" b="b"/>
            <a:pathLst>
              <a:path w="86" h="102">
                <a:moveTo>
                  <a:pt x="73" y="1"/>
                </a:moveTo>
                <a:cubicBezTo>
                  <a:pt x="74" y="0"/>
                  <a:pt x="75" y="0"/>
                  <a:pt x="76" y="1"/>
                </a:cubicBezTo>
                <a:cubicBezTo>
                  <a:pt x="77" y="2"/>
                  <a:pt x="77" y="3"/>
                  <a:pt x="76" y="4"/>
                </a:cubicBezTo>
                <a:cubicBezTo>
                  <a:pt x="74" y="7"/>
                  <a:pt x="74" y="7"/>
                  <a:pt x="74" y="7"/>
                </a:cubicBezTo>
                <a:cubicBezTo>
                  <a:pt x="77" y="11"/>
                  <a:pt x="80" y="15"/>
                  <a:pt x="82" y="20"/>
                </a:cubicBezTo>
                <a:cubicBezTo>
                  <a:pt x="85" y="26"/>
                  <a:pt x="86" y="32"/>
                  <a:pt x="86" y="39"/>
                </a:cubicBezTo>
                <a:cubicBezTo>
                  <a:pt x="86" y="45"/>
                  <a:pt x="85" y="51"/>
                  <a:pt x="82" y="57"/>
                </a:cubicBezTo>
                <a:cubicBezTo>
                  <a:pt x="80" y="63"/>
                  <a:pt x="76" y="68"/>
                  <a:pt x="72" y="72"/>
                </a:cubicBezTo>
                <a:cubicBezTo>
                  <a:pt x="68" y="77"/>
                  <a:pt x="62" y="80"/>
                  <a:pt x="57" y="82"/>
                </a:cubicBezTo>
                <a:cubicBezTo>
                  <a:pt x="56" y="83"/>
                  <a:pt x="56" y="83"/>
                  <a:pt x="56" y="83"/>
                </a:cubicBezTo>
                <a:cubicBezTo>
                  <a:pt x="52" y="84"/>
                  <a:pt x="47" y="85"/>
                  <a:pt x="42" y="86"/>
                </a:cubicBezTo>
                <a:cubicBezTo>
                  <a:pt x="42" y="86"/>
                  <a:pt x="42" y="86"/>
                  <a:pt x="42" y="87"/>
                </a:cubicBezTo>
                <a:cubicBezTo>
                  <a:pt x="42" y="94"/>
                  <a:pt x="42" y="94"/>
                  <a:pt x="42" y="94"/>
                </a:cubicBezTo>
                <a:cubicBezTo>
                  <a:pt x="58" y="94"/>
                  <a:pt x="58" y="94"/>
                  <a:pt x="58" y="94"/>
                </a:cubicBezTo>
                <a:cubicBezTo>
                  <a:pt x="60" y="94"/>
                  <a:pt x="62" y="96"/>
                  <a:pt x="62" y="98"/>
                </a:cubicBezTo>
                <a:cubicBezTo>
                  <a:pt x="62" y="100"/>
                  <a:pt x="60" y="102"/>
                  <a:pt x="5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38" y="102"/>
                  <a:pt x="38" y="102"/>
                  <a:pt x="38" y="102"/>
                </a:cubicBezTo>
                <a:cubicBezTo>
                  <a:pt x="19" y="102"/>
                  <a:pt x="19" y="102"/>
                  <a:pt x="19" y="102"/>
                </a:cubicBezTo>
                <a:cubicBezTo>
                  <a:pt x="17" y="102"/>
                  <a:pt x="15" y="100"/>
                  <a:pt x="15" y="98"/>
                </a:cubicBezTo>
                <a:cubicBezTo>
                  <a:pt x="15" y="96"/>
                  <a:pt x="17" y="94"/>
                  <a:pt x="19" y="94"/>
                </a:cubicBezTo>
                <a:cubicBezTo>
                  <a:pt x="34" y="94"/>
                  <a:pt x="34" y="94"/>
                  <a:pt x="34" y="94"/>
                </a:cubicBezTo>
                <a:cubicBezTo>
                  <a:pt x="34" y="87"/>
                  <a:pt x="34" y="87"/>
                  <a:pt x="34" y="87"/>
                </a:cubicBezTo>
                <a:cubicBezTo>
                  <a:pt x="34" y="86"/>
                  <a:pt x="34" y="86"/>
                  <a:pt x="34" y="86"/>
                </a:cubicBezTo>
                <a:cubicBezTo>
                  <a:pt x="29" y="85"/>
                  <a:pt x="25" y="84"/>
                  <a:pt x="20" y="82"/>
                </a:cubicBezTo>
                <a:cubicBezTo>
                  <a:pt x="20" y="82"/>
                  <a:pt x="20" y="82"/>
                  <a:pt x="20" y="82"/>
                </a:cubicBezTo>
                <a:cubicBezTo>
                  <a:pt x="15" y="80"/>
                  <a:pt x="11" y="77"/>
                  <a:pt x="7" y="74"/>
                </a:cubicBezTo>
                <a:cubicBezTo>
                  <a:pt x="4" y="76"/>
                  <a:pt x="4" y="76"/>
                  <a:pt x="4" y="76"/>
                </a:cubicBezTo>
                <a:cubicBezTo>
                  <a:pt x="3" y="77"/>
                  <a:pt x="2" y="77"/>
                  <a:pt x="1" y="76"/>
                </a:cubicBezTo>
                <a:cubicBezTo>
                  <a:pt x="0" y="75"/>
                  <a:pt x="0" y="74"/>
                  <a:pt x="1" y="73"/>
                </a:cubicBezTo>
                <a:cubicBezTo>
                  <a:pt x="9" y="64"/>
                  <a:pt x="9" y="64"/>
                  <a:pt x="9" y="64"/>
                </a:cubicBezTo>
                <a:cubicBezTo>
                  <a:pt x="3" y="57"/>
                  <a:pt x="0" y="48"/>
                  <a:pt x="0" y="39"/>
                </a:cubicBezTo>
                <a:cubicBezTo>
                  <a:pt x="0" y="28"/>
                  <a:pt x="4" y="18"/>
                  <a:pt x="11" y="11"/>
                </a:cubicBezTo>
                <a:cubicBezTo>
                  <a:pt x="11" y="11"/>
                  <a:pt x="11" y="11"/>
                  <a:pt x="11" y="11"/>
                </a:cubicBezTo>
                <a:cubicBezTo>
                  <a:pt x="18" y="4"/>
                  <a:pt x="28" y="0"/>
                  <a:pt x="38" y="0"/>
                </a:cubicBezTo>
                <a:cubicBezTo>
                  <a:pt x="48" y="0"/>
                  <a:pt x="57" y="4"/>
                  <a:pt x="64" y="10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69" y="5"/>
                  <a:pt x="69" y="5"/>
                  <a:pt x="69" y="5"/>
                </a:cubicBezTo>
                <a:cubicBezTo>
                  <a:pt x="73" y="1"/>
                  <a:pt x="73" y="1"/>
                  <a:pt x="73" y="1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7" y="13"/>
                  <a:pt x="67" y="13"/>
                  <a:pt x="67" y="13"/>
                </a:cubicBezTo>
                <a:cubicBezTo>
                  <a:pt x="73" y="20"/>
                  <a:pt x="77" y="29"/>
                  <a:pt x="77" y="39"/>
                </a:cubicBezTo>
                <a:cubicBezTo>
                  <a:pt x="77" y="49"/>
                  <a:pt x="73" y="59"/>
                  <a:pt x="66" y="66"/>
                </a:cubicBezTo>
                <a:cubicBezTo>
                  <a:pt x="65" y="66"/>
                  <a:pt x="65" y="66"/>
                  <a:pt x="65" y="66"/>
                </a:cubicBezTo>
                <a:cubicBezTo>
                  <a:pt x="59" y="73"/>
                  <a:pt x="49" y="77"/>
                  <a:pt x="38" y="77"/>
                </a:cubicBezTo>
                <a:cubicBezTo>
                  <a:pt x="29" y="77"/>
                  <a:pt x="20" y="73"/>
                  <a:pt x="13" y="67"/>
                </a:cubicBezTo>
                <a:cubicBezTo>
                  <a:pt x="10" y="70"/>
                  <a:pt x="10" y="70"/>
                  <a:pt x="10" y="70"/>
                </a:cubicBezTo>
                <a:cubicBezTo>
                  <a:pt x="13" y="74"/>
                  <a:pt x="18" y="76"/>
                  <a:pt x="22" y="78"/>
                </a:cubicBezTo>
                <a:cubicBezTo>
                  <a:pt x="27" y="80"/>
                  <a:pt x="33" y="81"/>
                  <a:pt x="38" y="81"/>
                </a:cubicBezTo>
                <a:cubicBezTo>
                  <a:pt x="44" y="81"/>
                  <a:pt x="50" y="80"/>
                  <a:pt x="55" y="78"/>
                </a:cubicBezTo>
                <a:cubicBezTo>
                  <a:pt x="55" y="78"/>
                  <a:pt x="55" y="78"/>
                  <a:pt x="55" y="78"/>
                </a:cubicBezTo>
                <a:cubicBezTo>
                  <a:pt x="60" y="76"/>
                  <a:pt x="65" y="73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69" y="69"/>
                  <a:pt x="69" y="69"/>
                  <a:pt x="69" y="69"/>
                </a:cubicBezTo>
                <a:cubicBezTo>
                  <a:pt x="73" y="65"/>
                  <a:pt x="76" y="60"/>
                  <a:pt x="78" y="55"/>
                </a:cubicBezTo>
                <a:cubicBezTo>
                  <a:pt x="80" y="50"/>
                  <a:pt x="81" y="44"/>
                  <a:pt x="81" y="39"/>
                </a:cubicBezTo>
                <a:cubicBezTo>
                  <a:pt x="81" y="33"/>
                  <a:pt x="80" y="27"/>
                  <a:pt x="78" y="22"/>
                </a:cubicBezTo>
                <a:cubicBezTo>
                  <a:pt x="76" y="18"/>
                  <a:pt x="73" y="14"/>
                  <a:pt x="70" y="10"/>
                </a:cubicBezTo>
                <a:close/>
                <a:moveTo>
                  <a:pt x="60" y="17"/>
                </a:moveTo>
                <a:cubicBezTo>
                  <a:pt x="60" y="17"/>
                  <a:pt x="60" y="17"/>
                  <a:pt x="60" y="17"/>
                </a:cubicBezTo>
                <a:cubicBezTo>
                  <a:pt x="54" y="11"/>
                  <a:pt x="47" y="8"/>
                  <a:pt x="38" y="8"/>
                </a:cubicBezTo>
                <a:cubicBezTo>
                  <a:pt x="30" y="8"/>
                  <a:pt x="22" y="11"/>
                  <a:pt x="17" y="17"/>
                </a:cubicBezTo>
                <a:cubicBezTo>
                  <a:pt x="11" y="22"/>
                  <a:pt x="8" y="30"/>
                  <a:pt x="8" y="39"/>
                </a:cubicBezTo>
                <a:cubicBezTo>
                  <a:pt x="8" y="47"/>
                  <a:pt x="11" y="55"/>
                  <a:pt x="17" y="60"/>
                </a:cubicBezTo>
                <a:cubicBezTo>
                  <a:pt x="22" y="66"/>
                  <a:pt x="30" y="69"/>
                  <a:pt x="38" y="69"/>
                </a:cubicBezTo>
                <a:cubicBezTo>
                  <a:pt x="47" y="69"/>
                  <a:pt x="54" y="66"/>
                  <a:pt x="60" y="60"/>
                </a:cubicBezTo>
                <a:cubicBezTo>
                  <a:pt x="60" y="60"/>
                  <a:pt x="60" y="60"/>
                  <a:pt x="60" y="60"/>
                </a:cubicBezTo>
                <a:cubicBezTo>
                  <a:pt x="66" y="55"/>
                  <a:pt x="69" y="47"/>
                  <a:pt x="69" y="39"/>
                </a:cubicBezTo>
                <a:cubicBezTo>
                  <a:pt x="69" y="30"/>
                  <a:pt x="66" y="22"/>
                  <a:pt x="60" y="17"/>
                </a:cubicBezTo>
                <a:cubicBezTo>
                  <a:pt x="60" y="17"/>
                  <a:pt x="60" y="17"/>
                  <a:pt x="60" y="17"/>
                </a:cubicBezTo>
                <a:cubicBezTo>
                  <a:pt x="60" y="17"/>
                  <a:pt x="60" y="17"/>
                  <a:pt x="60" y="17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0" name="Freeform 28"/>
          <p:cNvSpPr>
            <a:spLocks noEditPoints="1"/>
          </p:cNvSpPr>
          <p:nvPr/>
        </p:nvSpPr>
        <p:spPr bwMode="auto">
          <a:xfrm>
            <a:off x="4962525" y="3598863"/>
            <a:ext cx="280988" cy="352425"/>
          </a:xfrm>
          <a:custGeom>
            <a:avLst/>
            <a:gdLst>
              <a:gd name="T0" fmla="*/ 62 w 84"/>
              <a:gd name="T1" fmla="*/ 60 h 106"/>
              <a:gd name="T2" fmla="*/ 55 w 84"/>
              <a:gd name="T3" fmla="*/ 96 h 106"/>
              <a:gd name="T4" fmla="*/ 80 w 84"/>
              <a:gd name="T5" fmla="*/ 98 h 106"/>
              <a:gd name="T6" fmla="*/ 80 w 84"/>
              <a:gd name="T7" fmla="*/ 106 h 106"/>
              <a:gd name="T8" fmla="*/ 0 w 84"/>
              <a:gd name="T9" fmla="*/ 102 h 106"/>
              <a:gd name="T10" fmla="*/ 30 w 84"/>
              <a:gd name="T11" fmla="*/ 98 h 106"/>
              <a:gd name="T12" fmla="*/ 49 w 84"/>
              <a:gd name="T13" fmla="*/ 91 h 106"/>
              <a:gd name="T14" fmla="*/ 6 w 84"/>
              <a:gd name="T15" fmla="*/ 88 h 106"/>
              <a:gd name="T16" fmla="*/ 6 w 84"/>
              <a:gd name="T17" fmla="*/ 83 h 106"/>
              <a:gd name="T18" fmla="*/ 56 w 84"/>
              <a:gd name="T19" fmla="*/ 72 h 106"/>
              <a:gd name="T20" fmla="*/ 50 w 84"/>
              <a:gd name="T21" fmla="*/ 55 h 106"/>
              <a:gd name="T22" fmla="*/ 42 w 84"/>
              <a:gd name="T23" fmla="*/ 56 h 106"/>
              <a:gd name="T24" fmla="*/ 32 w 84"/>
              <a:gd name="T25" fmla="*/ 68 h 106"/>
              <a:gd name="T26" fmla="*/ 28 w 84"/>
              <a:gd name="T27" fmla="*/ 70 h 106"/>
              <a:gd name="T28" fmla="*/ 14 w 84"/>
              <a:gd name="T29" fmla="*/ 65 h 106"/>
              <a:gd name="T30" fmla="*/ 16 w 84"/>
              <a:gd name="T31" fmla="*/ 58 h 106"/>
              <a:gd name="T32" fmla="*/ 13 w 84"/>
              <a:gd name="T33" fmla="*/ 54 h 106"/>
              <a:gd name="T34" fmla="*/ 38 w 84"/>
              <a:gd name="T35" fmla="*/ 15 h 106"/>
              <a:gd name="T36" fmla="*/ 40 w 84"/>
              <a:gd name="T37" fmla="*/ 16 h 106"/>
              <a:gd name="T38" fmla="*/ 41 w 84"/>
              <a:gd name="T39" fmla="*/ 9 h 106"/>
              <a:gd name="T40" fmla="*/ 45 w 84"/>
              <a:gd name="T41" fmla="*/ 2 h 106"/>
              <a:gd name="T42" fmla="*/ 66 w 84"/>
              <a:gd name="T43" fmla="*/ 18 h 106"/>
              <a:gd name="T44" fmla="*/ 58 w 84"/>
              <a:gd name="T45" fmla="*/ 18 h 106"/>
              <a:gd name="T46" fmla="*/ 57 w 84"/>
              <a:gd name="T47" fmla="*/ 26 h 106"/>
              <a:gd name="T48" fmla="*/ 52 w 84"/>
              <a:gd name="T49" fmla="*/ 38 h 106"/>
              <a:gd name="T50" fmla="*/ 55 w 84"/>
              <a:gd name="T51" fmla="*/ 49 h 106"/>
              <a:gd name="T52" fmla="*/ 54 w 84"/>
              <a:gd name="T53" fmla="*/ 16 h 106"/>
              <a:gd name="T54" fmla="*/ 44 w 84"/>
              <a:gd name="T55" fmla="*/ 19 h 106"/>
              <a:gd name="T56" fmla="*/ 54 w 84"/>
              <a:gd name="T57" fmla="*/ 16 h 106"/>
              <a:gd name="T58" fmla="*/ 48 w 84"/>
              <a:gd name="T59" fmla="*/ 35 h 106"/>
              <a:gd name="T60" fmla="*/ 37 w 84"/>
              <a:gd name="T61" fmla="*/ 20 h 106"/>
              <a:gd name="T62" fmla="*/ 33 w 84"/>
              <a:gd name="T63" fmla="*/ 62 h 106"/>
              <a:gd name="T64" fmla="*/ 34 w 84"/>
              <a:gd name="T65" fmla="*/ 46 h 106"/>
              <a:gd name="T66" fmla="*/ 37 w 84"/>
              <a:gd name="T67" fmla="*/ 38 h 106"/>
              <a:gd name="T68" fmla="*/ 49 w 84"/>
              <a:gd name="T69" fmla="*/ 42 h 106"/>
              <a:gd name="T70" fmla="*/ 40 w 84"/>
              <a:gd name="T71" fmla="*/ 42 h 106"/>
              <a:gd name="T72" fmla="*/ 40 w 84"/>
              <a:gd name="T73" fmla="*/ 42 h 106"/>
              <a:gd name="T74" fmla="*/ 45 w 84"/>
              <a:gd name="T75" fmla="*/ 52 h 106"/>
              <a:gd name="T76" fmla="*/ 49 w 84"/>
              <a:gd name="T77" fmla="*/ 50 h 106"/>
              <a:gd name="T78" fmla="*/ 49 w 84"/>
              <a:gd name="T79" fmla="*/ 42 h 106"/>
              <a:gd name="T80" fmla="*/ 20 w 84"/>
              <a:gd name="T81" fmla="*/ 61 h 106"/>
              <a:gd name="T82" fmla="*/ 19 w 84"/>
              <a:gd name="T83" fmla="*/ 62 h 106"/>
              <a:gd name="T84" fmla="*/ 26 w 84"/>
              <a:gd name="T85" fmla="*/ 64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84" h="106">
                <a:moveTo>
                  <a:pt x="55" y="49"/>
                </a:moveTo>
                <a:cubicBezTo>
                  <a:pt x="58" y="52"/>
                  <a:pt x="61" y="56"/>
                  <a:pt x="62" y="60"/>
                </a:cubicBezTo>
                <a:cubicBezTo>
                  <a:pt x="64" y="63"/>
                  <a:pt x="65" y="68"/>
                  <a:pt x="65" y="72"/>
                </a:cubicBezTo>
                <a:cubicBezTo>
                  <a:pt x="65" y="82"/>
                  <a:pt x="61" y="90"/>
                  <a:pt x="55" y="96"/>
                </a:cubicBezTo>
                <a:cubicBezTo>
                  <a:pt x="54" y="97"/>
                  <a:pt x="53" y="98"/>
                  <a:pt x="53" y="98"/>
                </a:cubicBezTo>
                <a:cubicBezTo>
                  <a:pt x="80" y="98"/>
                  <a:pt x="80" y="98"/>
                  <a:pt x="80" y="98"/>
                </a:cubicBezTo>
                <a:cubicBezTo>
                  <a:pt x="82" y="98"/>
                  <a:pt x="84" y="100"/>
                  <a:pt x="84" y="102"/>
                </a:cubicBezTo>
                <a:cubicBezTo>
                  <a:pt x="84" y="104"/>
                  <a:pt x="82" y="106"/>
                  <a:pt x="80" y="106"/>
                </a:cubicBezTo>
                <a:cubicBezTo>
                  <a:pt x="54" y="106"/>
                  <a:pt x="29" y="106"/>
                  <a:pt x="4" y="106"/>
                </a:cubicBezTo>
                <a:cubicBezTo>
                  <a:pt x="2" y="106"/>
                  <a:pt x="0" y="104"/>
                  <a:pt x="0" y="102"/>
                </a:cubicBezTo>
                <a:cubicBezTo>
                  <a:pt x="0" y="100"/>
                  <a:pt x="2" y="98"/>
                  <a:pt x="4" y="98"/>
                </a:cubicBezTo>
                <a:cubicBezTo>
                  <a:pt x="30" y="98"/>
                  <a:pt x="30" y="98"/>
                  <a:pt x="30" y="98"/>
                </a:cubicBezTo>
                <a:cubicBezTo>
                  <a:pt x="31" y="98"/>
                  <a:pt x="31" y="98"/>
                  <a:pt x="31" y="98"/>
                </a:cubicBezTo>
                <a:cubicBezTo>
                  <a:pt x="38" y="98"/>
                  <a:pt x="44" y="95"/>
                  <a:pt x="49" y="91"/>
                </a:cubicBezTo>
                <a:cubicBezTo>
                  <a:pt x="50" y="90"/>
                  <a:pt x="50" y="89"/>
                  <a:pt x="51" y="88"/>
                </a:cubicBezTo>
                <a:cubicBezTo>
                  <a:pt x="6" y="88"/>
                  <a:pt x="6" y="88"/>
                  <a:pt x="6" y="88"/>
                </a:cubicBezTo>
                <a:cubicBezTo>
                  <a:pt x="5" y="88"/>
                  <a:pt x="4" y="87"/>
                  <a:pt x="4" y="86"/>
                </a:cubicBezTo>
                <a:cubicBezTo>
                  <a:pt x="4" y="85"/>
                  <a:pt x="5" y="83"/>
                  <a:pt x="6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56" y="80"/>
                  <a:pt x="56" y="76"/>
                  <a:pt x="56" y="72"/>
                </a:cubicBezTo>
                <a:cubicBezTo>
                  <a:pt x="56" y="69"/>
                  <a:pt x="56" y="66"/>
                  <a:pt x="55" y="63"/>
                </a:cubicBezTo>
                <a:cubicBezTo>
                  <a:pt x="54" y="60"/>
                  <a:pt x="52" y="58"/>
                  <a:pt x="50" y="55"/>
                </a:cubicBezTo>
                <a:cubicBezTo>
                  <a:pt x="49" y="56"/>
                  <a:pt x="47" y="57"/>
                  <a:pt x="45" y="57"/>
                </a:cubicBezTo>
                <a:cubicBezTo>
                  <a:pt x="44" y="57"/>
                  <a:pt x="43" y="57"/>
                  <a:pt x="42" y="56"/>
                </a:cubicBezTo>
                <a:cubicBezTo>
                  <a:pt x="35" y="67"/>
                  <a:pt x="35" y="67"/>
                  <a:pt x="35" y="67"/>
                </a:cubicBezTo>
                <a:cubicBezTo>
                  <a:pt x="35" y="68"/>
                  <a:pt x="33" y="68"/>
                  <a:pt x="32" y="68"/>
                </a:cubicBezTo>
                <a:cubicBezTo>
                  <a:pt x="30" y="66"/>
                  <a:pt x="30" y="66"/>
                  <a:pt x="30" y="66"/>
                </a:cubicBezTo>
                <a:cubicBezTo>
                  <a:pt x="28" y="70"/>
                  <a:pt x="28" y="70"/>
                  <a:pt x="28" y="70"/>
                </a:cubicBezTo>
                <a:cubicBezTo>
                  <a:pt x="27" y="71"/>
                  <a:pt x="25" y="72"/>
                  <a:pt x="24" y="71"/>
                </a:cubicBezTo>
                <a:cubicBezTo>
                  <a:pt x="14" y="65"/>
                  <a:pt x="14" y="65"/>
                  <a:pt x="14" y="65"/>
                </a:cubicBezTo>
                <a:cubicBezTo>
                  <a:pt x="13" y="65"/>
                  <a:pt x="13" y="63"/>
                  <a:pt x="14" y="62"/>
                </a:cubicBezTo>
                <a:cubicBezTo>
                  <a:pt x="16" y="58"/>
                  <a:pt x="16" y="58"/>
                  <a:pt x="16" y="58"/>
                </a:cubicBezTo>
                <a:cubicBezTo>
                  <a:pt x="13" y="57"/>
                  <a:pt x="13" y="57"/>
                  <a:pt x="13" y="57"/>
                </a:cubicBezTo>
                <a:cubicBezTo>
                  <a:pt x="12" y="56"/>
                  <a:pt x="12" y="55"/>
                  <a:pt x="13" y="54"/>
                </a:cubicBezTo>
                <a:cubicBezTo>
                  <a:pt x="34" y="16"/>
                  <a:pt x="34" y="16"/>
                  <a:pt x="34" y="16"/>
                </a:cubicBezTo>
                <a:cubicBezTo>
                  <a:pt x="35" y="15"/>
                  <a:pt x="37" y="14"/>
                  <a:pt x="38" y="15"/>
                </a:cubicBezTo>
                <a:cubicBezTo>
                  <a:pt x="38" y="15"/>
                  <a:pt x="38" y="15"/>
                  <a:pt x="38" y="15"/>
                </a:cubicBezTo>
                <a:cubicBezTo>
                  <a:pt x="40" y="16"/>
                  <a:pt x="40" y="16"/>
                  <a:pt x="40" y="16"/>
                </a:cubicBezTo>
                <a:cubicBezTo>
                  <a:pt x="44" y="10"/>
                  <a:pt x="44" y="10"/>
                  <a:pt x="44" y="10"/>
                </a:cubicBezTo>
                <a:cubicBezTo>
                  <a:pt x="41" y="9"/>
                  <a:pt x="41" y="9"/>
                  <a:pt x="41" y="9"/>
                </a:cubicBezTo>
                <a:cubicBezTo>
                  <a:pt x="39" y="7"/>
                  <a:pt x="39" y="5"/>
                  <a:pt x="40" y="3"/>
                </a:cubicBezTo>
                <a:cubicBezTo>
                  <a:pt x="41" y="1"/>
                  <a:pt x="43" y="0"/>
                  <a:pt x="45" y="2"/>
                </a:cubicBezTo>
                <a:cubicBezTo>
                  <a:pt x="52" y="5"/>
                  <a:pt x="58" y="9"/>
                  <a:pt x="64" y="12"/>
                </a:cubicBezTo>
                <a:cubicBezTo>
                  <a:pt x="66" y="13"/>
                  <a:pt x="67" y="16"/>
                  <a:pt x="66" y="18"/>
                </a:cubicBezTo>
                <a:cubicBezTo>
                  <a:pt x="64" y="20"/>
                  <a:pt x="62" y="21"/>
                  <a:pt x="60" y="19"/>
                </a:cubicBezTo>
                <a:cubicBezTo>
                  <a:pt x="58" y="18"/>
                  <a:pt x="58" y="18"/>
                  <a:pt x="58" y="18"/>
                </a:cubicBezTo>
                <a:cubicBezTo>
                  <a:pt x="54" y="24"/>
                  <a:pt x="54" y="24"/>
                  <a:pt x="54" y="24"/>
                </a:cubicBezTo>
                <a:cubicBezTo>
                  <a:pt x="57" y="26"/>
                  <a:pt x="57" y="26"/>
                  <a:pt x="57" y="26"/>
                </a:cubicBezTo>
                <a:cubicBezTo>
                  <a:pt x="58" y="26"/>
                  <a:pt x="58" y="28"/>
                  <a:pt x="57" y="29"/>
                </a:cubicBezTo>
                <a:cubicBezTo>
                  <a:pt x="52" y="38"/>
                  <a:pt x="52" y="38"/>
                  <a:pt x="52" y="38"/>
                </a:cubicBezTo>
                <a:cubicBezTo>
                  <a:pt x="55" y="40"/>
                  <a:pt x="56" y="43"/>
                  <a:pt x="56" y="46"/>
                </a:cubicBezTo>
                <a:cubicBezTo>
                  <a:pt x="56" y="47"/>
                  <a:pt x="56" y="48"/>
                  <a:pt x="55" y="49"/>
                </a:cubicBezTo>
                <a:close/>
                <a:moveTo>
                  <a:pt x="54" y="16"/>
                </a:moveTo>
                <a:cubicBezTo>
                  <a:pt x="54" y="16"/>
                  <a:pt x="54" y="16"/>
                  <a:pt x="54" y="16"/>
                </a:cubicBezTo>
                <a:cubicBezTo>
                  <a:pt x="52" y="15"/>
                  <a:pt x="50" y="13"/>
                  <a:pt x="48" y="12"/>
                </a:cubicBezTo>
                <a:cubicBezTo>
                  <a:pt x="44" y="19"/>
                  <a:pt x="44" y="19"/>
                  <a:pt x="44" y="19"/>
                </a:cubicBezTo>
                <a:cubicBezTo>
                  <a:pt x="50" y="22"/>
                  <a:pt x="50" y="22"/>
                  <a:pt x="50" y="22"/>
                </a:cubicBezTo>
                <a:cubicBezTo>
                  <a:pt x="54" y="16"/>
                  <a:pt x="54" y="16"/>
                  <a:pt x="54" y="16"/>
                </a:cubicBezTo>
                <a:close/>
                <a:moveTo>
                  <a:pt x="48" y="35"/>
                </a:moveTo>
                <a:cubicBezTo>
                  <a:pt x="48" y="35"/>
                  <a:pt x="48" y="35"/>
                  <a:pt x="48" y="35"/>
                </a:cubicBezTo>
                <a:cubicBezTo>
                  <a:pt x="52" y="29"/>
                  <a:pt x="52" y="29"/>
                  <a:pt x="52" y="29"/>
                </a:cubicBezTo>
                <a:cubicBezTo>
                  <a:pt x="47" y="26"/>
                  <a:pt x="42" y="23"/>
                  <a:pt x="37" y="20"/>
                </a:cubicBezTo>
                <a:cubicBezTo>
                  <a:pt x="18" y="54"/>
                  <a:pt x="18" y="54"/>
                  <a:pt x="18" y="54"/>
                </a:cubicBezTo>
                <a:cubicBezTo>
                  <a:pt x="23" y="57"/>
                  <a:pt x="28" y="60"/>
                  <a:pt x="33" y="62"/>
                </a:cubicBezTo>
                <a:cubicBezTo>
                  <a:pt x="37" y="54"/>
                  <a:pt x="37" y="54"/>
                  <a:pt x="37" y="54"/>
                </a:cubicBezTo>
                <a:cubicBezTo>
                  <a:pt x="35" y="52"/>
                  <a:pt x="34" y="49"/>
                  <a:pt x="34" y="46"/>
                </a:cubicBezTo>
                <a:cubicBezTo>
                  <a:pt x="34" y="43"/>
                  <a:pt x="35" y="40"/>
                  <a:pt x="37" y="38"/>
                </a:cubicBezTo>
                <a:cubicBezTo>
                  <a:pt x="37" y="38"/>
                  <a:pt x="37" y="38"/>
                  <a:pt x="37" y="38"/>
                </a:cubicBezTo>
                <a:cubicBezTo>
                  <a:pt x="40" y="35"/>
                  <a:pt x="44" y="34"/>
                  <a:pt x="48" y="35"/>
                </a:cubicBezTo>
                <a:close/>
                <a:moveTo>
                  <a:pt x="49" y="42"/>
                </a:moveTo>
                <a:cubicBezTo>
                  <a:pt x="49" y="42"/>
                  <a:pt x="49" y="42"/>
                  <a:pt x="49" y="42"/>
                </a:cubicBezTo>
                <a:cubicBezTo>
                  <a:pt x="47" y="39"/>
                  <a:pt x="43" y="39"/>
                  <a:pt x="40" y="42"/>
                </a:cubicBezTo>
                <a:cubicBezTo>
                  <a:pt x="40" y="41"/>
                  <a:pt x="40" y="41"/>
                  <a:pt x="40" y="41"/>
                </a:cubicBezTo>
                <a:cubicBezTo>
                  <a:pt x="40" y="42"/>
                  <a:pt x="40" y="42"/>
                  <a:pt x="40" y="42"/>
                </a:cubicBezTo>
                <a:cubicBezTo>
                  <a:pt x="39" y="43"/>
                  <a:pt x="39" y="44"/>
                  <a:pt x="39" y="46"/>
                </a:cubicBezTo>
                <a:cubicBezTo>
                  <a:pt x="39" y="49"/>
                  <a:pt x="41" y="52"/>
                  <a:pt x="45" y="52"/>
                </a:cubicBezTo>
                <a:cubicBezTo>
                  <a:pt x="47" y="52"/>
                  <a:pt x="48" y="51"/>
                  <a:pt x="49" y="50"/>
                </a:cubicBezTo>
                <a:cubicBezTo>
                  <a:pt x="49" y="50"/>
                  <a:pt x="49" y="50"/>
                  <a:pt x="49" y="50"/>
                </a:cubicBezTo>
                <a:cubicBezTo>
                  <a:pt x="50" y="49"/>
                  <a:pt x="51" y="48"/>
                  <a:pt x="51" y="46"/>
                </a:cubicBezTo>
                <a:cubicBezTo>
                  <a:pt x="51" y="44"/>
                  <a:pt x="50" y="43"/>
                  <a:pt x="49" y="42"/>
                </a:cubicBezTo>
                <a:cubicBezTo>
                  <a:pt x="49" y="42"/>
                  <a:pt x="49" y="42"/>
                  <a:pt x="49" y="42"/>
                </a:cubicBezTo>
                <a:close/>
                <a:moveTo>
                  <a:pt x="20" y="61"/>
                </a:moveTo>
                <a:cubicBezTo>
                  <a:pt x="20" y="61"/>
                  <a:pt x="20" y="61"/>
                  <a:pt x="20" y="61"/>
                </a:cubicBezTo>
                <a:cubicBezTo>
                  <a:pt x="19" y="62"/>
                  <a:pt x="19" y="62"/>
                  <a:pt x="19" y="62"/>
                </a:cubicBezTo>
                <a:cubicBezTo>
                  <a:pt x="25" y="66"/>
                  <a:pt x="25" y="66"/>
                  <a:pt x="25" y="66"/>
                </a:cubicBezTo>
                <a:cubicBezTo>
                  <a:pt x="26" y="64"/>
                  <a:pt x="26" y="64"/>
                  <a:pt x="26" y="64"/>
                </a:cubicBezTo>
                <a:cubicBezTo>
                  <a:pt x="20" y="61"/>
                  <a:pt x="20" y="61"/>
                  <a:pt x="20" y="61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1" name="Freeform 29"/>
          <p:cNvSpPr>
            <a:spLocks noEditPoints="1"/>
          </p:cNvSpPr>
          <p:nvPr/>
        </p:nvSpPr>
        <p:spPr bwMode="auto">
          <a:xfrm>
            <a:off x="3930650" y="3625850"/>
            <a:ext cx="239713" cy="346075"/>
          </a:xfrm>
          <a:custGeom>
            <a:avLst/>
            <a:gdLst>
              <a:gd name="T0" fmla="*/ 2 w 72"/>
              <a:gd name="T1" fmla="*/ 71 h 104"/>
              <a:gd name="T2" fmla="*/ 14 w 72"/>
              <a:gd name="T3" fmla="*/ 69 h 104"/>
              <a:gd name="T4" fmla="*/ 23 w 72"/>
              <a:gd name="T5" fmla="*/ 44 h 104"/>
              <a:gd name="T6" fmla="*/ 23 w 72"/>
              <a:gd name="T7" fmla="*/ 44 h 104"/>
              <a:gd name="T8" fmla="*/ 23 w 72"/>
              <a:gd name="T9" fmla="*/ 17 h 104"/>
              <a:gd name="T10" fmla="*/ 32 w 72"/>
              <a:gd name="T11" fmla="*/ 13 h 104"/>
              <a:gd name="T12" fmla="*/ 36 w 72"/>
              <a:gd name="T13" fmla="*/ 0 h 104"/>
              <a:gd name="T14" fmla="*/ 40 w 72"/>
              <a:gd name="T15" fmla="*/ 13 h 104"/>
              <a:gd name="T16" fmla="*/ 55 w 72"/>
              <a:gd name="T17" fmla="*/ 31 h 104"/>
              <a:gd name="T18" fmla="*/ 49 w 72"/>
              <a:gd name="T19" fmla="*/ 44 h 104"/>
              <a:gd name="T20" fmla="*/ 58 w 72"/>
              <a:gd name="T21" fmla="*/ 69 h 104"/>
              <a:gd name="T22" fmla="*/ 70 w 72"/>
              <a:gd name="T23" fmla="*/ 71 h 104"/>
              <a:gd name="T24" fmla="*/ 61 w 72"/>
              <a:gd name="T25" fmla="*/ 74 h 104"/>
              <a:gd name="T26" fmla="*/ 69 w 72"/>
              <a:gd name="T27" fmla="*/ 95 h 104"/>
              <a:gd name="T28" fmla="*/ 72 w 72"/>
              <a:gd name="T29" fmla="*/ 100 h 104"/>
              <a:gd name="T30" fmla="*/ 67 w 72"/>
              <a:gd name="T31" fmla="*/ 102 h 104"/>
              <a:gd name="T32" fmla="*/ 65 w 72"/>
              <a:gd name="T33" fmla="*/ 97 h 104"/>
              <a:gd name="T34" fmla="*/ 52 w 72"/>
              <a:gd name="T35" fmla="*/ 74 h 104"/>
              <a:gd name="T36" fmla="*/ 40 w 72"/>
              <a:gd name="T37" fmla="*/ 77 h 104"/>
              <a:gd name="T38" fmla="*/ 32 w 72"/>
              <a:gd name="T39" fmla="*/ 77 h 104"/>
              <a:gd name="T40" fmla="*/ 20 w 72"/>
              <a:gd name="T41" fmla="*/ 74 h 104"/>
              <a:gd name="T42" fmla="*/ 7 w 72"/>
              <a:gd name="T43" fmla="*/ 97 h 104"/>
              <a:gd name="T44" fmla="*/ 5 w 72"/>
              <a:gd name="T45" fmla="*/ 102 h 104"/>
              <a:gd name="T46" fmla="*/ 0 w 72"/>
              <a:gd name="T47" fmla="*/ 100 h 104"/>
              <a:gd name="T48" fmla="*/ 3 w 72"/>
              <a:gd name="T49" fmla="*/ 95 h 104"/>
              <a:gd name="T50" fmla="*/ 11 w 72"/>
              <a:gd name="T51" fmla="*/ 74 h 104"/>
              <a:gd name="T52" fmla="*/ 32 w 72"/>
              <a:gd name="T53" fmla="*/ 69 h 104"/>
              <a:gd name="T54" fmla="*/ 32 w 72"/>
              <a:gd name="T55" fmla="*/ 66 h 104"/>
              <a:gd name="T56" fmla="*/ 40 w 72"/>
              <a:gd name="T57" fmla="*/ 66 h 104"/>
              <a:gd name="T58" fmla="*/ 49 w 72"/>
              <a:gd name="T59" fmla="*/ 69 h 104"/>
              <a:gd name="T60" fmla="*/ 32 w 72"/>
              <a:gd name="T61" fmla="*/ 49 h 104"/>
              <a:gd name="T62" fmla="*/ 32 w 72"/>
              <a:gd name="T63" fmla="*/ 69 h 104"/>
              <a:gd name="T64" fmla="*/ 44 w 72"/>
              <a:gd name="T65" fmla="*/ 23 h 104"/>
              <a:gd name="T66" fmla="*/ 29 w 72"/>
              <a:gd name="T67" fmla="*/ 23 h 104"/>
              <a:gd name="T68" fmla="*/ 29 w 72"/>
              <a:gd name="T69" fmla="*/ 38 h 104"/>
              <a:gd name="T70" fmla="*/ 40 w 72"/>
              <a:gd name="T71" fmla="*/ 40 h 104"/>
              <a:gd name="T72" fmla="*/ 44 w 72"/>
              <a:gd name="T73" fmla="*/ 38 h 104"/>
              <a:gd name="T74" fmla="*/ 44 w 72"/>
              <a:gd name="T75" fmla="*/ 23 h 10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2" h="104">
                <a:moveTo>
                  <a:pt x="4" y="74"/>
                </a:moveTo>
                <a:cubicBezTo>
                  <a:pt x="3" y="74"/>
                  <a:pt x="2" y="73"/>
                  <a:pt x="2" y="71"/>
                </a:cubicBezTo>
                <a:cubicBezTo>
                  <a:pt x="2" y="70"/>
                  <a:pt x="3" y="69"/>
                  <a:pt x="4" y="69"/>
                </a:cubicBezTo>
                <a:cubicBezTo>
                  <a:pt x="14" y="69"/>
                  <a:pt x="14" y="69"/>
                  <a:pt x="14" y="69"/>
                </a:cubicBezTo>
                <a:cubicBezTo>
                  <a:pt x="25" y="46"/>
                  <a:pt x="25" y="46"/>
                  <a:pt x="25" y="46"/>
                </a:cubicBezTo>
                <a:cubicBezTo>
                  <a:pt x="24" y="45"/>
                  <a:pt x="24" y="45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3" y="44"/>
                  <a:pt x="23" y="44"/>
                  <a:pt x="23" y="44"/>
                </a:cubicBezTo>
                <a:cubicBezTo>
                  <a:pt x="20" y="40"/>
                  <a:pt x="17" y="36"/>
                  <a:pt x="17" y="31"/>
                </a:cubicBezTo>
                <a:cubicBezTo>
                  <a:pt x="17" y="26"/>
                  <a:pt x="20" y="21"/>
                  <a:pt x="23" y="17"/>
                </a:cubicBezTo>
                <a:cubicBezTo>
                  <a:pt x="23" y="17"/>
                  <a:pt x="23" y="17"/>
                  <a:pt x="23" y="17"/>
                </a:cubicBezTo>
                <a:cubicBezTo>
                  <a:pt x="26" y="15"/>
                  <a:pt x="29" y="13"/>
                  <a:pt x="32" y="13"/>
                </a:cubicBezTo>
                <a:cubicBezTo>
                  <a:pt x="32" y="4"/>
                  <a:pt x="32" y="4"/>
                  <a:pt x="32" y="4"/>
                </a:cubicBezTo>
                <a:cubicBezTo>
                  <a:pt x="32" y="2"/>
                  <a:pt x="34" y="0"/>
                  <a:pt x="36" y="0"/>
                </a:cubicBezTo>
                <a:cubicBezTo>
                  <a:pt x="38" y="0"/>
                  <a:pt x="40" y="2"/>
                  <a:pt x="40" y="4"/>
                </a:cubicBezTo>
                <a:cubicBezTo>
                  <a:pt x="40" y="13"/>
                  <a:pt x="40" y="13"/>
                  <a:pt x="40" y="13"/>
                </a:cubicBezTo>
                <a:cubicBezTo>
                  <a:pt x="44" y="13"/>
                  <a:pt x="47" y="15"/>
                  <a:pt x="49" y="17"/>
                </a:cubicBezTo>
                <a:cubicBezTo>
                  <a:pt x="53" y="21"/>
                  <a:pt x="55" y="26"/>
                  <a:pt x="55" y="31"/>
                </a:cubicBezTo>
                <a:cubicBezTo>
                  <a:pt x="55" y="36"/>
                  <a:pt x="53" y="40"/>
                  <a:pt x="49" y="44"/>
                </a:cubicBezTo>
                <a:cubicBezTo>
                  <a:pt x="49" y="44"/>
                  <a:pt x="49" y="44"/>
                  <a:pt x="49" y="44"/>
                </a:cubicBezTo>
                <a:cubicBezTo>
                  <a:pt x="48" y="45"/>
                  <a:pt x="48" y="45"/>
                  <a:pt x="47" y="46"/>
                </a:cubicBezTo>
                <a:cubicBezTo>
                  <a:pt x="58" y="69"/>
                  <a:pt x="58" y="69"/>
                  <a:pt x="58" y="69"/>
                </a:cubicBezTo>
                <a:cubicBezTo>
                  <a:pt x="68" y="69"/>
                  <a:pt x="68" y="69"/>
                  <a:pt x="68" y="69"/>
                </a:cubicBezTo>
                <a:cubicBezTo>
                  <a:pt x="69" y="69"/>
                  <a:pt x="70" y="70"/>
                  <a:pt x="70" y="71"/>
                </a:cubicBezTo>
                <a:cubicBezTo>
                  <a:pt x="70" y="73"/>
                  <a:pt x="69" y="74"/>
                  <a:pt x="68" y="74"/>
                </a:cubicBezTo>
                <a:cubicBezTo>
                  <a:pt x="61" y="74"/>
                  <a:pt x="61" y="74"/>
                  <a:pt x="61" y="74"/>
                </a:cubicBezTo>
                <a:cubicBezTo>
                  <a:pt x="69" y="91"/>
                  <a:pt x="69" y="91"/>
                  <a:pt x="69" y="91"/>
                </a:cubicBezTo>
                <a:cubicBezTo>
                  <a:pt x="70" y="92"/>
                  <a:pt x="70" y="94"/>
                  <a:pt x="69" y="95"/>
                </a:cubicBezTo>
                <a:cubicBezTo>
                  <a:pt x="70" y="97"/>
                  <a:pt x="70" y="97"/>
                  <a:pt x="70" y="97"/>
                </a:cubicBezTo>
                <a:cubicBezTo>
                  <a:pt x="72" y="100"/>
                  <a:pt x="72" y="100"/>
                  <a:pt x="72" y="100"/>
                </a:cubicBezTo>
                <a:cubicBezTo>
                  <a:pt x="72" y="102"/>
                  <a:pt x="72" y="103"/>
                  <a:pt x="71" y="104"/>
                </a:cubicBezTo>
                <a:cubicBezTo>
                  <a:pt x="69" y="104"/>
                  <a:pt x="68" y="104"/>
                  <a:pt x="67" y="102"/>
                </a:cubicBezTo>
                <a:cubicBezTo>
                  <a:pt x="66" y="99"/>
                  <a:pt x="66" y="99"/>
                  <a:pt x="66" y="99"/>
                </a:cubicBezTo>
                <a:cubicBezTo>
                  <a:pt x="65" y="97"/>
                  <a:pt x="65" y="97"/>
                  <a:pt x="65" y="97"/>
                </a:cubicBezTo>
                <a:cubicBezTo>
                  <a:pt x="64" y="97"/>
                  <a:pt x="62" y="96"/>
                  <a:pt x="62" y="95"/>
                </a:cubicBezTo>
                <a:cubicBezTo>
                  <a:pt x="52" y="74"/>
                  <a:pt x="52" y="74"/>
                  <a:pt x="52" y="74"/>
                </a:cubicBezTo>
                <a:cubicBezTo>
                  <a:pt x="40" y="74"/>
                  <a:pt x="40" y="74"/>
                  <a:pt x="40" y="74"/>
                </a:cubicBezTo>
                <a:cubicBezTo>
                  <a:pt x="40" y="77"/>
                  <a:pt x="40" y="77"/>
                  <a:pt x="40" y="77"/>
                </a:cubicBezTo>
                <a:cubicBezTo>
                  <a:pt x="40" y="79"/>
                  <a:pt x="38" y="81"/>
                  <a:pt x="36" y="81"/>
                </a:cubicBezTo>
                <a:cubicBezTo>
                  <a:pt x="34" y="81"/>
                  <a:pt x="32" y="79"/>
                  <a:pt x="32" y="77"/>
                </a:cubicBezTo>
                <a:cubicBezTo>
                  <a:pt x="32" y="74"/>
                  <a:pt x="32" y="74"/>
                  <a:pt x="32" y="74"/>
                </a:cubicBezTo>
                <a:cubicBezTo>
                  <a:pt x="20" y="74"/>
                  <a:pt x="20" y="74"/>
                  <a:pt x="20" y="74"/>
                </a:cubicBezTo>
                <a:cubicBezTo>
                  <a:pt x="10" y="95"/>
                  <a:pt x="10" y="95"/>
                  <a:pt x="10" y="95"/>
                </a:cubicBezTo>
                <a:cubicBezTo>
                  <a:pt x="10" y="96"/>
                  <a:pt x="9" y="97"/>
                  <a:pt x="7" y="97"/>
                </a:cubicBezTo>
                <a:cubicBezTo>
                  <a:pt x="7" y="99"/>
                  <a:pt x="7" y="99"/>
                  <a:pt x="7" y="99"/>
                </a:cubicBezTo>
                <a:cubicBezTo>
                  <a:pt x="5" y="102"/>
                  <a:pt x="5" y="102"/>
                  <a:pt x="5" y="102"/>
                </a:cubicBezTo>
                <a:cubicBezTo>
                  <a:pt x="4" y="104"/>
                  <a:pt x="3" y="104"/>
                  <a:pt x="2" y="104"/>
                </a:cubicBezTo>
                <a:cubicBezTo>
                  <a:pt x="0" y="103"/>
                  <a:pt x="0" y="102"/>
                  <a:pt x="0" y="100"/>
                </a:cubicBezTo>
                <a:cubicBezTo>
                  <a:pt x="2" y="97"/>
                  <a:pt x="2" y="97"/>
                  <a:pt x="2" y="97"/>
                </a:cubicBezTo>
                <a:cubicBezTo>
                  <a:pt x="3" y="95"/>
                  <a:pt x="3" y="95"/>
                  <a:pt x="3" y="95"/>
                </a:cubicBezTo>
                <a:cubicBezTo>
                  <a:pt x="3" y="94"/>
                  <a:pt x="3" y="92"/>
                  <a:pt x="3" y="91"/>
                </a:cubicBezTo>
                <a:cubicBezTo>
                  <a:pt x="11" y="74"/>
                  <a:pt x="11" y="74"/>
                  <a:pt x="11" y="74"/>
                </a:cubicBezTo>
                <a:cubicBezTo>
                  <a:pt x="4" y="74"/>
                  <a:pt x="4" y="74"/>
                  <a:pt x="4" y="74"/>
                </a:cubicBezTo>
                <a:close/>
                <a:moveTo>
                  <a:pt x="32" y="69"/>
                </a:moveTo>
                <a:cubicBezTo>
                  <a:pt x="32" y="69"/>
                  <a:pt x="32" y="69"/>
                  <a:pt x="32" y="69"/>
                </a:cubicBezTo>
                <a:cubicBezTo>
                  <a:pt x="32" y="66"/>
                  <a:pt x="32" y="66"/>
                  <a:pt x="32" y="66"/>
                </a:cubicBezTo>
                <a:cubicBezTo>
                  <a:pt x="32" y="64"/>
                  <a:pt x="34" y="62"/>
                  <a:pt x="36" y="62"/>
                </a:cubicBezTo>
                <a:cubicBezTo>
                  <a:pt x="38" y="62"/>
                  <a:pt x="40" y="64"/>
                  <a:pt x="40" y="66"/>
                </a:cubicBezTo>
                <a:cubicBezTo>
                  <a:pt x="40" y="69"/>
                  <a:pt x="40" y="69"/>
                  <a:pt x="40" y="69"/>
                </a:cubicBezTo>
                <a:cubicBezTo>
                  <a:pt x="49" y="69"/>
                  <a:pt x="49" y="69"/>
                  <a:pt x="49" y="69"/>
                </a:cubicBezTo>
                <a:cubicBezTo>
                  <a:pt x="40" y="49"/>
                  <a:pt x="40" y="49"/>
                  <a:pt x="40" y="49"/>
                </a:cubicBezTo>
                <a:cubicBezTo>
                  <a:pt x="37" y="49"/>
                  <a:pt x="35" y="49"/>
                  <a:pt x="32" y="49"/>
                </a:cubicBezTo>
                <a:cubicBezTo>
                  <a:pt x="23" y="69"/>
                  <a:pt x="23" y="69"/>
                  <a:pt x="23" y="69"/>
                </a:cubicBezTo>
                <a:cubicBezTo>
                  <a:pt x="32" y="69"/>
                  <a:pt x="32" y="69"/>
                  <a:pt x="32" y="69"/>
                </a:cubicBezTo>
                <a:close/>
                <a:moveTo>
                  <a:pt x="44" y="23"/>
                </a:moveTo>
                <a:cubicBezTo>
                  <a:pt x="44" y="23"/>
                  <a:pt x="44" y="23"/>
                  <a:pt x="44" y="23"/>
                </a:cubicBezTo>
                <a:cubicBezTo>
                  <a:pt x="40" y="19"/>
                  <a:pt x="33" y="19"/>
                  <a:pt x="29" y="23"/>
                </a:cubicBezTo>
                <a:cubicBezTo>
                  <a:pt x="29" y="23"/>
                  <a:pt x="29" y="23"/>
                  <a:pt x="29" y="23"/>
                </a:cubicBezTo>
                <a:cubicBezTo>
                  <a:pt x="27" y="25"/>
                  <a:pt x="26" y="28"/>
                  <a:pt x="26" y="31"/>
                </a:cubicBezTo>
                <a:cubicBezTo>
                  <a:pt x="26" y="34"/>
                  <a:pt x="27" y="36"/>
                  <a:pt x="29" y="38"/>
                </a:cubicBezTo>
                <a:cubicBezTo>
                  <a:pt x="32" y="41"/>
                  <a:pt x="36" y="42"/>
                  <a:pt x="40" y="40"/>
                </a:cubicBezTo>
                <a:cubicBezTo>
                  <a:pt x="40" y="40"/>
                  <a:pt x="40" y="40"/>
                  <a:pt x="40" y="40"/>
                </a:cubicBezTo>
                <a:cubicBezTo>
                  <a:pt x="41" y="40"/>
                  <a:pt x="43" y="39"/>
                  <a:pt x="43" y="38"/>
                </a:cubicBezTo>
                <a:cubicBezTo>
                  <a:pt x="44" y="38"/>
                  <a:pt x="44" y="38"/>
                  <a:pt x="44" y="38"/>
                </a:cubicBezTo>
                <a:cubicBezTo>
                  <a:pt x="45" y="36"/>
                  <a:pt x="47" y="34"/>
                  <a:pt x="47" y="31"/>
                </a:cubicBezTo>
                <a:cubicBezTo>
                  <a:pt x="47" y="28"/>
                  <a:pt x="45" y="25"/>
                  <a:pt x="44" y="23"/>
                </a:cubicBezTo>
                <a:cubicBezTo>
                  <a:pt x="44" y="23"/>
                  <a:pt x="44" y="23"/>
                  <a:pt x="44" y="2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42" name="Rectangle 30"/>
          <p:cNvSpPr>
            <a:spLocks noChangeArrowheads="1"/>
          </p:cNvSpPr>
          <p:nvPr/>
        </p:nvSpPr>
        <p:spPr bwMode="auto">
          <a:xfrm>
            <a:off x="5775325" y="16605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buFont typeface="Arial" charset="0"/>
              <a:buNone/>
            </a:pPr>
            <a:r>
              <a:rPr lang="en-US" altLang="zh-CN" sz="2000" b="1" dirty="0">
                <a:solidFill>
                  <a:schemeClr val="bg1"/>
                </a:solidFill>
              </a:rPr>
              <a:t>02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1"/>
              </a:solidFill>
            </a:endParaRPr>
          </a:p>
        </p:txBody>
      </p:sp>
      <p:sp>
        <p:nvSpPr>
          <p:cNvPr id="43" name="Rectangle 31"/>
          <p:cNvSpPr>
            <a:spLocks noChangeArrowheads="1"/>
          </p:cNvSpPr>
          <p:nvPr/>
        </p:nvSpPr>
        <p:spPr bwMode="auto">
          <a:xfrm>
            <a:off x="6327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04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4" name="Rectangle 32"/>
          <p:cNvSpPr>
            <a:spLocks noChangeArrowheads="1"/>
          </p:cNvSpPr>
          <p:nvPr/>
        </p:nvSpPr>
        <p:spPr bwMode="auto">
          <a:xfrm>
            <a:off x="5775325" y="345757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r>
              <a:rPr lang="en-US" altLang="zh-CN" sz="2000" b="1" dirty="0">
                <a:solidFill>
                  <a:schemeClr val="bg1"/>
                </a:solidFill>
              </a:rPr>
              <a:t>06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5" name="Rectangle 33"/>
          <p:cNvSpPr>
            <a:spLocks noChangeArrowheads="1"/>
          </p:cNvSpPr>
          <p:nvPr/>
        </p:nvSpPr>
        <p:spPr bwMode="auto">
          <a:xfrm>
            <a:off x="862013" y="166052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01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6" name="Rectangle 34"/>
          <p:cNvSpPr>
            <a:spLocks noChangeArrowheads="1"/>
          </p:cNvSpPr>
          <p:nvPr/>
        </p:nvSpPr>
        <p:spPr bwMode="auto">
          <a:xfrm>
            <a:off x="358775" y="2562225"/>
            <a:ext cx="2468563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03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47" name="Rectangle 35"/>
          <p:cNvSpPr>
            <a:spLocks noChangeArrowheads="1"/>
          </p:cNvSpPr>
          <p:nvPr/>
        </p:nvSpPr>
        <p:spPr bwMode="auto">
          <a:xfrm>
            <a:off x="862013" y="3457575"/>
            <a:ext cx="2468562" cy="67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/>
            <a:r>
              <a:rPr lang="en-US" altLang="zh-CN" sz="2000" b="1" dirty="0">
                <a:solidFill>
                  <a:schemeClr val="bg1"/>
                </a:solidFill>
              </a:rPr>
              <a:t>05</a:t>
            </a:r>
            <a:endParaRPr lang="zh-CN" altLang="en-US" sz="2000" b="1" dirty="0">
              <a:solidFill>
                <a:schemeClr val="bg1"/>
              </a:solidFill>
            </a:endParaRPr>
          </a:p>
          <a:p>
            <a:pPr algn="r">
              <a:buFont typeface="Arial" charset="0"/>
              <a:buNone/>
            </a:pPr>
            <a:r>
              <a:rPr lang="en-US" altLang="zh-CN" sz="800" dirty="0">
                <a:solidFill>
                  <a:srgbClr val="F0EFEF"/>
                </a:solidFill>
              </a:rPr>
              <a:t>We have many PowerPoint </a:t>
            </a:r>
            <a:r>
              <a:rPr lang="zh-CN" altLang="en-US" sz="800" dirty="0">
                <a:solidFill>
                  <a:srgbClr val="F0EFEF"/>
                </a:solidFill>
              </a:rPr>
              <a:t>templates</a:t>
            </a:r>
            <a:r>
              <a:rPr lang="en-US" altLang="zh-CN" sz="800" dirty="0">
                <a:solidFill>
                  <a:srgbClr val="F0EFEF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rgbClr val="F0EFEF"/>
              </a:solidFill>
            </a:endParaRPr>
          </a:p>
        </p:txBody>
      </p:sp>
      <p:sp>
        <p:nvSpPr>
          <p:cNvPr id="30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1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5811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 p14:presetBounceEnd="66667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 p14:presetBounceEnd="66667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 p14:presetBounceEnd="66667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3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3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8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4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3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3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4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8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8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8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2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4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2" fill="hold" grpId="0" nodeType="withEffect">
                                      <p:stCondLst>
                                        <p:cond delay="12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2" fill="hold" grpId="0" nodeType="withEffect">
                                      <p:stCondLst>
                                        <p:cond delay="13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36" grpId="0" animBg="1"/>
          <p:bldP spid="37" grpId="0" animBg="1"/>
          <p:bldP spid="38" grpId="0" animBg="1"/>
          <p:bldP spid="39" grpId="0" animBg="1"/>
          <p:bldP spid="40" grpId="0" animBg="1"/>
          <p:bldP spid="41" grpId="0" animBg="1"/>
          <p:bldP spid="42" grpId="0"/>
          <p:bldP spid="43" grpId="0"/>
          <p:bldP spid="44" grpId="0"/>
          <p:bldP spid="45" grpId="0"/>
          <p:bldP spid="46" grpId="0"/>
          <p:bldP spid="47" grpId="0"/>
          <p:bldP spid="30" grpId="0"/>
          <p:bldP spid="31" grpId="0"/>
        </p:bldLst>
      </p:timing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8" name="组合 47"/>
          <p:cNvGrpSpPr/>
          <p:nvPr/>
        </p:nvGrpSpPr>
        <p:grpSpPr>
          <a:xfrm>
            <a:off x="7092280" y="1748632"/>
            <a:ext cx="781203" cy="1743858"/>
            <a:chOff x="7092280" y="1748632"/>
            <a:chExt cx="781203" cy="1743858"/>
          </a:xfrm>
        </p:grpSpPr>
        <p:grpSp>
          <p:nvGrpSpPr>
            <p:cNvPr id="44" name="组合 43"/>
            <p:cNvGrpSpPr/>
            <p:nvPr/>
          </p:nvGrpSpPr>
          <p:grpSpPr>
            <a:xfrm>
              <a:off x="7140575" y="1748632"/>
              <a:ext cx="698500" cy="806450"/>
              <a:chOff x="7140575" y="1748632"/>
              <a:chExt cx="698500" cy="806450"/>
            </a:xfrm>
          </p:grpSpPr>
          <p:sp>
            <p:nvSpPr>
              <p:cNvPr id="20" name="Freeform 20"/>
              <p:cNvSpPr>
                <a:spLocks/>
              </p:cNvSpPr>
              <p:nvPr/>
            </p:nvSpPr>
            <p:spPr bwMode="auto">
              <a:xfrm>
                <a:off x="7140575" y="1748632"/>
                <a:ext cx="698500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21" name="Oval 21"/>
              <p:cNvSpPr>
                <a:spLocks noChangeArrowheads="1"/>
              </p:cNvSpPr>
              <p:nvPr/>
            </p:nvSpPr>
            <p:spPr bwMode="auto">
              <a:xfrm>
                <a:off x="7254875" y="1862932"/>
                <a:ext cx="469900" cy="474662"/>
              </a:xfrm>
              <a:prstGeom prst="ellipse">
                <a:avLst/>
              </a:prstGeom>
              <a:solidFill>
                <a:srgbClr val="DA634F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41" name="矩形 40"/>
            <p:cNvSpPr/>
            <p:nvPr/>
          </p:nvSpPr>
          <p:spPr>
            <a:xfrm>
              <a:off x="7092280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7" name="组合 46"/>
          <p:cNvGrpSpPr/>
          <p:nvPr/>
        </p:nvGrpSpPr>
        <p:grpSpPr>
          <a:xfrm>
            <a:off x="5158949" y="1748632"/>
            <a:ext cx="781203" cy="1743858"/>
            <a:chOff x="5158949" y="1748632"/>
            <a:chExt cx="781203" cy="1743858"/>
          </a:xfrm>
        </p:grpSpPr>
        <p:grpSp>
          <p:nvGrpSpPr>
            <p:cNvPr id="43" name="组合 42"/>
            <p:cNvGrpSpPr/>
            <p:nvPr/>
          </p:nvGrpSpPr>
          <p:grpSpPr>
            <a:xfrm>
              <a:off x="5194300" y="1748632"/>
              <a:ext cx="700088" cy="806450"/>
              <a:chOff x="5194300" y="1748632"/>
              <a:chExt cx="700088" cy="806450"/>
            </a:xfrm>
          </p:grpSpPr>
          <p:sp>
            <p:nvSpPr>
              <p:cNvPr id="16" name="Freeform 16"/>
              <p:cNvSpPr>
                <a:spLocks/>
              </p:cNvSpPr>
              <p:nvPr/>
            </p:nvSpPr>
            <p:spPr bwMode="auto">
              <a:xfrm>
                <a:off x="5194300" y="1748632"/>
                <a:ext cx="700088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8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17" name="Oval 17"/>
              <p:cNvSpPr>
                <a:spLocks noChangeArrowheads="1"/>
              </p:cNvSpPr>
              <p:nvPr/>
            </p:nvSpPr>
            <p:spPr bwMode="auto">
              <a:xfrm>
                <a:off x="5308600" y="1862932"/>
                <a:ext cx="468313" cy="474662"/>
              </a:xfrm>
              <a:prstGeom prst="ellipse">
                <a:avLst/>
              </a:prstGeom>
              <a:solidFill>
                <a:srgbClr val="F7BA3B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40" name="矩形 39"/>
            <p:cNvSpPr/>
            <p:nvPr/>
          </p:nvSpPr>
          <p:spPr>
            <a:xfrm>
              <a:off x="5158949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6" name="组合 45"/>
          <p:cNvGrpSpPr/>
          <p:nvPr/>
        </p:nvGrpSpPr>
        <p:grpSpPr>
          <a:xfrm>
            <a:off x="3214733" y="1748632"/>
            <a:ext cx="781203" cy="1743858"/>
            <a:chOff x="3214733" y="1748632"/>
            <a:chExt cx="781203" cy="1743858"/>
          </a:xfrm>
        </p:grpSpPr>
        <p:grpSp>
          <p:nvGrpSpPr>
            <p:cNvPr id="42" name="组合 41"/>
            <p:cNvGrpSpPr/>
            <p:nvPr/>
          </p:nvGrpSpPr>
          <p:grpSpPr>
            <a:xfrm>
              <a:off x="3246438" y="1748632"/>
              <a:ext cx="701675" cy="806450"/>
              <a:chOff x="3246438" y="1748632"/>
              <a:chExt cx="701675" cy="806450"/>
            </a:xfrm>
          </p:grpSpPr>
          <p:sp>
            <p:nvSpPr>
              <p:cNvPr id="10" name="Freeform 12"/>
              <p:cNvSpPr>
                <a:spLocks/>
              </p:cNvSpPr>
              <p:nvPr/>
            </p:nvSpPr>
            <p:spPr bwMode="auto">
              <a:xfrm>
                <a:off x="3246438" y="1748632"/>
                <a:ext cx="701675" cy="806450"/>
              </a:xfrm>
              <a:custGeom>
                <a:avLst/>
                <a:gdLst>
                  <a:gd name="T0" fmla="*/ 181 w 221"/>
                  <a:gd name="T1" fmla="*/ 39 h 252"/>
                  <a:gd name="T2" fmla="*/ 40 w 221"/>
                  <a:gd name="T3" fmla="*/ 39 h 252"/>
                  <a:gd name="T4" fmla="*/ 40 w 221"/>
                  <a:gd name="T5" fmla="*/ 181 h 252"/>
                  <a:gd name="T6" fmla="*/ 111 w 221"/>
                  <a:gd name="T7" fmla="*/ 252 h 252"/>
                  <a:gd name="T8" fmla="*/ 181 w 221"/>
                  <a:gd name="T9" fmla="*/ 181 h 252"/>
                  <a:gd name="T10" fmla="*/ 181 w 221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1" h="252">
                    <a:moveTo>
                      <a:pt x="181" y="39"/>
                    </a:moveTo>
                    <a:cubicBezTo>
                      <a:pt x="142" y="0"/>
                      <a:pt x="79" y="0"/>
                      <a:pt x="40" y="39"/>
                    </a:cubicBezTo>
                    <a:cubicBezTo>
                      <a:pt x="0" y="78"/>
                      <a:pt x="0" y="142"/>
                      <a:pt x="40" y="181"/>
                    </a:cubicBezTo>
                    <a:cubicBezTo>
                      <a:pt x="111" y="252"/>
                      <a:pt x="111" y="252"/>
                      <a:pt x="111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1" y="142"/>
                      <a:pt x="221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13" name="Oval 13"/>
              <p:cNvSpPr>
                <a:spLocks noChangeArrowheads="1"/>
              </p:cNvSpPr>
              <p:nvPr/>
            </p:nvSpPr>
            <p:spPr bwMode="auto">
              <a:xfrm>
                <a:off x="3363913" y="1862932"/>
                <a:ext cx="466725" cy="474662"/>
              </a:xfrm>
              <a:prstGeom prst="ellipse">
                <a:avLst/>
              </a:prstGeom>
              <a:solidFill>
                <a:srgbClr val="ADD072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39" name="矩形 38"/>
            <p:cNvSpPr/>
            <p:nvPr/>
          </p:nvSpPr>
          <p:spPr>
            <a:xfrm>
              <a:off x="3214733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5" name="组合 44"/>
          <p:cNvGrpSpPr/>
          <p:nvPr/>
        </p:nvGrpSpPr>
        <p:grpSpPr>
          <a:xfrm>
            <a:off x="1259632" y="1748632"/>
            <a:ext cx="781203" cy="1743858"/>
            <a:chOff x="1259632" y="1748632"/>
            <a:chExt cx="781203" cy="1743858"/>
          </a:xfrm>
        </p:grpSpPr>
        <p:grpSp>
          <p:nvGrpSpPr>
            <p:cNvPr id="2" name="组合 1"/>
            <p:cNvGrpSpPr/>
            <p:nvPr/>
          </p:nvGrpSpPr>
          <p:grpSpPr>
            <a:xfrm>
              <a:off x="1300163" y="1748632"/>
              <a:ext cx="700087" cy="806450"/>
              <a:chOff x="1300163" y="1748632"/>
              <a:chExt cx="700087" cy="806450"/>
            </a:xfrm>
          </p:grpSpPr>
          <p:sp>
            <p:nvSpPr>
              <p:cNvPr id="6" name="Freeform 8"/>
              <p:cNvSpPr>
                <a:spLocks/>
              </p:cNvSpPr>
              <p:nvPr/>
            </p:nvSpPr>
            <p:spPr bwMode="auto">
              <a:xfrm>
                <a:off x="1300163" y="1748632"/>
                <a:ext cx="700087" cy="806450"/>
              </a:xfrm>
              <a:custGeom>
                <a:avLst/>
                <a:gdLst>
                  <a:gd name="T0" fmla="*/ 181 w 220"/>
                  <a:gd name="T1" fmla="*/ 39 h 252"/>
                  <a:gd name="T2" fmla="*/ 39 w 220"/>
                  <a:gd name="T3" fmla="*/ 39 h 252"/>
                  <a:gd name="T4" fmla="*/ 39 w 220"/>
                  <a:gd name="T5" fmla="*/ 181 h 252"/>
                  <a:gd name="T6" fmla="*/ 110 w 220"/>
                  <a:gd name="T7" fmla="*/ 252 h 252"/>
                  <a:gd name="T8" fmla="*/ 181 w 220"/>
                  <a:gd name="T9" fmla="*/ 181 h 252"/>
                  <a:gd name="T10" fmla="*/ 181 w 220"/>
                  <a:gd name="T11" fmla="*/ 39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20" h="252">
                    <a:moveTo>
                      <a:pt x="181" y="39"/>
                    </a:moveTo>
                    <a:cubicBezTo>
                      <a:pt x="142" y="0"/>
                      <a:pt x="79" y="0"/>
                      <a:pt x="39" y="39"/>
                    </a:cubicBezTo>
                    <a:cubicBezTo>
                      <a:pt x="0" y="78"/>
                      <a:pt x="0" y="142"/>
                      <a:pt x="39" y="181"/>
                    </a:cubicBezTo>
                    <a:cubicBezTo>
                      <a:pt x="110" y="252"/>
                      <a:pt x="110" y="252"/>
                      <a:pt x="110" y="252"/>
                    </a:cubicBezTo>
                    <a:cubicBezTo>
                      <a:pt x="181" y="181"/>
                      <a:pt x="181" y="181"/>
                      <a:pt x="181" y="181"/>
                    </a:cubicBezTo>
                    <a:cubicBezTo>
                      <a:pt x="220" y="142"/>
                      <a:pt x="220" y="78"/>
                      <a:pt x="181" y="39"/>
                    </a:cubicBezTo>
                    <a:close/>
                  </a:path>
                </a:pathLst>
              </a:custGeom>
              <a:solidFill>
                <a:srgbClr val="2C2E47"/>
              </a:solidFill>
              <a:ln w="9525">
                <a:noFill/>
              </a:ln>
              <a:effectLst>
                <a:innerShdw blurRad="127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>
                  <a:solidFill>
                    <a:schemeClr val="lt1"/>
                  </a:solidFill>
                </a:endParaRPr>
              </a:p>
            </p:txBody>
          </p:sp>
          <p:sp>
            <p:nvSpPr>
              <p:cNvPr id="7" name="Oval 9"/>
              <p:cNvSpPr>
                <a:spLocks noChangeArrowheads="1"/>
              </p:cNvSpPr>
              <p:nvPr/>
            </p:nvSpPr>
            <p:spPr bwMode="auto">
              <a:xfrm>
                <a:off x="1419225" y="1862932"/>
                <a:ext cx="466725" cy="474662"/>
              </a:xfrm>
              <a:prstGeom prst="ellipse">
                <a:avLst/>
              </a:prstGeom>
              <a:solidFill>
                <a:srgbClr val="2FB6A8"/>
              </a:solidFill>
              <a:ln>
                <a:noFill/>
              </a:ln>
              <a:effectLst>
                <a:outerShdw blurRad="152400" dist="50800" dir="2700000" algn="tl" rotWithShape="0">
                  <a:prstClr val="black">
                    <a:alpha val="30000"/>
                  </a:prstClr>
                </a:outerShdw>
                <a:softEdge rad="0"/>
              </a:effectLst>
              <a:scene3d>
                <a:camera prst="orthographicFront"/>
                <a:lightRig rig="threePt" dir="t">
                  <a:rot lat="0" lon="0" rev="0"/>
                </a:lightRig>
              </a:scene3d>
              <a:sp3d prstMaterial="softEdge">
                <a:bevelT w="146050" h="31750"/>
                <a:bevelB w="0" h="0"/>
                <a:extrusionClr>
                  <a:schemeClr val="bg1"/>
                </a:extrusionClr>
              </a:sp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4000"/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1259632" y="2601924"/>
              <a:ext cx="781203" cy="890566"/>
            </a:xfrm>
            <a:prstGeom prst="rect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Freeform 6"/>
          <p:cNvSpPr>
            <a:spLocks/>
          </p:cNvSpPr>
          <p:nvPr/>
        </p:nvSpPr>
        <p:spPr bwMode="auto">
          <a:xfrm>
            <a:off x="646113" y="2766219"/>
            <a:ext cx="2011362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/>
          </a:p>
        </p:txBody>
      </p:sp>
      <p:sp>
        <p:nvSpPr>
          <p:cNvPr id="5" name="Oval 7"/>
          <p:cNvSpPr>
            <a:spLocks noChangeArrowheads="1"/>
          </p:cNvSpPr>
          <p:nvPr/>
        </p:nvSpPr>
        <p:spPr bwMode="auto">
          <a:xfrm>
            <a:off x="1609725" y="2720182"/>
            <a:ext cx="85725" cy="90487"/>
          </a:xfrm>
          <a:prstGeom prst="ellipse">
            <a:avLst/>
          </a:prstGeom>
          <a:solidFill>
            <a:srgbClr val="2FB6A8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8" name="Freeform 10"/>
          <p:cNvSpPr>
            <a:spLocks/>
          </p:cNvSpPr>
          <p:nvPr/>
        </p:nvSpPr>
        <p:spPr bwMode="auto">
          <a:xfrm>
            <a:off x="2590800" y="2766219"/>
            <a:ext cx="2012950" cy="280988"/>
          </a:xfrm>
          <a:custGeom>
            <a:avLst/>
            <a:gdLst>
              <a:gd name="T0" fmla="*/ 1170 w 1268"/>
              <a:gd name="T1" fmla="*/ 177 h 177"/>
              <a:gd name="T2" fmla="*/ 0 w 1268"/>
              <a:gd name="T3" fmla="*/ 177 h 177"/>
              <a:gd name="T4" fmla="*/ 99 w 1268"/>
              <a:gd name="T5" fmla="*/ 88 h 177"/>
              <a:gd name="T6" fmla="*/ 0 w 1268"/>
              <a:gd name="T7" fmla="*/ 0 h 177"/>
              <a:gd name="T8" fmla="*/ 1170 w 1268"/>
              <a:gd name="T9" fmla="*/ 0 h 177"/>
              <a:gd name="T10" fmla="*/ 1268 w 1268"/>
              <a:gd name="T11" fmla="*/ 88 h 177"/>
              <a:gd name="T12" fmla="*/ 1170 w 1268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8" h="177">
                <a:moveTo>
                  <a:pt x="1170" y="177"/>
                </a:moveTo>
                <a:lnTo>
                  <a:pt x="0" y="177"/>
                </a:lnTo>
                <a:lnTo>
                  <a:pt x="99" y="88"/>
                </a:lnTo>
                <a:lnTo>
                  <a:pt x="0" y="0"/>
                </a:lnTo>
                <a:lnTo>
                  <a:pt x="1170" y="0"/>
                </a:lnTo>
                <a:lnTo>
                  <a:pt x="1268" y="88"/>
                </a:lnTo>
                <a:lnTo>
                  <a:pt x="1170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9" name="Oval 11"/>
          <p:cNvSpPr>
            <a:spLocks noChangeArrowheads="1"/>
          </p:cNvSpPr>
          <p:nvPr/>
        </p:nvSpPr>
        <p:spPr bwMode="auto">
          <a:xfrm>
            <a:off x="3554413" y="2720182"/>
            <a:ext cx="85725" cy="90487"/>
          </a:xfrm>
          <a:prstGeom prst="ellipse">
            <a:avLst/>
          </a:prstGeom>
          <a:solidFill>
            <a:srgbClr val="ADD072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14" name="Freeform 14"/>
          <p:cNvSpPr>
            <a:spLocks/>
          </p:cNvSpPr>
          <p:nvPr/>
        </p:nvSpPr>
        <p:spPr bwMode="auto">
          <a:xfrm>
            <a:off x="4537075" y="2766219"/>
            <a:ext cx="2011363" cy="280988"/>
          </a:xfrm>
          <a:custGeom>
            <a:avLst/>
            <a:gdLst>
              <a:gd name="T0" fmla="*/ 1169 w 1267"/>
              <a:gd name="T1" fmla="*/ 177 h 177"/>
              <a:gd name="T2" fmla="*/ 0 w 1267"/>
              <a:gd name="T3" fmla="*/ 177 h 177"/>
              <a:gd name="T4" fmla="*/ 98 w 1267"/>
              <a:gd name="T5" fmla="*/ 88 h 177"/>
              <a:gd name="T6" fmla="*/ 0 w 1267"/>
              <a:gd name="T7" fmla="*/ 0 h 177"/>
              <a:gd name="T8" fmla="*/ 1169 w 1267"/>
              <a:gd name="T9" fmla="*/ 0 h 177"/>
              <a:gd name="T10" fmla="*/ 1267 w 1267"/>
              <a:gd name="T11" fmla="*/ 88 h 177"/>
              <a:gd name="T12" fmla="*/ 1169 w 1267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67" h="177">
                <a:moveTo>
                  <a:pt x="1169" y="177"/>
                </a:moveTo>
                <a:lnTo>
                  <a:pt x="0" y="177"/>
                </a:lnTo>
                <a:lnTo>
                  <a:pt x="98" y="88"/>
                </a:lnTo>
                <a:lnTo>
                  <a:pt x="0" y="0"/>
                </a:lnTo>
                <a:lnTo>
                  <a:pt x="1169" y="0"/>
                </a:lnTo>
                <a:lnTo>
                  <a:pt x="1267" y="88"/>
                </a:lnTo>
                <a:lnTo>
                  <a:pt x="1169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15" name="Oval 15"/>
          <p:cNvSpPr>
            <a:spLocks noChangeArrowheads="1"/>
          </p:cNvSpPr>
          <p:nvPr/>
        </p:nvSpPr>
        <p:spPr bwMode="auto">
          <a:xfrm>
            <a:off x="5500688" y="2720182"/>
            <a:ext cx="85725" cy="90487"/>
          </a:xfrm>
          <a:prstGeom prst="ellipse">
            <a:avLst/>
          </a:prstGeom>
          <a:solidFill>
            <a:srgbClr val="F7BA3B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18" name="Freeform 18"/>
          <p:cNvSpPr>
            <a:spLocks/>
          </p:cNvSpPr>
          <p:nvPr/>
        </p:nvSpPr>
        <p:spPr bwMode="auto">
          <a:xfrm>
            <a:off x="6481763" y="2766219"/>
            <a:ext cx="2016125" cy="280988"/>
          </a:xfrm>
          <a:custGeom>
            <a:avLst/>
            <a:gdLst>
              <a:gd name="T0" fmla="*/ 1170 w 1270"/>
              <a:gd name="T1" fmla="*/ 177 h 177"/>
              <a:gd name="T2" fmla="*/ 0 w 1270"/>
              <a:gd name="T3" fmla="*/ 177 h 177"/>
              <a:gd name="T4" fmla="*/ 100 w 1270"/>
              <a:gd name="T5" fmla="*/ 88 h 177"/>
              <a:gd name="T6" fmla="*/ 0 w 1270"/>
              <a:gd name="T7" fmla="*/ 0 h 177"/>
              <a:gd name="T8" fmla="*/ 1170 w 1270"/>
              <a:gd name="T9" fmla="*/ 0 h 177"/>
              <a:gd name="T10" fmla="*/ 1270 w 1270"/>
              <a:gd name="T11" fmla="*/ 88 h 177"/>
              <a:gd name="T12" fmla="*/ 1170 w 1270"/>
              <a:gd name="T13" fmla="*/ 177 h 1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270" h="177">
                <a:moveTo>
                  <a:pt x="1170" y="177"/>
                </a:moveTo>
                <a:lnTo>
                  <a:pt x="0" y="177"/>
                </a:lnTo>
                <a:lnTo>
                  <a:pt x="100" y="88"/>
                </a:lnTo>
                <a:lnTo>
                  <a:pt x="0" y="0"/>
                </a:lnTo>
                <a:lnTo>
                  <a:pt x="1170" y="0"/>
                </a:lnTo>
                <a:lnTo>
                  <a:pt x="1270" y="88"/>
                </a:lnTo>
                <a:lnTo>
                  <a:pt x="1170" y="177"/>
                </a:lnTo>
                <a:close/>
              </a:path>
            </a:pathLst>
          </a:custGeom>
          <a:solidFill>
            <a:srgbClr val="2C2E47"/>
          </a:solidFill>
          <a:ln w="9525">
            <a:noFill/>
          </a:ln>
          <a:effectLst>
            <a:innerShdw blurRad="127000">
              <a:prstClr val="black">
                <a:alpha val="50000"/>
              </a:prstClr>
            </a:inn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5400" b="1"/>
          </a:p>
        </p:txBody>
      </p:sp>
      <p:sp>
        <p:nvSpPr>
          <p:cNvPr id="19" name="Oval 19"/>
          <p:cNvSpPr>
            <a:spLocks noChangeArrowheads="1"/>
          </p:cNvSpPr>
          <p:nvPr/>
        </p:nvSpPr>
        <p:spPr bwMode="auto">
          <a:xfrm>
            <a:off x="7445375" y="2720182"/>
            <a:ext cx="88900" cy="90487"/>
          </a:xfrm>
          <a:prstGeom prst="ellipse">
            <a:avLst/>
          </a:prstGeom>
          <a:solidFill>
            <a:srgbClr val="DA634F"/>
          </a:solidFill>
          <a:ln>
            <a:noFill/>
          </a:ln>
          <a:effectLst>
            <a:softEdge rad="0"/>
          </a:effectLst>
          <a:scene3d>
            <a:camera prst="orthographicFront"/>
            <a:lightRig rig="threePt" dir="t">
              <a:rot lat="0" lon="0" rev="0"/>
            </a:lightRig>
          </a:scene3d>
          <a:sp3d prstMaterial="softEdge">
            <a:bevelT w="0" h="0"/>
            <a:bevelB w="0" h="0"/>
            <a:extrusionClr>
              <a:schemeClr val="bg1"/>
            </a:extrusion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26" name="Rectangle 26"/>
          <p:cNvSpPr>
            <a:spLocks noChangeArrowheads="1"/>
          </p:cNvSpPr>
          <p:nvPr/>
        </p:nvSpPr>
        <p:spPr bwMode="auto">
          <a:xfrm>
            <a:off x="979488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7" name="Rectangle 27"/>
          <p:cNvSpPr>
            <a:spLocks noChangeArrowheads="1"/>
          </p:cNvSpPr>
          <p:nvPr/>
        </p:nvSpPr>
        <p:spPr bwMode="auto">
          <a:xfrm>
            <a:off x="2914650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</a:rPr>
              <a:t>We </a:t>
            </a:r>
            <a:r>
              <a:rPr lang="en-US" altLang="zh-CN" sz="800" dirty="0">
                <a:solidFill>
                  <a:schemeClr val="bg1"/>
                </a:solidFill>
              </a:rPr>
              <a:t>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8" name="Rectangle 28"/>
          <p:cNvSpPr>
            <a:spLocks noChangeArrowheads="1"/>
          </p:cNvSpPr>
          <p:nvPr/>
        </p:nvSpPr>
        <p:spPr bwMode="auto">
          <a:xfrm>
            <a:off x="4879975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29" name="Rectangle 29"/>
          <p:cNvSpPr>
            <a:spLocks noChangeArrowheads="1"/>
          </p:cNvSpPr>
          <p:nvPr/>
        </p:nvSpPr>
        <p:spPr bwMode="auto">
          <a:xfrm>
            <a:off x="6813550" y="3396457"/>
            <a:ext cx="1368425" cy="6647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HEAD INFO HERE</a:t>
            </a:r>
          </a:p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1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1"/>
                </a:solidFill>
              </a:rPr>
              <a:t>templates</a:t>
            </a:r>
            <a:r>
              <a:rPr lang="en-US" altLang="zh-CN" sz="800" dirty="0">
                <a:solidFill>
                  <a:schemeClr val="bg1"/>
                </a:solidFill>
              </a:rPr>
              <a:t> that has been specifically designed</a:t>
            </a:r>
            <a:r>
              <a:rPr lang="zh-CN" altLang="en-US" sz="800" dirty="0">
                <a:solidFill>
                  <a:schemeClr val="bg1"/>
                </a:solidFill>
              </a:rPr>
              <a:t>.</a:t>
            </a:r>
          </a:p>
        </p:txBody>
      </p:sp>
      <p:sp>
        <p:nvSpPr>
          <p:cNvPr id="30" name="Rectangle 30"/>
          <p:cNvSpPr>
            <a:spLocks noChangeArrowheads="1"/>
          </p:cNvSpPr>
          <p:nvPr/>
        </p:nvSpPr>
        <p:spPr bwMode="auto">
          <a:xfrm>
            <a:off x="140652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2012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1" name="Rectangle 31"/>
          <p:cNvSpPr>
            <a:spLocks noChangeArrowheads="1"/>
          </p:cNvSpPr>
          <p:nvPr/>
        </p:nvSpPr>
        <p:spPr bwMode="auto">
          <a:xfrm>
            <a:off x="334962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2013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2" name="Rectangle 32"/>
          <p:cNvSpPr>
            <a:spLocks noChangeArrowheads="1"/>
          </p:cNvSpPr>
          <p:nvPr/>
        </p:nvSpPr>
        <p:spPr bwMode="auto">
          <a:xfrm>
            <a:off x="529907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2014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33" name="Rectangle 33"/>
          <p:cNvSpPr>
            <a:spLocks noChangeArrowheads="1"/>
          </p:cNvSpPr>
          <p:nvPr/>
        </p:nvSpPr>
        <p:spPr bwMode="auto">
          <a:xfrm>
            <a:off x="7242175" y="2847182"/>
            <a:ext cx="488950" cy="18094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ctr">
              <a:lnSpc>
                <a:spcPct val="120000"/>
              </a:lnSpc>
              <a:buFont typeface="Arial" charset="0"/>
              <a:buNone/>
            </a:pPr>
            <a:r>
              <a:rPr lang="en-US" altLang="zh-CN" sz="1050" b="1" dirty="0">
                <a:solidFill>
                  <a:schemeClr val="bg1"/>
                </a:solidFill>
              </a:rPr>
              <a:t>2015</a:t>
            </a:r>
            <a:endParaRPr lang="zh-CN" altLang="en-US" sz="1050" b="1" dirty="0">
              <a:solidFill>
                <a:schemeClr val="bg1"/>
              </a:solidFill>
            </a:endParaRPr>
          </a:p>
        </p:txBody>
      </p:sp>
      <p:sp>
        <p:nvSpPr>
          <p:cNvPr id="22" name="Freeform 22"/>
          <p:cNvSpPr>
            <a:spLocks noEditPoints="1"/>
          </p:cNvSpPr>
          <p:nvPr/>
        </p:nvSpPr>
        <p:spPr bwMode="auto">
          <a:xfrm>
            <a:off x="1555750" y="2004219"/>
            <a:ext cx="190500" cy="192088"/>
          </a:xfrm>
          <a:custGeom>
            <a:avLst/>
            <a:gdLst>
              <a:gd name="T0" fmla="*/ 3 w 60"/>
              <a:gd name="T1" fmla="*/ 0 h 60"/>
              <a:gd name="T2" fmla="*/ 60 w 60"/>
              <a:gd name="T3" fmla="*/ 2 h 60"/>
              <a:gd name="T4" fmla="*/ 60 w 60"/>
              <a:gd name="T5" fmla="*/ 58 h 60"/>
              <a:gd name="T6" fmla="*/ 58 w 60"/>
              <a:gd name="T7" fmla="*/ 60 h 60"/>
              <a:gd name="T8" fmla="*/ 0 w 60"/>
              <a:gd name="T9" fmla="*/ 58 h 60"/>
              <a:gd name="T10" fmla="*/ 0 w 60"/>
              <a:gd name="T11" fmla="*/ 2 h 60"/>
              <a:gd name="T12" fmla="*/ 31 w 60"/>
              <a:gd name="T13" fmla="*/ 44 h 60"/>
              <a:gd name="T14" fmla="*/ 33 w 60"/>
              <a:gd name="T15" fmla="*/ 49 h 60"/>
              <a:gd name="T16" fmla="*/ 47 w 60"/>
              <a:gd name="T17" fmla="*/ 48 h 60"/>
              <a:gd name="T18" fmla="*/ 46 w 60"/>
              <a:gd name="T19" fmla="*/ 35 h 60"/>
              <a:gd name="T20" fmla="*/ 37 w 60"/>
              <a:gd name="T21" fmla="*/ 34 h 60"/>
              <a:gd name="T22" fmla="*/ 47 w 60"/>
              <a:gd name="T23" fmla="*/ 29 h 60"/>
              <a:gd name="T24" fmla="*/ 34 w 60"/>
              <a:gd name="T25" fmla="*/ 24 h 60"/>
              <a:gd name="T26" fmla="*/ 35 w 60"/>
              <a:gd name="T27" fmla="*/ 39 h 60"/>
              <a:gd name="T28" fmla="*/ 42 w 60"/>
              <a:gd name="T29" fmla="*/ 38 h 60"/>
              <a:gd name="T30" fmla="*/ 42 w 60"/>
              <a:gd name="T31" fmla="*/ 46 h 60"/>
              <a:gd name="T32" fmla="*/ 37 w 60"/>
              <a:gd name="T33" fmla="*/ 46 h 60"/>
              <a:gd name="T34" fmla="*/ 31 w 60"/>
              <a:gd name="T35" fmla="*/ 44 h 60"/>
              <a:gd name="T36" fmla="*/ 23 w 60"/>
              <a:gd name="T37" fmla="*/ 51 h 60"/>
              <a:gd name="T38" fmla="*/ 19 w 60"/>
              <a:gd name="T39" fmla="*/ 24 h 60"/>
              <a:gd name="T40" fmla="*/ 11 w 60"/>
              <a:gd name="T41" fmla="*/ 31 h 60"/>
              <a:gd name="T42" fmla="*/ 18 w 60"/>
              <a:gd name="T43" fmla="*/ 31 h 60"/>
              <a:gd name="T44" fmla="*/ 23 w 60"/>
              <a:gd name="T45" fmla="*/ 51 h 60"/>
              <a:gd name="T46" fmla="*/ 5 w 60"/>
              <a:gd name="T47" fmla="*/ 15 h 60"/>
              <a:gd name="T48" fmla="*/ 56 w 60"/>
              <a:gd name="T49" fmla="*/ 5 h 60"/>
              <a:gd name="T50" fmla="*/ 51 w 60"/>
              <a:gd name="T51" fmla="*/ 8 h 60"/>
              <a:gd name="T52" fmla="*/ 47 w 60"/>
              <a:gd name="T53" fmla="*/ 8 h 60"/>
              <a:gd name="T54" fmla="*/ 39 w 60"/>
              <a:gd name="T55" fmla="*/ 5 h 60"/>
              <a:gd name="T56" fmla="*/ 37 w 60"/>
              <a:gd name="T57" fmla="*/ 10 h 60"/>
              <a:gd name="T58" fmla="*/ 34 w 60"/>
              <a:gd name="T59" fmla="*/ 5 h 60"/>
              <a:gd name="T60" fmla="*/ 26 w 60"/>
              <a:gd name="T61" fmla="*/ 8 h 60"/>
              <a:gd name="T62" fmla="*/ 22 w 60"/>
              <a:gd name="T63" fmla="*/ 8 h 60"/>
              <a:gd name="T64" fmla="*/ 14 w 60"/>
              <a:gd name="T65" fmla="*/ 5 h 60"/>
              <a:gd name="T66" fmla="*/ 12 w 60"/>
              <a:gd name="T67" fmla="*/ 10 h 60"/>
              <a:gd name="T68" fmla="*/ 10 w 60"/>
              <a:gd name="T69" fmla="*/ 5 h 60"/>
              <a:gd name="T70" fmla="*/ 5 w 60"/>
              <a:gd name="T71" fmla="*/ 15 h 60"/>
              <a:gd name="T72" fmla="*/ 56 w 60"/>
              <a:gd name="T73" fmla="*/ 18 h 60"/>
              <a:gd name="T74" fmla="*/ 5 w 60"/>
              <a:gd name="T75" fmla="*/ 55 h 60"/>
              <a:gd name="T76" fmla="*/ 56 w 60"/>
              <a:gd name="T77" fmla="*/ 1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</a:cxnLst>
            <a:rect l="0" t="0" r="r" b="b"/>
            <a:pathLst>
              <a:path w="60" h="60">
                <a:moveTo>
                  <a:pt x="3" y="0"/>
                </a:moveTo>
                <a:cubicBezTo>
                  <a:pt x="3" y="0"/>
                  <a:pt x="3" y="0"/>
                  <a:pt x="3" y="0"/>
                </a:cubicBezTo>
                <a:cubicBezTo>
                  <a:pt x="58" y="0"/>
                  <a:pt x="58" y="0"/>
                  <a:pt x="58" y="0"/>
                </a:cubicBezTo>
                <a:cubicBezTo>
                  <a:pt x="59" y="0"/>
                  <a:pt x="60" y="1"/>
                  <a:pt x="60" y="2"/>
                </a:cubicBezTo>
                <a:cubicBezTo>
                  <a:pt x="60" y="2"/>
                  <a:pt x="60" y="2"/>
                  <a:pt x="60" y="2"/>
                </a:cubicBezTo>
                <a:cubicBezTo>
                  <a:pt x="60" y="58"/>
                  <a:pt x="60" y="58"/>
                  <a:pt x="60" y="58"/>
                </a:cubicBezTo>
                <a:cubicBezTo>
                  <a:pt x="60" y="59"/>
                  <a:pt x="59" y="60"/>
                  <a:pt x="58" y="60"/>
                </a:cubicBezTo>
                <a:cubicBezTo>
                  <a:pt x="58" y="60"/>
                  <a:pt x="58" y="60"/>
                  <a:pt x="58" y="60"/>
                </a:cubicBezTo>
                <a:cubicBezTo>
                  <a:pt x="3" y="60"/>
                  <a:pt x="3" y="60"/>
                  <a:pt x="3" y="60"/>
                </a:cubicBezTo>
                <a:cubicBezTo>
                  <a:pt x="1" y="60"/>
                  <a:pt x="0" y="59"/>
                  <a:pt x="0" y="58"/>
                </a:cubicBezTo>
                <a:cubicBezTo>
                  <a:pt x="0" y="58"/>
                  <a:pt x="0" y="58"/>
                  <a:pt x="0" y="58"/>
                </a:cubicBezTo>
                <a:cubicBezTo>
                  <a:pt x="0" y="2"/>
                  <a:pt x="0" y="2"/>
                  <a:pt x="0" y="2"/>
                </a:cubicBezTo>
                <a:cubicBezTo>
                  <a:pt x="0" y="1"/>
                  <a:pt x="1" y="0"/>
                  <a:pt x="3" y="0"/>
                </a:cubicBezTo>
                <a:close/>
                <a:moveTo>
                  <a:pt x="31" y="44"/>
                </a:moveTo>
                <a:cubicBezTo>
                  <a:pt x="31" y="44"/>
                  <a:pt x="31" y="44"/>
                  <a:pt x="31" y="44"/>
                </a:cubicBezTo>
                <a:cubicBezTo>
                  <a:pt x="31" y="46"/>
                  <a:pt x="32" y="48"/>
                  <a:pt x="33" y="49"/>
                </a:cubicBezTo>
                <a:cubicBezTo>
                  <a:pt x="35" y="50"/>
                  <a:pt x="37" y="51"/>
                  <a:pt x="40" y="51"/>
                </a:cubicBezTo>
                <a:cubicBezTo>
                  <a:pt x="43" y="51"/>
                  <a:pt x="45" y="50"/>
                  <a:pt x="47" y="48"/>
                </a:cubicBezTo>
                <a:cubicBezTo>
                  <a:pt x="48" y="46"/>
                  <a:pt x="49" y="44"/>
                  <a:pt x="49" y="42"/>
                </a:cubicBezTo>
                <a:cubicBezTo>
                  <a:pt x="49" y="39"/>
                  <a:pt x="48" y="37"/>
                  <a:pt x="46" y="35"/>
                </a:cubicBezTo>
                <a:cubicBezTo>
                  <a:pt x="45" y="34"/>
                  <a:pt x="43" y="33"/>
                  <a:pt x="41" y="33"/>
                </a:cubicBezTo>
                <a:cubicBezTo>
                  <a:pt x="39" y="33"/>
                  <a:pt x="38" y="33"/>
                  <a:pt x="37" y="34"/>
                </a:cubicBezTo>
                <a:cubicBezTo>
                  <a:pt x="38" y="29"/>
                  <a:pt x="38" y="29"/>
                  <a:pt x="38" y="29"/>
                </a:cubicBezTo>
                <a:cubicBezTo>
                  <a:pt x="47" y="29"/>
                  <a:pt x="47" y="29"/>
                  <a:pt x="47" y="29"/>
                </a:cubicBezTo>
                <a:cubicBezTo>
                  <a:pt x="47" y="24"/>
                  <a:pt x="47" y="24"/>
                  <a:pt x="47" y="24"/>
                </a:cubicBezTo>
                <a:cubicBezTo>
                  <a:pt x="34" y="24"/>
                  <a:pt x="34" y="24"/>
                  <a:pt x="34" y="24"/>
                </a:cubicBezTo>
                <a:cubicBezTo>
                  <a:pt x="31" y="38"/>
                  <a:pt x="31" y="38"/>
                  <a:pt x="31" y="38"/>
                </a:cubicBezTo>
                <a:cubicBezTo>
                  <a:pt x="35" y="39"/>
                  <a:pt x="35" y="39"/>
                  <a:pt x="35" y="39"/>
                </a:cubicBezTo>
                <a:cubicBezTo>
                  <a:pt x="37" y="38"/>
                  <a:pt x="38" y="37"/>
                  <a:pt x="39" y="37"/>
                </a:cubicBezTo>
                <a:cubicBezTo>
                  <a:pt x="41" y="37"/>
                  <a:pt x="42" y="37"/>
                  <a:pt x="42" y="38"/>
                </a:cubicBezTo>
                <a:cubicBezTo>
                  <a:pt x="43" y="39"/>
                  <a:pt x="43" y="40"/>
                  <a:pt x="43" y="42"/>
                </a:cubicBezTo>
                <a:cubicBezTo>
                  <a:pt x="43" y="44"/>
                  <a:pt x="43" y="45"/>
                  <a:pt x="42" y="46"/>
                </a:cubicBezTo>
                <a:cubicBezTo>
                  <a:pt x="42" y="47"/>
                  <a:pt x="41" y="47"/>
                  <a:pt x="40" y="47"/>
                </a:cubicBezTo>
                <a:cubicBezTo>
                  <a:pt x="39" y="47"/>
                  <a:pt x="38" y="47"/>
                  <a:pt x="37" y="46"/>
                </a:cubicBezTo>
                <a:cubicBezTo>
                  <a:pt x="36" y="45"/>
                  <a:pt x="36" y="44"/>
                  <a:pt x="36" y="43"/>
                </a:cubicBezTo>
                <a:cubicBezTo>
                  <a:pt x="31" y="44"/>
                  <a:pt x="31" y="44"/>
                  <a:pt x="31" y="44"/>
                </a:cubicBezTo>
                <a:close/>
                <a:moveTo>
                  <a:pt x="23" y="51"/>
                </a:moveTo>
                <a:cubicBezTo>
                  <a:pt x="23" y="51"/>
                  <a:pt x="23" y="51"/>
                  <a:pt x="23" y="51"/>
                </a:cubicBezTo>
                <a:cubicBezTo>
                  <a:pt x="23" y="24"/>
                  <a:pt x="23" y="24"/>
                  <a:pt x="23" y="24"/>
                </a:cubicBezTo>
                <a:cubicBezTo>
                  <a:pt x="19" y="24"/>
                  <a:pt x="19" y="24"/>
                  <a:pt x="19" y="24"/>
                </a:cubicBezTo>
                <a:cubicBezTo>
                  <a:pt x="18" y="26"/>
                  <a:pt x="17" y="27"/>
                  <a:pt x="16" y="28"/>
                </a:cubicBezTo>
                <a:cubicBezTo>
                  <a:pt x="14" y="29"/>
                  <a:pt x="13" y="30"/>
                  <a:pt x="11" y="31"/>
                </a:cubicBezTo>
                <a:cubicBezTo>
                  <a:pt x="11" y="35"/>
                  <a:pt x="11" y="35"/>
                  <a:pt x="11" y="35"/>
                </a:cubicBezTo>
                <a:cubicBezTo>
                  <a:pt x="14" y="34"/>
                  <a:pt x="16" y="33"/>
                  <a:pt x="18" y="31"/>
                </a:cubicBezTo>
                <a:cubicBezTo>
                  <a:pt x="18" y="51"/>
                  <a:pt x="18" y="51"/>
                  <a:pt x="18" y="51"/>
                </a:cubicBezTo>
                <a:cubicBezTo>
                  <a:pt x="23" y="51"/>
                  <a:pt x="23" y="51"/>
                  <a:pt x="23" y="51"/>
                </a:cubicBezTo>
                <a:close/>
                <a:moveTo>
                  <a:pt x="5" y="15"/>
                </a:moveTo>
                <a:cubicBezTo>
                  <a:pt x="5" y="15"/>
                  <a:pt x="5" y="15"/>
                  <a:pt x="5" y="15"/>
                </a:cubicBezTo>
                <a:cubicBezTo>
                  <a:pt x="56" y="15"/>
                  <a:pt x="56" y="15"/>
                  <a:pt x="56" y="15"/>
                </a:cubicBezTo>
                <a:cubicBezTo>
                  <a:pt x="56" y="5"/>
                  <a:pt x="56" y="5"/>
                  <a:pt x="56" y="5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8"/>
                  <a:pt x="51" y="8"/>
                  <a:pt x="51" y="8"/>
                </a:cubicBezTo>
                <a:cubicBezTo>
                  <a:pt x="51" y="9"/>
                  <a:pt x="50" y="10"/>
                  <a:pt x="49" y="10"/>
                </a:cubicBezTo>
                <a:cubicBezTo>
                  <a:pt x="48" y="10"/>
                  <a:pt x="47" y="9"/>
                  <a:pt x="47" y="8"/>
                </a:cubicBezTo>
                <a:cubicBezTo>
                  <a:pt x="47" y="5"/>
                  <a:pt x="47" y="5"/>
                  <a:pt x="47" y="5"/>
                </a:cubicBezTo>
                <a:cubicBezTo>
                  <a:pt x="39" y="5"/>
                  <a:pt x="39" y="5"/>
                  <a:pt x="39" y="5"/>
                </a:cubicBezTo>
                <a:cubicBezTo>
                  <a:pt x="39" y="8"/>
                  <a:pt x="39" y="8"/>
                  <a:pt x="39" y="8"/>
                </a:cubicBezTo>
                <a:cubicBezTo>
                  <a:pt x="39" y="9"/>
                  <a:pt x="38" y="10"/>
                  <a:pt x="37" y="10"/>
                </a:cubicBezTo>
                <a:cubicBezTo>
                  <a:pt x="35" y="10"/>
                  <a:pt x="34" y="9"/>
                  <a:pt x="34" y="8"/>
                </a:cubicBezTo>
                <a:cubicBezTo>
                  <a:pt x="34" y="5"/>
                  <a:pt x="34" y="5"/>
                  <a:pt x="34" y="5"/>
                </a:cubicBezTo>
                <a:cubicBezTo>
                  <a:pt x="26" y="5"/>
                  <a:pt x="26" y="5"/>
                  <a:pt x="26" y="5"/>
                </a:cubicBezTo>
                <a:cubicBezTo>
                  <a:pt x="26" y="8"/>
                  <a:pt x="26" y="8"/>
                  <a:pt x="26" y="8"/>
                </a:cubicBezTo>
                <a:cubicBezTo>
                  <a:pt x="26" y="9"/>
                  <a:pt x="25" y="10"/>
                  <a:pt x="24" y="10"/>
                </a:cubicBezTo>
                <a:cubicBezTo>
                  <a:pt x="23" y="10"/>
                  <a:pt x="22" y="9"/>
                  <a:pt x="22" y="8"/>
                </a:cubicBezTo>
                <a:cubicBezTo>
                  <a:pt x="22" y="5"/>
                  <a:pt x="22" y="5"/>
                  <a:pt x="22" y="5"/>
                </a:cubicBezTo>
                <a:cubicBezTo>
                  <a:pt x="14" y="5"/>
                  <a:pt x="14" y="5"/>
                  <a:pt x="14" y="5"/>
                </a:cubicBezTo>
                <a:cubicBezTo>
                  <a:pt x="14" y="8"/>
                  <a:pt x="14" y="8"/>
                  <a:pt x="14" y="8"/>
                </a:cubicBezTo>
                <a:cubicBezTo>
                  <a:pt x="14" y="9"/>
                  <a:pt x="13" y="10"/>
                  <a:pt x="12" y="10"/>
                </a:cubicBezTo>
                <a:cubicBezTo>
                  <a:pt x="11" y="10"/>
                  <a:pt x="10" y="9"/>
                  <a:pt x="10" y="8"/>
                </a:cubicBezTo>
                <a:cubicBezTo>
                  <a:pt x="10" y="5"/>
                  <a:pt x="10" y="5"/>
                  <a:pt x="10" y="5"/>
                </a:cubicBezTo>
                <a:cubicBezTo>
                  <a:pt x="5" y="5"/>
                  <a:pt x="5" y="5"/>
                  <a:pt x="5" y="5"/>
                </a:cubicBezTo>
                <a:cubicBezTo>
                  <a:pt x="5" y="15"/>
                  <a:pt x="5" y="15"/>
                  <a:pt x="5" y="15"/>
                </a:cubicBezTo>
                <a:close/>
                <a:moveTo>
                  <a:pt x="56" y="18"/>
                </a:moveTo>
                <a:cubicBezTo>
                  <a:pt x="56" y="18"/>
                  <a:pt x="56" y="18"/>
                  <a:pt x="56" y="18"/>
                </a:cubicBezTo>
                <a:cubicBezTo>
                  <a:pt x="5" y="18"/>
                  <a:pt x="5" y="18"/>
                  <a:pt x="5" y="18"/>
                </a:cubicBezTo>
                <a:cubicBezTo>
                  <a:pt x="5" y="55"/>
                  <a:pt x="5" y="55"/>
                  <a:pt x="5" y="55"/>
                </a:cubicBezTo>
                <a:cubicBezTo>
                  <a:pt x="56" y="55"/>
                  <a:pt x="56" y="55"/>
                  <a:pt x="56" y="55"/>
                </a:cubicBezTo>
                <a:cubicBezTo>
                  <a:pt x="56" y="18"/>
                  <a:pt x="56" y="18"/>
                  <a:pt x="56" y="18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3" name="Freeform 23"/>
          <p:cNvSpPr>
            <a:spLocks noEditPoints="1"/>
          </p:cNvSpPr>
          <p:nvPr/>
        </p:nvSpPr>
        <p:spPr bwMode="auto">
          <a:xfrm>
            <a:off x="5449888" y="2004219"/>
            <a:ext cx="190500" cy="192088"/>
          </a:xfrm>
          <a:custGeom>
            <a:avLst/>
            <a:gdLst>
              <a:gd name="T0" fmla="*/ 54 w 60"/>
              <a:gd name="T1" fmla="*/ 17 h 60"/>
              <a:gd name="T2" fmla="*/ 54 w 60"/>
              <a:gd name="T3" fmla="*/ 25 h 60"/>
              <a:gd name="T4" fmla="*/ 54 w 60"/>
              <a:gd name="T5" fmla="*/ 35 h 60"/>
              <a:gd name="T6" fmla="*/ 44 w 60"/>
              <a:gd name="T7" fmla="*/ 51 h 60"/>
              <a:gd name="T8" fmla="*/ 35 w 60"/>
              <a:gd name="T9" fmla="*/ 55 h 60"/>
              <a:gd name="T10" fmla="*/ 25 w 60"/>
              <a:gd name="T11" fmla="*/ 55 h 60"/>
              <a:gd name="T12" fmla="*/ 4 w 60"/>
              <a:gd name="T13" fmla="*/ 30 h 60"/>
              <a:gd name="T14" fmla="*/ 25 w 60"/>
              <a:gd name="T15" fmla="*/ 5 h 60"/>
              <a:gd name="T16" fmla="*/ 35 w 60"/>
              <a:gd name="T17" fmla="*/ 5 h 60"/>
              <a:gd name="T18" fmla="*/ 42 w 60"/>
              <a:gd name="T19" fmla="*/ 6 h 60"/>
              <a:gd name="T20" fmla="*/ 36 w 60"/>
              <a:gd name="T21" fmla="*/ 1 h 60"/>
              <a:gd name="T22" fmla="*/ 24 w 60"/>
              <a:gd name="T23" fmla="*/ 1 h 60"/>
              <a:gd name="T24" fmla="*/ 13 w 60"/>
              <a:gd name="T25" fmla="*/ 5 h 60"/>
              <a:gd name="T26" fmla="*/ 0 w 60"/>
              <a:gd name="T27" fmla="*/ 36 h 60"/>
              <a:gd name="T28" fmla="*/ 36 w 60"/>
              <a:gd name="T29" fmla="*/ 59 h 60"/>
              <a:gd name="T30" fmla="*/ 46 w 60"/>
              <a:gd name="T31" fmla="*/ 55 h 60"/>
              <a:gd name="T32" fmla="*/ 59 w 60"/>
              <a:gd name="T33" fmla="*/ 36 h 60"/>
              <a:gd name="T34" fmla="*/ 59 w 60"/>
              <a:gd name="T35" fmla="*/ 24 h 60"/>
              <a:gd name="T36" fmla="*/ 41 w 60"/>
              <a:gd name="T37" fmla="*/ 11 h 60"/>
              <a:gd name="T38" fmla="*/ 40 w 60"/>
              <a:gd name="T39" fmla="*/ 12 h 60"/>
              <a:gd name="T40" fmla="*/ 36 w 60"/>
              <a:gd name="T41" fmla="*/ 21 h 60"/>
              <a:gd name="T42" fmla="*/ 18 w 60"/>
              <a:gd name="T43" fmla="*/ 30 h 60"/>
              <a:gd name="T44" fmla="*/ 41 w 60"/>
              <a:gd name="T45" fmla="*/ 30 h 60"/>
              <a:gd name="T46" fmla="*/ 42 w 60"/>
              <a:gd name="T47" fmla="*/ 19 h 60"/>
              <a:gd name="T48" fmla="*/ 49 w 60"/>
              <a:gd name="T49" fmla="*/ 19 h 60"/>
              <a:gd name="T50" fmla="*/ 59 w 60"/>
              <a:gd name="T51" fmla="*/ 8 h 60"/>
              <a:gd name="T52" fmla="*/ 58 w 60"/>
              <a:gd name="T53" fmla="*/ 6 h 60"/>
              <a:gd name="T54" fmla="*/ 54 w 60"/>
              <a:gd name="T55" fmla="*/ 1 h 60"/>
              <a:gd name="T56" fmla="*/ 51 w 60"/>
              <a:gd name="T57" fmla="*/ 0 h 60"/>
              <a:gd name="T58" fmla="*/ 41 w 60"/>
              <a:gd name="T59" fmla="*/ 11 h 60"/>
              <a:gd name="T60" fmla="*/ 30 w 60"/>
              <a:gd name="T61" fmla="*/ 39 h 60"/>
              <a:gd name="T62" fmla="*/ 30 w 60"/>
              <a:gd name="T63" fmla="*/ 22 h 60"/>
              <a:gd name="T64" fmla="*/ 30 w 60"/>
              <a:gd name="T65" fmla="*/ 28 h 60"/>
              <a:gd name="T66" fmla="*/ 27 w 60"/>
              <a:gd name="T67" fmla="*/ 30 h 60"/>
              <a:gd name="T68" fmla="*/ 32 w 60"/>
              <a:gd name="T69" fmla="*/ 30 h 60"/>
              <a:gd name="T70" fmla="*/ 36 w 60"/>
              <a:gd name="T71" fmla="*/ 25 h 60"/>
              <a:gd name="T72" fmla="*/ 30 w 60"/>
              <a:gd name="T73" fmla="*/ 39 h 60"/>
              <a:gd name="T74" fmla="*/ 53 w 60"/>
              <a:gd name="T75" fmla="*/ 9 h 60"/>
              <a:gd name="T76" fmla="*/ 47 w 60"/>
              <a:gd name="T77" fmla="*/ 17 h 60"/>
              <a:gd name="T78" fmla="*/ 53 w 60"/>
              <a:gd name="T79" fmla="*/ 9 h 60"/>
              <a:gd name="T80" fmla="*/ 43 w 60"/>
              <a:gd name="T81" fmla="*/ 12 h 60"/>
              <a:gd name="T82" fmla="*/ 51 w 60"/>
              <a:gd name="T83" fmla="*/ 7 h 60"/>
              <a:gd name="T84" fmla="*/ 43 w 60"/>
              <a:gd name="T85" fmla="*/ 12 h 60"/>
              <a:gd name="T86" fmla="*/ 26 w 60"/>
              <a:gd name="T87" fmla="*/ 13 h 60"/>
              <a:gd name="T88" fmla="*/ 33 w 60"/>
              <a:gd name="T89" fmla="*/ 13 h 60"/>
              <a:gd name="T90" fmla="*/ 38 w 60"/>
              <a:gd name="T91" fmla="*/ 13 h 60"/>
              <a:gd name="T92" fmla="*/ 34 w 60"/>
              <a:gd name="T93" fmla="*/ 10 h 60"/>
              <a:gd name="T94" fmla="*/ 26 w 60"/>
              <a:gd name="T95" fmla="*/ 10 h 60"/>
              <a:gd name="T96" fmla="*/ 10 w 60"/>
              <a:gd name="T97" fmla="*/ 34 h 60"/>
              <a:gd name="T98" fmla="*/ 30 w 60"/>
              <a:gd name="T99" fmla="*/ 50 h 60"/>
              <a:gd name="T100" fmla="*/ 37 w 60"/>
              <a:gd name="T101" fmla="*/ 49 h 60"/>
              <a:gd name="T102" fmla="*/ 50 w 60"/>
              <a:gd name="T103" fmla="*/ 30 h 60"/>
              <a:gd name="T104" fmla="*/ 48 w 60"/>
              <a:gd name="T105" fmla="*/ 22 h 60"/>
              <a:gd name="T106" fmla="*/ 46 w 60"/>
              <a:gd name="T107" fmla="*/ 23 h 60"/>
              <a:gd name="T108" fmla="*/ 47 w 60"/>
              <a:gd name="T109" fmla="*/ 30 h 60"/>
              <a:gd name="T110" fmla="*/ 26 w 60"/>
              <a:gd name="T111" fmla="*/ 47 h 60"/>
              <a:gd name="T112" fmla="*/ 12 w 60"/>
              <a:gd name="T113" fmla="*/ 30 h 60"/>
              <a:gd name="T114" fmla="*/ 26 w 60"/>
              <a:gd name="T115" fmla="*/ 13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</a:cxnLst>
            <a:rect l="0" t="0" r="r" b="b"/>
            <a:pathLst>
              <a:path w="60" h="60">
                <a:moveTo>
                  <a:pt x="57" y="19"/>
                </a:moveTo>
                <a:cubicBezTo>
                  <a:pt x="57" y="17"/>
                  <a:pt x="55" y="17"/>
                  <a:pt x="54" y="17"/>
                </a:cubicBezTo>
                <a:cubicBezTo>
                  <a:pt x="53" y="18"/>
                  <a:pt x="52" y="19"/>
                  <a:pt x="53" y="20"/>
                </a:cubicBezTo>
                <a:cubicBezTo>
                  <a:pt x="54" y="22"/>
                  <a:pt x="54" y="23"/>
                  <a:pt x="54" y="25"/>
                </a:cubicBezTo>
                <a:cubicBezTo>
                  <a:pt x="55" y="27"/>
                  <a:pt x="55" y="28"/>
                  <a:pt x="55" y="30"/>
                </a:cubicBezTo>
                <a:cubicBezTo>
                  <a:pt x="55" y="32"/>
                  <a:pt x="55" y="34"/>
                  <a:pt x="54" y="35"/>
                </a:cubicBezTo>
                <a:cubicBezTo>
                  <a:pt x="54" y="37"/>
                  <a:pt x="54" y="39"/>
                  <a:pt x="53" y="40"/>
                </a:cubicBezTo>
                <a:cubicBezTo>
                  <a:pt x="51" y="45"/>
                  <a:pt x="48" y="48"/>
                  <a:pt x="44" y="51"/>
                </a:cubicBezTo>
                <a:cubicBezTo>
                  <a:pt x="42" y="52"/>
                  <a:pt x="41" y="53"/>
                  <a:pt x="39" y="54"/>
                </a:cubicBezTo>
                <a:cubicBezTo>
                  <a:pt x="38" y="54"/>
                  <a:pt x="36" y="55"/>
                  <a:pt x="35" y="55"/>
                </a:cubicBezTo>
                <a:cubicBezTo>
                  <a:pt x="33" y="55"/>
                  <a:pt x="31" y="55"/>
                  <a:pt x="30" y="55"/>
                </a:cubicBezTo>
                <a:cubicBezTo>
                  <a:pt x="28" y="55"/>
                  <a:pt x="26" y="55"/>
                  <a:pt x="25" y="55"/>
                </a:cubicBezTo>
                <a:cubicBezTo>
                  <a:pt x="15" y="53"/>
                  <a:pt x="7" y="45"/>
                  <a:pt x="5" y="35"/>
                </a:cubicBezTo>
                <a:cubicBezTo>
                  <a:pt x="4" y="34"/>
                  <a:pt x="4" y="32"/>
                  <a:pt x="4" y="30"/>
                </a:cubicBezTo>
                <a:cubicBezTo>
                  <a:pt x="4" y="20"/>
                  <a:pt x="10" y="11"/>
                  <a:pt x="20" y="7"/>
                </a:cubicBezTo>
                <a:cubicBezTo>
                  <a:pt x="21" y="6"/>
                  <a:pt x="23" y="6"/>
                  <a:pt x="25" y="5"/>
                </a:cubicBezTo>
                <a:cubicBezTo>
                  <a:pt x="26" y="5"/>
                  <a:pt x="28" y="5"/>
                  <a:pt x="30" y="5"/>
                </a:cubicBezTo>
                <a:cubicBezTo>
                  <a:pt x="31" y="5"/>
                  <a:pt x="33" y="5"/>
                  <a:pt x="35" y="5"/>
                </a:cubicBezTo>
                <a:cubicBezTo>
                  <a:pt x="36" y="6"/>
                  <a:pt x="38" y="6"/>
                  <a:pt x="39" y="7"/>
                </a:cubicBezTo>
                <a:cubicBezTo>
                  <a:pt x="41" y="7"/>
                  <a:pt x="42" y="7"/>
                  <a:pt x="42" y="6"/>
                </a:cubicBezTo>
                <a:cubicBezTo>
                  <a:pt x="43" y="4"/>
                  <a:pt x="42" y="3"/>
                  <a:pt x="41" y="3"/>
                </a:cubicBezTo>
                <a:cubicBezTo>
                  <a:pt x="39" y="2"/>
                  <a:pt x="38" y="1"/>
                  <a:pt x="36" y="1"/>
                </a:cubicBezTo>
                <a:cubicBezTo>
                  <a:pt x="34" y="0"/>
                  <a:pt x="32" y="0"/>
                  <a:pt x="30" y="0"/>
                </a:cubicBezTo>
                <a:cubicBezTo>
                  <a:pt x="28" y="0"/>
                  <a:pt x="26" y="0"/>
                  <a:pt x="24" y="1"/>
                </a:cubicBezTo>
                <a:cubicBezTo>
                  <a:pt x="22" y="1"/>
                  <a:pt x="20" y="2"/>
                  <a:pt x="18" y="3"/>
                </a:cubicBezTo>
                <a:cubicBezTo>
                  <a:pt x="16" y="3"/>
                  <a:pt x="14" y="4"/>
                  <a:pt x="13" y="5"/>
                </a:cubicBezTo>
                <a:cubicBezTo>
                  <a:pt x="5" y="11"/>
                  <a:pt x="0" y="20"/>
                  <a:pt x="0" y="30"/>
                </a:cubicBezTo>
                <a:cubicBezTo>
                  <a:pt x="0" y="32"/>
                  <a:pt x="0" y="34"/>
                  <a:pt x="0" y="36"/>
                </a:cubicBezTo>
                <a:cubicBezTo>
                  <a:pt x="3" y="50"/>
                  <a:pt x="15" y="60"/>
                  <a:pt x="30" y="60"/>
                </a:cubicBezTo>
                <a:cubicBezTo>
                  <a:pt x="32" y="60"/>
                  <a:pt x="34" y="60"/>
                  <a:pt x="36" y="59"/>
                </a:cubicBezTo>
                <a:cubicBezTo>
                  <a:pt x="38" y="59"/>
                  <a:pt x="39" y="59"/>
                  <a:pt x="41" y="58"/>
                </a:cubicBezTo>
                <a:cubicBezTo>
                  <a:pt x="43" y="57"/>
                  <a:pt x="45" y="56"/>
                  <a:pt x="46" y="55"/>
                </a:cubicBezTo>
                <a:cubicBezTo>
                  <a:pt x="51" y="52"/>
                  <a:pt x="55" y="47"/>
                  <a:pt x="57" y="42"/>
                </a:cubicBezTo>
                <a:cubicBezTo>
                  <a:pt x="58" y="40"/>
                  <a:pt x="59" y="38"/>
                  <a:pt x="59" y="36"/>
                </a:cubicBezTo>
                <a:cubicBezTo>
                  <a:pt x="59" y="34"/>
                  <a:pt x="60" y="32"/>
                  <a:pt x="60" y="30"/>
                </a:cubicBezTo>
                <a:cubicBezTo>
                  <a:pt x="60" y="28"/>
                  <a:pt x="59" y="26"/>
                  <a:pt x="59" y="24"/>
                </a:cubicBezTo>
                <a:cubicBezTo>
                  <a:pt x="59" y="22"/>
                  <a:pt x="58" y="20"/>
                  <a:pt x="57" y="19"/>
                </a:cubicBezTo>
                <a:close/>
                <a:moveTo>
                  <a:pt x="41" y="11"/>
                </a:moveTo>
                <a:cubicBezTo>
                  <a:pt x="41" y="11"/>
                  <a:pt x="41" y="11"/>
                  <a:pt x="41" y="11"/>
                </a:cubicBezTo>
                <a:cubicBezTo>
                  <a:pt x="40" y="11"/>
                  <a:pt x="40" y="11"/>
                  <a:pt x="40" y="12"/>
                </a:cubicBezTo>
                <a:cubicBezTo>
                  <a:pt x="40" y="18"/>
                  <a:pt x="40" y="18"/>
                  <a:pt x="40" y="18"/>
                </a:cubicBezTo>
                <a:cubicBezTo>
                  <a:pt x="36" y="21"/>
                  <a:pt x="36" y="21"/>
                  <a:pt x="36" y="21"/>
                </a:cubicBezTo>
                <a:cubicBezTo>
                  <a:pt x="35" y="20"/>
                  <a:pt x="32" y="19"/>
                  <a:pt x="30" y="19"/>
                </a:cubicBezTo>
                <a:cubicBezTo>
                  <a:pt x="23" y="19"/>
                  <a:pt x="18" y="24"/>
                  <a:pt x="18" y="30"/>
                </a:cubicBezTo>
                <a:cubicBezTo>
                  <a:pt x="18" y="36"/>
                  <a:pt x="23" y="41"/>
                  <a:pt x="30" y="41"/>
                </a:cubicBezTo>
                <a:cubicBezTo>
                  <a:pt x="36" y="41"/>
                  <a:pt x="41" y="36"/>
                  <a:pt x="41" y="30"/>
                </a:cubicBezTo>
                <a:cubicBezTo>
                  <a:pt x="41" y="28"/>
                  <a:pt x="40" y="25"/>
                  <a:pt x="38" y="23"/>
                </a:cubicBezTo>
                <a:cubicBezTo>
                  <a:pt x="42" y="19"/>
                  <a:pt x="42" y="19"/>
                  <a:pt x="42" y="19"/>
                </a:cubicBezTo>
                <a:cubicBezTo>
                  <a:pt x="48" y="19"/>
                  <a:pt x="48" y="19"/>
                  <a:pt x="48" y="19"/>
                </a:cubicBezTo>
                <a:cubicBezTo>
                  <a:pt x="48" y="19"/>
                  <a:pt x="49" y="19"/>
                  <a:pt x="49" y="19"/>
                </a:cubicBezTo>
                <a:cubicBezTo>
                  <a:pt x="49" y="19"/>
                  <a:pt x="49" y="19"/>
                  <a:pt x="49" y="19"/>
                </a:cubicBezTo>
                <a:cubicBezTo>
                  <a:pt x="59" y="8"/>
                  <a:pt x="59" y="8"/>
                  <a:pt x="59" y="8"/>
                </a:cubicBezTo>
                <a:cubicBezTo>
                  <a:pt x="60" y="8"/>
                  <a:pt x="60" y="7"/>
                  <a:pt x="59" y="6"/>
                </a:cubicBezTo>
                <a:cubicBezTo>
                  <a:pt x="59" y="6"/>
                  <a:pt x="59" y="6"/>
                  <a:pt x="58" y="6"/>
                </a:cubicBezTo>
                <a:cubicBezTo>
                  <a:pt x="54" y="6"/>
                  <a:pt x="54" y="6"/>
                  <a:pt x="54" y="6"/>
                </a:cubicBezTo>
                <a:cubicBezTo>
                  <a:pt x="54" y="1"/>
                  <a:pt x="54" y="1"/>
                  <a:pt x="54" y="1"/>
                </a:cubicBezTo>
                <a:cubicBezTo>
                  <a:pt x="54" y="1"/>
                  <a:pt x="54" y="1"/>
                  <a:pt x="53" y="0"/>
                </a:cubicBezTo>
                <a:cubicBezTo>
                  <a:pt x="53" y="0"/>
                  <a:pt x="52" y="0"/>
                  <a:pt x="51" y="0"/>
                </a:cubicBezTo>
                <a:cubicBezTo>
                  <a:pt x="41" y="11"/>
                  <a:pt x="41" y="11"/>
                  <a:pt x="41" y="11"/>
                </a:cubicBezTo>
                <a:cubicBezTo>
                  <a:pt x="41" y="11"/>
                  <a:pt x="41" y="11"/>
                  <a:pt x="41" y="11"/>
                </a:cubicBezTo>
                <a:close/>
                <a:moveTo>
                  <a:pt x="30" y="39"/>
                </a:moveTo>
                <a:cubicBezTo>
                  <a:pt x="30" y="39"/>
                  <a:pt x="30" y="39"/>
                  <a:pt x="30" y="39"/>
                </a:cubicBezTo>
                <a:cubicBezTo>
                  <a:pt x="25" y="39"/>
                  <a:pt x="21" y="35"/>
                  <a:pt x="21" y="30"/>
                </a:cubicBezTo>
                <a:cubicBezTo>
                  <a:pt x="21" y="26"/>
                  <a:pt x="25" y="22"/>
                  <a:pt x="30" y="22"/>
                </a:cubicBezTo>
                <a:cubicBezTo>
                  <a:pt x="31" y="22"/>
                  <a:pt x="33" y="22"/>
                  <a:pt x="34" y="23"/>
                </a:cubicBezTo>
                <a:cubicBezTo>
                  <a:pt x="30" y="28"/>
                  <a:pt x="30" y="28"/>
                  <a:pt x="30" y="28"/>
                </a:cubicBezTo>
                <a:cubicBezTo>
                  <a:pt x="30" y="28"/>
                  <a:pt x="30" y="28"/>
                  <a:pt x="30" y="28"/>
                </a:cubicBezTo>
                <a:cubicBezTo>
                  <a:pt x="28" y="28"/>
                  <a:pt x="27" y="29"/>
                  <a:pt x="27" y="30"/>
                </a:cubicBezTo>
                <a:cubicBezTo>
                  <a:pt x="27" y="31"/>
                  <a:pt x="28" y="32"/>
                  <a:pt x="30" y="32"/>
                </a:cubicBezTo>
                <a:cubicBezTo>
                  <a:pt x="31" y="32"/>
                  <a:pt x="32" y="31"/>
                  <a:pt x="32" y="30"/>
                </a:cubicBezTo>
                <a:cubicBezTo>
                  <a:pt x="32" y="30"/>
                  <a:pt x="32" y="30"/>
                  <a:pt x="32" y="30"/>
                </a:cubicBezTo>
                <a:cubicBezTo>
                  <a:pt x="36" y="25"/>
                  <a:pt x="36" y="25"/>
                  <a:pt x="36" y="25"/>
                </a:cubicBezTo>
                <a:cubicBezTo>
                  <a:pt x="37" y="27"/>
                  <a:pt x="38" y="28"/>
                  <a:pt x="38" y="30"/>
                </a:cubicBezTo>
                <a:cubicBezTo>
                  <a:pt x="38" y="35"/>
                  <a:pt x="34" y="39"/>
                  <a:pt x="30" y="39"/>
                </a:cubicBezTo>
                <a:close/>
                <a:moveTo>
                  <a:pt x="53" y="9"/>
                </a:moveTo>
                <a:cubicBezTo>
                  <a:pt x="53" y="9"/>
                  <a:pt x="53" y="9"/>
                  <a:pt x="53" y="9"/>
                </a:cubicBezTo>
                <a:cubicBezTo>
                  <a:pt x="55" y="9"/>
                  <a:pt x="55" y="9"/>
                  <a:pt x="55" y="9"/>
                </a:cubicBezTo>
                <a:cubicBezTo>
                  <a:pt x="47" y="17"/>
                  <a:pt x="47" y="17"/>
                  <a:pt x="47" y="17"/>
                </a:cubicBezTo>
                <a:cubicBezTo>
                  <a:pt x="45" y="17"/>
                  <a:pt x="45" y="17"/>
                  <a:pt x="45" y="17"/>
                </a:cubicBezTo>
                <a:cubicBezTo>
                  <a:pt x="53" y="9"/>
                  <a:pt x="53" y="9"/>
                  <a:pt x="53" y="9"/>
                </a:cubicBezTo>
                <a:close/>
                <a:moveTo>
                  <a:pt x="43" y="12"/>
                </a:moveTo>
                <a:cubicBezTo>
                  <a:pt x="43" y="12"/>
                  <a:pt x="43" y="12"/>
                  <a:pt x="43" y="12"/>
                </a:cubicBezTo>
                <a:cubicBezTo>
                  <a:pt x="51" y="5"/>
                  <a:pt x="51" y="5"/>
                  <a:pt x="51" y="5"/>
                </a:cubicBezTo>
                <a:cubicBezTo>
                  <a:pt x="51" y="7"/>
                  <a:pt x="51" y="7"/>
                  <a:pt x="51" y="7"/>
                </a:cubicBezTo>
                <a:cubicBezTo>
                  <a:pt x="43" y="15"/>
                  <a:pt x="43" y="15"/>
                  <a:pt x="43" y="15"/>
                </a:cubicBezTo>
                <a:cubicBezTo>
                  <a:pt x="43" y="12"/>
                  <a:pt x="43" y="12"/>
                  <a:pt x="43" y="12"/>
                </a:cubicBezTo>
                <a:close/>
                <a:moveTo>
                  <a:pt x="26" y="13"/>
                </a:moveTo>
                <a:cubicBezTo>
                  <a:pt x="26" y="13"/>
                  <a:pt x="26" y="13"/>
                  <a:pt x="26" y="13"/>
                </a:cubicBezTo>
                <a:cubicBezTo>
                  <a:pt x="27" y="13"/>
                  <a:pt x="28" y="13"/>
                  <a:pt x="30" y="13"/>
                </a:cubicBezTo>
                <a:cubicBezTo>
                  <a:pt x="31" y="13"/>
                  <a:pt x="32" y="13"/>
                  <a:pt x="33" y="13"/>
                </a:cubicBezTo>
                <a:cubicBezTo>
                  <a:pt x="34" y="13"/>
                  <a:pt x="35" y="14"/>
                  <a:pt x="36" y="14"/>
                </a:cubicBezTo>
                <a:cubicBezTo>
                  <a:pt x="37" y="14"/>
                  <a:pt x="38" y="14"/>
                  <a:pt x="38" y="13"/>
                </a:cubicBezTo>
                <a:cubicBezTo>
                  <a:pt x="38" y="13"/>
                  <a:pt x="38" y="12"/>
                  <a:pt x="37" y="12"/>
                </a:cubicBezTo>
                <a:cubicBezTo>
                  <a:pt x="36" y="11"/>
                  <a:pt x="35" y="11"/>
                  <a:pt x="34" y="10"/>
                </a:cubicBezTo>
                <a:cubicBezTo>
                  <a:pt x="32" y="10"/>
                  <a:pt x="31" y="10"/>
                  <a:pt x="30" y="10"/>
                </a:cubicBezTo>
                <a:cubicBezTo>
                  <a:pt x="28" y="10"/>
                  <a:pt x="27" y="10"/>
                  <a:pt x="26" y="10"/>
                </a:cubicBezTo>
                <a:cubicBezTo>
                  <a:pt x="16" y="12"/>
                  <a:pt x="10" y="21"/>
                  <a:pt x="10" y="30"/>
                </a:cubicBezTo>
                <a:cubicBezTo>
                  <a:pt x="10" y="32"/>
                  <a:pt x="10" y="33"/>
                  <a:pt x="10" y="34"/>
                </a:cubicBezTo>
                <a:cubicBezTo>
                  <a:pt x="11" y="42"/>
                  <a:pt x="18" y="48"/>
                  <a:pt x="26" y="50"/>
                </a:cubicBezTo>
                <a:cubicBezTo>
                  <a:pt x="27" y="50"/>
                  <a:pt x="28" y="50"/>
                  <a:pt x="30" y="50"/>
                </a:cubicBezTo>
                <a:cubicBezTo>
                  <a:pt x="31" y="50"/>
                  <a:pt x="32" y="50"/>
                  <a:pt x="34" y="50"/>
                </a:cubicBezTo>
                <a:cubicBezTo>
                  <a:pt x="35" y="50"/>
                  <a:pt x="36" y="49"/>
                  <a:pt x="37" y="49"/>
                </a:cubicBezTo>
                <a:cubicBezTo>
                  <a:pt x="44" y="46"/>
                  <a:pt x="48" y="41"/>
                  <a:pt x="49" y="34"/>
                </a:cubicBezTo>
                <a:cubicBezTo>
                  <a:pt x="50" y="33"/>
                  <a:pt x="50" y="32"/>
                  <a:pt x="50" y="30"/>
                </a:cubicBezTo>
                <a:cubicBezTo>
                  <a:pt x="50" y="29"/>
                  <a:pt x="50" y="27"/>
                  <a:pt x="49" y="26"/>
                </a:cubicBezTo>
                <a:cubicBezTo>
                  <a:pt x="49" y="25"/>
                  <a:pt x="49" y="24"/>
                  <a:pt x="48" y="22"/>
                </a:cubicBezTo>
                <a:cubicBezTo>
                  <a:pt x="48" y="22"/>
                  <a:pt x="47" y="21"/>
                  <a:pt x="46" y="22"/>
                </a:cubicBezTo>
                <a:cubicBezTo>
                  <a:pt x="46" y="22"/>
                  <a:pt x="45" y="23"/>
                  <a:pt x="46" y="23"/>
                </a:cubicBezTo>
                <a:cubicBezTo>
                  <a:pt x="46" y="24"/>
                  <a:pt x="46" y="26"/>
                  <a:pt x="47" y="27"/>
                </a:cubicBezTo>
                <a:cubicBezTo>
                  <a:pt x="47" y="28"/>
                  <a:pt x="47" y="29"/>
                  <a:pt x="47" y="30"/>
                </a:cubicBezTo>
                <a:cubicBezTo>
                  <a:pt x="47" y="40"/>
                  <a:pt x="39" y="47"/>
                  <a:pt x="30" y="47"/>
                </a:cubicBezTo>
                <a:cubicBezTo>
                  <a:pt x="28" y="47"/>
                  <a:pt x="27" y="47"/>
                  <a:pt x="26" y="47"/>
                </a:cubicBezTo>
                <a:cubicBezTo>
                  <a:pt x="19" y="46"/>
                  <a:pt x="14" y="40"/>
                  <a:pt x="13" y="34"/>
                </a:cubicBezTo>
                <a:cubicBezTo>
                  <a:pt x="12" y="33"/>
                  <a:pt x="12" y="31"/>
                  <a:pt x="12" y="30"/>
                </a:cubicBezTo>
                <a:cubicBezTo>
                  <a:pt x="12" y="29"/>
                  <a:pt x="12" y="28"/>
                  <a:pt x="13" y="27"/>
                </a:cubicBezTo>
                <a:cubicBezTo>
                  <a:pt x="14" y="20"/>
                  <a:pt x="19" y="15"/>
                  <a:pt x="26" y="13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4" name="Freeform 24"/>
          <p:cNvSpPr>
            <a:spLocks noEditPoints="1"/>
          </p:cNvSpPr>
          <p:nvPr/>
        </p:nvSpPr>
        <p:spPr bwMode="auto">
          <a:xfrm>
            <a:off x="3513138" y="2001044"/>
            <a:ext cx="168275" cy="198438"/>
          </a:xfrm>
          <a:custGeom>
            <a:avLst/>
            <a:gdLst>
              <a:gd name="T0" fmla="*/ 11 w 53"/>
              <a:gd name="T1" fmla="*/ 37 h 62"/>
              <a:gd name="T2" fmla="*/ 15 w 53"/>
              <a:gd name="T3" fmla="*/ 37 h 62"/>
              <a:gd name="T4" fmla="*/ 13 w 53"/>
              <a:gd name="T5" fmla="*/ 44 h 62"/>
              <a:gd name="T6" fmla="*/ 11 w 53"/>
              <a:gd name="T7" fmla="*/ 46 h 62"/>
              <a:gd name="T8" fmla="*/ 15 w 53"/>
              <a:gd name="T9" fmla="*/ 46 h 62"/>
              <a:gd name="T10" fmla="*/ 13 w 53"/>
              <a:gd name="T11" fmla="*/ 24 h 62"/>
              <a:gd name="T12" fmla="*/ 11 w 53"/>
              <a:gd name="T13" fmla="*/ 27 h 62"/>
              <a:gd name="T14" fmla="*/ 15 w 53"/>
              <a:gd name="T15" fmla="*/ 27 h 62"/>
              <a:gd name="T16" fmla="*/ 50 w 53"/>
              <a:gd name="T17" fmla="*/ 10 h 62"/>
              <a:gd name="T18" fmla="*/ 44 w 53"/>
              <a:gd name="T19" fmla="*/ 10 h 62"/>
              <a:gd name="T20" fmla="*/ 43 w 53"/>
              <a:gd name="T21" fmla="*/ 7 h 62"/>
              <a:gd name="T22" fmla="*/ 33 w 53"/>
              <a:gd name="T23" fmla="*/ 3 h 62"/>
              <a:gd name="T24" fmla="*/ 20 w 53"/>
              <a:gd name="T25" fmla="*/ 3 h 62"/>
              <a:gd name="T26" fmla="*/ 10 w 53"/>
              <a:gd name="T27" fmla="*/ 7 h 62"/>
              <a:gd name="T28" fmla="*/ 9 w 53"/>
              <a:gd name="T29" fmla="*/ 10 h 62"/>
              <a:gd name="T30" fmla="*/ 0 w 53"/>
              <a:gd name="T31" fmla="*/ 12 h 62"/>
              <a:gd name="T32" fmla="*/ 3 w 53"/>
              <a:gd name="T33" fmla="*/ 62 h 62"/>
              <a:gd name="T34" fmla="*/ 53 w 53"/>
              <a:gd name="T35" fmla="*/ 59 h 62"/>
              <a:gd name="T36" fmla="*/ 50 w 53"/>
              <a:gd name="T37" fmla="*/ 10 h 62"/>
              <a:gd name="T38" fmla="*/ 22 w 53"/>
              <a:gd name="T39" fmla="*/ 5 h 62"/>
              <a:gd name="T40" fmla="*/ 31 w 53"/>
              <a:gd name="T41" fmla="*/ 5 h 62"/>
              <a:gd name="T42" fmla="*/ 21 w 53"/>
              <a:gd name="T43" fmla="*/ 7 h 62"/>
              <a:gd name="T44" fmla="*/ 12 w 53"/>
              <a:gd name="T45" fmla="*/ 10 h 62"/>
              <a:gd name="T46" fmla="*/ 41 w 53"/>
              <a:gd name="T47" fmla="*/ 10 h 62"/>
              <a:gd name="T48" fmla="*/ 12 w 53"/>
              <a:gd name="T49" fmla="*/ 14 h 62"/>
              <a:gd name="T50" fmla="*/ 48 w 53"/>
              <a:gd name="T51" fmla="*/ 57 h 62"/>
              <a:gd name="T52" fmla="*/ 5 w 53"/>
              <a:gd name="T53" fmla="*/ 57 h 62"/>
              <a:gd name="T54" fmla="*/ 9 w 53"/>
              <a:gd name="T55" fmla="*/ 14 h 62"/>
              <a:gd name="T56" fmla="*/ 10 w 53"/>
              <a:gd name="T57" fmla="*/ 17 h 62"/>
              <a:gd name="T58" fmla="*/ 44 w 53"/>
              <a:gd name="T59" fmla="*/ 16 h 62"/>
              <a:gd name="T60" fmla="*/ 48 w 53"/>
              <a:gd name="T61" fmla="*/ 14 h 62"/>
              <a:gd name="T62" fmla="*/ 40 w 53"/>
              <a:gd name="T63" fmla="*/ 25 h 62"/>
              <a:gd name="T64" fmla="*/ 20 w 53"/>
              <a:gd name="T65" fmla="*/ 25 h 62"/>
              <a:gd name="T66" fmla="*/ 20 w 53"/>
              <a:gd name="T67" fmla="*/ 28 h 62"/>
              <a:gd name="T68" fmla="*/ 41 w 53"/>
              <a:gd name="T69" fmla="*/ 27 h 62"/>
              <a:gd name="T70" fmla="*/ 40 w 53"/>
              <a:gd name="T71" fmla="*/ 45 h 62"/>
              <a:gd name="T72" fmla="*/ 20 w 53"/>
              <a:gd name="T73" fmla="*/ 45 h 62"/>
              <a:gd name="T74" fmla="*/ 20 w 53"/>
              <a:gd name="T75" fmla="*/ 48 h 62"/>
              <a:gd name="T76" fmla="*/ 41 w 53"/>
              <a:gd name="T77" fmla="*/ 46 h 62"/>
              <a:gd name="T78" fmla="*/ 40 w 53"/>
              <a:gd name="T79" fmla="*/ 35 h 62"/>
              <a:gd name="T80" fmla="*/ 20 w 53"/>
              <a:gd name="T81" fmla="*/ 35 h 62"/>
              <a:gd name="T82" fmla="*/ 20 w 53"/>
              <a:gd name="T83" fmla="*/ 38 h 62"/>
              <a:gd name="T84" fmla="*/ 41 w 53"/>
              <a:gd name="T85" fmla="*/ 37 h 6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53" h="62">
                <a:moveTo>
                  <a:pt x="13" y="34"/>
                </a:moveTo>
                <a:cubicBezTo>
                  <a:pt x="12" y="34"/>
                  <a:pt x="11" y="35"/>
                  <a:pt x="11" y="37"/>
                </a:cubicBezTo>
                <a:cubicBezTo>
                  <a:pt x="11" y="38"/>
                  <a:pt x="12" y="39"/>
                  <a:pt x="13" y="39"/>
                </a:cubicBezTo>
                <a:cubicBezTo>
                  <a:pt x="14" y="39"/>
                  <a:pt x="15" y="38"/>
                  <a:pt x="15" y="37"/>
                </a:cubicBezTo>
                <a:cubicBezTo>
                  <a:pt x="15" y="35"/>
                  <a:pt x="14" y="34"/>
                  <a:pt x="13" y="34"/>
                </a:cubicBezTo>
                <a:close/>
                <a:moveTo>
                  <a:pt x="13" y="44"/>
                </a:moveTo>
                <a:cubicBezTo>
                  <a:pt x="13" y="44"/>
                  <a:pt x="13" y="44"/>
                  <a:pt x="13" y="44"/>
                </a:cubicBezTo>
                <a:cubicBezTo>
                  <a:pt x="12" y="44"/>
                  <a:pt x="11" y="45"/>
                  <a:pt x="11" y="46"/>
                </a:cubicBezTo>
                <a:cubicBezTo>
                  <a:pt x="11" y="48"/>
                  <a:pt x="12" y="49"/>
                  <a:pt x="13" y="49"/>
                </a:cubicBezTo>
                <a:cubicBezTo>
                  <a:pt x="14" y="49"/>
                  <a:pt x="15" y="48"/>
                  <a:pt x="15" y="46"/>
                </a:cubicBezTo>
                <a:cubicBezTo>
                  <a:pt x="15" y="45"/>
                  <a:pt x="14" y="44"/>
                  <a:pt x="13" y="44"/>
                </a:cubicBezTo>
                <a:close/>
                <a:moveTo>
                  <a:pt x="13" y="24"/>
                </a:moveTo>
                <a:cubicBezTo>
                  <a:pt x="13" y="24"/>
                  <a:pt x="13" y="24"/>
                  <a:pt x="13" y="24"/>
                </a:cubicBezTo>
                <a:cubicBezTo>
                  <a:pt x="12" y="24"/>
                  <a:pt x="11" y="26"/>
                  <a:pt x="11" y="27"/>
                </a:cubicBezTo>
                <a:cubicBezTo>
                  <a:pt x="11" y="28"/>
                  <a:pt x="12" y="29"/>
                  <a:pt x="13" y="29"/>
                </a:cubicBezTo>
                <a:cubicBezTo>
                  <a:pt x="14" y="29"/>
                  <a:pt x="15" y="28"/>
                  <a:pt x="15" y="27"/>
                </a:cubicBezTo>
                <a:cubicBezTo>
                  <a:pt x="15" y="26"/>
                  <a:pt x="14" y="24"/>
                  <a:pt x="13" y="24"/>
                </a:cubicBezTo>
                <a:close/>
                <a:moveTo>
                  <a:pt x="50" y="10"/>
                </a:moveTo>
                <a:cubicBezTo>
                  <a:pt x="50" y="10"/>
                  <a:pt x="50" y="10"/>
                  <a:pt x="50" y="10"/>
                </a:cubicBezTo>
                <a:cubicBezTo>
                  <a:pt x="44" y="10"/>
                  <a:pt x="44" y="10"/>
                  <a:pt x="44" y="10"/>
                </a:cubicBezTo>
                <a:cubicBezTo>
                  <a:pt x="44" y="9"/>
                  <a:pt x="44" y="9"/>
                  <a:pt x="44" y="9"/>
                </a:cubicBezTo>
                <a:cubicBezTo>
                  <a:pt x="44" y="8"/>
                  <a:pt x="44" y="7"/>
                  <a:pt x="43" y="7"/>
                </a:cubicBezTo>
                <a:cubicBezTo>
                  <a:pt x="35" y="7"/>
                  <a:pt x="35" y="7"/>
                  <a:pt x="35" y="7"/>
                </a:cubicBezTo>
                <a:cubicBezTo>
                  <a:pt x="35" y="6"/>
                  <a:pt x="34" y="4"/>
                  <a:pt x="33" y="3"/>
                </a:cubicBezTo>
                <a:cubicBezTo>
                  <a:pt x="31" y="1"/>
                  <a:pt x="29" y="0"/>
                  <a:pt x="27" y="0"/>
                </a:cubicBezTo>
                <a:cubicBezTo>
                  <a:pt x="24" y="0"/>
                  <a:pt x="22" y="1"/>
                  <a:pt x="20" y="3"/>
                </a:cubicBezTo>
                <a:cubicBezTo>
                  <a:pt x="19" y="4"/>
                  <a:pt x="18" y="6"/>
                  <a:pt x="18" y="7"/>
                </a:cubicBezTo>
                <a:cubicBezTo>
                  <a:pt x="10" y="7"/>
                  <a:pt x="10" y="7"/>
                  <a:pt x="10" y="7"/>
                </a:cubicBezTo>
                <a:cubicBezTo>
                  <a:pt x="10" y="7"/>
                  <a:pt x="9" y="8"/>
                  <a:pt x="9" y="9"/>
                </a:cubicBezTo>
                <a:cubicBezTo>
                  <a:pt x="9" y="10"/>
                  <a:pt x="9" y="10"/>
                  <a:pt x="9" y="10"/>
                </a:cubicBezTo>
                <a:cubicBezTo>
                  <a:pt x="3" y="10"/>
                  <a:pt x="3" y="10"/>
                  <a:pt x="3" y="10"/>
                </a:cubicBezTo>
                <a:cubicBezTo>
                  <a:pt x="1" y="10"/>
                  <a:pt x="0" y="11"/>
                  <a:pt x="0" y="12"/>
                </a:cubicBezTo>
                <a:cubicBezTo>
                  <a:pt x="0" y="59"/>
                  <a:pt x="0" y="59"/>
                  <a:pt x="0" y="59"/>
                </a:cubicBezTo>
                <a:cubicBezTo>
                  <a:pt x="0" y="61"/>
                  <a:pt x="1" y="62"/>
                  <a:pt x="3" y="62"/>
                </a:cubicBezTo>
                <a:cubicBezTo>
                  <a:pt x="50" y="62"/>
                  <a:pt x="50" y="62"/>
                  <a:pt x="50" y="62"/>
                </a:cubicBezTo>
                <a:cubicBezTo>
                  <a:pt x="52" y="62"/>
                  <a:pt x="53" y="61"/>
                  <a:pt x="53" y="59"/>
                </a:cubicBezTo>
                <a:cubicBezTo>
                  <a:pt x="53" y="12"/>
                  <a:pt x="53" y="12"/>
                  <a:pt x="53" y="12"/>
                </a:cubicBezTo>
                <a:cubicBezTo>
                  <a:pt x="53" y="11"/>
                  <a:pt x="52" y="10"/>
                  <a:pt x="50" y="10"/>
                </a:cubicBezTo>
                <a:close/>
                <a:moveTo>
                  <a:pt x="22" y="5"/>
                </a:moveTo>
                <a:cubicBezTo>
                  <a:pt x="22" y="5"/>
                  <a:pt x="22" y="5"/>
                  <a:pt x="22" y="5"/>
                </a:cubicBezTo>
                <a:cubicBezTo>
                  <a:pt x="23" y="4"/>
                  <a:pt x="25" y="3"/>
                  <a:pt x="27" y="3"/>
                </a:cubicBezTo>
                <a:cubicBezTo>
                  <a:pt x="28" y="3"/>
                  <a:pt x="30" y="4"/>
                  <a:pt x="31" y="5"/>
                </a:cubicBezTo>
                <a:cubicBezTo>
                  <a:pt x="32" y="6"/>
                  <a:pt x="32" y="6"/>
                  <a:pt x="32" y="7"/>
                </a:cubicBezTo>
                <a:cubicBezTo>
                  <a:pt x="21" y="7"/>
                  <a:pt x="21" y="7"/>
                  <a:pt x="21" y="7"/>
                </a:cubicBezTo>
                <a:cubicBezTo>
                  <a:pt x="21" y="6"/>
                  <a:pt x="21" y="6"/>
                  <a:pt x="22" y="5"/>
                </a:cubicBezTo>
                <a:close/>
                <a:moveTo>
                  <a:pt x="12" y="10"/>
                </a:moveTo>
                <a:cubicBezTo>
                  <a:pt x="12" y="10"/>
                  <a:pt x="12" y="10"/>
                  <a:pt x="12" y="10"/>
                </a:cubicBezTo>
                <a:cubicBezTo>
                  <a:pt x="41" y="10"/>
                  <a:pt x="41" y="10"/>
                  <a:pt x="41" y="10"/>
                </a:cubicBezTo>
                <a:cubicBezTo>
                  <a:pt x="41" y="14"/>
                  <a:pt x="41" y="14"/>
                  <a:pt x="41" y="14"/>
                </a:cubicBezTo>
                <a:cubicBezTo>
                  <a:pt x="12" y="14"/>
                  <a:pt x="12" y="14"/>
                  <a:pt x="12" y="14"/>
                </a:cubicBezTo>
                <a:cubicBezTo>
                  <a:pt x="12" y="10"/>
                  <a:pt x="12" y="10"/>
                  <a:pt x="12" y="10"/>
                </a:cubicBezTo>
                <a:close/>
                <a:moveTo>
                  <a:pt x="48" y="57"/>
                </a:moveTo>
                <a:cubicBezTo>
                  <a:pt x="48" y="57"/>
                  <a:pt x="48" y="57"/>
                  <a:pt x="48" y="57"/>
                </a:cubicBezTo>
                <a:cubicBezTo>
                  <a:pt x="5" y="57"/>
                  <a:pt x="5" y="57"/>
                  <a:pt x="5" y="57"/>
                </a:cubicBezTo>
                <a:cubicBezTo>
                  <a:pt x="5" y="14"/>
                  <a:pt x="5" y="14"/>
                  <a:pt x="5" y="14"/>
                </a:cubicBezTo>
                <a:cubicBezTo>
                  <a:pt x="9" y="14"/>
                  <a:pt x="9" y="14"/>
                  <a:pt x="9" y="14"/>
                </a:cubicBezTo>
                <a:cubicBezTo>
                  <a:pt x="9" y="16"/>
                  <a:pt x="9" y="16"/>
                  <a:pt x="9" y="16"/>
                </a:cubicBezTo>
                <a:cubicBezTo>
                  <a:pt x="9" y="17"/>
                  <a:pt x="10" y="17"/>
                  <a:pt x="10" y="17"/>
                </a:cubicBezTo>
                <a:cubicBezTo>
                  <a:pt x="43" y="17"/>
                  <a:pt x="43" y="17"/>
                  <a:pt x="43" y="17"/>
                </a:cubicBezTo>
                <a:cubicBezTo>
                  <a:pt x="44" y="17"/>
                  <a:pt x="44" y="17"/>
                  <a:pt x="44" y="16"/>
                </a:cubicBezTo>
                <a:cubicBezTo>
                  <a:pt x="44" y="14"/>
                  <a:pt x="44" y="14"/>
                  <a:pt x="44" y="14"/>
                </a:cubicBezTo>
                <a:cubicBezTo>
                  <a:pt x="48" y="14"/>
                  <a:pt x="48" y="14"/>
                  <a:pt x="48" y="14"/>
                </a:cubicBezTo>
                <a:cubicBezTo>
                  <a:pt x="48" y="57"/>
                  <a:pt x="48" y="57"/>
                  <a:pt x="48" y="57"/>
                </a:cubicBezTo>
                <a:close/>
                <a:moveTo>
                  <a:pt x="40" y="25"/>
                </a:moveTo>
                <a:cubicBezTo>
                  <a:pt x="40" y="25"/>
                  <a:pt x="40" y="25"/>
                  <a:pt x="40" y="25"/>
                </a:cubicBezTo>
                <a:cubicBezTo>
                  <a:pt x="20" y="25"/>
                  <a:pt x="20" y="25"/>
                  <a:pt x="20" y="25"/>
                </a:cubicBezTo>
                <a:cubicBezTo>
                  <a:pt x="19" y="25"/>
                  <a:pt x="19" y="26"/>
                  <a:pt x="19" y="27"/>
                </a:cubicBezTo>
                <a:cubicBezTo>
                  <a:pt x="19" y="28"/>
                  <a:pt x="19" y="28"/>
                  <a:pt x="2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7"/>
                </a:cubicBezTo>
                <a:cubicBezTo>
                  <a:pt x="41" y="26"/>
                  <a:pt x="41" y="25"/>
                  <a:pt x="40" y="25"/>
                </a:cubicBezTo>
                <a:close/>
                <a:moveTo>
                  <a:pt x="40" y="45"/>
                </a:moveTo>
                <a:cubicBezTo>
                  <a:pt x="40" y="45"/>
                  <a:pt x="40" y="45"/>
                  <a:pt x="40" y="45"/>
                </a:cubicBezTo>
                <a:cubicBezTo>
                  <a:pt x="20" y="45"/>
                  <a:pt x="20" y="45"/>
                  <a:pt x="20" y="45"/>
                </a:cubicBezTo>
                <a:cubicBezTo>
                  <a:pt x="19" y="45"/>
                  <a:pt x="19" y="45"/>
                  <a:pt x="19" y="46"/>
                </a:cubicBezTo>
                <a:cubicBezTo>
                  <a:pt x="19" y="47"/>
                  <a:pt x="19" y="48"/>
                  <a:pt x="20" y="48"/>
                </a:cubicBezTo>
                <a:cubicBezTo>
                  <a:pt x="40" y="48"/>
                  <a:pt x="40" y="48"/>
                  <a:pt x="40" y="48"/>
                </a:cubicBezTo>
                <a:cubicBezTo>
                  <a:pt x="41" y="48"/>
                  <a:pt x="41" y="47"/>
                  <a:pt x="41" y="46"/>
                </a:cubicBezTo>
                <a:cubicBezTo>
                  <a:pt x="41" y="45"/>
                  <a:pt x="41" y="45"/>
                  <a:pt x="40" y="45"/>
                </a:cubicBezTo>
                <a:close/>
                <a:moveTo>
                  <a:pt x="40" y="35"/>
                </a:moveTo>
                <a:cubicBezTo>
                  <a:pt x="40" y="35"/>
                  <a:pt x="40" y="35"/>
                  <a:pt x="40" y="35"/>
                </a:cubicBezTo>
                <a:cubicBezTo>
                  <a:pt x="20" y="35"/>
                  <a:pt x="20" y="35"/>
                  <a:pt x="20" y="35"/>
                </a:cubicBezTo>
                <a:cubicBezTo>
                  <a:pt x="19" y="35"/>
                  <a:pt x="19" y="36"/>
                  <a:pt x="19" y="37"/>
                </a:cubicBezTo>
                <a:cubicBezTo>
                  <a:pt x="19" y="37"/>
                  <a:pt x="19" y="38"/>
                  <a:pt x="20" y="38"/>
                </a:cubicBezTo>
                <a:cubicBezTo>
                  <a:pt x="40" y="38"/>
                  <a:pt x="40" y="38"/>
                  <a:pt x="40" y="38"/>
                </a:cubicBezTo>
                <a:cubicBezTo>
                  <a:pt x="41" y="38"/>
                  <a:pt x="41" y="37"/>
                  <a:pt x="41" y="37"/>
                </a:cubicBezTo>
                <a:cubicBezTo>
                  <a:pt x="41" y="36"/>
                  <a:pt x="41" y="35"/>
                  <a:pt x="40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5" name="Freeform 25"/>
          <p:cNvSpPr>
            <a:spLocks noEditPoints="1"/>
          </p:cNvSpPr>
          <p:nvPr/>
        </p:nvSpPr>
        <p:spPr bwMode="auto">
          <a:xfrm>
            <a:off x="7394575" y="2016919"/>
            <a:ext cx="190500" cy="166688"/>
          </a:xfrm>
          <a:custGeom>
            <a:avLst/>
            <a:gdLst>
              <a:gd name="T0" fmla="*/ 58 w 60"/>
              <a:gd name="T1" fmla="*/ 0 h 52"/>
              <a:gd name="T2" fmla="*/ 2 w 60"/>
              <a:gd name="T3" fmla="*/ 0 h 52"/>
              <a:gd name="T4" fmla="*/ 0 w 60"/>
              <a:gd name="T5" fmla="*/ 3 h 52"/>
              <a:gd name="T6" fmla="*/ 0 w 60"/>
              <a:gd name="T7" fmla="*/ 49 h 52"/>
              <a:gd name="T8" fmla="*/ 2 w 60"/>
              <a:gd name="T9" fmla="*/ 52 h 52"/>
              <a:gd name="T10" fmla="*/ 58 w 60"/>
              <a:gd name="T11" fmla="*/ 52 h 52"/>
              <a:gd name="T12" fmla="*/ 60 w 60"/>
              <a:gd name="T13" fmla="*/ 49 h 52"/>
              <a:gd name="T14" fmla="*/ 60 w 60"/>
              <a:gd name="T15" fmla="*/ 3 h 52"/>
              <a:gd name="T16" fmla="*/ 58 w 60"/>
              <a:gd name="T17" fmla="*/ 0 h 52"/>
              <a:gd name="T18" fmla="*/ 55 w 60"/>
              <a:gd name="T19" fmla="*/ 47 h 52"/>
              <a:gd name="T20" fmla="*/ 55 w 60"/>
              <a:gd name="T21" fmla="*/ 47 h 52"/>
              <a:gd name="T22" fmla="*/ 5 w 60"/>
              <a:gd name="T23" fmla="*/ 47 h 52"/>
              <a:gd name="T24" fmla="*/ 5 w 60"/>
              <a:gd name="T25" fmla="*/ 42 h 52"/>
              <a:gd name="T26" fmla="*/ 17 w 60"/>
              <a:gd name="T27" fmla="*/ 30 h 52"/>
              <a:gd name="T28" fmla="*/ 25 w 60"/>
              <a:gd name="T29" fmla="*/ 38 h 52"/>
              <a:gd name="T30" fmla="*/ 25 w 60"/>
              <a:gd name="T31" fmla="*/ 38 h 52"/>
              <a:gd name="T32" fmla="*/ 25 w 60"/>
              <a:gd name="T33" fmla="*/ 38 h 52"/>
              <a:gd name="T34" fmla="*/ 25 w 60"/>
              <a:gd name="T35" fmla="*/ 38 h 52"/>
              <a:gd name="T36" fmla="*/ 30 w 60"/>
              <a:gd name="T37" fmla="*/ 43 h 52"/>
              <a:gd name="T38" fmla="*/ 32 w 60"/>
              <a:gd name="T39" fmla="*/ 43 h 52"/>
              <a:gd name="T40" fmla="*/ 32 w 60"/>
              <a:gd name="T41" fmla="*/ 41 h 52"/>
              <a:gd name="T42" fmla="*/ 28 w 60"/>
              <a:gd name="T43" fmla="*/ 37 h 52"/>
              <a:gd name="T44" fmla="*/ 39 w 60"/>
              <a:gd name="T45" fmla="*/ 26 h 52"/>
              <a:gd name="T46" fmla="*/ 55 w 60"/>
              <a:gd name="T47" fmla="*/ 43 h 52"/>
              <a:gd name="T48" fmla="*/ 55 w 60"/>
              <a:gd name="T49" fmla="*/ 47 h 52"/>
              <a:gd name="T50" fmla="*/ 55 w 60"/>
              <a:gd name="T51" fmla="*/ 39 h 52"/>
              <a:gd name="T52" fmla="*/ 55 w 60"/>
              <a:gd name="T53" fmla="*/ 39 h 52"/>
              <a:gd name="T54" fmla="*/ 40 w 60"/>
              <a:gd name="T55" fmla="*/ 23 h 52"/>
              <a:gd name="T56" fmla="*/ 38 w 60"/>
              <a:gd name="T57" fmla="*/ 23 h 52"/>
              <a:gd name="T58" fmla="*/ 26 w 60"/>
              <a:gd name="T59" fmla="*/ 35 h 52"/>
              <a:gd name="T60" fmla="*/ 17 w 60"/>
              <a:gd name="T61" fmla="*/ 27 h 52"/>
              <a:gd name="T62" fmla="*/ 16 w 60"/>
              <a:gd name="T63" fmla="*/ 27 h 52"/>
              <a:gd name="T64" fmla="*/ 5 w 60"/>
              <a:gd name="T65" fmla="*/ 38 h 52"/>
              <a:gd name="T66" fmla="*/ 5 w 60"/>
              <a:gd name="T67" fmla="*/ 5 h 52"/>
              <a:gd name="T68" fmla="*/ 55 w 60"/>
              <a:gd name="T69" fmla="*/ 5 h 52"/>
              <a:gd name="T70" fmla="*/ 55 w 60"/>
              <a:gd name="T71" fmla="*/ 39 h 52"/>
              <a:gd name="T72" fmla="*/ 17 w 60"/>
              <a:gd name="T73" fmla="*/ 24 h 52"/>
              <a:gd name="T74" fmla="*/ 17 w 60"/>
              <a:gd name="T75" fmla="*/ 24 h 52"/>
              <a:gd name="T76" fmla="*/ 25 w 60"/>
              <a:gd name="T77" fmla="*/ 16 h 52"/>
              <a:gd name="T78" fmla="*/ 17 w 60"/>
              <a:gd name="T79" fmla="*/ 8 h 52"/>
              <a:gd name="T80" fmla="*/ 9 w 60"/>
              <a:gd name="T81" fmla="*/ 16 h 52"/>
              <a:gd name="T82" fmla="*/ 17 w 60"/>
              <a:gd name="T83" fmla="*/ 24 h 52"/>
              <a:gd name="T84" fmla="*/ 17 w 60"/>
              <a:gd name="T85" fmla="*/ 10 h 52"/>
              <a:gd name="T86" fmla="*/ 17 w 60"/>
              <a:gd name="T87" fmla="*/ 10 h 52"/>
              <a:gd name="T88" fmla="*/ 23 w 60"/>
              <a:gd name="T89" fmla="*/ 16 h 52"/>
              <a:gd name="T90" fmla="*/ 17 w 60"/>
              <a:gd name="T91" fmla="*/ 21 h 52"/>
              <a:gd name="T92" fmla="*/ 12 w 60"/>
              <a:gd name="T93" fmla="*/ 16 h 52"/>
              <a:gd name="T94" fmla="*/ 17 w 60"/>
              <a:gd name="T95" fmla="*/ 10 h 5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</a:cxnLst>
            <a:rect l="0" t="0" r="r" b="b"/>
            <a:pathLst>
              <a:path w="60" h="52">
                <a:moveTo>
                  <a:pt x="58" y="0"/>
                </a:moveTo>
                <a:cubicBezTo>
                  <a:pt x="2" y="0"/>
                  <a:pt x="2" y="0"/>
                  <a:pt x="2" y="0"/>
                </a:cubicBezTo>
                <a:cubicBezTo>
                  <a:pt x="1" y="0"/>
                  <a:pt x="0" y="1"/>
                  <a:pt x="0" y="3"/>
                </a:cubicBezTo>
                <a:cubicBezTo>
                  <a:pt x="0" y="49"/>
                  <a:pt x="0" y="49"/>
                  <a:pt x="0" y="49"/>
                </a:cubicBezTo>
                <a:cubicBezTo>
                  <a:pt x="0" y="51"/>
                  <a:pt x="1" y="52"/>
                  <a:pt x="2" y="52"/>
                </a:cubicBezTo>
                <a:cubicBezTo>
                  <a:pt x="58" y="52"/>
                  <a:pt x="58" y="52"/>
                  <a:pt x="58" y="52"/>
                </a:cubicBezTo>
                <a:cubicBezTo>
                  <a:pt x="59" y="52"/>
                  <a:pt x="60" y="51"/>
                  <a:pt x="60" y="49"/>
                </a:cubicBezTo>
                <a:cubicBezTo>
                  <a:pt x="60" y="3"/>
                  <a:pt x="60" y="3"/>
                  <a:pt x="60" y="3"/>
                </a:cubicBezTo>
                <a:cubicBezTo>
                  <a:pt x="60" y="1"/>
                  <a:pt x="59" y="0"/>
                  <a:pt x="58" y="0"/>
                </a:cubicBezTo>
                <a:close/>
                <a:moveTo>
                  <a:pt x="55" y="47"/>
                </a:moveTo>
                <a:cubicBezTo>
                  <a:pt x="55" y="47"/>
                  <a:pt x="55" y="47"/>
                  <a:pt x="55" y="47"/>
                </a:cubicBezTo>
                <a:cubicBezTo>
                  <a:pt x="5" y="47"/>
                  <a:pt x="5" y="47"/>
                  <a:pt x="5" y="47"/>
                </a:cubicBezTo>
                <a:cubicBezTo>
                  <a:pt x="5" y="42"/>
                  <a:pt x="5" y="42"/>
                  <a:pt x="5" y="42"/>
                </a:cubicBezTo>
                <a:cubicBezTo>
                  <a:pt x="17" y="30"/>
                  <a:pt x="17" y="30"/>
                  <a:pt x="17" y="30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25" y="38"/>
                  <a:pt x="25" y="38"/>
                  <a:pt x="25" y="38"/>
                </a:cubicBezTo>
                <a:cubicBezTo>
                  <a:pt x="30" y="43"/>
                  <a:pt x="30" y="43"/>
                  <a:pt x="30" y="43"/>
                </a:cubicBezTo>
                <a:cubicBezTo>
                  <a:pt x="30" y="44"/>
                  <a:pt x="31" y="44"/>
                  <a:pt x="32" y="43"/>
                </a:cubicBezTo>
                <a:cubicBezTo>
                  <a:pt x="32" y="43"/>
                  <a:pt x="32" y="42"/>
                  <a:pt x="32" y="41"/>
                </a:cubicBezTo>
                <a:cubicBezTo>
                  <a:pt x="28" y="37"/>
                  <a:pt x="28" y="37"/>
                  <a:pt x="28" y="37"/>
                </a:cubicBezTo>
                <a:cubicBezTo>
                  <a:pt x="39" y="26"/>
                  <a:pt x="39" y="26"/>
                  <a:pt x="39" y="26"/>
                </a:cubicBezTo>
                <a:cubicBezTo>
                  <a:pt x="55" y="43"/>
                  <a:pt x="55" y="43"/>
                  <a:pt x="55" y="43"/>
                </a:cubicBezTo>
                <a:cubicBezTo>
                  <a:pt x="55" y="47"/>
                  <a:pt x="55" y="47"/>
                  <a:pt x="55" y="47"/>
                </a:cubicBezTo>
                <a:close/>
                <a:moveTo>
                  <a:pt x="55" y="39"/>
                </a:moveTo>
                <a:cubicBezTo>
                  <a:pt x="55" y="39"/>
                  <a:pt x="55" y="39"/>
                  <a:pt x="55" y="39"/>
                </a:cubicBezTo>
                <a:cubicBezTo>
                  <a:pt x="40" y="23"/>
                  <a:pt x="40" y="23"/>
                  <a:pt x="40" y="23"/>
                </a:cubicBezTo>
                <a:cubicBezTo>
                  <a:pt x="39" y="23"/>
                  <a:pt x="38" y="23"/>
                  <a:pt x="38" y="23"/>
                </a:cubicBezTo>
                <a:cubicBezTo>
                  <a:pt x="26" y="35"/>
                  <a:pt x="26" y="35"/>
                  <a:pt x="26" y="35"/>
                </a:cubicBezTo>
                <a:cubicBezTo>
                  <a:pt x="17" y="27"/>
                  <a:pt x="17" y="27"/>
                  <a:pt x="17" y="27"/>
                </a:cubicBezTo>
                <a:cubicBezTo>
                  <a:pt x="17" y="27"/>
                  <a:pt x="16" y="27"/>
                  <a:pt x="16" y="27"/>
                </a:cubicBezTo>
                <a:cubicBezTo>
                  <a:pt x="5" y="38"/>
                  <a:pt x="5" y="38"/>
                  <a:pt x="5" y="38"/>
                </a:cubicBezTo>
                <a:cubicBezTo>
                  <a:pt x="5" y="5"/>
                  <a:pt x="5" y="5"/>
                  <a:pt x="5" y="5"/>
                </a:cubicBezTo>
                <a:cubicBezTo>
                  <a:pt x="55" y="5"/>
                  <a:pt x="55" y="5"/>
                  <a:pt x="55" y="5"/>
                </a:cubicBezTo>
                <a:cubicBezTo>
                  <a:pt x="55" y="39"/>
                  <a:pt x="55" y="39"/>
                  <a:pt x="55" y="39"/>
                </a:cubicBezTo>
                <a:close/>
                <a:moveTo>
                  <a:pt x="17" y="24"/>
                </a:moveTo>
                <a:cubicBezTo>
                  <a:pt x="17" y="24"/>
                  <a:pt x="17" y="24"/>
                  <a:pt x="17" y="24"/>
                </a:cubicBezTo>
                <a:cubicBezTo>
                  <a:pt x="22" y="24"/>
                  <a:pt x="25" y="20"/>
                  <a:pt x="25" y="16"/>
                </a:cubicBezTo>
                <a:cubicBezTo>
                  <a:pt x="25" y="11"/>
                  <a:pt x="22" y="8"/>
                  <a:pt x="17" y="8"/>
                </a:cubicBezTo>
                <a:cubicBezTo>
                  <a:pt x="13" y="8"/>
                  <a:pt x="9" y="11"/>
                  <a:pt x="9" y="16"/>
                </a:cubicBezTo>
                <a:cubicBezTo>
                  <a:pt x="9" y="20"/>
                  <a:pt x="13" y="24"/>
                  <a:pt x="17" y="24"/>
                </a:cubicBezTo>
                <a:close/>
                <a:moveTo>
                  <a:pt x="17" y="10"/>
                </a:moveTo>
                <a:cubicBezTo>
                  <a:pt x="17" y="10"/>
                  <a:pt x="17" y="10"/>
                  <a:pt x="17" y="10"/>
                </a:cubicBezTo>
                <a:cubicBezTo>
                  <a:pt x="20" y="10"/>
                  <a:pt x="23" y="13"/>
                  <a:pt x="23" y="16"/>
                </a:cubicBezTo>
                <a:cubicBezTo>
                  <a:pt x="23" y="18"/>
                  <a:pt x="20" y="21"/>
                  <a:pt x="17" y="21"/>
                </a:cubicBezTo>
                <a:cubicBezTo>
                  <a:pt x="15" y="21"/>
                  <a:pt x="12" y="18"/>
                  <a:pt x="12" y="16"/>
                </a:cubicBezTo>
                <a:cubicBezTo>
                  <a:pt x="12" y="13"/>
                  <a:pt x="15" y="10"/>
                  <a:pt x="17" y="10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34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5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 p14:presetBounceEnd="66667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 p14:presetBounceEnd="66667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 p14:presetBounceEnd="66667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 p14:presetBounceEnd="66667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 p14:presetBounceEnd="66667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 p14:presetBounceEnd="66667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3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3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4" dur="5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5" dur="500"/>
                                            <p:tgtEl>
                                              <p:spTgt spid="30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6" presetID="53" presetClass="entr" presetSubtype="16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8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9" dur="300" fill="hold"/>
                                            <p:tgtEl>
                                              <p:spTgt spid="4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0" dur="300"/>
                                            <p:tgtEl>
                                              <p:spTgt spid="4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1" presetID="6" presetClass="emph" presetSubtype="0" autoRev="1" fill="hold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animScale>
                                          <p:cBhvr>
                                            <p:cTn id="32" dur="150" fill="hold"/>
                                            <p:tgtEl>
                                              <p:spTgt spid="45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25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250"/>
                                            <p:tgtEl>
                                              <p:spTgt spid="2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2" presetClass="entr" presetSubtype="4" fill="hold" grpId="0" nodeType="withEffect">
                                      <p:stCondLst>
                                        <p:cond delay="1900"/>
                                      </p:stCondLst>
                                      <p:childTnLst>
                                        <p:set>
                                          <p:cBhvr>
                                            <p:cTn id="3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1" dur="600" fill="hold"/>
                                            <p:tgtEl>
                                              <p:spTgt spid="2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2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5" dur="6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6" presetID="2" presetClass="entr" presetSubtype="8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4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0" presetID="53" presetClass="entr" presetSubtype="16" fill="hold" grpId="0" nodeType="withEffect">
                                      <p:stCondLst>
                                        <p:cond delay="2500"/>
                                      </p:stCondLst>
                                      <p:childTnLst>
                                        <p:set>
                                          <p:cBhvr>
                                            <p:cTn id="5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2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3" dur="5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4" dur="500"/>
                                            <p:tgtEl>
                                              <p:spTgt spid="31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55" presetID="53" presetClass="entr" presetSubtype="16" fill="hold" nodeType="withEffect">
                                      <p:stCondLst>
                                        <p:cond delay="31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57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58" dur="300" fill="hold"/>
                                            <p:tgtEl>
                                              <p:spTgt spid="4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59" dur="300"/>
                                            <p:tgtEl>
                                              <p:spTgt spid="4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0" presetID="6" presetClass="emph" presetSubtype="0" autoRev="1" fill="hold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animScale>
                                          <p:cBhvr>
                                            <p:cTn id="61" dur="150" fill="hold"/>
                                            <p:tgtEl>
                                              <p:spTgt spid="46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62" presetID="53" presetClass="entr" presetSubtype="16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3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64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65" dur="250" fill="hold"/>
                                            <p:tgtEl>
                                              <p:spTgt spid="2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66" dur="250"/>
                                            <p:tgtEl>
                                              <p:spTgt spid="2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2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53" presetClass="entr" presetSubtype="16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77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78" dur="5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79" dur="500"/>
                                            <p:tgtEl>
                                              <p:spTgt spid="3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0" presetID="2" presetClass="entr" presetSubtype="8" fill="hold" grpId="0" nodeType="withEffect">
                                      <p:stCondLst>
                                        <p:cond delay="4000"/>
                                      </p:stCondLst>
                                      <p:childTnLst>
                                        <p:set>
                                          <p:cBhvr>
                                            <p:cTn id="8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4" presetID="53" presetClass="entr" presetSubtype="16" fill="hold" nodeType="withEffect">
                                      <p:stCondLst>
                                        <p:cond delay="4600"/>
                                      </p:stCondLst>
                                      <p:childTnLst>
                                        <p:set>
                                          <p:cBhvr>
                                            <p:cTn id="8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86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87" dur="300" fill="hold"/>
                                            <p:tgtEl>
                                              <p:spTgt spid="4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88" dur="300"/>
                                            <p:tgtEl>
                                              <p:spTgt spid="4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89" presetID="6" presetClass="emph" presetSubtype="0" autoRev="1" fill="hold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animScale>
                                          <p:cBhvr>
                                            <p:cTn id="90" dur="150" fill="hold"/>
                                            <p:tgtEl>
                                              <p:spTgt spid="47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91" presetID="53" presetClass="entr" presetSubtype="16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93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94" dur="25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95" dur="250"/>
                                            <p:tgtEl>
                                              <p:spTgt spid="2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96" presetID="2" presetClass="entr" presetSubtype="4" fill="hold" grpId="0" nodeType="withEffect">
                                      <p:stCondLst>
                                        <p:cond delay="4900"/>
                                      </p:stCondLst>
                                      <p:childTnLst>
                                        <p:set>
                                          <p:cBhvr>
                                            <p:cTn id="97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8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9" dur="600" fill="hold"/>
                                            <p:tgtEl>
                                              <p:spTgt spid="2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0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2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3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4" presetID="2" presetClass="entr" presetSubtype="8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06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07" dur="6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08" presetID="53" presetClass="entr" presetSubtype="16" fill="hold" grpId="0" nodeType="withEffect">
                                      <p:stCondLst>
                                        <p:cond delay="5500"/>
                                      </p:stCondLst>
                                      <p:childTnLst>
                                        <p:set>
                                          <p:cBhvr>
                                            <p:cTn id="10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0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1" dur="5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2" dur="500"/>
                                            <p:tgtEl>
                                              <p:spTgt spid="33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3" presetID="53" presetClass="entr" presetSubtype="16" fill="hold" nodeType="withEffect">
                                      <p:stCondLst>
                                        <p:cond delay="6100"/>
                                      </p:stCondLst>
                                      <p:childTnLst>
                                        <p:set>
                                          <p:cBhvr>
                                            <p:cTn id="1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15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16" dur="300" fill="hold"/>
                                            <p:tgtEl>
                                              <p:spTgt spid="48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17" dur="300"/>
                                            <p:tgtEl>
                                              <p:spTgt spid="48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18" presetID="6" presetClass="emph" presetSubtype="0" autoRev="1" fill="hold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animScale>
                                          <p:cBhvr>
                                            <p:cTn id="119" dur="150" fill="hold"/>
                                            <p:tgtEl>
                                              <p:spTgt spid="48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120" presetID="53" presetClass="entr" presetSubtype="16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22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23" dur="250" fill="hold"/>
                                            <p:tgtEl>
                                              <p:spTgt spid="2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24" dur="250"/>
                                            <p:tgtEl>
                                              <p:spTgt spid="2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25" presetID="2" presetClass="entr" presetSubtype="4" fill="hold" grpId="0" nodeType="withEffect">
                                      <p:stCondLst>
                                        <p:cond delay="6400"/>
                                      </p:stCondLst>
                                      <p:childTnLst>
                                        <p:set>
                                          <p:cBhvr>
                                            <p:cTn id="1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27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8" dur="6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8" grpId="0" animBg="1"/>
          <p:bldP spid="9" grpId="0" animBg="1"/>
          <p:bldP spid="14" grpId="0" animBg="1"/>
          <p:bldP spid="15" grpId="0" animBg="1"/>
          <p:bldP spid="18" grpId="0" animBg="1"/>
          <p:bldP spid="19" grpId="0" animBg="1"/>
          <p:bldP spid="26" grpId="0"/>
          <p:bldP spid="27" grpId="0"/>
          <p:bldP spid="28" grpId="0"/>
          <p:bldP spid="29" grpId="0"/>
          <p:bldP spid="30" grpId="0"/>
          <p:bldP spid="31" grpId="0"/>
          <p:bldP spid="32" grpId="0"/>
          <p:bldP spid="33" grpId="0"/>
          <p:bldP spid="22" grpId="0" animBg="1"/>
          <p:bldP spid="23" grpId="0" animBg="1"/>
          <p:bldP spid="24" grpId="0" animBg="1"/>
          <p:bldP spid="25" grpId="0" animBg="1"/>
          <p:bldP spid="34" grpId="0"/>
          <p:bldP spid="35" grpId="0"/>
        </p:bldLst>
      </p:timing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48284" y="1290031"/>
            <a:ext cx="462406" cy="463462"/>
            <a:chOff x="748284" y="1290031"/>
            <a:chExt cx="462406" cy="463462"/>
          </a:xfrm>
        </p:grpSpPr>
        <p:sp>
          <p:nvSpPr>
            <p:cNvPr id="85" name="Oval 5"/>
            <p:cNvSpPr>
              <a:spLocks noChangeArrowheads="1"/>
            </p:cNvSpPr>
            <p:nvPr/>
          </p:nvSpPr>
          <p:spPr bwMode="auto">
            <a:xfrm>
              <a:off x="748284" y="1290031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4" name="Oval 5"/>
            <p:cNvSpPr>
              <a:spLocks noChangeArrowheads="1"/>
            </p:cNvSpPr>
            <p:nvPr/>
          </p:nvSpPr>
          <p:spPr bwMode="auto">
            <a:xfrm>
              <a:off x="782479" y="1327169"/>
              <a:ext cx="388300" cy="389188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sp>
        <p:nvSpPr>
          <p:cNvPr id="49" name="Rectangle 6" descr="library副本"/>
          <p:cNvSpPr>
            <a:spLocks noChangeArrowheads="1"/>
          </p:cNvSpPr>
          <p:nvPr/>
        </p:nvSpPr>
        <p:spPr bwMode="auto">
          <a:xfrm>
            <a:off x="4154488" y="1252538"/>
            <a:ext cx="2173287" cy="3368675"/>
          </a:xfrm>
          <a:prstGeom prst="rect">
            <a:avLst/>
          </a:prstGeom>
          <a:blipFill dpi="0" rotWithShape="1">
            <a:blip r:embed="rId3"/>
            <a:srcRect/>
            <a:stretch>
              <a:fillRect r="-4932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0" name="Rectangle 7"/>
          <p:cNvSpPr>
            <a:spLocks noChangeArrowheads="1"/>
          </p:cNvSpPr>
          <p:nvPr/>
        </p:nvSpPr>
        <p:spPr bwMode="auto">
          <a:xfrm>
            <a:off x="6327775" y="1252538"/>
            <a:ext cx="2176463" cy="3368675"/>
          </a:xfrm>
          <a:prstGeom prst="rect">
            <a:avLst/>
          </a:prstGeom>
          <a:solidFill>
            <a:srgbClr val="2FB6A8"/>
          </a:solidFill>
          <a:ln w="9525">
            <a:noFill/>
          </a:ln>
          <a:effectLst>
            <a:outerShdw blurRad="228600" dir="2700000" algn="tl" rotWithShape="0">
              <a:prstClr val="black">
                <a:alpha val="14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4000">
              <a:solidFill>
                <a:schemeClr val="lt1"/>
              </a:solidFill>
            </a:endParaRPr>
          </a:p>
        </p:txBody>
      </p:sp>
      <p:sp>
        <p:nvSpPr>
          <p:cNvPr id="52" name="Line 9"/>
          <p:cNvSpPr>
            <a:spLocks noChangeShapeType="1"/>
          </p:cNvSpPr>
          <p:nvPr/>
        </p:nvSpPr>
        <p:spPr bwMode="auto">
          <a:xfrm>
            <a:off x="787400" y="1844675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smtClean="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4" name="Line 11"/>
          <p:cNvSpPr>
            <a:spLocks noChangeShapeType="1"/>
          </p:cNvSpPr>
          <p:nvPr/>
        </p:nvSpPr>
        <p:spPr bwMode="auto">
          <a:xfrm>
            <a:off x="787400" y="2768600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6" name="Line 13"/>
          <p:cNvSpPr>
            <a:spLocks noChangeShapeType="1"/>
          </p:cNvSpPr>
          <p:nvPr/>
        </p:nvSpPr>
        <p:spPr bwMode="auto">
          <a:xfrm>
            <a:off x="787400" y="3694113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8" name="Line 15"/>
          <p:cNvSpPr>
            <a:spLocks noChangeShapeType="1"/>
          </p:cNvSpPr>
          <p:nvPr/>
        </p:nvSpPr>
        <p:spPr bwMode="auto">
          <a:xfrm>
            <a:off x="787400" y="4621213"/>
            <a:ext cx="2976563" cy="0"/>
          </a:xfrm>
          <a:prstGeom prst="line">
            <a:avLst/>
          </a:prstGeom>
          <a:noFill/>
          <a:ln w="6350" cmpd="sng">
            <a:solidFill>
              <a:schemeClr val="bg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59" name="Rectangle 16"/>
          <p:cNvSpPr>
            <a:spLocks noChangeArrowheads="1"/>
          </p:cNvSpPr>
          <p:nvPr/>
        </p:nvSpPr>
        <p:spPr bwMode="auto">
          <a:xfrm>
            <a:off x="1274763" y="1300163"/>
            <a:ext cx="2592387" cy="4893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zh-CN" altLang="en-US" sz="1000" dirty="0" smtClean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0" name="Rectangle 17"/>
          <p:cNvSpPr>
            <a:spLocks noChangeArrowheads="1"/>
          </p:cNvSpPr>
          <p:nvPr/>
        </p:nvSpPr>
        <p:spPr bwMode="auto">
          <a:xfrm>
            <a:off x="1274763" y="220821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ADD072"/>
                </a:solidFill>
                <a:latin typeface="Impact" panose="020B0806030902050204" pitchFamily="34" charset="0"/>
              </a:rPr>
              <a:t>TOPIC HEADER TWO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1" name="Rectangle 18"/>
          <p:cNvSpPr>
            <a:spLocks noChangeArrowheads="1"/>
          </p:cNvSpPr>
          <p:nvPr/>
        </p:nvSpPr>
        <p:spPr bwMode="auto">
          <a:xfrm>
            <a:off x="1274763" y="314166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F7BA3B"/>
                </a:solidFill>
                <a:latin typeface="Impact" panose="020B0806030902050204" pitchFamily="34" charset="0"/>
              </a:rPr>
              <a:t>TOPIC HEADER THREE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2" name="Rectangle 19"/>
          <p:cNvSpPr>
            <a:spLocks noChangeArrowheads="1"/>
          </p:cNvSpPr>
          <p:nvPr/>
        </p:nvSpPr>
        <p:spPr bwMode="auto">
          <a:xfrm>
            <a:off x="1274763" y="4068763"/>
            <a:ext cx="2592387" cy="4801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DA634F"/>
                </a:solidFill>
                <a:latin typeface="Impact" panose="020B0806030902050204" pitchFamily="34" charset="0"/>
              </a:rPr>
              <a:t>TOPIC HEADER FOUR</a:t>
            </a: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.</a:t>
            </a:r>
          </a:p>
        </p:txBody>
      </p:sp>
      <p:sp>
        <p:nvSpPr>
          <p:cNvPr id="63" name="Rectangle 20"/>
          <p:cNvSpPr>
            <a:spLocks noChangeArrowheads="1"/>
          </p:cNvSpPr>
          <p:nvPr/>
        </p:nvSpPr>
        <p:spPr bwMode="auto">
          <a:xfrm>
            <a:off x="6543675" y="2047875"/>
            <a:ext cx="1800225" cy="19205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WRITE YOUR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1200" b="1" dirty="0" smtClean="0">
                <a:solidFill>
                  <a:schemeClr val="bg1"/>
                </a:solidFill>
                <a:latin typeface="Arial" pitchFamily="34" charset="0"/>
              </a:rPr>
              <a:t>GREAT TITLE HERE</a:t>
            </a:r>
            <a:endParaRPr lang="zh-CN" altLang="en-US" sz="12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endParaRPr lang="zh-CN" altLang="en-US" sz="800" b="1" dirty="0" smtClean="0">
              <a:solidFill>
                <a:schemeClr val="bg1"/>
              </a:solidFill>
              <a:latin typeface="Arial" pitchFamily="34" charset="0"/>
            </a:endParaRPr>
          </a:p>
          <a:p>
            <a:pPr fontAlgn="base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</a:pP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We have many PowerPoint </a:t>
            </a:r>
            <a:r>
              <a:rPr lang="zh-CN" altLang="en-US" sz="800" dirty="0" smtClean="0">
                <a:solidFill>
                  <a:schemeClr val="bg1"/>
                </a:solidFill>
                <a:latin typeface="Arial" pitchFamily="34" charset="0"/>
              </a:rPr>
              <a:t>templates</a:t>
            </a:r>
            <a:r>
              <a:rPr lang="en-US" altLang="zh-CN" sz="800" dirty="0" smtClean="0">
                <a:solidFill>
                  <a:schemeClr val="bg1"/>
                </a:solidFill>
                <a:latin typeface="Arial" pitchFamily="34" charset="0"/>
              </a:rPr>
              <a:t> that has been specifically designed to help anyone that is stepping into the world of PowerPoint for the very first time. </a:t>
            </a:r>
            <a:endParaRPr lang="zh-CN" altLang="en-US" sz="800" dirty="0" smtClean="0">
              <a:solidFill>
                <a:schemeClr val="bg1"/>
              </a:solidFill>
              <a:latin typeface="Arial" pitchFamily="34" charset="0"/>
            </a:endParaRPr>
          </a:p>
        </p:txBody>
      </p:sp>
      <p:grpSp>
        <p:nvGrpSpPr>
          <p:cNvPr id="3" name="组合 2"/>
          <p:cNvGrpSpPr/>
          <p:nvPr/>
        </p:nvGrpSpPr>
        <p:grpSpPr>
          <a:xfrm>
            <a:off x="748284" y="2213956"/>
            <a:ext cx="462406" cy="463462"/>
            <a:chOff x="748284" y="2213956"/>
            <a:chExt cx="462406" cy="463462"/>
          </a:xfrm>
        </p:grpSpPr>
        <p:sp>
          <p:nvSpPr>
            <p:cNvPr id="87" name="Oval 5"/>
            <p:cNvSpPr>
              <a:spLocks noChangeArrowheads="1"/>
            </p:cNvSpPr>
            <p:nvPr/>
          </p:nvSpPr>
          <p:spPr bwMode="auto">
            <a:xfrm>
              <a:off x="748284" y="221395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6" name="Oval 5"/>
            <p:cNvSpPr>
              <a:spLocks noChangeArrowheads="1"/>
            </p:cNvSpPr>
            <p:nvPr/>
          </p:nvSpPr>
          <p:spPr bwMode="auto">
            <a:xfrm>
              <a:off x="782479" y="2251094"/>
              <a:ext cx="388300" cy="389188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748284" y="3134706"/>
            <a:ext cx="462406" cy="463462"/>
            <a:chOff x="748284" y="3134706"/>
            <a:chExt cx="462406" cy="463462"/>
          </a:xfrm>
        </p:grpSpPr>
        <p:sp>
          <p:nvSpPr>
            <p:cNvPr id="89" name="Oval 5"/>
            <p:cNvSpPr>
              <a:spLocks noChangeArrowheads="1"/>
            </p:cNvSpPr>
            <p:nvPr/>
          </p:nvSpPr>
          <p:spPr bwMode="auto">
            <a:xfrm>
              <a:off x="748284" y="313470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88" name="Oval 5"/>
            <p:cNvSpPr>
              <a:spLocks noChangeArrowheads="1"/>
            </p:cNvSpPr>
            <p:nvPr/>
          </p:nvSpPr>
          <p:spPr bwMode="auto">
            <a:xfrm>
              <a:off x="782479" y="3171844"/>
              <a:ext cx="388300" cy="389188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748284" y="4061806"/>
            <a:ext cx="462406" cy="463462"/>
            <a:chOff x="748284" y="4061806"/>
            <a:chExt cx="462406" cy="463462"/>
          </a:xfrm>
        </p:grpSpPr>
        <p:sp>
          <p:nvSpPr>
            <p:cNvPr id="91" name="Oval 5"/>
            <p:cNvSpPr>
              <a:spLocks noChangeArrowheads="1"/>
            </p:cNvSpPr>
            <p:nvPr/>
          </p:nvSpPr>
          <p:spPr bwMode="auto">
            <a:xfrm>
              <a:off x="748284" y="4061806"/>
              <a:ext cx="462406" cy="463462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90" name="Oval 5"/>
            <p:cNvSpPr>
              <a:spLocks noChangeArrowheads="1"/>
            </p:cNvSpPr>
            <p:nvPr/>
          </p:nvSpPr>
          <p:spPr bwMode="auto">
            <a:xfrm>
              <a:off x="782479" y="4098944"/>
              <a:ext cx="388300" cy="389188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chemeClr val="lt1"/>
                </a:solidFill>
              </a:endParaRPr>
            </a:p>
          </p:txBody>
        </p:sp>
      </p:grpSp>
      <p:grpSp>
        <p:nvGrpSpPr>
          <p:cNvPr id="64" name="Group 24"/>
          <p:cNvGrpSpPr>
            <a:grpSpLocks/>
          </p:cNvGrpSpPr>
          <p:nvPr/>
        </p:nvGrpSpPr>
        <p:grpSpPr bwMode="auto">
          <a:xfrm>
            <a:off x="912813" y="4214813"/>
            <a:ext cx="133350" cy="173037"/>
            <a:chOff x="0" y="0"/>
            <a:chExt cx="84" cy="109"/>
          </a:xfrm>
          <a:solidFill>
            <a:schemeClr val="bg1"/>
          </a:solidFill>
        </p:grpSpPr>
        <p:sp>
          <p:nvSpPr>
            <p:cNvPr id="65" name="Freeform 25"/>
            <p:cNvSpPr>
              <a:spLocks/>
            </p:cNvSpPr>
            <p:nvPr/>
          </p:nvSpPr>
          <p:spPr bwMode="auto">
            <a:xfrm>
              <a:off x="43" y="17"/>
              <a:ext cx="23" cy="23"/>
            </a:xfrm>
            <a:custGeom>
              <a:avLst/>
              <a:gdLst>
                <a:gd name="T0" fmla="*/ 23 w 23"/>
                <a:gd name="T1" fmla="*/ 23 h 23"/>
                <a:gd name="T2" fmla="*/ 0 w 23"/>
                <a:gd name="T3" fmla="*/ 23 h 23"/>
                <a:gd name="T4" fmla="*/ 0 w 23"/>
                <a:gd name="T5" fmla="*/ 0 h 23"/>
                <a:gd name="T6" fmla="*/ 4 w 23"/>
                <a:gd name="T7" fmla="*/ 0 h 23"/>
                <a:gd name="T8" fmla="*/ 4 w 23"/>
                <a:gd name="T9" fmla="*/ 19 h 23"/>
                <a:gd name="T10" fmla="*/ 23 w 23"/>
                <a:gd name="T11" fmla="*/ 19 h 23"/>
                <a:gd name="T12" fmla="*/ 23 w 23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3">
                  <a:moveTo>
                    <a:pt x="23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4" y="0"/>
                  </a:lnTo>
                  <a:lnTo>
                    <a:pt x="4" y="19"/>
                  </a:lnTo>
                  <a:lnTo>
                    <a:pt x="23" y="19"/>
                  </a:lnTo>
                  <a:lnTo>
                    <a:pt x="23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6" name="Freeform 26"/>
            <p:cNvSpPr>
              <a:spLocks noEditPoints="1"/>
            </p:cNvSpPr>
            <p:nvPr/>
          </p:nvSpPr>
          <p:spPr bwMode="auto">
            <a:xfrm>
              <a:off x="0" y="15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0 w 69"/>
                <a:gd name="T3" fmla="*/ 94 h 94"/>
                <a:gd name="T4" fmla="*/ 0 w 69"/>
                <a:gd name="T5" fmla="*/ 0 h 94"/>
                <a:gd name="T6" fmla="*/ 47 w 69"/>
                <a:gd name="T7" fmla="*/ 0 h 94"/>
                <a:gd name="T8" fmla="*/ 69 w 69"/>
                <a:gd name="T9" fmla="*/ 22 h 94"/>
                <a:gd name="T10" fmla="*/ 69 w 69"/>
                <a:gd name="T11" fmla="*/ 94 h 94"/>
                <a:gd name="T12" fmla="*/ 5 w 69"/>
                <a:gd name="T13" fmla="*/ 89 h 94"/>
                <a:gd name="T14" fmla="*/ 65 w 69"/>
                <a:gd name="T15" fmla="*/ 89 h 94"/>
                <a:gd name="T16" fmla="*/ 65 w 69"/>
                <a:gd name="T17" fmla="*/ 23 h 94"/>
                <a:gd name="T18" fmla="*/ 45 w 69"/>
                <a:gd name="T19" fmla="*/ 3 h 94"/>
                <a:gd name="T20" fmla="*/ 5 w 69"/>
                <a:gd name="T21" fmla="*/ 3 h 94"/>
                <a:gd name="T22" fmla="*/ 5 w 69"/>
                <a:gd name="T23" fmla="*/ 89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0" y="94"/>
                  </a:lnTo>
                  <a:lnTo>
                    <a:pt x="0" y="0"/>
                  </a:lnTo>
                  <a:lnTo>
                    <a:pt x="47" y="0"/>
                  </a:lnTo>
                  <a:lnTo>
                    <a:pt x="69" y="22"/>
                  </a:lnTo>
                  <a:lnTo>
                    <a:pt x="69" y="94"/>
                  </a:lnTo>
                  <a:close/>
                  <a:moveTo>
                    <a:pt x="5" y="89"/>
                  </a:moveTo>
                  <a:lnTo>
                    <a:pt x="65" y="89"/>
                  </a:lnTo>
                  <a:lnTo>
                    <a:pt x="65" y="23"/>
                  </a:lnTo>
                  <a:lnTo>
                    <a:pt x="45" y="3"/>
                  </a:lnTo>
                  <a:lnTo>
                    <a:pt x="5" y="3"/>
                  </a:lnTo>
                  <a:lnTo>
                    <a:pt x="5" y="8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7" name="Freeform 27"/>
            <p:cNvSpPr>
              <a:spLocks/>
            </p:cNvSpPr>
            <p:nvPr/>
          </p:nvSpPr>
          <p:spPr bwMode="auto">
            <a:xfrm>
              <a:off x="57" y="2"/>
              <a:ext cx="24" cy="23"/>
            </a:xfrm>
            <a:custGeom>
              <a:avLst/>
              <a:gdLst>
                <a:gd name="T0" fmla="*/ 24 w 24"/>
                <a:gd name="T1" fmla="*/ 23 h 23"/>
                <a:gd name="T2" fmla="*/ 0 w 24"/>
                <a:gd name="T3" fmla="*/ 23 h 23"/>
                <a:gd name="T4" fmla="*/ 0 w 24"/>
                <a:gd name="T5" fmla="*/ 0 h 23"/>
                <a:gd name="T6" fmla="*/ 5 w 24"/>
                <a:gd name="T7" fmla="*/ 0 h 23"/>
                <a:gd name="T8" fmla="*/ 5 w 24"/>
                <a:gd name="T9" fmla="*/ 19 h 23"/>
                <a:gd name="T10" fmla="*/ 24 w 24"/>
                <a:gd name="T11" fmla="*/ 19 h 23"/>
                <a:gd name="T12" fmla="*/ 24 w 24"/>
                <a:gd name="T13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23">
                  <a:moveTo>
                    <a:pt x="24" y="23"/>
                  </a:moveTo>
                  <a:lnTo>
                    <a:pt x="0" y="23"/>
                  </a:lnTo>
                  <a:lnTo>
                    <a:pt x="0" y="0"/>
                  </a:lnTo>
                  <a:lnTo>
                    <a:pt x="5" y="0"/>
                  </a:lnTo>
                  <a:lnTo>
                    <a:pt x="5" y="19"/>
                  </a:lnTo>
                  <a:lnTo>
                    <a:pt x="24" y="19"/>
                  </a:lnTo>
                  <a:lnTo>
                    <a:pt x="24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8" name="Freeform 28"/>
            <p:cNvSpPr>
              <a:spLocks/>
            </p:cNvSpPr>
            <p:nvPr/>
          </p:nvSpPr>
          <p:spPr bwMode="auto">
            <a:xfrm>
              <a:off x="15" y="0"/>
              <a:ext cx="69" cy="94"/>
            </a:xfrm>
            <a:custGeom>
              <a:avLst/>
              <a:gdLst>
                <a:gd name="T0" fmla="*/ 69 w 69"/>
                <a:gd name="T1" fmla="*/ 94 h 94"/>
                <a:gd name="T2" fmla="*/ 51 w 69"/>
                <a:gd name="T3" fmla="*/ 94 h 94"/>
                <a:gd name="T4" fmla="*/ 51 w 69"/>
                <a:gd name="T5" fmla="*/ 90 h 94"/>
                <a:gd name="T6" fmla="*/ 64 w 69"/>
                <a:gd name="T7" fmla="*/ 90 h 94"/>
                <a:gd name="T8" fmla="*/ 64 w 69"/>
                <a:gd name="T9" fmla="*/ 24 h 94"/>
                <a:gd name="T10" fmla="*/ 44 w 69"/>
                <a:gd name="T11" fmla="*/ 4 h 94"/>
                <a:gd name="T12" fmla="*/ 4 w 69"/>
                <a:gd name="T13" fmla="*/ 4 h 94"/>
                <a:gd name="T14" fmla="*/ 4 w 69"/>
                <a:gd name="T15" fmla="*/ 17 h 94"/>
                <a:gd name="T16" fmla="*/ 0 w 69"/>
                <a:gd name="T17" fmla="*/ 17 h 94"/>
                <a:gd name="T18" fmla="*/ 0 w 69"/>
                <a:gd name="T19" fmla="*/ 0 h 94"/>
                <a:gd name="T20" fmla="*/ 46 w 69"/>
                <a:gd name="T21" fmla="*/ 0 h 94"/>
                <a:gd name="T22" fmla="*/ 69 w 69"/>
                <a:gd name="T23" fmla="*/ 22 h 94"/>
                <a:gd name="T24" fmla="*/ 69 w 69"/>
                <a:gd name="T25" fmla="*/ 94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9" h="94">
                  <a:moveTo>
                    <a:pt x="69" y="94"/>
                  </a:moveTo>
                  <a:lnTo>
                    <a:pt x="51" y="94"/>
                  </a:lnTo>
                  <a:lnTo>
                    <a:pt x="51" y="90"/>
                  </a:lnTo>
                  <a:lnTo>
                    <a:pt x="64" y="90"/>
                  </a:lnTo>
                  <a:lnTo>
                    <a:pt x="64" y="24"/>
                  </a:lnTo>
                  <a:lnTo>
                    <a:pt x="44" y="4"/>
                  </a:lnTo>
                  <a:lnTo>
                    <a:pt x="4" y="4"/>
                  </a:lnTo>
                  <a:lnTo>
                    <a:pt x="4" y="17"/>
                  </a:lnTo>
                  <a:lnTo>
                    <a:pt x="0" y="17"/>
                  </a:lnTo>
                  <a:lnTo>
                    <a:pt x="0" y="0"/>
                  </a:lnTo>
                  <a:lnTo>
                    <a:pt x="46" y="0"/>
                  </a:lnTo>
                  <a:lnTo>
                    <a:pt x="69" y="22"/>
                  </a:lnTo>
                  <a:lnTo>
                    <a:pt x="69" y="9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69" name="Group 29"/>
          <p:cNvGrpSpPr>
            <a:grpSpLocks/>
          </p:cNvGrpSpPr>
          <p:nvPr/>
        </p:nvGrpSpPr>
        <p:grpSpPr bwMode="auto">
          <a:xfrm>
            <a:off x="890588" y="3297238"/>
            <a:ext cx="177800" cy="163512"/>
            <a:chOff x="0" y="0"/>
            <a:chExt cx="112" cy="103"/>
          </a:xfrm>
          <a:solidFill>
            <a:schemeClr val="bg1"/>
          </a:solidFill>
        </p:grpSpPr>
        <p:sp>
          <p:nvSpPr>
            <p:cNvPr id="70" name="Freeform 30"/>
            <p:cNvSpPr>
              <a:spLocks/>
            </p:cNvSpPr>
            <p:nvPr/>
          </p:nvSpPr>
          <p:spPr bwMode="auto">
            <a:xfrm>
              <a:off x="0" y="0"/>
              <a:ext cx="105" cy="103"/>
            </a:xfrm>
            <a:custGeom>
              <a:avLst/>
              <a:gdLst>
                <a:gd name="T0" fmla="*/ 89 w 177"/>
                <a:gd name="T1" fmla="*/ 176 h 176"/>
                <a:gd name="T2" fmla="*/ 27 w 177"/>
                <a:gd name="T3" fmla="*/ 151 h 176"/>
                <a:gd name="T4" fmla="*/ 0 w 177"/>
                <a:gd name="T5" fmla="*/ 89 h 176"/>
                <a:gd name="T6" fmla="*/ 26 w 177"/>
                <a:gd name="T7" fmla="*/ 26 h 176"/>
                <a:gd name="T8" fmla="*/ 88 w 177"/>
                <a:gd name="T9" fmla="*/ 0 h 176"/>
                <a:gd name="T10" fmla="*/ 89 w 177"/>
                <a:gd name="T11" fmla="*/ 0 h 176"/>
                <a:gd name="T12" fmla="*/ 177 w 177"/>
                <a:gd name="T13" fmla="*/ 88 h 176"/>
                <a:gd name="T14" fmla="*/ 171 w 177"/>
                <a:gd name="T15" fmla="*/ 88 h 176"/>
                <a:gd name="T16" fmla="*/ 89 w 177"/>
                <a:gd name="T17" fmla="*/ 6 h 176"/>
                <a:gd name="T18" fmla="*/ 88 w 177"/>
                <a:gd name="T19" fmla="*/ 6 h 176"/>
                <a:gd name="T20" fmla="*/ 30 w 177"/>
                <a:gd name="T21" fmla="*/ 30 h 176"/>
                <a:gd name="T22" fmla="*/ 6 w 177"/>
                <a:gd name="T23" fmla="*/ 89 h 176"/>
                <a:gd name="T24" fmla="*/ 31 w 177"/>
                <a:gd name="T25" fmla="*/ 147 h 176"/>
                <a:gd name="T26" fmla="*/ 89 w 177"/>
                <a:gd name="T27" fmla="*/ 170 h 176"/>
                <a:gd name="T28" fmla="*/ 89 w 177"/>
                <a:gd name="T29" fmla="*/ 170 h 176"/>
                <a:gd name="T30" fmla="*/ 155 w 177"/>
                <a:gd name="T31" fmla="*/ 136 h 176"/>
                <a:gd name="T32" fmla="*/ 160 w 177"/>
                <a:gd name="T33" fmla="*/ 139 h 176"/>
                <a:gd name="T34" fmla="*/ 89 w 177"/>
                <a:gd name="T35" fmla="*/ 176 h 176"/>
                <a:gd name="T36" fmla="*/ 89 w 177"/>
                <a:gd name="T37" fmla="*/ 176 h 1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7" h="176">
                  <a:moveTo>
                    <a:pt x="89" y="176"/>
                  </a:moveTo>
                  <a:cubicBezTo>
                    <a:pt x="65" y="176"/>
                    <a:pt x="43" y="167"/>
                    <a:pt x="27" y="151"/>
                  </a:cubicBezTo>
                  <a:cubicBezTo>
                    <a:pt x="10" y="134"/>
                    <a:pt x="0" y="112"/>
                    <a:pt x="0" y="89"/>
                  </a:cubicBezTo>
                  <a:cubicBezTo>
                    <a:pt x="0" y="65"/>
                    <a:pt x="9" y="43"/>
                    <a:pt x="26" y="26"/>
                  </a:cubicBezTo>
                  <a:cubicBezTo>
                    <a:pt x="42" y="9"/>
                    <a:pt x="64" y="0"/>
                    <a:pt x="88" y="0"/>
                  </a:cubicBezTo>
                  <a:cubicBezTo>
                    <a:pt x="88" y="0"/>
                    <a:pt x="88" y="0"/>
                    <a:pt x="89" y="0"/>
                  </a:cubicBezTo>
                  <a:cubicBezTo>
                    <a:pt x="137" y="0"/>
                    <a:pt x="176" y="39"/>
                    <a:pt x="177" y="88"/>
                  </a:cubicBezTo>
                  <a:cubicBezTo>
                    <a:pt x="171" y="88"/>
                    <a:pt x="171" y="88"/>
                    <a:pt x="171" y="88"/>
                  </a:cubicBezTo>
                  <a:cubicBezTo>
                    <a:pt x="170" y="43"/>
                    <a:pt x="134" y="6"/>
                    <a:pt x="89" y="6"/>
                  </a:cubicBezTo>
                  <a:cubicBezTo>
                    <a:pt x="88" y="6"/>
                    <a:pt x="88" y="6"/>
                    <a:pt x="88" y="6"/>
                  </a:cubicBezTo>
                  <a:cubicBezTo>
                    <a:pt x="66" y="6"/>
                    <a:pt x="46" y="15"/>
                    <a:pt x="30" y="30"/>
                  </a:cubicBezTo>
                  <a:cubicBezTo>
                    <a:pt x="15" y="46"/>
                    <a:pt x="6" y="67"/>
                    <a:pt x="6" y="89"/>
                  </a:cubicBezTo>
                  <a:cubicBezTo>
                    <a:pt x="7" y="111"/>
                    <a:pt x="15" y="131"/>
                    <a:pt x="31" y="147"/>
                  </a:cubicBezTo>
                  <a:cubicBezTo>
                    <a:pt x="46" y="162"/>
                    <a:pt x="67" y="170"/>
                    <a:pt x="89" y="170"/>
                  </a:cubicBezTo>
                  <a:cubicBezTo>
                    <a:pt x="89" y="170"/>
                    <a:pt x="89" y="170"/>
                    <a:pt x="89" y="170"/>
                  </a:cubicBezTo>
                  <a:cubicBezTo>
                    <a:pt x="115" y="170"/>
                    <a:pt x="140" y="157"/>
                    <a:pt x="155" y="136"/>
                  </a:cubicBezTo>
                  <a:cubicBezTo>
                    <a:pt x="160" y="139"/>
                    <a:pt x="160" y="139"/>
                    <a:pt x="160" y="139"/>
                  </a:cubicBezTo>
                  <a:cubicBezTo>
                    <a:pt x="144" y="162"/>
                    <a:pt x="117" y="176"/>
                    <a:pt x="89" y="176"/>
                  </a:cubicBezTo>
                  <a:cubicBezTo>
                    <a:pt x="89" y="176"/>
                    <a:pt x="89" y="176"/>
                    <a:pt x="89" y="1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1" name="Freeform 31"/>
            <p:cNvSpPr>
              <a:spLocks/>
            </p:cNvSpPr>
            <p:nvPr/>
          </p:nvSpPr>
          <p:spPr bwMode="auto">
            <a:xfrm>
              <a:off x="89" y="39"/>
              <a:ext cx="23" cy="20"/>
            </a:xfrm>
            <a:custGeom>
              <a:avLst/>
              <a:gdLst>
                <a:gd name="T0" fmla="*/ 0 w 23"/>
                <a:gd name="T1" fmla="*/ 0 h 20"/>
                <a:gd name="T2" fmla="*/ 12 w 23"/>
                <a:gd name="T3" fmla="*/ 20 h 20"/>
                <a:gd name="T4" fmla="*/ 23 w 23"/>
                <a:gd name="T5" fmla="*/ 0 h 20"/>
                <a:gd name="T6" fmla="*/ 0 w 23"/>
                <a:gd name="T7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lnTo>
                    <a:pt x="12" y="20"/>
                  </a:lnTo>
                  <a:lnTo>
                    <a:pt x="23" y="0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2" name="Freeform 32"/>
            <p:cNvSpPr>
              <a:spLocks noEditPoints="1"/>
            </p:cNvSpPr>
            <p:nvPr/>
          </p:nvSpPr>
          <p:spPr bwMode="auto">
            <a:xfrm>
              <a:off x="38" y="27"/>
              <a:ext cx="28" cy="24"/>
            </a:xfrm>
            <a:custGeom>
              <a:avLst/>
              <a:gdLst>
                <a:gd name="T0" fmla="*/ 0 w 47"/>
                <a:gd name="T1" fmla="*/ 41 h 41"/>
                <a:gd name="T2" fmla="*/ 0 w 47"/>
                <a:gd name="T3" fmla="*/ 24 h 41"/>
                <a:gd name="T4" fmla="*/ 23 w 47"/>
                <a:gd name="T5" fmla="*/ 0 h 41"/>
                <a:gd name="T6" fmla="*/ 47 w 47"/>
                <a:gd name="T7" fmla="*/ 24 h 41"/>
                <a:gd name="T8" fmla="*/ 47 w 47"/>
                <a:gd name="T9" fmla="*/ 40 h 41"/>
                <a:gd name="T10" fmla="*/ 0 w 47"/>
                <a:gd name="T11" fmla="*/ 41 h 41"/>
                <a:gd name="T12" fmla="*/ 23 w 47"/>
                <a:gd name="T13" fmla="*/ 6 h 41"/>
                <a:gd name="T14" fmla="*/ 6 w 47"/>
                <a:gd name="T15" fmla="*/ 24 h 41"/>
                <a:gd name="T16" fmla="*/ 6 w 47"/>
                <a:gd name="T17" fmla="*/ 35 h 41"/>
                <a:gd name="T18" fmla="*/ 41 w 47"/>
                <a:gd name="T19" fmla="*/ 34 h 41"/>
                <a:gd name="T20" fmla="*/ 41 w 47"/>
                <a:gd name="T21" fmla="*/ 24 h 41"/>
                <a:gd name="T22" fmla="*/ 23 w 47"/>
                <a:gd name="T23" fmla="*/ 6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7" h="41">
                  <a:moveTo>
                    <a:pt x="0" y="41"/>
                  </a:moveTo>
                  <a:cubicBezTo>
                    <a:pt x="0" y="24"/>
                    <a:pt x="0" y="24"/>
                    <a:pt x="0" y="24"/>
                  </a:cubicBezTo>
                  <a:cubicBezTo>
                    <a:pt x="0" y="11"/>
                    <a:pt x="10" y="0"/>
                    <a:pt x="23" y="0"/>
                  </a:cubicBezTo>
                  <a:cubicBezTo>
                    <a:pt x="36" y="0"/>
                    <a:pt x="47" y="11"/>
                    <a:pt x="47" y="24"/>
                  </a:cubicBezTo>
                  <a:cubicBezTo>
                    <a:pt x="47" y="40"/>
                    <a:pt x="47" y="40"/>
                    <a:pt x="47" y="40"/>
                  </a:cubicBezTo>
                  <a:lnTo>
                    <a:pt x="0" y="41"/>
                  </a:lnTo>
                  <a:close/>
                  <a:moveTo>
                    <a:pt x="23" y="6"/>
                  </a:moveTo>
                  <a:cubicBezTo>
                    <a:pt x="14" y="7"/>
                    <a:pt x="6" y="15"/>
                    <a:pt x="6" y="24"/>
                  </a:cubicBezTo>
                  <a:cubicBezTo>
                    <a:pt x="6" y="35"/>
                    <a:pt x="6" y="35"/>
                    <a:pt x="6" y="35"/>
                  </a:cubicBezTo>
                  <a:cubicBezTo>
                    <a:pt x="41" y="34"/>
                    <a:pt x="41" y="34"/>
                    <a:pt x="41" y="34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1" y="14"/>
                    <a:pt x="33" y="6"/>
                    <a:pt x="2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3" name="Freeform 33"/>
            <p:cNvSpPr>
              <a:spLocks noEditPoints="1"/>
            </p:cNvSpPr>
            <p:nvPr/>
          </p:nvSpPr>
          <p:spPr bwMode="auto">
            <a:xfrm>
              <a:off x="32" y="47"/>
              <a:ext cx="41" cy="30"/>
            </a:xfrm>
            <a:custGeom>
              <a:avLst/>
              <a:gdLst>
                <a:gd name="T0" fmla="*/ 4 w 68"/>
                <a:gd name="T1" fmla="*/ 52 h 52"/>
                <a:gd name="T2" fmla="*/ 4 w 68"/>
                <a:gd name="T3" fmla="*/ 52 h 52"/>
                <a:gd name="T4" fmla="*/ 0 w 68"/>
                <a:gd name="T5" fmla="*/ 48 h 52"/>
                <a:gd name="T6" fmla="*/ 0 w 68"/>
                <a:gd name="T7" fmla="*/ 5 h 52"/>
                <a:gd name="T8" fmla="*/ 4 w 68"/>
                <a:gd name="T9" fmla="*/ 1 h 52"/>
                <a:gd name="T10" fmla="*/ 63 w 68"/>
                <a:gd name="T11" fmla="*/ 0 h 52"/>
                <a:gd name="T12" fmla="*/ 67 w 68"/>
                <a:gd name="T13" fmla="*/ 5 h 52"/>
                <a:gd name="T14" fmla="*/ 68 w 68"/>
                <a:gd name="T15" fmla="*/ 48 h 52"/>
                <a:gd name="T16" fmla="*/ 66 w 68"/>
                <a:gd name="T17" fmla="*/ 51 h 52"/>
                <a:gd name="T18" fmla="*/ 63 w 68"/>
                <a:gd name="T19" fmla="*/ 52 h 52"/>
                <a:gd name="T20" fmla="*/ 4 w 68"/>
                <a:gd name="T21" fmla="*/ 52 h 52"/>
                <a:gd name="T22" fmla="*/ 6 w 68"/>
                <a:gd name="T23" fmla="*/ 7 h 52"/>
                <a:gd name="T24" fmla="*/ 6 w 68"/>
                <a:gd name="T25" fmla="*/ 46 h 52"/>
                <a:gd name="T26" fmla="*/ 62 w 68"/>
                <a:gd name="T27" fmla="*/ 46 h 52"/>
                <a:gd name="T28" fmla="*/ 61 w 68"/>
                <a:gd name="T29" fmla="*/ 6 h 52"/>
                <a:gd name="T30" fmla="*/ 6 w 68"/>
                <a:gd name="T31" fmla="*/ 7 h 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8" h="52">
                  <a:moveTo>
                    <a:pt x="4" y="52"/>
                  </a:moveTo>
                  <a:cubicBezTo>
                    <a:pt x="4" y="52"/>
                    <a:pt x="4" y="52"/>
                    <a:pt x="4" y="52"/>
                  </a:cubicBezTo>
                  <a:cubicBezTo>
                    <a:pt x="2" y="52"/>
                    <a:pt x="0" y="50"/>
                    <a:pt x="0" y="48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3"/>
                    <a:pt x="2" y="1"/>
                    <a:pt x="4" y="1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66" y="0"/>
                    <a:pt x="67" y="2"/>
                    <a:pt x="67" y="5"/>
                  </a:cubicBezTo>
                  <a:cubicBezTo>
                    <a:pt x="68" y="48"/>
                    <a:pt x="68" y="48"/>
                    <a:pt x="68" y="48"/>
                  </a:cubicBezTo>
                  <a:cubicBezTo>
                    <a:pt x="68" y="49"/>
                    <a:pt x="67" y="50"/>
                    <a:pt x="66" y="51"/>
                  </a:cubicBezTo>
                  <a:cubicBezTo>
                    <a:pt x="66" y="51"/>
                    <a:pt x="65" y="52"/>
                    <a:pt x="63" y="52"/>
                  </a:cubicBezTo>
                  <a:lnTo>
                    <a:pt x="4" y="52"/>
                  </a:lnTo>
                  <a:close/>
                  <a:moveTo>
                    <a:pt x="6" y="7"/>
                  </a:moveTo>
                  <a:cubicBezTo>
                    <a:pt x="6" y="46"/>
                    <a:pt x="6" y="46"/>
                    <a:pt x="6" y="46"/>
                  </a:cubicBezTo>
                  <a:cubicBezTo>
                    <a:pt x="62" y="46"/>
                    <a:pt x="62" y="46"/>
                    <a:pt x="62" y="46"/>
                  </a:cubicBezTo>
                  <a:cubicBezTo>
                    <a:pt x="61" y="6"/>
                    <a:pt x="61" y="6"/>
                    <a:pt x="61" y="6"/>
                  </a:cubicBezTo>
                  <a:lnTo>
                    <a:pt x="6" y="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74" name="Group 34"/>
          <p:cNvGrpSpPr>
            <a:grpSpLocks/>
          </p:cNvGrpSpPr>
          <p:nvPr/>
        </p:nvGrpSpPr>
        <p:grpSpPr bwMode="auto">
          <a:xfrm>
            <a:off x="896938" y="1438275"/>
            <a:ext cx="165100" cy="173038"/>
            <a:chOff x="0" y="0"/>
            <a:chExt cx="104" cy="109"/>
          </a:xfrm>
          <a:solidFill>
            <a:schemeClr val="bg1"/>
          </a:solidFill>
        </p:grpSpPr>
        <p:sp>
          <p:nvSpPr>
            <p:cNvPr id="75" name="Freeform 35"/>
            <p:cNvSpPr>
              <a:spLocks/>
            </p:cNvSpPr>
            <p:nvPr/>
          </p:nvSpPr>
          <p:spPr bwMode="auto">
            <a:xfrm>
              <a:off x="15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2" y="6"/>
                    <a:pt x="10" y="6"/>
                  </a:cubicBezTo>
                  <a:cubicBezTo>
                    <a:pt x="7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4" y="0"/>
                    <a:pt x="10" y="0"/>
                  </a:cubicBezTo>
                  <a:cubicBezTo>
                    <a:pt x="15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6" name="Freeform 36"/>
            <p:cNvSpPr>
              <a:spLocks/>
            </p:cNvSpPr>
            <p:nvPr/>
          </p:nvSpPr>
          <p:spPr bwMode="auto">
            <a:xfrm>
              <a:off x="78" y="0"/>
              <a:ext cx="11" cy="11"/>
            </a:xfrm>
            <a:custGeom>
              <a:avLst/>
              <a:gdLst>
                <a:gd name="T0" fmla="*/ 20 w 20"/>
                <a:gd name="T1" fmla="*/ 19 h 19"/>
                <a:gd name="T2" fmla="*/ 14 w 20"/>
                <a:gd name="T3" fmla="*/ 19 h 19"/>
                <a:gd name="T4" fmla="*/ 14 w 20"/>
                <a:gd name="T5" fmla="*/ 10 h 19"/>
                <a:gd name="T6" fmla="*/ 10 w 20"/>
                <a:gd name="T7" fmla="*/ 6 h 19"/>
                <a:gd name="T8" fmla="*/ 6 w 20"/>
                <a:gd name="T9" fmla="*/ 10 h 19"/>
                <a:gd name="T10" fmla="*/ 6 w 20"/>
                <a:gd name="T11" fmla="*/ 19 h 19"/>
                <a:gd name="T12" fmla="*/ 0 w 20"/>
                <a:gd name="T13" fmla="*/ 19 h 19"/>
                <a:gd name="T14" fmla="*/ 0 w 20"/>
                <a:gd name="T15" fmla="*/ 10 h 19"/>
                <a:gd name="T16" fmla="*/ 10 w 20"/>
                <a:gd name="T17" fmla="*/ 0 h 19"/>
                <a:gd name="T18" fmla="*/ 20 w 20"/>
                <a:gd name="T19" fmla="*/ 10 h 19"/>
                <a:gd name="T20" fmla="*/ 20 w 20"/>
                <a:gd name="T2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9">
                  <a:moveTo>
                    <a:pt x="20" y="19"/>
                  </a:moveTo>
                  <a:cubicBezTo>
                    <a:pt x="14" y="19"/>
                    <a:pt x="14" y="19"/>
                    <a:pt x="14" y="19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4" y="8"/>
                    <a:pt x="13" y="6"/>
                    <a:pt x="10" y="6"/>
                  </a:cubicBezTo>
                  <a:cubicBezTo>
                    <a:pt x="8" y="6"/>
                    <a:pt x="6" y="8"/>
                    <a:pt x="6" y="10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5"/>
                    <a:pt x="5" y="0"/>
                    <a:pt x="10" y="0"/>
                  </a:cubicBezTo>
                  <a:cubicBezTo>
                    <a:pt x="16" y="0"/>
                    <a:pt x="20" y="5"/>
                    <a:pt x="20" y="10"/>
                  </a:cubicBezTo>
                  <a:lnTo>
                    <a:pt x="20" y="1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7" name="Freeform 37"/>
            <p:cNvSpPr>
              <a:spLocks noEditPoints="1"/>
            </p:cNvSpPr>
            <p:nvPr/>
          </p:nvSpPr>
          <p:spPr bwMode="auto">
            <a:xfrm>
              <a:off x="0" y="9"/>
              <a:ext cx="104" cy="100"/>
            </a:xfrm>
            <a:custGeom>
              <a:avLst/>
              <a:gdLst>
                <a:gd name="T0" fmla="*/ 164 w 174"/>
                <a:gd name="T1" fmla="*/ 170 h 170"/>
                <a:gd name="T2" fmla="*/ 10 w 174"/>
                <a:gd name="T3" fmla="*/ 170 h 170"/>
                <a:gd name="T4" fmla="*/ 0 w 174"/>
                <a:gd name="T5" fmla="*/ 160 h 170"/>
                <a:gd name="T6" fmla="*/ 0 w 174"/>
                <a:gd name="T7" fmla="*/ 10 h 170"/>
                <a:gd name="T8" fmla="*/ 10 w 174"/>
                <a:gd name="T9" fmla="*/ 0 h 170"/>
                <a:gd name="T10" fmla="*/ 30 w 174"/>
                <a:gd name="T11" fmla="*/ 0 h 170"/>
                <a:gd name="T12" fmla="*/ 30 w 174"/>
                <a:gd name="T13" fmla="*/ 14 h 170"/>
                <a:gd name="T14" fmla="*/ 34 w 174"/>
                <a:gd name="T15" fmla="*/ 18 h 170"/>
                <a:gd name="T16" fmla="*/ 38 w 174"/>
                <a:gd name="T17" fmla="*/ 14 h 170"/>
                <a:gd name="T18" fmla="*/ 38 w 174"/>
                <a:gd name="T19" fmla="*/ 0 h 170"/>
                <a:gd name="T20" fmla="*/ 136 w 174"/>
                <a:gd name="T21" fmla="*/ 0 h 170"/>
                <a:gd name="T22" fmla="*/ 136 w 174"/>
                <a:gd name="T23" fmla="*/ 14 h 170"/>
                <a:gd name="T24" fmla="*/ 140 w 174"/>
                <a:gd name="T25" fmla="*/ 18 h 170"/>
                <a:gd name="T26" fmla="*/ 144 w 174"/>
                <a:gd name="T27" fmla="*/ 14 h 170"/>
                <a:gd name="T28" fmla="*/ 144 w 174"/>
                <a:gd name="T29" fmla="*/ 0 h 170"/>
                <a:gd name="T30" fmla="*/ 164 w 174"/>
                <a:gd name="T31" fmla="*/ 0 h 170"/>
                <a:gd name="T32" fmla="*/ 174 w 174"/>
                <a:gd name="T33" fmla="*/ 10 h 170"/>
                <a:gd name="T34" fmla="*/ 174 w 174"/>
                <a:gd name="T35" fmla="*/ 160 h 170"/>
                <a:gd name="T36" fmla="*/ 164 w 174"/>
                <a:gd name="T37" fmla="*/ 170 h 170"/>
                <a:gd name="T38" fmla="*/ 10 w 174"/>
                <a:gd name="T39" fmla="*/ 6 h 170"/>
                <a:gd name="T40" fmla="*/ 6 w 174"/>
                <a:gd name="T41" fmla="*/ 10 h 170"/>
                <a:gd name="T42" fmla="*/ 6 w 174"/>
                <a:gd name="T43" fmla="*/ 160 h 170"/>
                <a:gd name="T44" fmla="*/ 10 w 174"/>
                <a:gd name="T45" fmla="*/ 164 h 170"/>
                <a:gd name="T46" fmla="*/ 164 w 174"/>
                <a:gd name="T47" fmla="*/ 164 h 170"/>
                <a:gd name="T48" fmla="*/ 168 w 174"/>
                <a:gd name="T49" fmla="*/ 160 h 170"/>
                <a:gd name="T50" fmla="*/ 168 w 174"/>
                <a:gd name="T51" fmla="*/ 10 h 170"/>
                <a:gd name="T52" fmla="*/ 164 w 174"/>
                <a:gd name="T53" fmla="*/ 6 h 170"/>
                <a:gd name="T54" fmla="*/ 150 w 174"/>
                <a:gd name="T55" fmla="*/ 6 h 170"/>
                <a:gd name="T56" fmla="*/ 150 w 174"/>
                <a:gd name="T57" fmla="*/ 14 h 170"/>
                <a:gd name="T58" fmla="*/ 140 w 174"/>
                <a:gd name="T59" fmla="*/ 24 h 170"/>
                <a:gd name="T60" fmla="*/ 130 w 174"/>
                <a:gd name="T61" fmla="*/ 14 h 170"/>
                <a:gd name="T62" fmla="*/ 130 w 174"/>
                <a:gd name="T63" fmla="*/ 6 h 170"/>
                <a:gd name="T64" fmla="*/ 44 w 174"/>
                <a:gd name="T65" fmla="*/ 6 h 170"/>
                <a:gd name="T66" fmla="*/ 44 w 174"/>
                <a:gd name="T67" fmla="*/ 14 h 170"/>
                <a:gd name="T68" fmla="*/ 34 w 174"/>
                <a:gd name="T69" fmla="*/ 24 h 170"/>
                <a:gd name="T70" fmla="*/ 24 w 174"/>
                <a:gd name="T71" fmla="*/ 14 h 170"/>
                <a:gd name="T72" fmla="*/ 24 w 174"/>
                <a:gd name="T73" fmla="*/ 6 h 170"/>
                <a:gd name="T74" fmla="*/ 10 w 174"/>
                <a:gd name="T75" fmla="*/ 6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174" h="170">
                  <a:moveTo>
                    <a:pt x="164" y="170"/>
                  </a:moveTo>
                  <a:cubicBezTo>
                    <a:pt x="10" y="170"/>
                    <a:pt x="10" y="170"/>
                    <a:pt x="10" y="170"/>
                  </a:cubicBezTo>
                  <a:cubicBezTo>
                    <a:pt x="5" y="170"/>
                    <a:pt x="0" y="165"/>
                    <a:pt x="0" y="160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0" y="4"/>
                    <a:pt x="5" y="0"/>
                    <a:pt x="10" y="0"/>
                  </a:cubicBezTo>
                  <a:cubicBezTo>
                    <a:pt x="30" y="0"/>
                    <a:pt x="30" y="0"/>
                    <a:pt x="30" y="0"/>
                  </a:cubicBezTo>
                  <a:cubicBezTo>
                    <a:pt x="30" y="14"/>
                    <a:pt x="30" y="14"/>
                    <a:pt x="30" y="14"/>
                  </a:cubicBezTo>
                  <a:cubicBezTo>
                    <a:pt x="30" y="16"/>
                    <a:pt x="31" y="18"/>
                    <a:pt x="34" y="18"/>
                  </a:cubicBezTo>
                  <a:cubicBezTo>
                    <a:pt x="36" y="18"/>
                    <a:pt x="38" y="16"/>
                    <a:pt x="38" y="14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136" y="0"/>
                    <a:pt x="136" y="0"/>
                    <a:pt x="136" y="0"/>
                  </a:cubicBezTo>
                  <a:cubicBezTo>
                    <a:pt x="136" y="14"/>
                    <a:pt x="136" y="14"/>
                    <a:pt x="136" y="14"/>
                  </a:cubicBezTo>
                  <a:cubicBezTo>
                    <a:pt x="136" y="16"/>
                    <a:pt x="138" y="18"/>
                    <a:pt x="140" y="18"/>
                  </a:cubicBezTo>
                  <a:cubicBezTo>
                    <a:pt x="143" y="18"/>
                    <a:pt x="144" y="16"/>
                    <a:pt x="144" y="14"/>
                  </a:cubicBezTo>
                  <a:cubicBezTo>
                    <a:pt x="144" y="0"/>
                    <a:pt x="144" y="0"/>
                    <a:pt x="144" y="0"/>
                  </a:cubicBezTo>
                  <a:cubicBezTo>
                    <a:pt x="164" y="0"/>
                    <a:pt x="164" y="0"/>
                    <a:pt x="164" y="0"/>
                  </a:cubicBezTo>
                  <a:cubicBezTo>
                    <a:pt x="169" y="0"/>
                    <a:pt x="174" y="4"/>
                    <a:pt x="174" y="10"/>
                  </a:cubicBezTo>
                  <a:cubicBezTo>
                    <a:pt x="174" y="160"/>
                    <a:pt x="174" y="160"/>
                    <a:pt x="174" y="160"/>
                  </a:cubicBezTo>
                  <a:cubicBezTo>
                    <a:pt x="174" y="165"/>
                    <a:pt x="169" y="170"/>
                    <a:pt x="164" y="170"/>
                  </a:cubicBezTo>
                  <a:close/>
                  <a:moveTo>
                    <a:pt x="10" y="6"/>
                  </a:moveTo>
                  <a:cubicBezTo>
                    <a:pt x="8" y="6"/>
                    <a:pt x="6" y="8"/>
                    <a:pt x="6" y="10"/>
                  </a:cubicBezTo>
                  <a:cubicBezTo>
                    <a:pt x="6" y="160"/>
                    <a:pt x="6" y="160"/>
                    <a:pt x="6" y="160"/>
                  </a:cubicBezTo>
                  <a:cubicBezTo>
                    <a:pt x="6" y="162"/>
                    <a:pt x="8" y="164"/>
                    <a:pt x="10" y="164"/>
                  </a:cubicBezTo>
                  <a:cubicBezTo>
                    <a:pt x="164" y="164"/>
                    <a:pt x="164" y="164"/>
                    <a:pt x="164" y="164"/>
                  </a:cubicBezTo>
                  <a:cubicBezTo>
                    <a:pt x="166" y="164"/>
                    <a:pt x="168" y="162"/>
                    <a:pt x="168" y="160"/>
                  </a:cubicBezTo>
                  <a:cubicBezTo>
                    <a:pt x="168" y="10"/>
                    <a:pt x="168" y="10"/>
                    <a:pt x="168" y="10"/>
                  </a:cubicBezTo>
                  <a:cubicBezTo>
                    <a:pt x="168" y="8"/>
                    <a:pt x="166" y="6"/>
                    <a:pt x="164" y="6"/>
                  </a:cubicBezTo>
                  <a:cubicBezTo>
                    <a:pt x="150" y="6"/>
                    <a:pt x="150" y="6"/>
                    <a:pt x="150" y="6"/>
                  </a:cubicBezTo>
                  <a:cubicBezTo>
                    <a:pt x="150" y="14"/>
                    <a:pt x="150" y="14"/>
                    <a:pt x="150" y="14"/>
                  </a:cubicBezTo>
                  <a:cubicBezTo>
                    <a:pt x="150" y="19"/>
                    <a:pt x="146" y="24"/>
                    <a:pt x="140" y="24"/>
                  </a:cubicBezTo>
                  <a:cubicBezTo>
                    <a:pt x="135" y="24"/>
                    <a:pt x="130" y="19"/>
                    <a:pt x="130" y="14"/>
                  </a:cubicBezTo>
                  <a:cubicBezTo>
                    <a:pt x="130" y="6"/>
                    <a:pt x="130" y="6"/>
                    <a:pt x="130" y="6"/>
                  </a:cubicBezTo>
                  <a:cubicBezTo>
                    <a:pt x="44" y="6"/>
                    <a:pt x="44" y="6"/>
                    <a:pt x="44" y="6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4" y="19"/>
                    <a:pt x="39" y="24"/>
                    <a:pt x="34" y="24"/>
                  </a:cubicBezTo>
                  <a:cubicBezTo>
                    <a:pt x="28" y="24"/>
                    <a:pt x="24" y="19"/>
                    <a:pt x="24" y="14"/>
                  </a:cubicBezTo>
                  <a:cubicBezTo>
                    <a:pt x="24" y="6"/>
                    <a:pt x="24" y="6"/>
                    <a:pt x="24" y="6"/>
                  </a:cubicBezTo>
                  <a:lnTo>
                    <a:pt x="10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8" name="Freeform 38"/>
            <p:cNvSpPr>
              <a:spLocks/>
            </p:cNvSpPr>
            <p:nvPr/>
          </p:nvSpPr>
          <p:spPr bwMode="auto">
            <a:xfrm>
              <a:off x="78" y="11"/>
              <a:ext cx="11" cy="12"/>
            </a:xfrm>
            <a:custGeom>
              <a:avLst/>
              <a:gdLst>
                <a:gd name="T0" fmla="*/ 10 w 20"/>
                <a:gd name="T1" fmla="*/ 21 h 21"/>
                <a:gd name="T2" fmla="*/ 0 w 20"/>
                <a:gd name="T3" fmla="*/ 11 h 21"/>
                <a:gd name="T4" fmla="*/ 0 w 20"/>
                <a:gd name="T5" fmla="*/ 0 h 21"/>
                <a:gd name="T6" fmla="*/ 6 w 20"/>
                <a:gd name="T7" fmla="*/ 0 h 21"/>
                <a:gd name="T8" fmla="*/ 6 w 20"/>
                <a:gd name="T9" fmla="*/ 11 h 21"/>
                <a:gd name="T10" fmla="*/ 10 w 20"/>
                <a:gd name="T11" fmla="*/ 15 h 21"/>
                <a:gd name="T12" fmla="*/ 14 w 20"/>
                <a:gd name="T13" fmla="*/ 11 h 21"/>
                <a:gd name="T14" fmla="*/ 14 w 20"/>
                <a:gd name="T15" fmla="*/ 0 h 21"/>
                <a:gd name="T16" fmla="*/ 20 w 20"/>
                <a:gd name="T17" fmla="*/ 0 h 21"/>
                <a:gd name="T18" fmla="*/ 20 w 20"/>
                <a:gd name="T19" fmla="*/ 11 h 21"/>
                <a:gd name="T20" fmla="*/ 10 w 20"/>
                <a:gd name="T21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21">
                  <a:moveTo>
                    <a:pt x="10" y="21"/>
                  </a:moveTo>
                  <a:cubicBezTo>
                    <a:pt x="5" y="21"/>
                    <a:pt x="0" y="16"/>
                    <a:pt x="0" y="1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3"/>
                    <a:pt x="8" y="15"/>
                    <a:pt x="10" y="15"/>
                  </a:cubicBezTo>
                  <a:cubicBezTo>
                    <a:pt x="13" y="15"/>
                    <a:pt x="14" y="13"/>
                    <a:pt x="14" y="11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0" y="16"/>
                    <a:pt x="16" y="21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9" name="Rectangle 39"/>
            <p:cNvSpPr>
              <a:spLocks noChangeArrowheads="1"/>
            </p:cNvSpPr>
            <p:nvPr/>
          </p:nvSpPr>
          <p:spPr bwMode="auto">
            <a:xfrm>
              <a:off x="2" y="32"/>
              <a:ext cx="100" cy="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grpSp>
        <p:nvGrpSpPr>
          <p:cNvPr id="80" name="Group 40"/>
          <p:cNvGrpSpPr>
            <a:grpSpLocks/>
          </p:cNvGrpSpPr>
          <p:nvPr/>
        </p:nvGrpSpPr>
        <p:grpSpPr bwMode="auto">
          <a:xfrm>
            <a:off x="892175" y="2373313"/>
            <a:ext cx="174625" cy="168275"/>
            <a:chOff x="0" y="0"/>
            <a:chExt cx="110" cy="106"/>
          </a:xfrm>
          <a:solidFill>
            <a:schemeClr val="bg1"/>
          </a:solidFill>
        </p:grpSpPr>
        <p:sp>
          <p:nvSpPr>
            <p:cNvPr id="81" name="Freeform 41"/>
            <p:cNvSpPr>
              <a:spLocks/>
            </p:cNvSpPr>
            <p:nvPr/>
          </p:nvSpPr>
          <p:spPr bwMode="auto">
            <a:xfrm>
              <a:off x="0" y="0"/>
              <a:ext cx="110" cy="69"/>
            </a:xfrm>
            <a:custGeom>
              <a:avLst/>
              <a:gdLst>
                <a:gd name="T0" fmla="*/ 157 w 186"/>
                <a:gd name="T1" fmla="*/ 118 h 118"/>
                <a:gd name="T2" fmla="*/ 103 w 186"/>
                <a:gd name="T3" fmla="*/ 118 h 118"/>
                <a:gd name="T4" fmla="*/ 103 w 186"/>
                <a:gd name="T5" fmla="*/ 113 h 118"/>
                <a:gd name="T6" fmla="*/ 157 w 186"/>
                <a:gd name="T7" fmla="*/ 113 h 118"/>
                <a:gd name="T8" fmla="*/ 180 w 186"/>
                <a:gd name="T9" fmla="*/ 89 h 118"/>
                <a:gd name="T10" fmla="*/ 158 w 186"/>
                <a:gd name="T11" fmla="*/ 66 h 118"/>
                <a:gd name="T12" fmla="*/ 153 w 186"/>
                <a:gd name="T13" fmla="*/ 66 h 118"/>
                <a:gd name="T14" fmla="*/ 155 w 186"/>
                <a:gd name="T15" fmla="*/ 62 h 118"/>
                <a:gd name="T16" fmla="*/ 159 w 186"/>
                <a:gd name="T17" fmla="*/ 44 h 118"/>
                <a:gd name="T18" fmla="*/ 121 w 186"/>
                <a:gd name="T19" fmla="*/ 6 h 118"/>
                <a:gd name="T20" fmla="*/ 89 w 186"/>
                <a:gd name="T21" fmla="*/ 22 h 118"/>
                <a:gd name="T22" fmla="*/ 87 w 186"/>
                <a:gd name="T23" fmla="*/ 24 h 118"/>
                <a:gd name="T24" fmla="*/ 85 w 186"/>
                <a:gd name="T25" fmla="*/ 22 h 118"/>
                <a:gd name="T26" fmla="*/ 69 w 186"/>
                <a:gd name="T27" fmla="*/ 15 h 118"/>
                <a:gd name="T28" fmla="*/ 47 w 186"/>
                <a:gd name="T29" fmla="*/ 36 h 118"/>
                <a:gd name="T30" fmla="*/ 47 w 186"/>
                <a:gd name="T31" fmla="*/ 39 h 118"/>
                <a:gd name="T32" fmla="*/ 43 w 186"/>
                <a:gd name="T33" fmla="*/ 39 h 118"/>
                <a:gd name="T34" fmla="*/ 6 w 186"/>
                <a:gd name="T35" fmla="*/ 76 h 118"/>
                <a:gd name="T36" fmla="*/ 42 w 186"/>
                <a:gd name="T37" fmla="*/ 113 h 118"/>
                <a:gd name="T38" fmla="*/ 42 w 186"/>
                <a:gd name="T39" fmla="*/ 113 h 118"/>
                <a:gd name="T40" fmla="*/ 83 w 186"/>
                <a:gd name="T41" fmla="*/ 113 h 118"/>
                <a:gd name="T42" fmla="*/ 83 w 186"/>
                <a:gd name="T43" fmla="*/ 118 h 118"/>
                <a:gd name="T44" fmla="*/ 38 w 186"/>
                <a:gd name="T45" fmla="*/ 118 h 118"/>
                <a:gd name="T46" fmla="*/ 0 w 186"/>
                <a:gd name="T47" fmla="*/ 76 h 118"/>
                <a:gd name="T48" fmla="*/ 42 w 186"/>
                <a:gd name="T49" fmla="*/ 33 h 118"/>
                <a:gd name="T50" fmla="*/ 69 w 186"/>
                <a:gd name="T51" fmla="*/ 10 h 118"/>
                <a:gd name="T52" fmla="*/ 86 w 186"/>
                <a:gd name="T53" fmla="*/ 15 h 118"/>
                <a:gd name="T54" fmla="*/ 121 w 186"/>
                <a:gd name="T55" fmla="*/ 0 h 118"/>
                <a:gd name="T56" fmla="*/ 165 w 186"/>
                <a:gd name="T57" fmla="*/ 44 h 118"/>
                <a:gd name="T58" fmla="*/ 162 w 186"/>
                <a:gd name="T59" fmla="*/ 61 h 118"/>
                <a:gd name="T60" fmla="*/ 186 w 186"/>
                <a:gd name="T61" fmla="*/ 89 h 118"/>
                <a:gd name="T62" fmla="*/ 157 w 186"/>
                <a:gd name="T63" fmla="*/ 118 h 1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86" h="118">
                  <a:moveTo>
                    <a:pt x="157" y="118"/>
                  </a:moveTo>
                  <a:cubicBezTo>
                    <a:pt x="103" y="118"/>
                    <a:pt x="103" y="118"/>
                    <a:pt x="103" y="118"/>
                  </a:cubicBezTo>
                  <a:cubicBezTo>
                    <a:pt x="103" y="113"/>
                    <a:pt x="103" y="113"/>
                    <a:pt x="103" y="113"/>
                  </a:cubicBezTo>
                  <a:cubicBezTo>
                    <a:pt x="157" y="113"/>
                    <a:pt x="157" y="113"/>
                    <a:pt x="157" y="113"/>
                  </a:cubicBezTo>
                  <a:cubicBezTo>
                    <a:pt x="170" y="113"/>
                    <a:pt x="180" y="102"/>
                    <a:pt x="180" y="89"/>
                  </a:cubicBezTo>
                  <a:cubicBezTo>
                    <a:pt x="180" y="77"/>
                    <a:pt x="170" y="67"/>
                    <a:pt x="158" y="66"/>
                  </a:cubicBezTo>
                  <a:cubicBezTo>
                    <a:pt x="153" y="66"/>
                    <a:pt x="153" y="66"/>
                    <a:pt x="153" y="66"/>
                  </a:cubicBezTo>
                  <a:cubicBezTo>
                    <a:pt x="155" y="62"/>
                    <a:pt x="155" y="62"/>
                    <a:pt x="155" y="62"/>
                  </a:cubicBezTo>
                  <a:cubicBezTo>
                    <a:pt x="158" y="56"/>
                    <a:pt x="159" y="51"/>
                    <a:pt x="159" y="44"/>
                  </a:cubicBezTo>
                  <a:cubicBezTo>
                    <a:pt x="159" y="23"/>
                    <a:pt x="142" y="6"/>
                    <a:pt x="121" y="6"/>
                  </a:cubicBezTo>
                  <a:cubicBezTo>
                    <a:pt x="108" y="6"/>
                    <a:pt x="97" y="12"/>
                    <a:pt x="89" y="22"/>
                  </a:cubicBezTo>
                  <a:cubicBezTo>
                    <a:pt x="87" y="24"/>
                    <a:pt x="87" y="24"/>
                    <a:pt x="87" y="24"/>
                  </a:cubicBezTo>
                  <a:cubicBezTo>
                    <a:pt x="85" y="22"/>
                    <a:pt x="85" y="22"/>
                    <a:pt x="85" y="22"/>
                  </a:cubicBezTo>
                  <a:cubicBezTo>
                    <a:pt x="81" y="18"/>
                    <a:pt x="75" y="15"/>
                    <a:pt x="69" y="15"/>
                  </a:cubicBezTo>
                  <a:cubicBezTo>
                    <a:pt x="58" y="15"/>
                    <a:pt x="48" y="25"/>
                    <a:pt x="47" y="36"/>
                  </a:cubicBezTo>
                  <a:cubicBezTo>
                    <a:pt x="47" y="39"/>
                    <a:pt x="47" y="39"/>
                    <a:pt x="47" y="39"/>
                  </a:cubicBezTo>
                  <a:cubicBezTo>
                    <a:pt x="43" y="39"/>
                    <a:pt x="43" y="39"/>
                    <a:pt x="43" y="39"/>
                  </a:cubicBezTo>
                  <a:cubicBezTo>
                    <a:pt x="23" y="39"/>
                    <a:pt x="6" y="55"/>
                    <a:pt x="6" y="76"/>
                  </a:cubicBezTo>
                  <a:cubicBezTo>
                    <a:pt x="6" y="96"/>
                    <a:pt x="22" y="112"/>
                    <a:pt x="42" y="113"/>
                  </a:cubicBezTo>
                  <a:cubicBezTo>
                    <a:pt x="42" y="113"/>
                    <a:pt x="42" y="113"/>
                    <a:pt x="42" y="113"/>
                  </a:cubicBezTo>
                  <a:cubicBezTo>
                    <a:pt x="83" y="113"/>
                    <a:pt x="83" y="113"/>
                    <a:pt x="83" y="113"/>
                  </a:cubicBezTo>
                  <a:cubicBezTo>
                    <a:pt x="83" y="118"/>
                    <a:pt x="83" y="118"/>
                    <a:pt x="83" y="118"/>
                  </a:cubicBezTo>
                  <a:cubicBezTo>
                    <a:pt x="38" y="118"/>
                    <a:pt x="38" y="118"/>
                    <a:pt x="38" y="118"/>
                  </a:cubicBezTo>
                  <a:cubicBezTo>
                    <a:pt x="17" y="116"/>
                    <a:pt x="0" y="98"/>
                    <a:pt x="0" y="76"/>
                  </a:cubicBezTo>
                  <a:cubicBezTo>
                    <a:pt x="0" y="52"/>
                    <a:pt x="19" y="34"/>
                    <a:pt x="42" y="33"/>
                  </a:cubicBezTo>
                  <a:cubicBezTo>
                    <a:pt x="44" y="20"/>
                    <a:pt x="55" y="10"/>
                    <a:pt x="69" y="10"/>
                  </a:cubicBezTo>
                  <a:cubicBezTo>
                    <a:pt x="76" y="10"/>
                    <a:pt x="82" y="12"/>
                    <a:pt x="86" y="15"/>
                  </a:cubicBezTo>
                  <a:cubicBezTo>
                    <a:pt x="95" y="5"/>
                    <a:pt x="107" y="0"/>
                    <a:pt x="121" y="0"/>
                  </a:cubicBezTo>
                  <a:cubicBezTo>
                    <a:pt x="145" y="0"/>
                    <a:pt x="165" y="20"/>
                    <a:pt x="165" y="44"/>
                  </a:cubicBezTo>
                  <a:cubicBezTo>
                    <a:pt x="165" y="50"/>
                    <a:pt x="164" y="56"/>
                    <a:pt x="162" y="61"/>
                  </a:cubicBezTo>
                  <a:cubicBezTo>
                    <a:pt x="176" y="63"/>
                    <a:pt x="186" y="75"/>
                    <a:pt x="186" y="89"/>
                  </a:cubicBezTo>
                  <a:cubicBezTo>
                    <a:pt x="186" y="105"/>
                    <a:pt x="173" y="118"/>
                    <a:pt x="157" y="1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2" name="Freeform 42"/>
            <p:cNvSpPr>
              <a:spLocks/>
            </p:cNvSpPr>
            <p:nvPr/>
          </p:nvSpPr>
          <p:spPr bwMode="auto">
            <a:xfrm>
              <a:off x="37" y="85"/>
              <a:ext cx="36" cy="21"/>
            </a:xfrm>
            <a:custGeom>
              <a:avLst/>
              <a:gdLst>
                <a:gd name="T0" fmla="*/ 18 w 36"/>
                <a:gd name="T1" fmla="*/ 21 h 21"/>
                <a:gd name="T2" fmla="*/ 0 w 36"/>
                <a:gd name="T3" fmla="*/ 3 h 21"/>
                <a:gd name="T4" fmla="*/ 2 w 36"/>
                <a:gd name="T5" fmla="*/ 0 h 21"/>
                <a:gd name="T6" fmla="*/ 18 w 36"/>
                <a:gd name="T7" fmla="*/ 16 h 21"/>
                <a:gd name="T8" fmla="*/ 34 w 36"/>
                <a:gd name="T9" fmla="*/ 0 h 21"/>
                <a:gd name="T10" fmla="*/ 36 w 36"/>
                <a:gd name="T11" fmla="*/ 3 h 21"/>
                <a:gd name="T12" fmla="*/ 18 w 36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21">
                  <a:moveTo>
                    <a:pt x="18" y="21"/>
                  </a:moveTo>
                  <a:lnTo>
                    <a:pt x="0" y="3"/>
                  </a:lnTo>
                  <a:lnTo>
                    <a:pt x="2" y="0"/>
                  </a:lnTo>
                  <a:lnTo>
                    <a:pt x="18" y="16"/>
                  </a:lnTo>
                  <a:lnTo>
                    <a:pt x="34" y="0"/>
                  </a:lnTo>
                  <a:lnTo>
                    <a:pt x="36" y="3"/>
                  </a:lnTo>
                  <a:lnTo>
                    <a:pt x="18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83" name="Rectangle 43"/>
            <p:cNvSpPr>
              <a:spLocks noChangeArrowheads="1"/>
            </p:cNvSpPr>
            <p:nvPr/>
          </p:nvSpPr>
          <p:spPr bwMode="auto">
            <a:xfrm>
              <a:off x="53" y="35"/>
              <a:ext cx="4" cy="6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buNone/>
              </a:pPr>
              <a:endParaRPr lang="zh-CN" altLang="en-US" sz="800" smtClean="0">
                <a:solidFill>
                  <a:srgbClr val="FFFFFF"/>
                </a:solidFill>
                <a:latin typeface="Arial" pitchFamily="34" charset="0"/>
              </a:endParaRPr>
            </a:p>
          </p:txBody>
        </p:sp>
      </p:grpSp>
      <p:sp>
        <p:nvSpPr>
          <p:cNvPr id="43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44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 p14:presetBounceEnd="66667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 p14:presetBounceEnd="66667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 p14:presetBounceEnd="66667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 p14:presetBounceEnd="66667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 p14:presetBounceEnd="66667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4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4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5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6" dur="6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7" presetID="2" presetClass="entr" presetSubtype="2" fill="hold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1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9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0" dur="600" fill="hold"/>
                                            <p:tgtEl>
                                              <p:spTgt spid="7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1" presetID="2" presetClass="entr" presetSubtype="2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3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4" dur="600" fill="hold"/>
                                            <p:tgtEl>
                                              <p:spTgt spid="5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5" presetID="2" presetClass="entr" presetSubtype="8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7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8" dur="600" fill="hold"/>
                                            <p:tgtEl>
                                              <p:spTgt spid="5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9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1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2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3" presetID="2" presetClass="entr" presetSubtype="2" fill="hold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5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6" dur="600" fill="hold"/>
                                            <p:tgtEl>
                                              <p:spTgt spid="8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7" presetID="2" presetClass="entr" presetSubtype="2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3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9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0" dur="600" fill="hold"/>
                                            <p:tgtEl>
                                              <p:spTgt spid="6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1" presetID="2" presetClass="entr" presetSubtype="8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4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3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4" dur="600" fill="hold"/>
                                            <p:tgtEl>
                                              <p:spTgt spid="5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5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4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7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8" dur="6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9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1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2" dur="600" fill="hold"/>
                                            <p:tgtEl>
                                              <p:spTgt spid="6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3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5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6" dur="600" fill="hold"/>
                                            <p:tgtEl>
                                              <p:spTgt spid="6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7" presetID="2" presetClass="entr" presetSubtype="8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5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9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0" dur="600" fill="hold"/>
                                            <p:tgtEl>
                                              <p:spTgt spid="5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1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3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4" dur="6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5" presetID="2" presetClass="entr" presetSubtype="2" fill="hold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6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7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8" dur="600" fill="hold"/>
                                            <p:tgtEl>
                                              <p:spTgt spid="6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9" presetID="2" presetClass="entr" presetSubtype="2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1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2" dur="600" fill="hold"/>
                                            <p:tgtEl>
                                              <p:spTgt spid="6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3" presetID="2" presetClass="entr" presetSubtype="8" fill="hold" grpId="0" nodeType="withEffect">
                                      <p:stCondLst>
                                        <p:cond delay="2800"/>
                                      </p:stCondLst>
                                      <p:childTnLst>
                                        <p:set>
                                          <p:cBhvr>
                                            <p:cTn id="7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5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6" dur="600" fill="hold"/>
                                            <p:tgtEl>
                                              <p:spTgt spid="5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7" presetID="2" presetClass="entr" presetSubtype="4" fill="hold" grpId="0" nodeType="withEffect">
                                      <p:stCondLst>
                                        <p:cond delay="3400"/>
                                      </p:stCondLst>
                                      <p:childTnLst>
                                        <p:set>
                                          <p:cBhvr>
                                            <p:cTn id="7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9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0" dur="600" fill="hold"/>
                                            <p:tgtEl>
                                              <p:spTgt spid="4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1" presetID="2" presetClass="entr" presetSubtype="4" fill="hold" grpId="0" nodeType="withEffect">
                                      <p:stCondLst>
                                        <p:cond delay="3500"/>
                                      </p:stCondLst>
                                      <p:childTnLst>
                                        <p:set>
                                          <p:cBhvr>
                                            <p:cTn id="8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3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4" dur="600" fill="hold"/>
                                            <p:tgtEl>
                                              <p:spTgt spid="5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5" presetID="2" presetClass="entr" presetSubtype="4" fill="hold" grpId="0" nodeType="withEffect">
                                      <p:stCondLst>
                                        <p:cond delay="3600"/>
                                      </p:stCondLst>
                                      <p:childTnLst>
                                        <p:set>
                                          <p:cBhvr>
                                            <p:cTn id="8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7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8" dur="600" fill="hold"/>
                                            <p:tgtEl>
                                              <p:spTgt spid="6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9" grpId="0" animBg="1"/>
          <p:bldP spid="50" grpId="0" animBg="1"/>
          <p:bldP spid="52" grpId="0" animBg="1"/>
          <p:bldP spid="54" grpId="0" animBg="1"/>
          <p:bldP spid="56" grpId="0" animBg="1"/>
          <p:bldP spid="58" grpId="0" animBg="1"/>
          <p:bldP spid="59" grpId="0"/>
          <p:bldP spid="60" grpId="0"/>
          <p:bldP spid="61" grpId="0"/>
          <p:bldP spid="62" grpId="0"/>
          <p:bldP spid="63" grpId="0"/>
          <p:bldP spid="43" grpId="0"/>
          <p:bldP spid="44" grpId="0"/>
        </p:bldLst>
      </p:timing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11" name="直接连接符 10"/>
          <p:cNvCxnSpPr/>
          <p:nvPr/>
        </p:nvCxnSpPr>
        <p:spPr>
          <a:xfrm flipH="1">
            <a:off x="3851920" y="698748"/>
            <a:ext cx="1726262" cy="1726263"/>
          </a:xfrm>
          <a:prstGeom prst="line">
            <a:avLst/>
          </a:prstGeom>
          <a:ln w="25400">
            <a:solidFill>
              <a:srgbClr val="F7BA3B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-324544" y="1490836"/>
            <a:ext cx="965026" cy="965026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68344" y="-237356"/>
            <a:ext cx="1080120" cy="1080120"/>
          </a:xfrm>
          <a:prstGeom prst="line">
            <a:avLst/>
          </a:prstGeom>
          <a:ln w="25400">
            <a:solidFill>
              <a:srgbClr val="ADD07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/>
        </p:nvCxnSpPr>
        <p:spPr>
          <a:xfrm flipH="1">
            <a:off x="539552" y="4299148"/>
            <a:ext cx="1462261" cy="1462261"/>
          </a:xfrm>
          <a:prstGeom prst="line">
            <a:avLst/>
          </a:prstGeom>
          <a:ln w="25400">
            <a:solidFill>
              <a:srgbClr val="F7BA3B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H="1">
            <a:off x="7596336" y="1130796"/>
            <a:ext cx="1979712" cy="1979712"/>
          </a:xfrm>
          <a:prstGeom prst="line">
            <a:avLst/>
          </a:prstGeom>
          <a:ln w="25400">
            <a:solidFill>
              <a:srgbClr val="DA634F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H="1">
            <a:off x="6948264" y="3795092"/>
            <a:ext cx="1656184" cy="1656184"/>
          </a:xfrm>
          <a:prstGeom prst="line">
            <a:avLst/>
          </a:prstGeom>
          <a:ln w="25400">
            <a:solidFill>
              <a:srgbClr val="2FB6A8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/>
        </p:nvCxnSpPr>
        <p:spPr>
          <a:xfrm flipH="1">
            <a:off x="5292080" y="4659188"/>
            <a:ext cx="767730" cy="767730"/>
          </a:xfrm>
          <a:prstGeom prst="line">
            <a:avLst/>
          </a:prstGeom>
          <a:ln w="25400">
            <a:solidFill>
              <a:srgbClr val="DA634F"/>
            </a:solidFill>
            <a:head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/>
        </p:nvCxnSpPr>
        <p:spPr>
          <a:xfrm flipH="1">
            <a:off x="1187624" y="-597396"/>
            <a:ext cx="1541092" cy="1541090"/>
          </a:xfrm>
          <a:prstGeom prst="line">
            <a:avLst/>
          </a:prstGeom>
          <a:ln w="25400">
            <a:solidFill>
              <a:srgbClr val="2FB6A8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/>
        </p:nvCxnSpPr>
        <p:spPr>
          <a:xfrm flipH="1">
            <a:off x="899592" y="1994892"/>
            <a:ext cx="1079451" cy="1079451"/>
          </a:xfrm>
          <a:prstGeom prst="line">
            <a:avLst/>
          </a:prstGeom>
          <a:ln w="25400">
            <a:solidFill>
              <a:srgbClr val="ADD072"/>
            </a:solidFill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" name="组合 7"/>
          <p:cNvGrpSpPr/>
          <p:nvPr/>
        </p:nvGrpSpPr>
        <p:grpSpPr>
          <a:xfrm>
            <a:off x="3948618" y="1126388"/>
            <a:ext cx="1246764" cy="1246764"/>
            <a:chOff x="3948618" y="1126388"/>
            <a:chExt cx="1246764" cy="1246764"/>
          </a:xfrm>
        </p:grpSpPr>
        <p:sp>
          <p:nvSpPr>
            <p:cNvPr id="4" name="椭圆 3"/>
            <p:cNvSpPr/>
            <p:nvPr/>
          </p:nvSpPr>
          <p:spPr>
            <a:xfrm>
              <a:off x="3948618" y="1126388"/>
              <a:ext cx="1246764" cy="1246764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3" name="椭圆 2"/>
            <p:cNvSpPr/>
            <p:nvPr/>
          </p:nvSpPr>
          <p:spPr>
            <a:xfrm>
              <a:off x="4097042" y="1274812"/>
              <a:ext cx="949916" cy="949916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5" name="TextBox 4"/>
          <p:cNvSpPr txBox="1"/>
          <p:nvPr/>
        </p:nvSpPr>
        <p:spPr>
          <a:xfrm>
            <a:off x="4336613" y="1254533"/>
            <a:ext cx="47077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dirty="0" smtClean="0">
                <a:solidFill>
                  <a:schemeClr val="bg1"/>
                </a:solidFill>
                <a:latin typeface="Impact" panose="020B0806030902050204" pitchFamily="34" charset="0"/>
              </a:rPr>
              <a:t>2</a:t>
            </a:r>
            <a:endParaRPr lang="zh-CN" altLang="en-US" sz="6000" dirty="0">
              <a:solidFill>
                <a:schemeClr val="bg1"/>
              </a:solidFill>
              <a:latin typeface="Impact" panose="020B0806030902050204" pitchFamily="34" charset="0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3432728" y="2798013"/>
            <a:ext cx="2278544" cy="584775"/>
          </a:xfrm>
          <a:prstGeom prst="rect">
            <a:avLst/>
          </a:prstGeom>
        </p:spPr>
        <p:txBody>
          <a:bodyPr wrap="square" lIns="0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dirty="0">
                <a:solidFill>
                  <a:prstClr val="white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此处添加标题文本</a:t>
            </a:r>
            <a:endParaRPr lang="en-US" altLang="zh-CN" dirty="0">
              <a:solidFill>
                <a:prstClr val="white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1400" dirty="0">
                <a:solidFill>
                  <a:prstClr val="white"/>
                </a:solidFill>
                <a:latin typeface="Impact" panose="020B0806030902050204" pitchFamily="34" charset="0"/>
                <a:ea typeface="宋体" charset="-122"/>
                <a:cs typeface="Arial" panose="020B0604020202020204" pitchFamily="34" charset="0"/>
              </a:rPr>
              <a:t>Insert Header Topic Here</a:t>
            </a:r>
          </a:p>
        </p:txBody>
      </p:sp>
      <p:sp>
        <p:nvSpPr>
          <p:cNvPr id="10" name="矩形 9"/>
          <p:cNvSpPr/>
          <p:nvPr/>
        </p:nvSpPr>
        <p:spPr>
          <a:xfrm>
            <a:off x="2699792" y="3435052"/>
            <a:ext cx="3744416" cy="5539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 fontAlgn="base">
              <a:spcBef>
                <a:spcPct val="0"/>
              </a:spcBef>
              <a:spcAft>
                <a:spcPct val="0"/>
              </a:spcAft>
            </a:pPr>
            <a:r>
              <a:rPr lang="en-US" altLang="en-US" sz="1000" dirty="0">
                <a:solidFill>
                  <a:srgbClr val="FFFFFF"/>
                </a:solidFill>
                <a:latin typeface="Arial" charset="0"/>
                <a:ea typeface="宋体" charset="-122"/>
              </a:rPr>
              <a:t>We have many PowerPoint templates that has been specifically designed to help anyone that is stepping into the world of PowerPoint for the very first time.</a:t>
            </a:r>
          </a:p>
        </p:txBody>
      </p:sp>
    </p:spTree>
    <p:extLst>
      <p:ext uri="{BB962C8B-B14F-4D97-AF65-F5344CB8AC3E}">
        <p14:creationId xmlns:p14="http://schemas.microsoft.com/office/powerpoint/2010/main" val="2770884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 advClick="0" advTm="0">
        <p14:flip dir="r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 p14:presetBounceEnd="66667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 p14:presetBounceEnd="60000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 p14:presetBounceEnd="60000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 p14:presetBounceEnd="60000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 p14:presetBounceEnd="60000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 p14:presetBounceEnd="60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0000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0000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45" presetClass="entr" presetSubtype="0" fill="hold" grpId="0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Effect transition="in" filter="fade">
                                          <p:cBhvr>
                                            <p:cTn id="11" dur="10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  <p:anim calcmode="lin" valueType="num">
                                          <p:cBhvr>
                                            <p:cTn id="12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 fmla="#ppt_w*sin(2.5*pi*$)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fltVal val="1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3" dur="10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4" presetID="55" presetClass="entr" presetSubtype="0" fill="hold" grpId="0" nodeType="withEffect">
                                      <p:stCondLst>
                                        <p:cond delay="1600"/>
                                      </p:stCondLst>
                                      <p:iterate type="lt">
                                        <p:tmPct val="10000"/>
                                      </p:iterate>
                                      <p:childTnLst>
                                        <p:set>
                                          <p:cBhvr>
                                            <p:cTn id="15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6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w*0.7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7" dur="5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8" dur="5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9" presetID="2" presetClass="entr" presetSubtype="4" fill="hold" grpId="0" nodeType="withEffect">
                                      <p:stCondLst>
                                        <p:cond delay="1600"/>
                                      </p:stCondLst>
                                      <p:childTnLst>
                                        <p:set>
                                          <p:cBhvr>
                                            <p:cTn id="2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1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2" dur="600" fill="hold"/>
                                            <p:tgtEl>
                                              <p:spTgt spid="1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3" presetID="2" presetClass="entr" presetSubtype="1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5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26" dur="75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27" presetID="2" presetClass="entr" presetSubtype="1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2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29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0" dur="750" fill="hold"/>
                                            <p:tgtEl>
                                              <p:spTgt spid="1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1" presetID="2" presetClass="entr" presetSubtype="1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3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3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4" dur="750" fill="hold"/>
                                            <p:tgtEl>
                                              <p:spTgt spid="1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5" presetID="2" presetClass="entr" presetSubtype="3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3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37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38" dur="75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39" presetID="2" presetClass="entr" presetSubtype="4" fill="hold" nodeType="withEffect">
                                      <p:stCondLst>
                                        <p:cond delay="400"/>
                                      </p:stCondLst>
                                      <p:childTnLst>
                                        <p:set>
                                          <p:cBhvr>
                                            <p:cTn id="4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1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2" dur="75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3" presetID="2" presetClass="entr" presetSubtype="4" fill="hold" nodeType="withEffect">
                                      <p:stCondLst>
                                        <p:cond delay="300"/>
                                      </p:stCondLst>
                                      <p:childTnLst>
                                        <p:set>
                                          <p:cBhvr>
                                            <p:cTn id="4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5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46" dur="75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4" fill="hold" nodeType="withEffect">
                                      <p:stCondLst>
                                        <p:cond delay="2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750" fill="hold"/>
                                            <p:tgtEl>
                                              <p:spTgt spid="14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12" fill="hold" nodeType="withEffect">
                                      <p:stCondLst>
                                        <p:cond delay="1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75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12" fill="hold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750" fill="hold"/>
                                            <p:tgtEl>
                                              <p:spTgt spid="1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5" grpId="0"/>
          <p:bldP spid="6" grpId="0"/>
          <p:bldP spid="10" grpId="0"/>
        </p:bldLst>
      </p:timing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9" descr="cA4aKEIPQrerBnp1yGHv_IMG_9534-3-2-op"/>
          <p:cNvSpPr>
            <a:spLocks noChangeArrowheads="1"/>
          </p:cNvSpPr>
          <p:nvPr/>
        </p:nvSpPr>
        <p:spPr bwMode="auto">
          <a:xfrm>
            <a:off x="2792413" y="1360091"/>
            <a:ext cx="1747837" cy="1600200"/>
          </a:xfrm>
          <a:prstGeom prst="rect">
            <a:avLst/>
          </a:prstGeom>
          <a:blipFill dpi="0" rotWithShape="1">
            <a:blip r:embed="rId3"/>
            <a:srcRect/>
            <a:stretch>
              <a:fillRect r="-3733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5" name="Rectangle 30" descr="photo-1416339276121-ba1dfa199912"/>
          <p:cNvSpPr>
            <a:spLocks noChangeArrowheads="1"/>
          </p:cNvSpPr>
          <p:nvPr/>
        </p:nvSpPr>
        <p:spPr bwMode="auto">
          <a:xfrm>
            <a:off x="4592638" y="1360091"/>
            <a:ext cx="1747837" cy="1600200"/>
          </a:xfrm>
          <a:prstGeom prst="rect">
            <a:avLst/>
          </a:prstGeom>
          <a:blipFill dpi="0" rotWithShape="1">
            <a:blip r:embed="rId4"/>
            <a:srcRect/>
            <a:stretch>
              <a:fillRect r="-20065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6" name="Rectangle 31" descr="psb"/>
          <p:cNvSpPr>
            <a:spLocks noChangeArrowheads="1"/>
          </p:cNvSpPr>
          <p:nvPr/>
        </p:nvSpPr>
        <p:spPr bwMode="auto">
          <a:xfrm>
            <a:off x="2792413" y="3009503"/>
            <a:ext cx="1747837" cy="1601788"/>
          </a:xfrm>
          <a:prstGeom prst="rect">
            <a:avLst/>
          </a:prstGeom>
          <a:blipFill dpi="0" rotWithShape="1">
            <a:blip r:embed="rId5"/>
            <a:srcRect/>
            <a:stretch>
              <a:fillRect r="-36680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7" name="Rectangle 32" descr="Money"/>
          <p:cNvSpPr>
            <a:spLocks noChangeArrowheads="1"/>
          </p:cNvSpPr>
          <p:nvPr/>
        </p:nvSpPr>
        <p:spPr bwMode="auto">
          <a:xfrm>
            <a:off x="4592638" y="3009503"/>
            <a:ext cx="1747837" cy="1601788"/>
          </a:xfrm>
          <a:prstGeom prst="rect">
            <a:avLst/>
          </a:prstGeom>
          <a:blipFill dpi="0" rotWithShape="1">
            <a:blip r:embed="rId6"/>
            <a:srcRect/>
            <a:stretch>
              <a:fillRect r="-38513"/>
            </a:stretch>
          </a:blip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0" name="Rectangle 44"/>
          <p:cNvSpPr>
            <a:spLocks noChangeArrowheads="1"/>
          </p:cNvSpPr>
          <p:nvPr/>
        </p:nvSpPr>
        <p:spPr bwMode="auto">
          <a:xfrm>
            <a:off x="6908800" y="1810941"/>
            <a:ext cx="194468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ADD072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ADD072"/>
                </a:solidFill>
                <a:latin typeface="Impact" panose="020B0806030902050204" pitchFamily="34" charset="0"/>
              </a:rPr>
              <a:t>THREE</a:t>
            </a:r>
            <a:endParaRPr lang="zh-CN" altLang="en-US" sz="1200" dirty="0">
              <a:solidFill>
                <a:srgbClr val="ADD072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1" name="Rectangle 45"/>
          <p:cNvSpPr>
            <a:spLocks noChangeArrowheads="1"/>
          </p:cNvSpPr>
          <p:nvPr/>
        </p:nvSpPr>
        <p:spPr bwMode="auto">
          <a:xfrm>
            <a:off x="6908800" y="3446066"/>
            <a:ext cx="1944688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200" dirty="0">
                <a:solidFill>
                  <a:srgbClr val="DA634F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DA634F"/>
                </a:solidFill>
                <a:latin typeface="Impact" panose="020B0806030902050204" pitchFamily="34" charset="0"/>
              </a:rPr>
              <a:t>FOUR</a:t>
            </a:r>
            <a:endParaRPr lang="zh-CN" altLang="en-US" sz="1200" dirty="0">
              <a:solidFill>
                <a:srgbClr val="DA634F"/>
              </a:solidFill>
              <a:latin typeface="Impact" panose="020B0806030902050204" pitchFamily="34" charset="0"/>
            </a:endParaRPr>
          </a:p>
          <a:p>
            <a:pPr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2" name="Rectangle 46"/>
          <p:cNvSpPr>
            <a:spLocks noChangeArrowheads="1"/>
          </p:cNvSpPr>
          <p:nvPr/>
        </p:nvSpPr>
        <p:spPr bwMode="auto">
          <a:xfrm>
            <a:off x="328613" y="1810941"/>
            <a:ext cx="194468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zh-CN" altLang="en-US" sz="1200" dirty="0">
                <a:solidFill>
                  <a:srgbClr val="2FB6A8"/>
                </a:solidFill>
                <a:latin typeface="Impact" panose="020B0806030902050204" pitchFamily="34" charset="0"/>
              </a:rPr>
              <a:t>TOPIC HEADER ONE</a:t>
            </a: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sp>
        <p:nvSpPr>
          <p:cNvPr id="23" name="Rectangle 47"/>
          <p:cNvSpPr>
            <a:spLocks noChangeArrowheads="1"/>
          </p:cNvSpPr>
          <p:nvPr/>
        </p:nvSpPr>
        <p:spPr bwMode="auto">
          <a:xfrm>
            <a:off x="328613" y="3446066"/>
            <a:ext cx="1944687" cy="8125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zh-CN" altLang="en-US" sz="1200" dirty="0">
                <a:solidFill>
                  <a:srgbClr val="F7BA3B"/>
                </a:solidFill>
                <a:latin typeface="Impact" panose="020B0806030902050204" pitchFamily="34" charset="0"/>
              </a:rPr>
              <a:t>TOPIC HEADER </a:t>
            </a:r>
            <a:r>
              <a:rPr lang="en-US" altLang="zh-CN" sz="1200" dirty="0">
                <a:solidFill>
                  <a:srgbClr val="F7BA3B"/>
                </a:solidFill>
                <a:latin typeface="Impact" panose="020B0806030902050204" pitchFamily="34" charset="0"/>
              </a:rPr>
              <a:t>TWO</a:t>
            </a:r>
            <a:endParaRPr lang="zh-CN" altLang="en-US" sz="1200" dirty="0">
              <a:solidFill>
                <a:srgbClr val="F7BA3B"/>
              </a:solidFill>
              <a:latin typeface="Impact" panose="020B0806030902050204" pitchFamily="34" charset="0"/>
            </a:endParaRPr>
          </a:p>
          <a:p>
            <a:pPr algn="r">
              <a:lnSpc>
                <a:spcPct val="120000"/>
              </a:lnSpc>
              <a:buFont typeface="Arial" charset="0"/>
              <a:buNone/>
            </a:pPr>
            <a:r>
              <a:rPr lang="en-US" altLang="zh-CN" sz="800" dirty="0">
                <a:solidFill>
                  <a:schemeClr val="bg2"/>
                </a:solidFill>
              </a:rPr>
              <a:t>We have many PowerPoint </a:t>
            </a:r>
            <a:r>
              <a:rPr lang="zh-CN" altLang="en-US" sz="800" dirty="0">
                <a:solidFill>
                  <a:schemeClr val="bg2"/>
                </a:solidFill>
              </a:rPr>
              <a:t>templates</a:t>
            </a:r>
            <a:r>
              <a:rPr lang="en-US" altLang="zh-CN" sz="800" dirty="0">
                <a:solidFill>
                  <a:schemeClr val="bg2"/>
                </a:solidFill>
              </a:rPr>
              <a:t> that has been specifically designed to help anyone that is stepping into the world of PowerPoint for the very first time. </a:t>
            </a:r>
            <a:endParaRPr lang="zh-CN" altLang="en-US" sz="800" dirty="0">
              <a:solidFill>
                <a:schemeClr val="bg2"/>
              </a:solidFill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4105275" y="2517378"/>
            <a:ext cx="933450" cy="936625"/>
            <a:chOff x="4105275" y="2517378"/>
            <a:chExt cx="933450" cy="936625"/>
          </a:xfrm>
        </p:grpSpPr>
        <p:sp>
          <p:nvSpPr>
            <p:cNvPr id="14" name="Rectangle 37"/>
            <p:cNvSpPr>
              <a:spLocks noChangeArrowheads="1"/>
            </p:cNvSpPr>
            <p:nvPr/>
          </p:nvSpPr>
          <p:spPr bwMode="auto">
            <a:xfrm>
              <a:off x="4105275" y="2517378"/>
              <a:ext cx="933450" cy="936625"/>
            </a:xfrm>
            <a:prstGeom prst="rect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8" name="Rectangle 37"/>
            <p:cNvSpPr>
              <a:spLocks noChangeArrowheads="1"/>
            </p:cNvSpPr>
            <p:nvPr/>
          </p:nvSpPr>
          <p:spPr bwMode="auto">
            <a:xfrm>
              <a:off x="4172233" y="2595564"/>
              <a:ext cx="793432" cy="796130"/>
            </a:xfrm>
            <a:prstGeom prst="rect">
              <a:avLst/>
            </a:prstGeom>
            <a:noFill/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>
                <a:solidFill>
                  <a:srgbClr val="ADD072"/>
                </a:solidFill>
              </a:endParaRPr>
            </a:p>
          </p:txBody>
        </p:sp>
      </p:grpSp>
      <p:sp>
        <p:nvSpPr>
          <p:cNvPr id="19" name="Freeform 42"/>
          <p:cNvSpPr>
            <a:spLocks noEditPoints="1"/>
          </p:cNvSpPr>
          <p:nvPr/>
        </p:nvSpPr>
        <p:spPr bwMode="auto">
          <a:xfrm>
            <a:off x="4395788" y="2796778"/>
            <a:ext cx="352425" cy="323850"/>
          </a:xfrm>
          <a:custGeom>
            <a:avLst/>
            <a:gdLst>
              <a:gd name="T0" fmla="*/ 44 w 168"/>
              <a:gd name="T1" fmla="*/ 73 h 154"/>
              <a:gd name="T2" fmla="*/ 16 w 168"/>
              <a:gd name="T3" fmla="*/ 73 h 154"/>
              <a:gd name="T4" fmla="*/ 20 w 168"/>
              <a:gd name="T5" fmla="*/ 64 h 154"/>
              <a:gd name="T6" fmla="*/ 40 w 168"/>
              <a:gd name="T7" fmla="*/ 57 h 154"/>
              <a:gd name="T8" fmla="*/ 20 w 168"/>
              <a:gd name="T9" fmla="*/ 64 h 154"/>
              <a:gd name="T10" fmla="*/ 120 w 168"/>
              <a:gd name="T11" fmla="*/ 18 h 154"/>
              <a:gd name="T12" fmla="*/ 54 w 168"/>
              <a:gd name="T13" fmla="*/ 0 h 154"/>
              <a:gd name="T14" fmla="*/ 6 w 168"/>
              <a:gd name="T15" fmla="*/ 18 h 154"/>
              <a:gd name="T16" fmla="*/ 6 w 168"/>
              <a:gd name="T17" fmla="*/ 146 h 154"/>
              <a:gd name="T18" fmla="*/ 54 w 168"/>
              <a:gd name="T19" fmla="*/ 154 h 154"/>
              <a:gd name="T20" fmla="*/ 120 w 168"/>
              <a:gd name="T21" fmla="*/ 146 h 154"/>
              <a:gd name="T22" fmla="*/ 168 w 168"/>
              <a:gd name="T23" fmla="*/ 24 h 154"/>
              <a:gd name="T24" fmla="*/ 48 w 168"/>
              <a:gd name="T25" fmla="*/ 134 h 154"/>
              <a:gd name="T26" fmla="*/ 48 w 168"/>
              <a:gd name="T27" fmla="*/ 30 h 154"/>
              <a:gd name="T28" fmla="*/ 108 w 168"/>
              <a:gd name="T29" fmla="*/ 142 h 154"/>
              <a:gd name="T30" fmla="*/ 108 w 168"/>
              <a:gd name="T31" fmla="*/ 12 h 154"/>
              <a:gd name="T32" fmla="*/ 156 w 168"/>
              <a:gd name="T33" fmla="*/ 134 h 154"/>
              <a:gd name="T34" fmla="*/ 156 w 168"/>
              <a:gd name="T35" fmla="*/ 30 h 154"/>
              <a:gd name="T36" fmla="*/ 20 w 168"/>
              <a:gd name="T37" fmla="*/ 51 h 154"/>
              <a:gd name="T38" fmla="*/ 40 w 168"/>
              <a:gd name="T39" fmla="*/ 44 h 154"/>
              <a:gd name="T40" fmla="*/ 20 w 168"/>
              <a:gd name="T41" fmla="*/ 51 h 154"/>
              <a:gd name="T42" fmla="*/ 30 w 168"/>
              <a:gd name="T43" fmla="*/ 101 h 154"/>
              <a:gd name="T44" fmla="*/ 20 w 168"/>
              <a:gd name="T45" fmla="*/ 123 h 154"/>
              <a:gd name="T46" fmla="*/ 39 w 168"/>
              <a:gd name="T47" fmla="*/ 123 h 154"/>
              <a:gd name="T48" fmla="*/ 39 w 168"/>
              <a:gd name="T49" fmla="*/ 104 h 154"/>
              <a:gd name="T50" fmla="*/ 30 w 168"/>
              <a:gd name="T51" fmla="*/ 120 h 154"/>
              <a:gd name="T52" fmla="*/ 24 w 168"/>
              <a:gd name="T53" fmla="*/ 114 h 154"/>
              <a:gd name="T54" fmla="*/ 30 w 168"/>
              <a:gd name="T55" fmla="*/ 108 h 154"/>
              <a:gd name="T56" fmla="*/ 36 w 168"/>
              <a:gd name="T57" fmla="*/ 114 h 154"/>
              <a:gd name="T58" fmla="*/ 128 w 168"/>
              <a:gd name="T59" fmla="*/ 64 h 154"/>
              <a:gd name="T60" fmla="*/ 148 w 168"/>
              <a:gd name="T61" fmla="*/ 57 h 154"/>
              <a:gd name="T62" fmla="*/ 128 w 168"/>
              <a:gd name="T63" fmla="*/ 64 h 154"/>
              <a:gd name="T64" fmla="*/ 148 w 168"/>
              <a:gd name="T65" fmla="*/ 77 h 154"/>
              <a:gd name="T66" fmla="*/ 128 w 168"/>
              <a:gd name="T67" fmla="*/ 70 h 154"/>
              <a:gd name="T68" fmla="*/ 128 w 168"/>
              <a:gd name="T69" fmla="*/ 51 h 154"/>
              <a:gd name="T70" fmla="*/ 152 w 168"/>
              <a:gd name="T71" fmla="*/ 47 h 154"/>
              <a:gd name="T72" fmla="*/ 124 w 168"/>
              <a:gd name="T73" fmla="*/ 47 h 154"/>
              <a:gd name="T74" fmla="*/ 71 w 168"/>
              <a:gd name="T75" fmla="*/ 70 h 154"/>
              <a:gd name="T76" fmla="*/ 97 w 168"/>
              <a:gd name="T77" fmla="*/ 63 h 154"/>
              <a:gd name="T78" fmla="*/ 71 w 168"/>
              <a:gd name="T79" fmla="*/ 70 h 154"/>
              <a:gd name="T80" fmla="*/ 138 w 168"/>
              <a:gd name="T81" fmla="*/ 101 h 154"/>
              <a:gd name="T82" fmla="*/ 128 w 168"/>
              <a:gd name="T83" fmla="*/ 123 h 154"/>
              <a:gd name="T84" fmla="*/ 147 w 168"/>
              <a:gd name="T85" fmla="*/ 123 h 154"/>
              <a:gd name="T86" fmla="*/ 147 w 168"/>
              <a:gd name="T87" fmla="*/ 104 h 154"/>
              <a:gd name="T88" fmla="*/ 138 w 168"/>
              <a:gd name="T89" fmla="*/ 120 h 154"/>
              <a:gd name="T90" fmla="*/ 132 w 168"/>
              <a:gd name="T91" fmla="*/ 114 h 154"/>
              <a:gd name="T92" fmla="*/ 138 w 168"/>
              <a:gd name="T93" fmla="*/ 108 h 154"/>
              <a:gd name="T94" fmla="*/ 144 w 168"/>
              <a:gd name="T95" fmla="*/ 114 h 154"/>
              <a:gd name="T96" fmla="*/ 71 w 168"/>
              <a:gd name="T97" fmla="*/ 38 h 154"/>
              <a:gd name="T98" fmla="*/ 97 w 168"/>
              <a:gd name="T99" fmla="*/ 31 h 154"/>
              <a:gd name="T100" fmla="*/ 71 w 168"/>
              <a:gd name="T101" fmla="*/ 38 h 154"/>
              <a:gd name="T102" fmla="*/ 97 w 168"/>
              <a:gd name="T103" fmla="*/ 54 h 154"/>
              <a:gd name="T104" fmla="*/ 71 w 168"/>
              <a:gd name="T105" fmla="*/ 47 h 154"/>
              <a:gd name="T106" fmla="*/ 95 w 168"/>
              <a:gd name="T107" fmla="*/ 106 h 154"/>
              <a:gd name="T108" fmla="*/ 84 w 168"/>
              <a:gd name="T109" fmla="*/ 101 h 154"/>
              <a:gd name="T110" fmla="*/ 68 w 168"/>
              <a:gd name="T111" fmla="*/ 116 h 154"/>
              <a:gd name="T112" fmla="*/ 95 w 168"/>
              <a:gd name="T113" fmla="*/ 127 h 154"/>
              <a:gd name="T114" fmla="*/ 95 w 168"/>
              <a:gd name="T115" fmla="*/ 106 h 154"/>
              <a:gd name="T116" fmla="*/ 84 w 168"/>
              <a:gd name="T117" fmla="*/ 125 h 154"/>
              <a:gd name="T118" fmla="*/ 78 w 168"/>
              <a:gd name="T119" fmla="*/ 122 h 154"/>
              <a:gd name="T120" fmla="*/ 78 w 168"/>
              <a:gd name="T121" fmla="*/ 110 h 154"/>
              <a:gd name="T122" fmla="*/ 90 w 168"/>
              <a:gd name="T123" fmla="*/ 111 h 15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68" h="154">
                <a:moveTo>
                  <a:pt x="20" y="77"/>
                </a:moveTo>
                <a:cubicBezTo>
                  <a:pt x="40" y="77"/>
                  <a:pt x="40" y="77"/>
                  <a:pt x="40" y="77"/>
                </a:cubicBezTo>
                <a:cubicBezTo>
                  <a:pt x="42" y="77"/>
                  <a:pt x="44" y="75"/>
                  <a:pt x="44" y="73"/>
                </a:cubicBezTo>
                <a:cubicBezTo>
                  <a:pt x="44" y="71"/>
                  <a:pt x="42" y="70"/>
                  <a:pt x="40" y="70"/>
                </a:cubicBezTo>
                <a:cubicBezTo>
                  <a:pt x="20" y="70"/>
                  <a:pt x="20" y="70"/>
                  <a:pt x="20" y="70"/>
                </a:cubicBezTo>
                <a:cubicBezTo>
                  <a:pt x="18" y="70"/>
                  <a:pt x="16" y="71"/>
                  <a:pt x="16" y="73"/>
                </a:cubicBezTo>
                <a:cubicBezTo>
                  <a:pt x="16" y="75"/>
                  <a:pt x="18" y="77"/>
                  <a:pt x="20" y="77"/>
                </a:cubicBezTo>
                <a:close/>
                <a:moveTo>
                  <a:pt x="20" y="64"/>
                </a:moveTo>
                <a:cubicBezTo>
                  <a:pt x="20" y="64"/>
                  <a:pt x="20" y="64"/>
                  <a:pt x="20" y="64"/>
                </a:cubicBezTo>
                <a:cubicBezTo>
                  <a:pt x="40" y="64"/>
                  <a:pt x="40" y="64"/>
                  <a:pt x="40" y="64"/>
                </a:cubicBezTo>
                <a:cubicBezTo>
                  <a:pt x="42" y="64"/>
                  <a:pt x="44" y="62"/>
                  <a:pt x="44" y="60"/>
                </a:cubicBezTo>
                <a:cubicBezTo>
                  <a:pt x="44" y="58"/>
                  <a:pt x="42" y="57"/>
                  <a:pt x="40" y="57"/>
                </a:cubicBezTo>
                <a:cubicBezTo>
                  <a:pt x="20" y="57"/>
                  <a:pt x="20" y="57"/>
                  <a:pt x="20" y="57"/>
                </a:cubicBezTo>
                <a:cubicBezTo>
                  <a:pt x="18" y="57"/>
                  <a:pt x="16" y="58"/>
                  <a:pt x="16" y="60"/>
                </a:cubicBezTo>
                <a:cubicBezTo>
                  <a:pt x="16" y="62"/>
                  <a:pt x="18" y="64"/>
                  <a:pt x="20" y="64"/>
                </a:cubicBezTo>
                <a:close/>
                <a:moveTo>
                  <a:pt x="162" y="18"/>
                </a:moveTo>
                <a:cubicBezTo>
                  <a:pt x="162" y="18"/>
                  <a:pt x="162" y="18"/>
                  <a:pt x="162" y="18"/>
                </a:cubicBezTo>
                <a:cubicBezTo>
                  <a:pt x="120" y="18"/>
                  <a:pt x="120" y="18"/>
                  <a:pt x="120" y="18"/>
                </a:cubicBezTo>
                <a:cubicBezTo>
                  <a:pt x="120" y="6"/>
                  <a:pt x="120" y="6"/>
                  <a:pt x="120" y="6"/>
                </a:cubicBezTo>
                <a:cubicBezTo>
                  <a:pt x="120" y="3"/>
                  <a:pt x="117" y="0"/>
                  <a:pt x="114" y="0"/>
                </a:cubicBezTo>
                <a:cubicBezTo>
                  <a:pt x="54" y="0"/>
                  <a:pt x="54" y="0"/>
                  <a:pt x="54" y="0"/>
                </a:cubicBezTo>
                <a:cubicBezTo>
                  <a:pt x="51" y="0"/>
                  <a:pt x="48" y="3"/>
                  <a:pt x="48" y="6"/>
                </a:cubicBezTo>
                <a:cubicBezTo>
                  <a:pt x="48" y="18"/>
                  <a:pt x="48" y="18"/>
                  <a:pt x="48" y="18"/>
                </a:cubicBezTo>
                <a:cubicBezTo>
                  <a:pt x="6" y="18"/>
                  <a:pt x="6" y="18"/>
                  <a:pt x="6" y="18"/>
                </a:cubicBezTo>
                <a:cubicBezTo>
                  <a:pt x="2" y="18"/>
                  <a:pt x="0" y="21"/>
                  <a:pt x="0" y="24"/>
                </a:cubicBezTo>
                <a:cubicBezTo>
                  <a:pt x="0" y="140"/>
                  <a:pt x="0" y="140"/>
                  <a:pt x="0" y="140"/>
                </a:cubicBezTo>
                <a:cubicBezTo>
                  <a:pt x="0" y="143"/>
                  <a:pt x="2" y="146"/>
                  <a:pt x="6" y="146"/>
                </a:cubicBezTo>
                <a:cubicBezTo>
                  <a:pt x="48" y="146"/>
                  <a:pt x="48" y="146"/>
                  <a:pt x="48" y="146"/>
                </a:cubicBezTo>
                <a:cubicBezTo>
                  <a:pt x="48" y="148"/>
                  <a:pt x="48" y="148"/>
                  <a:pt x="48" y="148"/>
                </a:cubicBezTo>
                <a:cubicBezTo>
                  <a:pt x="48" y="151"/>
                  <a:pt x="51" y="154"/>
                  <a:pt x="54" y="154"/>
                </a:cubicBezTo>
                <a:cubicBezTo>
                  <a:pt x="114" y="154"/>
                  <a:pt x="114" y="154"/>
                  <a:pt x="114" y="154"/>
                </a:cubicBezTo>
                <a:cubicBezTo>
                  <a:pt x="117" y="154"/>
                  <a:pt x="120" y="151"/>
                  <a:pt x="120" y="148"/>
                </a:cubicBezTo>
                <a:cubicBezTo>
                  <a:pt x="120" y="146"/>
                  <a:pt x="120" y="146"/>
                  <a:pt x="120" y="146"/>
                </a:cubicBezTo>
                <a:cubicBezTo>
                  <a:pt x="162" y="146"/>
                  <a:pt x="162" y="146"/>
                  <a:pt x="162" y="146"/>
                </a:cubicBezTo>
                <a:cubicBezTo>
                  <a:pt x="165" y="146"/>
                  <a:pt x="168" y="143"/>
                  <a:pt x="168" y="140"/>
                </a:cubicBezTo>
                <a:cubicBezTo>
                  <a:pt x="168" y="24"/>
                  <a:pt x="168" y="24"/>
                  <a:pt x="168" y="24"/>
                </a:cubicBezTo>
                <a:cubicBezTo>
                  <a:pt x="168" y="21"/>
                  <a:pt x="165" y="18"/>
                  <a:pt x="162" y="18"/>
                </a:cubicBezTo>
                <a:close/>
                <a:moveTo>
                  <a:pt x="48" y="134"/>
                </a:moveTo>
                <a:cubicBezTo>
                  <a:pt x="48" y="134"/>
                  <a:pt x="48" y="134"/>
                  <a:pt x="48" y="134"/>
                </a:cubicBezTo>
                <a:cubicBezTo>
                  <a:pt x="12" y="134"/>
                  <a:pt x="12" y="134"/>
                  <a:pt x="12" y="134"/>
                </a:cubicBezTo>
                <a:cubicBezTo>
                  <a:pt x="12" y="30"/>
                  <a:pt x="12" y="30"/>
                  <a:pt x="12" y="30"/>
                </a:cubicBezTo>
                <a:cubicBezTo>
                  <a:pt x="48" y="30"/>
                  <a:pt x="48" y="30"/>
                  <a:pt x="48" y="30"/>
                </a:cubicBezTo>
                <a:cubicBezTo>
                  <a:pt x="48" y="134"/>
                  <a:pt x="48" y="134"/>
                  <a:pt x="48" y="134"/>
                </a:cubicBezTo>
                <a:close/>
                <a:moveTo>
                  <a:pt x="108" y="142"/>
                </a:moveTo>
                <a:cubicBezTo>
                  <a:pt x="108" y="142"/>
                  <a:pt x="108" y="142"/>
                  <a:pt x="108" y="142"/>
                </a:cubicBezTo>
                <a:cubicBezTo>
                  <a:pt x="60" y="142"/>
                  <a:pt x="60" y="142"/>
                  <a:pt x="60" y="142"/>
                </a:cubicBezTo>
                <a:cubicBezTo>
                  <a:pt x="60" y="12"/>
                  <a:pt x="60" y="12"/>
                  <a:pt x="60" y="12"/>
                </a:cubicBezTo>
                <a:cubicBezTo>
                  <a:pt x="108" y="12"/>
                  <a:pt x="108" y="12"/>
                  <a:pt x="108" y="12"/>
                </a:cubicBezTo>
                <a:cubicBezTo>
                  <a:pt x="108" y="142"/>
                  <a:pt x="108" y="142"/>
                  <a:pt x="108" y="142"/>
                </a:cubicBezTo>
                <a:close/>
                <a:moveTo>
                  <a:pt x="156" y="134"/>
                </a:moveTo>
                <a:cubicBezTo>
                  <a:pt x="156" y="134"/>
                  <a:pt x="156" y="134"/>
                  <a:pt x="156" y="134"/>
                </a:cubicBezTo>
                <a:cubicBezTo>
                  <a:pt x="120" y="134"/>
                  <a:pt x="120" y="134"/>
                  <a:pt x="120" y="134"/>
                </a:cubicBezTo>
                <a:cubicBezTo>
                  <a:pt x="120" y="30"/>
                  <a:pt x="120" y="30"/>
                  <a:pt x="120" y="30"/>
                </a:cubicBezTo>
                <a:cubicBezTo>
                  <a:pt x="156" y="30"/>
                  <a:pt x="156" y="30"/>
                  <a:pt x="156" y="30"/>
                </a:cubicBezTo>
                <a:cubicBezTo>
                  <a:pt x="156" y="134"/>
                  <a:pt x="156" y="134"/>
                  <a:pt x="156" y="134"/>
                </a:cubicBezTo>
                <a:close/>
                <a:moveTo>
                  <a:pt x="20" y="51"/>
                </a:moveTo>
                <a:cubicBezTo>
                  <a:pt x="20" y="51"/>
                  <a:pt x="20" y="51"/>
                  <a:pt x="20" y="51"/>
                </a:cubicBezTo>
                <a:cubicBezTo>
                  <a:pt x="40" y="51"/>
                  <a:pt x="40" y="51"/>
                  <a:pt x="40" y="51"/>
                </a:cubicBezTo>
                <a:cubicBezTo>
                  <a:pt x="42" y="51"/>
                  <a:pt x="44" y="49"/>
                  <a:pt x="44" y="47"/>
                </a:cubicBezTo>
                <a:cubicBezTo>
                  <a:pt x="44" y="45"/>
                  <a:pt x="42" y="44"/>
                  <a:pt x="40" y="44"/>
                </a:cubicBezTo>
                <a:cubicBezTo>
                  <a:pt x="20" y="44"/>
                  <a:pt x="20" y="44"/>
                  <a:pt x="20" y="44"/>
                </a:cubicBezTo>
                <a:cubicBezTo>
                  <a:pt x="18" y="44"/>
                  <a:pt x="16" y="45"/>
                  <a:pt x="16" y="47"/>
                </a:cubicBezTo>
                <a:cubicBezTo>
                  <a:pt x="16" y="49"/>
                  <a:pt x="18" y="51"/>
                  <a:pt x="20" y="51"/>
                </a:cubicBezTo>
                <a:close/>
                <a:moveTo>
                  <a:pt x="39" y="104"/>
                </a:moveTo>
                <a:cubicBezTo>
                  <a:pt x="39" y="104"/>
                  <a:pt x="39" y="104"/>
                  <a:pt x="39" y="104"/>
                </a:cubicBezTo>
                <a:cubicBezTo>
                  <a:pt x="37" y="102"/>
                  <a:pt x="34" y="101"/>
                  <a:pt x="30" y="101"/>
                </a:cubicBezTo>
                <a:cubicBezTo>
                  <a:pt x="26" y="101"/>
                  <a:pt x="23" y="102"/>
                  <a:pt x="21" y="104"/>
                </a:cubicBezTo>
                <a:cubicBezTo>
                  <a:pt x="18" y="107"/>
                  <a:pt x="17" y="110"/>
                  <a:pt x="17" y="114"/>
                </a:cubicBezTo>
                <a:cubicBezTo>
                  <a:pt x="17" y="117"/>
                  <a:pt x="18" y="121"/>
                  <a:pt x="20" y="123"/>
                </a:cubicBezTo>
                <a:cubicBezTo>
                  <a:pt x="21" y="123"/>
                  <a:pt x="21" y="123"/>
                  <a:pt x="21" y="123"/>
                </a:cubicBezTo>
                <a:cubicBezTo>
                  <a:pt x="23" y="125"/>
                  <a:pt x="26" y="127"/>
                  <a:pt x="30" y="127"/>
                </a:cubicBezTo>
                <a:cubicBezTo>
                  <a:pt x="34" y="127"/>
                  <a:pt x="37" y="125"/>
                  <a:pt x="39" y="123"/>
                </a:cubicBezTo>
                <a:cubicBezTo>
                  <a:pt x="42" y="121"/>
                  <a:pt x="43" y="117"/>
                  <a:pt x="43" y="114"/>
                </a:cubicBezTo>
                <a:cubicBezTo>
                  <a:pt x="43" y="110"/>
                  <a:pt x="42" y="107"/>
                  <a:pt x="39" y="105"/>
                </a:cubicBezTo>
                <a:cubicBezTo>
                  <a:pt x="39" y="104"/>
                  <a:pt x="39" y="104"/>
                  <a:pt x="39" y="104"/>
                </a:cubicBezTo>
                <a:close/>
                <a:moveTo>
                  <a:pt x="34" y="118"/>
                </a:moveTo>
                <a:cubicBezTo>
                  <a:pt x="34" y="118"/>
                  <a:pt x="34" y="118"/>
                  <a:pt x="34" y="118"/>
                </a:cubicBezTo>
                <a:cubicBezTo>
                  <a:pt x="33" y="119"/>
                  <a:pt x="32" y="120"/>
                  <a:pt x="30" y="120"/>
                </a:cubicBezTo>
                <a:cubicBezTo>
                  <a:pt x="28" y="120"/>
                  <a:pt x="27" y="119"/>
                  <a:pt x="26" y="118"/>
                </a:cubicBezTo>
                <a:cubicBezTo>
                  <a:pt x="25" y="118"/>
                  <a:pt x="25" y="118"/>
                  <a:pt x="25" y="118"/>
                </a:cubicBezTo>
                <a:cubicBezTo>
                  <a:pt x="24" y="117"/>
                  <a:pt x="24" y="115"/>
                  <a:pt x="24" y="114"/>
                </a:cubicBezTo>
                <a:cubicBezTo>
                  <a:pt x="24" y="112"/>
                  <a:pt x="24" y="111"/>
                  <a:pt x="26" y="109"/>
                </a:cubicBezTo>
                <a:cubicBezTo>
                  <a:pt x="26" y="109"/>
                  <a:pt x="26" y="109"/>
                  <a:pt x="26" y="109"/>
                </a:cubicBezTo>
                <a:cubicBezTo>
                  <a:pt x="27" y="108"/>
                  <a:pt x="28" y="108"/>
                  <a:pt x="30" y="108"/>
                </a:cubicBezTo>
                <a:cubicBezTo>
                  <a:pt x="32" y="108"/>
                  <a:pt x="33" y="108"/>
                  <a:pt x="34" y="109"/>
                </a:cubicBezTo>
                <a:cubicBezTo>
                  <a:pt x="34" y="110"/>
                  <a:pt x="34" y="110"/>
                  <a:pt x="34" y="110"/>
                </a:cubicBezTo>
                <a:cubicBezTo>
                  <a:pt x="35" y="111"/>
                  <a:pt x="36" y="112"/>
                  <a:pt x="36" y="114"/>
                </a:cubicBezTo>
                <a:cubicBezTo>
                  <a:pt x="36" y="115"/>
                  <a:pt x="35" y="117"/>
                  <a:pt x="34" y="118"/>
                </a:cubicBezTo>
                <a:close/>
                <a:moveTo>
                  <a:pt x="128" y="64"/>
                </a:moveTo>
                <a:cubicBezTo>
                  <a:pt x="128" y="64"/>
                  <a:pt x="128" y="64"/>
                  <a:pt x="128" y="64"/>
                </a:cubicBezTo>
                <a:cubicBezTo>
                  <a:pt x="148" y="64"/>
                  <a:pt x="148" y="64"/>
                  <a:pt x="148" y="64"/>
                </a:cubicBezTo>
                <a:cubicBezTo>
                  <a:pt x="150" y="64"/>
                  <a:pt x="152" y="62"/>
                  <a:pt x="152" y="60"/>
                </a:cubicBezTo>
                <a:cubicBezTo>
                  <a:pt x="152" y="58"/>
                  <a:pt x="150" y="57"/>
                  <a:pt x="148" y="57"/>
                </a:cubicBezTo>
                <a:cubicBezTo>
                  <a:pt x="128" y="57"/>
                  <a:pt x="128" y="57"/>
                  <a:pt x="128" y="57"/>
                </a:cubicBezTo>
                <a:cubicBezTo>
                  <a:pt x="126" y="57"/>
                  <a:pt x="124" y="58"/>
                  <a:pt x="124" y="60"/>
                </a:cubicBezTo>
                <a:cubicBezTo>
                  <a:pt x="124" y="62"/>
                  <a:pt x="126" y="64"/>
                  <a:pt x="128" y="64"/>
                </a:cubicBezTo>
                <a:close/>
                <a:moveTo>
                  <a:pt x="128" y="77"/>
                </a:moveTo>
                <a:cubicBezTo>
                  <a:pt x="128" y="77"/>
                  <a:pt x="128" y="77"/>
                  <a:pt x="128" y="77"/>
                </a:cubicBezTo>
                <a:cubicBezTo>
                  <a:pt x="148" y="77"/>
                  <a:pt x="148" y="77"/>
                  <a:pt x="148" y="77"/>
                </a:cubicBezTo>
                <a:cubicBezTo>
                  <a:pt x="150" y="77"/>
                  <a:pt x="152" y="75"/>
                  <a:pt x="152" y="73"/>
                </a:cubicBezTo>
                <a:cubicBezTo>
                  <a:pt x="152" y="71"/>
                  <a:pt x="150" y="70"/>
                  <a:pt x="148" y="70"/>
                </a:cubicBezTo>
                <a:cubicBezTo>
                  <a:pt x="128" y="70"/>
                  <a:pt x="128" y="70"/>
                  <a:pt x="128" y="70"/>
                </a:cubicBezTo>
                <a:cubicBezTo>
                  <a:pt x="126" y="70"/>
                  <a:pt x="124" y="71"/>
                  <a:pt x="124" y="73"/>
                </a:cubicBezTo>
                <a:cubicBezTo>
                  <a:pt x="124" y="75"/>
                  <a:pt x="126" y="77"/>
                  <a:pt x="128" y="77"/>
                </a:cubicBezTo>
                <a:close/>
                <a:moveTo>
                  <a:pt x="128" y="51"/>
                </a:moveTo>
                <a:cubicBezTo>
                  <a:pt x="128" y="51"/>
                  <a:pt x="128" y="51"/>
                  <a:pt x="128" y="51"/>
                </a:cubicBezTo>
                <a:cubicBezTo>
                  <a:pt x="148" y="51"/>
                  <a:pt x="148" y="51"/>
                  <a:pt x="148" y="51"/>
                </a:cubicBezTo>
                <a:cubicBezTo>
                  <a:pt x="150" y="51"/>
                  <a:pt x="152" y="49"/>
                  <a:pt x="152" y="47"/>
                </a:cubicBezTo>
                <a:cubicBezTo>
                  <a:pt x="152" y="45"/>
                  <a:pt x="150" y="44"/>
                  <a:pt x="148" y="44"/>
                </a:cubicBezTo>
                <a:cubicBezTo>
                  <a:pt x="128" y="44"/>
                  <a:pt x="128" y="44"/>
                  <a:pt x="128" y="44"/>
                </a:cubicBezTo>
                <a:cubicBezTo>
                  <a:pt x="126" y="44"/>
                  <a:pt x="124" y="45"/>
                  <a:pt x="124" y="47"/>
                </a:cubicBezTo>
                <a:cubicBezTo>
                  <a:pt x="124" y="49"/>
                  <a:pt x="126" y="51"/>
                  <a:pt x="128" y="51"/>
                </a:cubicBezTo>
                <a:close/>
                <a:moveTo>
                  <a:pt x="71" y="70"/>
                </a:moveTo>
                <a:cubicBezTo>
                  <a:pt x="71" y="70"/>
                  <a:pt x="71" y="70"/>
                  <a:pt x="71" y="70"/>
                </a:cubicBezTo>
                <a:cubicBezTo>
                  <a:pt x="97" y="70"/>
                  <a:pt x="97" y="70"/>
                  <a:pt x="97" y="70"/>
                </a:cubicBezTo>
                <a:cubicBezTo>
                  <a:pt x="99" y="70"/>
                  <a:pt x="100" y="68"/>
                  <a:pt x="100" y="66"/>
                </a:cubicBezTo>
                <a:cubicBezTo>
                  <a:pt x="100" y="64"/>
                  <a:pt x="99" y="63"/>
                  <a:pt x="97" y="63"/>
                </a:cubicBezTo>
                <a:cubicBezTo>
                  <a:pt x="71" y="63"/>
                  <a:pt x="71" y="63"/>
                  <a:pt x="71" y="63"/>
                </a:cubicBezTo>
                <a:cubicBezTo>
                  <a:pt x="69" y="63"/>
                  <a:pt x="68" y="64"/>
                  <a:pt x="68" y="66"/>
                </a:cubicBezTo>
                <a:cubicBezTo>
                  <a:pt x="68" y="68"/>
                  <a:pt x="69" y="70"/>
                  <a:pt x="71" y="70"/>
                </a:cubicBezTo>
                <a:close/>
                <a:moveTo>
                  <a:pt x="147" y="104"/>
                </a:moveTo>
                <a:cubicBezTo>
                  <a:pt x="147" y="104"/>
                  <a:pt x="147" y="104"/>
                  <a:pt x="147" y="104"/>
                </a:cubicBezTo>
                <a:cubicBezTo>
                  <a:pt x="145" y="102"/>
                  <a:pt x="142" y="101"/>
                  <a:pt x="138" y="101"/>
                </a:cubicBezTo>
                <a:cubicBezTo>
                  <a:pt x="134" y="101"/>
                  <a:pt x="131" y="102"/>
                  <a:pt x="129" y="104"/>
                </a:cubicBezTo>
                <a:cubicBezTo>
                  <a:pt x="126" y="107"/>
                  <a:pt x="125" y="110"/>
                  <a:pt x="125" y="114"/>
                </a:cubicBezTo>
                <a:cubicBezTo>
                  <a:pt x="125" y="117"/>
                  <a:pt x="126" y="121"/>
                  <a:pt x="128" y="123"/>
                </a:cubicBezTo>
                <a:cubicBezTo>
                  <a:pt x="129" y="123"/>
                  <a:pt x="129" y="123"/>
                  <a:pt x="129" y="123"/>
                </a:cubicBezTo>
                <a:cubicBezTo>
                  <a:pt x="131" y="125"/>
                  <a:pt x="134" y="127"/>
                  <a:pt x="138" y="127"/>
                </a:cubicBezTo>
                <a:cubicBezTo>
                  <a:pt x="142" y="127"/>
                  <a:pt x="145" y="125"/>
                  <a:pt x="147" y="123"/>
                </a:cubicBezTo>
                <a:cubicBezTo>
                  <a:pt x="150" y="121"/>
                  <a:pt x="151" y="117"/>
                  <a:pt x="151" y="114"/>
                </a:cubicBezTo>
                <a:cubicBezTo>
                  <a:pt x="151" y="110"/>
                  <a:pt x="150" y="107"/>
                  <a:pt x="147" y="105"/>
                </a:cubicBezTo>
                <a:cubicBezTo>
                  <a:pt x="147" y="104"/>
                  <a:pt x="147" y="104"/>
                  <a:pt x="147" y="104"/>
                </a:cubicBezTo>
                <a:close/>
                <a:moveTo>
                  <a:pt x="142" y="118"/>
                </a:moveTo>
                <a:cubicBezTo>
                  <a:pt x="142" y="118"/>
                  <a:pt x="142" y="118"/>
                  <a:pt x="142" y="118"/>
                </a:cubicBezTo>
                <a:cubicBezTo>
                  <a:pt x="141" y="119"/>
                  <a:pt x="140" y="120"/>
                  <a:pt x="138" y="120"/>
                </a:cubicBezTo>
                <a:cubicBezTo>
                  <a:pt x="136" y="120"/>
                  <a:pt x="135" y="119"/>
                  <a:pt x="134" y="118"/>
                </a:cubicBezTo>
                <a:cubicBezTo>
                  <a:pt x="133" y="118"/>
                  <a:pt x="133" y="118"/>
                  <a:pt x="133" y="118"/>
                </a:cubicBezTo>
                <a:cubicBezTo>
                  <a:pt x="132" y="117"/>
                  <a:pt x="132" y="115"/>
                  <a:pt x="132" y="114"/>
                </a:cubicBezTo>
                <a:cubicBezTo>
                  <a:pt x="132" y="112"/>
                  <a:pt x="132" y="111"/>
                  <a:pt x="134" y="109"/>
                </a:cubicBezTo>
                <a:cubicBezTo>
                  <a:pt x="134" y="109"/>
                  <a:pt x="134" y="109"/>
                  <a:pt x="134" y="109"/>
                </a:cubicBezTo>
                <a:cubicBezTo>
                  <a:pt x="135" y="108"/>
                  <a:pt x="136" y="108"/>
                  <a:pt x="138" y="108"/>
                </a:cubicBezTo>
                <a:cubicBezTo>
                  <a:pt x="140" y="108"/>
                  <a:pt x="141" y="108"/>
                  <a:pt x="142" y="109"/>
                </a:cubicBezTo>
                <a:cubicBezTo>
                  <a:pt x="142" y="110"/>
                  <a:pt x="142" y="110"/>
                  <a:pt x="142" y="110"/>
                </a:cubicBezTo>
                <a:cubicBezTo>
                  <a:pt x="143" y="111"/>
                  <a:pt x="144" y="112"/>
                  <a:pt x="144" y="114"/>
                </a:cubicBezTo>
                <a:cubicBezTo>
                  <a:pt x="144" y="115"/>
                  <a:pt x="143" y="117"/>
                  <a:pt x="142" y="118"/>
                </a:cubicBezTo>
                <a:close/>
                <a:moveTo>
                  <a:pt x="71" y="38"/>
                </a:moveTo>
                <a:cubicBezTo>
                  <a:pt x="71" y="38"/>
                  <a:pt x="71" y="38"/>
                  <a:pt x="71" y="38"/>
                </a:cubicBezTo>
                <a:cubicBezTo>
                  <a:pt x="97" y="38"/>
                  <a:pt x="97" y="38"/>
                  <a:pt x="97" y="38"/>
                </a:cubicBezTo>
                <a:cubicBezTo>
                  <a:pt x="99" y="38"/>
                  <a:pt x="100" y="36"/>
                  <a:pt x="100" y="34"/>
                </a:cubicBezTo>
                <a:cubicBezTo>
                  <a:pt x="100" y="33"/>
                  <a:pt x="99" y="31"/>
                  <a:pt x="97" y="31"/>
                </a:cubicBezTo>
                <a:cubicBezTo>
                  <a:pt x="71" y="31"/>
                  <a:pt x="71" y="31"/>
                  <a:pt x="71" y="31"/>
                </a:cubicBezTo>
                <a:cubicBezTo>
                  <a:pt x="69" y="31"/>
                  <a:pt x="68" y="33"/>
                  <a:pt x="68" y="34"/>
                </a:cubicBezTo>
                <a:cubicBezTo>
                  <a:pt x="68" y="36"/>
                  <a:pt x="69" y="38"/>
                  <a:pt x="71" y="38"/>
                </a:cubicBezTo>
                <a:close/>
                <a:moveTo>
                  <a:pt x="71" y="54"/>
                </a:moveTo>
                <a:cubicBezTo>
                  <a:pt x="71" y="54"/>
                  <a:pt x="71" y="54"/>
                  <a:pt x="71" y="54"/>
                </a:cubicBezTo>
                <a:cubicBezTo>
                  <a:pt x="97" y="54"/>
                  <a:pt x="97" y="54"/>
                  <a:pt x="97" y="54"/>
                </a:cubicBezTo>
                <a:cubicBezTo>
                  <a:pt x="99" y="54"/>
                  <a:pt x="100" y="52"/>
                  <a:pt x="100" y="50"/>
                </a:cubicBezTo>
                <a:cubicBezTo>
                  <a:pt x="100" y="48"/>
                  <a:pt x="99" y="47"/>
                  <a:pt x="97" y="47"/>
                </a:cubicBezTo>
                <a:cubicBezTo>
                  <a:pt x="71" y="47"/>
                  <a:pt x="71" y="47"/>
                  <a:pt x="71" y="47"/>
                </a:cubicBezTo>
                <a:cubicBezTo>
                  <a:pt x="69" y="47"/>
                  <a:pt x="68" y="48"/>
                  <a:pt x="68" y="50"/>
                </a:cubicBezTo>
                <a:cubicBezTo>
                  <a:pt x="68" y="52"/>
                  <a:pt x="69" y="54"/>
                  <a:pt x="71" y="54"/>
                </a:cubicBezTo>
                <a:close/>
                <a:moveTo>
                  <a:pt x="95" y="106"/>
                </a:moveTo>
                <a:cubicBezTo>
                  <a:pt x="95" y="106"/>
                  <a:pt x="95" y="106"/>
                  <a:pt x="95" y="106"/>
                </a:cubicBezTo>
                <a:cubicBezTo>
                  <a:pt x="95" y="105"/>
                  <a:pt x="95" y="105"/>
                  <a:pt x="95" y="105"/>
                </a:cubicBezTo>
                <a:cubicBezTo>
                  <a:pt x="92" y="103"/>
                  <a:pt x="88" y="101"/>
                  <a:pt x="84" y="101"/>
                </a:cubicBezTo>
                <a:cubicBezTo>
                  <a:pt x="80" y="101"/>
                  <a:pt x="76" y="103"/>
                  <a:pt x="73" y="105"/>
                </a:cubicBezTo>
                <a:cubicBezTo>
                  <a:pt x="73" y="105"/>
                  <a:pt x="73" y="105"/>
                  <a:pt x="73" y="105"/>
                </a:cubicBezTo>
                <a:cubicBezTo>
                  <a:pt x="70" y="108"/>
                  <a:pt x="68" y="112"/>
                  <a:pt x="68" y="116"/>
                </a:cubicBezTo>
                <a:cubicBezTo>
                  <a:pt x="68" y="121"/>
                  <a:pt x="70" y="124"/>
                  <a:pt x="73" y="127"/>
                </a:cubicBezTo>
                <a:cubicBezTo>
                  <a:pt x="76" y="130"/>
                  <a:pt x="80" y="132"/>
                  <a:pt x="84" y="132"/>
                </a:cubicBezTo>
                <a:cubicBezTo>
                  <a:pt x="88" y="132"/>
                  <a:pt x="92" y="130"/>
                  <a:pt x="95" y="127"/>
                </a:cubicBezTo>
                <a:cubicBezTo>
                  <a:pt x="95" y="127"/>
                  <a:pt x="95" y="127"/>
                  <a:pt x="95" y="127"/>
                </a:cubicBezTo>
                <a:cubicBezTo>
                  <a:pt x="98" y="124"/>
                  <a:pt x="99" y="121"/>
                  <a:pt x="99" y="116"/>
                </a:cubicBezTo>
                <a:cubicBezTo>
                  <a:pt x="99" y="112"/>
                  <a:pt x="98" y="108"/>
                  <a:pt x="95" y="106"/>
                </a:cubicBezTo>
                <a:close/>
                <a:moveTo>
                  <a:pt x="90" y="122"/>
                </a:moveTo>
                <a:cubicBezTo>
                  <a:pt x="90" y="122"/>
                  <a:pt x="90" y="122"/>
                  <a:pt x="90" y="122"/>
                </a:cubicBezTo>
                <a:cubicBezTo>
                  <a:pt x="88" y="124"/>
                  <a:pt x="86" y="125"/>
                  <a:pt x="84" y="125"/>
                </a:cubicBezTo>
                <a:cubicBezTo>
                  <a:pt x="82" y="125"/>
                  <a:pt x="79" y="124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8" y="122"/>
                  <a:pt x="78" y="122"/>
                  <a:pt x="78" y="122"/>
                </a:cubicBezTo>
                <a:cubicBezTo>
                  <a:pt x="76" y="121"/>
                  <a:pt x="76" y="119"/>
                  <a:pt x="76" y="116"/>
                </a:cubicBezTo>
                <a:cubicBezTo>
                  <a:pt x="76" y="114"/>
                  <a:pt x="76" y="112"/>
                  <a:pt x="78" y="110"/>
                </a:cubicBezTo>
                <a:cubicBezTo>
                  <a:pt x="78" y="110"/>
                  <a:pt x="78" y="110"/>
                  <a:pt x="78" y="110"/>
                </a:cubicBezTo>
                <a:cubicBezTo>
                  <a:pt x="80" y="109"/>
                  <a:pt x="82" y="108"/>
                  <a:pt x="84" y="108"/>
                </a:cubicBezTo>
                <a:cubicBezTo>
                  <a:pt x="86" y="108"/>
                  <a:pt x="88" y="109"/>
                  <a:pt x="90" y="110"/>
                </a:cubicBezTo>
                <a:cubicBezTo>
                  <a:pt x="90" y="111"/>
                  <a:pt x="90" y="111"/>
                  <a:pt x="90" y="111"/>
                </a:cubicBezTo>
                <a:cubicBezTo>
                  <a:pt x="91" y="112"/>
                  <a:pt x="92" y="114"/>
                  <a:pt x="92" y="116"/>
                </a:cubicBezTo>
                <a:cubicBezTo>
                  <a:pt x="92" y="119"/>
                  <a:pt x="91" y="121"/>
                  <a:pt x="90" y="12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grpSp>
        <p:nvGrpSpPr>
          <p:cNvPr id="3" name="组合 2"/>
          <p:cNvGrpSpPr/>
          <p:nvPr/>
        </p:nvGrpSpPr>
        <p:grpSpPr>
          <a:xfrm>
            <a:off x="2455863" y="1829991"/>
            <a:ext cx="692150" cy="695325"/>
            <a:chOff x="2455863" y="1829991"/>
            <a:chExt cx="692150" cy="695325"/>
          </a:xfrm>
        </p:grpSpPr>
        <p:sp>
          <p:nvSpPr>
            <p:cNvPr id="8" name="Oval 33"/>
            <p:cNvSpPr>
              <a:spLocks noChangeArrowheads="1"/>
            </p:cNvSpPr>
            <p:nvPr/>
          </p:nvSpPr>
          <p:spPr bwMode="auto">
            <a:xfrm>
              <a:off x="2455863" y="1829991"/>
              <a:ext cx="692150" cy="6953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4" name="椭圆 23"/>
            <p:cNvSpPr/>
            <p:nvPr/>
          </p:nvSpPr>
          <p:spPr>
            <a:xfrm>
              <a:off x="2510236" y="1885951"/>
              <a:ext cx="583404" cy="583404"/>
            </a:xfrm>
            <a:prstGeom prst="ellipse">
              <a:avLst/>
            </a:prstGeom>
            <a:solidFill>
              <a:srgbClr val="2FB6A8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3" name="组合 32"/>
          <p:cNvGrpSpPr/>
          <p:nvPr/>
        </p:nvGrpSpPr>
        <p:grpSpPr>
          <a:xfrm>
            <a:off x="2455863" y="3463528"/>
            <a:ext cx="692150" cy="693738"/>
            <a:chOff x="2455863" y="3463528"/>
            <a:chExt cx="692150" cy="693738"/>
          </a:xfrm>
        </p:grpSpPr>
        <p:sp>
          <p:nvSpPr>
            <p:cNvPr id="9" name="Oval 34"/>
            <p:cNvSpPr>
              <a:spLocks noChangeArrowheads="1"/>
            </p:cNvSpPr>
            <p:nvPr/>
          </p:nvSpPr>
          <p:spPr bwMode="auto">
            <a:xfrm>
              <a:off x="2455863" y="3463528"/>
              <a:ext cx="692150" cy="69373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6" name="椭圆 25"/>
            <p:cNvSpPr/>
            <p:nvPr/>
          </p:nvSpPr>
          <p:spPr>
            <a:xfrm>
              <a:off x="2510236" y="3514726"/>
              <a:ext cx="583404" cy="583404"/>
            </a:xfrm>
            <a:prstGeom prst="ellipse">
              <a:avLst/>
            </a:prstGeom>
            <a:solidFill>
              <a:srgbClr val="F7BA3B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1" name="组合 30"/>
          <p:cNvGrpSpPr/>
          <p:nvPr/>
        </p:nvGrpSpPr>
        <p:grpSpPr>
          <a:xfrm>
            <a:off x="5995988" y="1829991"/>
            <a:ext cx="692150" cy="695325"/>
            <a:chOff x="5995988" y="1829991"/>
            <a:chExt cx="692150" cy="695325"/>
          </a:xfrm>
        </p:grpSpPr>
        <p:sp>
          <p:nvSpPr>
            <p:cNvPr id="10" name="Oval 35"/>
            <p:cNvSpPr>
              <a:spLocks noChangeArrowheads="1"/>
            </p:cNvSpPr>
            <p:nvPr/>
          </p:nvSpPr>
          <p:spPr bwMode="auto">
            <a:xfrm>
              <a:off x="5995988" y="1829991"/>
              <a:ext cx="692150" cy="695325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5" name="椭圆 24"/>
            <p:cNvSpPr/>
            <p:nvPr/>
          </p:nvSpPr>
          <p:spPr>
            <a:xfrm>
              <a:off x="6048774" y="1885951"/>
              <a:ext cx="583404" cy="583404"/>
            </a:xfrm>
            <a:prstGeom prst="ellipse">
              <a:avLst/>
            </a:prstGeom>
            <a:solidFill>
              <a:srgbClr val="ADD072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995988" y="3463528"/>
            <a:ext cx="692150" cy="693738"/>
            <a:chOff x="5995988" y="3463528"/>
            <a:chExt cx="692150" cy="693738"/>
          </a:xfrm>
        </p:grpSpPr>
        <p:sp>
          <p:nvSpPr>
            <p:cNvPr id="13" name="Oval 36"/>
            <p:cNvSpPr>
              <a:spLocks noChangeArrowheads="1"/>
            </p:cNvSpPr>
            <p:nvPr/>
          </p:nvSpPr>
          <p:spPr bwMode="auto">
            <a:xfrm>
              <a:off x="5995988" y="3463528"/>
              <a:ext cx="692150" cy="693738"/>
            </a:xfrm>
            <a:prstGeom prst="ellipse">
              <a:avLst/>
            </a:prstGeom>
            <a:solidFill>
              <a:srgbClr val="2C2E47"/>
            </a:solidFill>
            <a:ln w="9525">
              <a:noFill/>
            </a:ln>
            <a:effectLst>
              <a:innerShdw blurRad="127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  <p:sp>
          <p:nvSpPr>
            <p:cNvPr id="27" name="椭圆 26"/>
            <p:cNvSpPr/>
            <p:nvPr/>
          </p:nvSpPr>
          <p:spPr>
            <a:xfrm>
              <a:off x="6048774" y="3514726"/>
              <a:ext cx="583404" cy="583404"/>
            </a:xfrm>
            <a:prstGeom prst="ellipse">
              <a:avLst/>
            </a:prstGeom>
            <a:solidFill>
              <a:srgbClr val="DA634F"/>
            </a:solidFill>
            <a:ln>
              <a:noFill/>
            </a:ln>
            <a:effectLst>
              <a:outerShdw blurRad="152400" dist="50800" dir="2700000" algn="tl" rotWithShape="0">
                <a:prstClr val="black">
                  <a:alpha val="30000"/>
                </a:prstClr>
              </a:outerShdw>
              <a:softEdge rad="0"/>
            </a:effectLst>
            <a:scene3d>
              <a:camera prst="orthographicFront"/>
              <a:lightRig rig="threePt" dir="t">
                <a:rot lat="0" lon="0" rev="0"/>
              </a:lightRig>
            </a:scene3d>
            <a:sp3d prstMaterial="softEdge">
              <a:bevelT w="146050" h="31750"/>
              <a:bevelB w="0" h="0"/>
              <a:extrusionClr>
                <a:schemeClr val="bg1"/>
              </a:extrusionClr>
            </a:sp3d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4000"/>
            </a:p>
          </p:txBody>
        </p:sp>
      </p:grpSp>
      <p:sp>
        <p:nvSpPr>
          <p:cNvPr id="15" name="Freeform 38"/>
          <p:cNvSpPr>
            <a:spLocks noEditPoints="1"/>
          </p:cNvSpPr>
          <p:nvPr/>
        </p:nvSpPr>
        <p:spPr bwMode="auto">
          <a:xfrm>
            <a:off x="6226175" y="3714353"/>
            <a:ext cx="231775" cy="190500"/>
          </a:xfrm>
          <a:custGeom>
            <a:avLst/>
            <a:gdLst>
              <a:gd name="T0" fmla="*/ 0 w 111"/>
              <a:gd name="T1" fmla="*/ 72 h 91"/>
              <a:gd name="T2" fmla="*/ 11 w 111"/>
              <a:gd name="T3" fmla="*/ 67 h 91"/>
              <a:gd name="T4" fmla="*/ 38 w 111"/>
              <a:gd name="T5" fmla="*/ 49 h 91"/>
              <a:gd name="T6" fmla="*/ 44 w 111"/>
              <a:gd name="T7" fmla="*/ 57 h 91"/>
              <a:gd name="T8" fmla="*/ 11 w 111"/>
              <a:gd name="T9" fmla="*/ 77 h 91"/>
              <a:gd name="T10" fmla="*/ 110 w 111"/>
              <a:gd name="T11" fmla="*/ 21 h 91"/>
              <a:gd name="T12" fmla="*/ 102 w 111"/>
              <a:gd name="T13" fmla="*/ 28 h 91"/>
              <a:gd name="T14" fmla="*/ 90 w 111"/>
              <a:gd name="T15" fmla="*/ 36 h 91"/>
              <a:gd name="T16" fmla="*/ 89 w 111"/>
              <a:gd name="T17" fmla="*/ 23 h 91"/>
              <a:gd name="T18" fmla="*/ 78 w 111"/>
              <a:gd name="T19" fmla="*/ 23 h 91"/>
              <a:gd name="T20" fmla="*/ 55 w 111"/>
              <a:gd name="T21" fmla="*/ 40 h 91"/>
              <a:gd name="T22" fmla="*/ 78 w 111"/>
              <a:gd name="T23" fmla="*/ 14 h 91"/>
              <a:gd name="T24" fmla="*/ 89 w 111"/>
              <a:gd name="T25" fmla="*/ 14 h 91"/>
              <a:gd name="T26" fmla="*/ 92 w 111"/>
              <a:gd name="T27" fmla="*/ 0 h 91"/>
              <a:gd name="T28" fmla="*/ 102 w 111"/>
              <a:gd name="T29" fmla="*/ 9 h 91"/>
              <a:gd name="T30" fmla="*/ 110 w 111"/>
              <a:gd name="T31" fmla="*/ 21 h 91"/>
              <a:gd name="T32" fmla="*/ 104 w 111"/>
              <a:gd name="T33" fmla="*/ 19 h 91"/>
              <a:gd name="T34" fmla="*/ 95 w 111"/>
              <a:gd name="T35" fmla="*/ 10 h 91"/>
              <a:gd name="T36" fmla="*/ 104 w 111"/>
              <a:gd name="T37" fmla="*/ 19 h 91"/>
              <a:gd name="T38" fmla="*/ 110 w 111"/>
              <a:gd name="T39" fmla="*/ 74 h 91"/>
              <a:gd name="T40" fmla="*/ 94 w 111"/>
              <a:gd name="T41" fmla="*/ 89 h 91"/>
              <a:gd name="T42" fmla="*/ 89 w 111"/>
              <a:gd name="T43" fmla="*/ 87 h 91"/>
              <a:gd name="T44" fmla="*/ 84 w 111"/>
              <a:gd name="T45" fmla="*/ 77 h 91"/>
              <a:gd name="T46" fmla="*/ 44 w 111"/>
              <a:gd name="T47" fmla="*/ 48 h 91"/>
              <a:gd name="T48" fmla="*/ 11 w 111"/>
              <a:gd name="T49" fmla="*/ 23 h 91"/>
              <a:gd name="T50" fmla="*/ 0 w 111"/>
              <a:gd name="T51" fmla="*/ 19 h 91"/>
              <a:gd name="T52" fmla="*/ 11 w 111"/>
              <a:gd name="T53" fmla="*/ 14 h 91"/>
              <a:gd name="T54" fmla="*/ 51 w 111"/>
              <a:gd name="T55" fmla="*/ 42 h 91"/>
              <a:gd name="T56" fmla="*/ 84 w 111"/>
              <a:gd name="T57" fmla="*/ 67 h 91"/>
              <a:gd name="T58" fmla="*/ 89 w 111"/>
              <a:gd name="T59" fmla="*/ 57 h 91"/>
              <a:gd name="T60" fmla="*/ 94 w 111"/>
              <a:gd name="T61" fmla="*/ 54 h 91"/>
              <a:gd name="T62" fmla="*/ 110 w 111"/>
              <a:gd name="T63" fmla="*/ 70 h 91"/>
              <a:gd name="T64" fmla="*/ 110 w 111"/>
              <a:gd name="T65" fmla="*/ 74 h 91"/>
              <a:gd name="T66" fmla="*/ 104 w 111"/>
              <a:gd name="T67" fmla="*/ 72 h 91"/>
              <a:gd name="T68" fmla="*/ 95 w 111"/>
              <a:gd name="T69" fmla="*/ 63 h 91"/>
              <a:gd name="T70" fmla="*/ 104 w 111"/>
              <a:gd name="T71" fmla="*/ 72 h 9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</a:cxnLst>
            <a:rect l="0" t="0" r="r" b="b"/>
            <a:pathLst>
              <a:path w="111" h="91">
                <a:moveTo>
                  <a:pt x="5" y="77"/>
                </a:moveTo>
                <a:cubicBezTo>
                  <a:pt x="2" y="77"/>
                  <a:pt x="0" y="75"/>
                  <a:pt x="0" y="72"/>
                </a:cubicBezTo>
                <a:cubicBezTo>
                  <a:pt x="0" y="69"/>
                  <a:pt x="2" y="67"/>
                  <a:pt x="5" y="67"/>
                </a:cubicBezTo>
                <a:cubicBezTo>
                  <a:pt x="11" y="67"/>
                  <a:pt x="11" y="67"/>
                  <a:pt x="11" y="67"/>
                </a:cubicBezTo>
                <a:cubicBezTo>
                  <a:pt x="17" y="67"/>
                  <a:pt x="17" y="67"/>
                  <a:pt x="17" y="67"/>
                </a:cubicBezTo>
                <a:cubicBezTo>
                  <a:pt x="23" y="67"/>
                  <a:pt x="31" y="59"/>
                  <a:pt x="38" y="49"/>
                </a:cubicBezTo>
                <a:cubicBezTo>
                  <a:pt x="40" y="51"/>
                  <a:pt x="40" y="51"/>
                  <a:pt x="40" y="51"/>
                </a:cubicBezTo>
                <a:cubicBezTo>
                  <a:pt x="41" y="53"/>
                  <a:pt x="43" y="55"/>
                  <a:pt x="44" y="57"/>
                </a:cubicBezTo>
                <a:cubicBezTo>
                  <a:pt x="36" y="68"/>
                  <a:pt x="27" y="77"/>
                  <a:pt x="17" y="77"/>
                </a:cubicBezTo>
                <a:cubicBezTo>
                  <a:pt x="11" y="77"/>
                  <a:pt x="11" y="77"/>
                  <a:pt x="11" y="77"/>
                </a:cubicBezTo>
                <a:cubicBezTo>
                  <a:pt x="5" y="77"/>
                  <a:pt x="5" y="77"/>
                  <a:pt x="5" y="77"/>
                </a:cubicBezTo>
                <a:close/>
                <a:moveTo>
                  <a:pt x="110" y="21"/>
                </a:moveTo>
                <a:cubicBezTo>
                  <a:pt x="110" y="21"/>
                  <a:pt x="110" y="21"/>
                  <a:pt x="110" y="21"/>
                </a:cubicBezTo>
                <a:cubicBezTo>
                  <a:pt x="102" y="28"/>
                  <a:pt x="102" y="28"/>
                  <a:pt x="102" y="28"/>
                </a:cubicBezTo>
                <a:cubicBezTo>
                  <a:pt x="94" y="36"/>
                  <a:pt x="94" y="36"/>
                  <a:pt x="94" y="36"/>
                </a:cubicBezTo>
                <a:cubicBezTo>
                  <a:pt x="93" y="37"/>
                  <a:pt x="91" y="37"/>
                  <a:pt x="90" y="36"/>
                </a:cubicBezTo>
                <a:cubicBezTo>
                  <a:pt x="90" y="35"/>
                  <a:pt x="89" y="35"/>
                  <a:pt x="89" y="34"/>
                </a:cubicBezTo>
                <a:cubicBezTo>
                  <a:pt x="89" y="23"/>
                  <a:pt x="89" y="23"/>
                  <a:pt x="89" y="23"/>
                </a:cubicBezTo>
                <a:cubicBezTo>
                  <a:pt x="84" y="23"/>
                  <a:pt x="84" y="23"/>
                  <a:pt x="84" y="23"/>
                </a:cubicBezTo>
                <a:cubicBezTo>
                  <a:pt x="78" y="23"/>
                  <a:pt x="78" y="23"/>
                  <a:pt x="78" y="23"/>
                </a:cubicBezTo>
                <a:cubicBezTo>
                  <a:pt x="71" y="23"/>
                  <a:pt x="64" y="32"/>
                  <a:pt x="56" y="41"/>
                </a:cubicBezTo>
                <a:cubicBezTo>
                  <a:pt x="55" y="40"/>
                  <a:pt x="55" y="40"/>
                  <a:pt x="55" y="40"/>
                </a:cubicBezTo>
                <a:cubicBezTo>
                  <a:pt x="53" y="38"/>
                  <a:pt x="52" y="36"/>
                  <a:pt x="50" y="34"/>
                </a:cubicBezTo>
                <a:cubicBezTo>
                  <a:pt x="59" y="23"/>
                  <a:pt x="68" y="14"/>
                  <a:pt x="78" y="14"/>
                </a:cubicBezTo>
                <a:cubicBezTo>
                  <a:pt x="84" y="14"/>
                  <a:pt x="84" y="14"/>
                  <a:pt x="84" y="14"/>
                </a:cubicBezTo>
                <a:cubicBezTo>
                  <a:pt x="89" y="14"/>
                  <a:pt x="89" y="14"/>
                  <a:pt x="89" y="14"/>
                </a:cubicBezTo>
                <a:cubicBezTo>
                  <a:pt x="89" y="3"/>
                  <a:pt x="89" y="3"/>
                  <a:pt x="89" y="3"/>
                </a:cubicBezTo>
                <a:cubicBezTo>
                  <a:pt x="89" y="1"/>
                  <a:pt x="91" y="0"/>
                  <a:pt x="92" y="0"/>
                </a:cubicBezTo>
                <a:cubicBezTo>
                  <a:pt x="93" y="0"/>
                  <a:pt x="94" y="1"/>
                  <a:pt x="94" y="1"/>
                </a:cubicBezTo>
                <a:cubicBezTo>
                  <a:pt x="102" y="9"/>
                  <a:pt x="102" y="9"/>
                  <a:pt x="102" y="9"/>
                </a:cubicBezTo>
                <a:cubicBezTo>
                  <a:pt x="110" y="17"/>
                  <a:pt x="110" y="17"/>
                  <a:pt x="110" y="17"/>
                </a:cubicBezTo>
                <a:cubicBezTo>
                  <a:pt x="111" y="18"/>
                  <a:pt x="111" y="19"/>
                  <a:pt x="110" y="21"/>
                </a:cubicBezTo>
                <a:cubicBezTo>
                  <a:pt x="110" y="21"/>
                  <a:pt x="110" y="21"/>
                  <a:pt x="110" y="21"/>
                </a:cubicBezTo>
                <a:close/>
                <a:moveTo>
                  <a:pt x="104" y="19"/>
                </a:moveTo>
                <a:cubicBezTo>
                  <a:pt x="104" y="19"/>
                  <a:pt x="104" y="19"/>
                  <a:pt x="104" y="19"/>
                </a:cubicBezTo>
                <a:cubicBezTo>
                  <a:pt x="101" y="16"/>
                  <a:pt x="98" y="13"/>
                  <a:pt x="95" y="10"/>
                </a:cubicBezTo>
                <a:cubicBezTo>
                  <a:pt x="95" y="27"/>
                  <a:pt x="95" y="27"/>
                  <a:pt x="95" y="27"/>
                </a:cubicBezTo>
                <a:cubicBezTo>
                  <a:pt x="98" y="24"/>
                  <a:pt x="101" y="21"/>
                  <a:pt x="104" y="19"/>
                </a:cubicBezTo>
                <a:close/>
                <a:moveTo>
                  <a:pt x="110" y="74"/>
                </a:moveTo>
                <a:cubicBezTo>
                  <a:pt x="110" y="74"/>
                  <a:pt x="110" y="74"/>
                  <a:pt x="110" y="74"/>
                </a:cubicBezTo>
                <a:cubicBezTo>
                  <a:pt x="102" y="82"/>
                  <a:pt x="102" y="82"/>
                  <a:pt x="102" y="82"/>
                </a:cubicBezTo>
                <a:cubicBezTo>
                  <a:pt x="94" y="89"/>
                  <a:pt x="94" y="89"/>
                  <a:pt x="94" y="89"/>
                </a:cubicBezTo>
                <a:cubicBezTo>
                  <a:pt x="93" y="91"/>
                  <a:pt x="91" y="91"/>
                  <a:pt x="90" y="89"/>
                </a:cubicBezTo>
                <a:cubicBezTo>
                  <a:pt x="90" y="89"/>
                  <a:pt x="89" y="88"/>
                  <a:pt x="89" y="87"/>
                </a:cubicBezTo>
                <a:cubicBezTo>
                  <a:pt x="89" y="77"/>
                  <a:pt x="89" y="77"/>
                  <a:pt x="89" y="77"/>
                </a:cubicBezTo>
                <a:cubicBezTo>
                  <a:pt x="84" y="77"/>
                  <a:pt x="84" y="77"/>
                  <a:pt x="84" y="77"/>
                </a:cubicBezTo>
                <a:cubicBezTo>
                  <a:pt x="78" y="77"/>
                  <a:pt x="78" y="77"/>
                  <a:pt x="78" y="77"/>
                </a:cubicBezTo>
                <a:cubicBezTo>
                  <a:pt x="65" y="77"/>
                  <a:pt x="54" y="62"/>
                  <a:pt x="44" y="48"/>
                </a:cubicBezTo>
                <a:cubicBezTo>
                  <a:pt x="34" y="36"/>
                  <a:pt x="25" y="23"/>
                  <a:pt x="17" y="23"/>
                </a:cubicBezTo>
                <a:cubicBezTo>
                  <a:pt x="11" y="23"/>
                  <a:pt x="11" y="23"/>
                  <a:pt x="11" y="23"/>
                </a:cubicBezTo>
                <a:cubicBezTo>
                  <a:pt x="5" y="23"/>
                  <a:pt x="5" y="23"/>
                  <a:pt x="5" y="23"/>
                </a:cubicBezTo>
                <a:cubicBezTo>
                  <a:pt x="2" y="23"/>
                  <a:pt x="0" y="21"/>
                  <a:pt x="0" y="19"/>
                </a:cubicBezTo>
                <a:cubicBezTo>
                  <a:pt x="0" y="16"/>
                  <a:pt x="2" y="14"/>
                  <a:pt x="5" y="14"/>
                </a:cubicBezTo>
                <a:cubicBezTo>
                  <a:pt x="11" y="14"/>
                  <a:pt x="11" y="14"/>
                  <a:pt x="11" y="14"/>
                </a:cubicBezTo>
                <a:cubicBezTo>
                  <a:pt x="17" y="14"/>
                  <a:pt x="17" y="14"/>
                  <a:pt x="17" y="14"/>
                </a:cubicBezTo>
                <a:cubicBezTo>
                  <a:pt x="29" y="14"/>
                  <a:pt x="40" y="28"/>
                  <a:pt x="51" y="42"/>
                </a:cubicBezTo>
                <a:cubicBezTo>
                  <a:pt x="60" y="55"/>
                  <a:pt x="70" y="67"/>
                  <a:pt x="78" y="67"/>
                </a:cubicBezTo>
                <a:cubicBezTo>
                  <a:pt x="84" y="67"/>
                  <a:pt x="84" y="67"/>
                  <a:pt x="84" y="67"/>
                </a:cubicBezTo>
                <a:cubicBezTo>
                  <a:pt x="89" y="67"/>
                  <a:pt x="89" y="67"/>
                  <a:pt x="89" y="67"/>
                </a:cubicBezTo>
                <a:cubicBezTo>
                  <a:pt x="89" y="57"/>
                  <a:pt x="89" y="57"/>
                  <a:pt x="89" y="57"/>
                </a:cubicBezTo>
                <a:cubicBezTo>
                  <a:pt x="89" y="55"/>
                  <a:pt x="91" y="54"/>
                  <a:pt x="92" y="54"/>
                </a:cubicBezTo>
                <a:cubicBezTo>
                  <a:pt x="93" y="54"/>
                  <a:pt x="94" y="54"/>
                  <a:pt x="94" y="54"/>
                </a:cubicBezTo>
                <a:cubicBezTo>
                  <a:pt x="102" y="62"/>
                  <a:pt x="102" y="62"/>
                  <a:pt x="102" y="62"/>
                </a:cubicBezTo>
                <a:cubicBezTo>
                  <a:pt x="110" y="70"/>
                  <a:pt x="110" y="70"/>
                  <a:pt x="110" y="70"/>
                </a:cubicBezTo>
                <a:cubicBezTo>
                  <a:pt x="111" y="71"/>
                  <a:pt x="111" y="73"/>
                  <a:pt x="110" y="74"/>
                </a:cubicBezTo>
                <a:cubicBezTo>
                  <a:pt x="110" y="74"/>
                  <a:pt x="110" y="74"/>
                  <a:pt x="110" y="74"/>
                </a:cubicBezTo>
                <a:close/>
                <a:moveTo>
                  <a:pt x="104" y="72"/>
                </a:moveTo>
                <a:cubicBezTo>
                  <a:pt x="104" y="72"/>
                  <a:pt x="104" y="72"/>
                  <a:pt x="104" y="72"/>
                </a:cubicBezTo>
                <a:cubicBezTo>
                  <a:pt x="98" y="66"/>
                  <a:pt x="98" y="66"/>
                  <a:pt x="98" y="66"/>
                </a:cubicBezTo>
                <a:cubicBezTo>
                  <a:pt x="95" y="63"/>
                  <a:pt x="95" y="63"/>
                  <a:pt x="95" y="63"/>
                </a:cubicBezTo>
                <a:cubicBezTo>
                  <a:pt x="95" y="81"/>
                  <a:pt x="95" y="81"/>
                  <a:pt x="95" y="81"/>
                </a:cubicBezTo>
                <a:cubicBezTo>
                  <a:pt x="98" y="78"/>
                  <a:pt x="101" y="75"/>
                  <a:pt x="104" y="7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6" name="Freeform 39"/>
          <p:cNvSpPr>
            <a:spLocks noEditPoints="1"/>
          </p:cNvSpPr>
          <p:nvPr/>
        </p:nvSpPr>
        <p:spPr bwMode="auto">
          <a:xfrm>
            <a:off x="2660650" y="2044303"/>
            <a:ext cx="260350" cy="269875"/>
          </a:xfrm>
          <a:custGeom>
            <a:avLst/>
            <a:gdLst>
              <a:gd name="T0" fmla="*/ 105 w 123"/>
              <a:gd name="T1" fmla="*/ 18 h 128"/>
              <a:gd name="T2" fmla="*/ 108 w 123"/>
              <a:gd name="T3" fmla="*/ 101 h 128"/>
              <a:gd name="T4" fmla="*/ 113 w 123"/>
              <a:gd name="T5" fmla="*/ 64 h 128"/>
              <a:gd name="T6" fmla="*/ 92 w 123"/>
              <a:gd name="T7" fmla="*/ 86 h 128"/>
              <a:gd name="T8" fmla="*/ 90 w 123"/>
              <a:gd name="T9" fmla="*/ 64 h 128"/>
              <a:gd name="T10" fmla="*/ 36 w 123"/>
              <a:gd name="T11" fmla="*/ 85 h 128"/>
              <a:gd name="T12" fmla="*/ 28 w 123"/>
              <a:gd name="T13" fmla="*/ 64 h 128"/>
              <a:gd name="T14" fmla="*/ 22 w 123"/>
              <a:gd name="T15" fmla="*/ 94 h 128"/>
              <a:gd name="T16" fmla="*/ 0 w 123"/>
              <a:gd name="T17" fmla="*/ 61 h 128"/>
              <a:gd name="T18" fmla="*/ 62 w 123"/>
              <a:gd name="T19" fmla="*/ 0 h 128"/>
              <a:gd name="T20" fmla="*/ 80 w 123"/>
              <a:gd name="T21" fmla="*/ 111 h 128"/>
              <a:gd name="T22" fmla="*/ 76 w 123"/>
              <a:gd name="T23" fmla="*/ 128 h 128"/>
              <a:gd name="T24" fmla="*/ 48 w 123"/>
              <a:gd name="T25" fmla="*/ 128 h 128"/>
              <a:gd name="T26" fmla="*/ 43 w 123"/>
              <a:gd name="T27" fmla="*/ 123 h 128"/>
              <a:gd name="T28" fmla="*/ 29 w 123"/>
              <a:gd name="T29" fmla="*/ 111 h 128"/>
              <a:gd name="T30" fmla="*/ 25 w 123"/>
              <a:gd name="T31" fmla="*/ 103 h 128"/>
              <a:gd name="T32" fmla="*/ 65 w 123"/>
              <a:gd name="T33" fmla="*/ 70 h 128"/>
              <a:gd name="T34" fmla="*/ 98 w 123"/>
              <a:gd name="T35" fmla="*/ 103 h 128"/>
              <a:gd name="T36" fmla="*/ 94 w 123"/>
              <a:gd name="T37" fmla="*/ 111 h 128"/>
              <a:gd name="T38" fmla="*/ 80 w 123"/>
              <a:gd name="T39" fmla="*/ 111 h 128"/>
              <a:gd name="T40" fmla="*/ 71 w 123"/>
              <a:gd name="T41" fmla="*/ 119 h 128"/>
              <a:gd name="T42" fmla="*/ 71 w 123"/>
              <a:gd name="T43" fmla="*/ 106 h 128"/>
              <a:gd name="T44" fmla="*/ 83 w 123"/>
              <a:gd name="T45" fmla="*/ 101 h 128"/>
              <a:gd name="T46" fmla="*/ 40 w 123"/>
              <a:gd name="T47" fmla="*/ 101 h 128"/>
              <a:gd name="T48" fmla="*/ 48 w 123"/>
              <a:gd name="T49" fmla="*/ 101 h 128"/>
              <a:gd name="T50" fmla="*/ 52 w 123"/>
              <a:gd name="T51" fmla="*/ 119 h 128"/>
              <a:gd name="T52" fmla="*/ 98 w 123"/>
              <a:gd name="T53" fmla="*/ 25 h 128"/>
              <a:gd name="T54" fmla="*/ 97 w 123"/>
              <a:gd name="T55" fmla="*/ 23 h 128"/>
              <a:gd name="T56" fmla="*/ 95 w 123"/>
              <a:gd name="T57" fmla="*/ 58 h 128"/>
              <a:gd name="T58" fmla="*/ 98 w 123"/>
              <a:gd name="T59" fmla="*/ 25 h 128"/>
              <a:gd name="T60" fmla="*/ 92 w 123"/>
              <a:gd name="T61" fmla="*/ 20 h 128"/>
              <a:gd name="T62" fmla="*/ 86 w 123"/>
              <a:gd name="T63" fmla="*/ 20 h 128"/>
              <a:gd name="T64" fmla="*/ 92 w 123"/>
              <a:gd name="T65" fmla="*/ 20 h 128"/>
              <a:gd name="T66" fmla="*/ 70 w 123"/>
              <a:gd name="T67" fmla="*/ 10 h 128"/>
              <a:gd name="T68" fmla="*/ 64 w 123"/>
              <a:gd name="T69" fmla="*/ 29 h 128"/>
              <a:gd name="T70" fmla="*/ 82 w 123"/>
              <a:gd name="T71" fmla="*/ 25 h 128"/>
              <a:gd name="T72" fmla="*/ 70 w 123"/>
              <a:gd name="T73" fmla="*/ 10 h 128"/>
              <a:gd name="T74" fmla="*/ 59 w 123"/>
              <a:gd name="T75" fmla="*/ 10 h 128"/>
              <a:gd name="T76" fmla="*/ 42 w 123"/>
              <a:gd name="T77" fmla="*/ 23 h 128"/>
              <a:gd name="T78" fmla="*/ 43 w 123"/>
              <a:gd name="T79" fmla="*/ 26 h 128"/>
              <a:gd name="T80" fmla="*/ 59 w 123"/>
              <a:gd name="T81" fmla="*/ 10 h 128"/>
              <a:gd name="T82" fmla="*/ 41 w 123"/>
              <a:gd name="T83" fmla="*/ 14 h 128"/>
              <a:gd name="T84" fmla="*/ 36 w 123"/>
              <a:gd name="T85" fmla="*/ 23 h 128"/>
              <a:gd name="T86" fmla="*/ 41 w 123"/>
              <a:gd name="T87" fmla="*/ 14 h 128"/>
              <a:gd name="T88" fmla="*/ 26 w 123"/>
              <a:gd name="T89" fmla="*/ 23 h 128"/>
              <a:gd name="T90" fmla="*/ 10 w 123"/>
              <a:gd name="T91" fmla="*/ 58 h 128"/>
              <a:gd name="T92" fmla="*/ 33 w 123"/>
              <a:gd name="T93" fmla="*/ 28 h 128"/>
              <a:gd name="T94" fmla="*/ 85 w 123"/>
              <a:gd name="T95" fmla="*/ 30 h 128"/>
              <a:gd name="T96" fmla="*/ 82 w 123"/>
              <a:gd name="T97" fmla="*/ 31 h 128"/>
              <a:gd name="T98" fmla="*/ 64 w 123"/>
              <a:gd name="T99" fmla="*/ 58 h 128"/>
              <a:gd name="T100" fmla="*/ 85 w 123"/>
              <a:gd name="T101" fmla="*/ 30 h 128"/>
              <a:gd name="T102" fmla="*/ 59 w 123"/>
              <a:gd name="T103" fmla="*/ 35 h 128"/>
              <a:gd name="T104" fmla="*/ 39 w 123"/>
              <a:gd name="T105" fmla="*/ 30 h 128"/>
              <a:gd name="T106" fmla="*/ 59 w 123"/>
              <a:gd name="T107" fmla="*/ 58 h 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123" h="128">
                <a:moveTo>
                  <a:pt x="62" y="0"/>
                </a:moveTo>
                <a:cubicBezTo>
                  <a:pt x="78" y="0"/>
                  <a:pt x="94" y="7"/>
                  <a:pt x="105" y="18"/>
                </a:cubicBezTo>
                <a:cubicBezTo>
                  <a:pt x="116" y="29"/>
                  <a:pt x="123" y="44"/>
                  <a:pt x="123" y="61"/>
                </a:cubicBezTo>
                <a:cubicBezTo>
                  <a:pt x="123" y="76"/>
                  <a:pt x="117" y="90"/>
                  <a:pt x="108" y="101"/>
                </a:cubicBezTo>
                <a:cubicBezTo>
                  <a:pt x="104" y="105"/>
                  <a:pt x="97" y="99"/>
                  <a:pt x="101" y="95"/>
                </a:cubicBezTo>
                <a:cubicBezTo>
                  <a:pt x="108" y="86"/>
                  <a:pt x="113" y="75"/>
                  <a:pt x="113" y="64"/>
                </a:cubicBezTo>
                <a:cubicBezTo>
                  <a:pt x="95" y="64"/>
                  <a:pt x="95" y="64"/>
                  <a:pt x="95" y="64"/>
                </a:cubicBezTo>
                <a:cubicBezTo>
                  <a:pt x="95" y="72"/>
                  <a:pt x="94" y="79"/>
                  <a:pt x="92" y="86"/>
                </a:cubicBezTo>
                <a:cubicBezTo>
                  <a:pt x="91" y="90"/>
                  <a:pt x="86" y="88"/>
                  <a:pt x="87" y="85"/>
                </a:cubicBezTo>
                <a:cubicBezTo>
                  <a:pt x="88" y="78"/>
                  <a:pt x="90" y="71"/>
                  <a:pt x="90" y="64"/>
                </a:cubicBezTo>
                <a:cubicBezTo>
                  <a:pt x="67" y="64"/>
                  <a:pt x="57" y="64"/>
                  <a:pt x="33" y="64"/>
                </a:cubicBezTo>
                <a:cubicBezTo>
                  <a:pt x="34" y="71"/>
                  <a:pt x="35" y="78"/>
                  <a:pt x="36" y="85"/>
                </a:cubicBezTo>
                <a:cubicBezTo>
                  <a:pt x="37" y="89"/>
                  <a:pt x="32" y="90"/>
                  <a:pt x="31" y="85"/>
                </a:cubicBezTo>
                <a:cubicBezTo>
                  <a:pt x="29" y="79"/>
                  <a:pt x="28" y="72"/>
                  <a:pt x="28" y="64"/>
                </a:cubicBezTo>
                <a:cubicBezTo>
                  <a:pt x="10" y="64"/>
                  <a:pt x="10" y="64"/>
                  <a:pt x="10" y="64"/>
                </a:cubicBezTo>
                <a:cubicBezTo>
                  <a:pt x="11" y="76"/>
                  <a:pt x="15" y="86"/>
                  <a:pt x="22" y="94"/>
                </a:cubicBezTo>
                <a:cubicBezTo>
                  <a:pt x="26" y="99"/>
                  <a:pt x="19" y="105"/>
                  <a:pt x="15" y="101"/>
                </a:cubicBezTo>
                <a:cubicBezTo>
                  <a:pt x="6" y="90"/>
                  <a:pt x="0" y="76"/>
                  <a:pt x="0" y="61"/>
                </a:cubicBezTo>
                <a:cubicBezTo>
                  <a:pt x="0" y="44"/>
                  <a:pt x="7" y="29"/>
                  <a:pt x="18" y="18"/>
                </a:cubicBezTo>
                <a:cubicBezTo>
                  <a:pt x="29" y="7"/>
                  <a:pt x="45" y="0"/>
                  <a:pt x="62" y="0"/>
                </a:cubicBezTo>
                <a:close/>
                <a:moveTo>
                  <a:pt x="80" y="111"/>
                </a:moveTo>
                <a:cubicBezTo>
                  <a:pt x="80" y="111"/>
                  <a:pt x="80" y="111"/>
                  <a:pt x="80" y="111"/>
                </a:cubicBezTo>
                <a:cubicBezTo>
                  <a:pt x="80" y="123"/>
                  <a:pt x="80" y="123"/>
                  <a:pt x="80" y="123"/>
                </a:cubicBezTo>
                <a:cubicBezTo>
                  <a:pt x="80" y="126"/>
                  <a:pt x="78" y="128"/>
                  <a:pt x="76" y="128"/>
                </a:cubicBezTo>
                <a:cubicBezTo>
                  <a:pt x="75" y="128"/>
                  <a:pt x="75" y="128"/>
                  <a:pt x="75" y="128"/>
                </a:cubicBezTo>
                <a:cubicBezTo>
                  <a:pt x="48" y="128"/>
                  <a:pt x="48" y="128"/>
                  <a:pt x="48" y="128"/>
                </a:cubicBezTo>
                <a:cubicBezTo>
                  <a:pt x="45" y="128"/>
                  <a:pt x="43" y="126"/>
                  <a:pt x="43" y="123"/>
                </a:cubicBezTo>
                <a:cubicBezTo>
                  <a:pt x="43" y="123"/>
                  <a:pt x="43" y="123"/>
                  <a:pt x="43" y="123"/>
                </a:cubicBezTo>
                <a:cubicBezTo>
                  <a:pt x="43" y="111"/>
                  <a:pt x="43" y="111"/>
                  <a:pt x="43" y="111"/>
                </a:cubicBezTo>
                <a:cubicBezTo>
                  <a:pt x="29" y="111"/>
                  <a:pt x="29" y="111"/>
                  <a:pt x="29" y="111"/>
                </a:cubicBezTo>
                <a:cubicBezTo>
                  <a:pt x="26" y="111"/>
                  <a:pt x="24" y="109"/>
                  <a:pt x="24" y="106"/>
                </a:cubicBezTo>
                <a:cubicBezTo>
                  <a:pt x="24" y="105"/>
                  <a:pt x="25" y="103"/>
                  <a:pt x="25" y="103"/>
                </a:cubicBezTo>
                <a:cubicBezTo>
                  <a:pt x="58" y="70"/>
                  <a:pt x="58" y="70"/>
                  <a:pt x="58" y="70"/>
                </a:cubicBezTo>
                <a:cubicBezTo>
                  <a:pt x="60" y="68"/>
                  <a:pt x="63" y="68"/>
                  <a:pt x="65" y="70"/>
                </a:cubicBezTo>
                <a:cubicBezTo>
                  <a:pt x="65" y="70"/>
                  <a:pt x="65" y="70"/>
                  <a:pt x="65" y="70"/>
                </a:cubicBezTo>
                <a:cubicBezTo>
                  <a:pt x="98" y="103"/>
                  <a:pt x="98" y="103"/>
                  <a:pt x="98" y="103"/>
                </a:cubicBezTo>
                <a:cubicBezTo>
                  <a:pt x="100" y="104"/>
                  <a:pt x="100" y="107"/>
                  <a:pt x="98" y="109"/>
                </a:cubicBezTo>
                <a:cubicBezTo>
                  <a:pt x="97" y="110"/>
                  <a:pt x="96" y="111"/>
                  <a:pt x="94" y="111"/>
                </a:cubicBezTo>
                <a:cubicBezTo>
                  <a:pt x="94" y="111"/>
                  <a:pt x="94" y="111"/>
                  <a:pt x="94" y="111"/>
                </a:cubicBezTo>
                <a:cubicBezTo>
                  <a:pt x="80" y="111"/>
                  <a:pt x="80" y="111"/>
                  <a:pt x="80" y="111"/>
                </a:cubicBezTo>
                <a:close/>
                <a:moveTo>
                  <a:pt x="71" y="119"/>
                </a:moveTo>
                <a:cubicBezTo>
                  <a:pt x="71" y="119"/>
                  <a:pt x="71" y="119"/>
                  <a:pt x="71" y="119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6"/>
                  <a:pt x="71" y="106"/>
                  <a:pt x="71" y="106"/>
                </a:cubicBezTo>
                <a:cubicBezTo>
                  <a:pt x="71" y="103"/>
                  <a:pt x="73" y="101"/>
                  <a:pt x="76" y="101"/>
                </a:cubicBezTo>
                <a:cubicBezTo>
                  <a:pt x="83" y="101"/>
                  <a:pt x="83" y="101"/>
                  <a:pt x="83" y="101"/>
                </a:cubicBezTo>
                <a:cubicBezTo>
                  <a:pt x="62" y="80"/>
                  <a:pt x="62" y="80"/>
                  <a:pt x="62" y="80"/>
                </a:cubicBezTo>
                <a:cubicBezTo>
                  <a:pt x="40" y="101"/>
                  <a:pt x="40" y="101"/>
                  <a:pt x="40" y="101"/>
                </a:cubicBezTo>
                <a:cubicBezTo>
                  <a:pt x="47" y="101"/>
                  <a:pt x="47" y="101"/>
                  <a:pt x="47" y="101"/>
                </a:cubicBezTo>
                <a:cubicBezTo>
                  <a:pt x="48" y="101"/>
                  <a:pt x="48" y="101"/>
                  <a:pt x="48" y="101"/>
                </a:cubicBezTo>
                <a:cubicBezTo>
                  <a:pt x="50" y="101"/>
                  <a:pt x="52" y="103"/>
                  <a:pt x="52" y="106"/>
                </a:cubicBezTo>
                <a:cubicBezTo>
                  <a:pt x="52" y="119"/>
                  <a:pt x="52" y="119"/>
                  <a:pt x="52" y="119"/>
                </a:cubicBezTo>
                <a:cubicBezTo>
                  <a:pt x="71" y="119"/>
                  <a:pt x="71" y="119"/>
                  <a:pt x="71" y="119"/>
                </a:cubicBezTo>
                <a:close/>
                <a:moveTo>
                  <a:pt x="98" y="25"/>
                </a:moveTo>
                <a:cubicBezTo>
                  <a:pt x="98" y="25"/>
                  <a:pt x="98" y="25"/>
                  <a:pt x="98" y="25"/>
                </a:cubicBezTo>
                <a:cubicBezTo>
                  <a:pt x="98" y="24"/>
                  <a:pt x="97" y="24"/>
                  <a:pt x="97" y="23"/>
                </a:cubicBezTo>
                <a:cubicBezTo>
                  <a:pt x="95" y="25"/>
                  <a:pt x="92" y="26"/>
                  <a:pt x="90" y="28"/>
                </a:cubicBezTo>
                <a:cubicBezTo>
                  <a:pt x="93" y="37"/>
                  <a:pt x="95" y="47"/>
                  <a:pt x="95" y="58"/>
                </a:cubicBezTo>
                <a:cubicBezTo>
                  <a:pt x="113" y="58"/>
                  <a:pt x="113" y="58"/>
                  <a:pt x="113" y="58"/>
                </a:cubicBezTo>
                <a:cubicBezTo>
                  <a:pt x="112" y="45"/>
                  <a:pt x="107" y="33"/>
                  <a:pt x="98" y="25"/>
                </a:cubicBezTo>
                <a:close/>
                <a:moveTo>
                  <a:pt x="92" y="20"/>
                </a:moveTo>
                <a:cubicBezTo>
                  <a:pt x="92" y="20"/>
                  <a:pt x="92" y="20"/>
                  <a:pt x="92" y="20"/>
                </a:cubicBezTo>
                <a:cubicBezTo>
                  <a:pt x="89" y="17"/>
                  <a:pt x="86" y="15"/>
                  <a:pt x="82" y="14"/>
                </a:cubicBezTo>
                <a:cubicBezTo>
                  <a:pt x="83" y="15"/>
                  <a:pt x="85" y="18"/>
                  <a:pt x="86" y="20"/>
                </a:cubicBezTo>
                <a:cubicBezTo>
                  <a:pt x="86" y="21"/>
                  <a:pt x="87" y="22"/>
                  <a:pt x="87" y="23"/>
                </a:cubicBezTo>
                <a:cubicBezTo>
                  <a:pt x="89" y="22"/>
                  <a:pt x="91" y="21"/>
                  <a:pt x="92" y="20"/>
                </a:cubicBezTo>
                <a:close/>
                <a:moveTo>
                  <a:pt x="70" y="10"/>
                </a:moveTo>
                <a:cubicBezTo>
                  <a:pt x="70" y="10"/>
                  <a:pt x="70" y="10"/>
                  <a:pt x="70" y="10"/>
                </a:cubicBezTo>
                <a:cubicBezTo>
                  <a:pt x="68" y="10"/>
                  <a:pt x="66" y="10"/>
                  <a:pt x="64" y="10"/>
                </a:cubicBezTo>
                <a:cubicBezTo>
                  <a:pt x="64" y="29"/>
                  <a:pt x="64" y="29"/>
                  <a:pt x="64" y="29"/>
                </a:cubicBezTo>
                <a:cubicBezTo>
                  <a:pt x="70" y="29"/>
                  <a:pt x="75" y="28"/>
                  <a:pt x="80" y="26"/>
                </a:cubicBezTo>
                <a:cubicBezTo>
                  <a:pt x="81" y="26"/>
                  <a:pt x="82" y="25"/>
                  <a:pt x="82" y="25"/>
                </a:cubicBezTo>
                <a:cubicBezTo>
                  <a:pt x="82" y="24"/>
                  <a:pt x="81" y="23"/>
                  <a:pt x="81" y="23"/>
                </a:cubicBezTo>
                <a:cubicBezTo>
                  <a:pt x="78" y="17"/>
                  <a:pt x="74" y="13"/>
                  <a:pt x="70" y="10"/>
                </a:cubicBezTo>
                <a:close/>
                <a:moveTo>
                  <a:pt x="59" y="10"/>
                </a:moveTo>
                <a:cubicBezTo>
                  <a:pt x="59" y="10"/>
                  <a:pt x="59" y="10"/>
                  <a:pt x="59" y="10"/>
                </a:cubicBezTo>
                <a:cubicBezTo>
                  <a:pt x="57" y="10"/>
                  <a:pt x="55" y="10"/>
                  <a:pt x="53" y="10"/>
                </a:cubicBezTo>
                <a:cubicBezTo>
                  <a:pt x="49" y="13"/>
                  <a:pt x="45" y="17"/>
                  <a:pt x="42" y="23"/>
                </a:cubicBezTo>
                <a:cubicBezTo>
                  <a:pt x="42" y="23"/>
                  <a:pt x="41" y="24"/>
                  <a:pt x="41" y="25"/>
                </a:cubicBezTo>
                <a:cubicBezTo>
                  <a:pt x="41" y="25"/>
                  <a:pt x="42" y="26"/>
                  <a:pt x="43" y="26"/>
                </a:cubicBezTo>
                <a:cubicBezTo>
                  <a:pt x="48" y="28"/>
                  <a:pt x="53" y="29"/>
                  <a:pt x="59" y="29"/>
                </a:cubicBezTo>
                <a:cubicBezTo>
                  <a:pt x="59" y="10"/>
                  <a:pt x="59" y="10"/>
                  <a:pt x="59" y="10"/>
                </a:cubicBezTo>
                <a:close/>
                <a:moveTo>
                  <a:pt x="41" y="14"/>
                </a:moveTo>
                <a:cubicBezTo>
                  <a:pt x="41" y="14"/>
                  <a:pt x="41" y="14"/>
                  <a:pt x="41" y="14"/>
                </a:cubicBezTo>
                <a:cubicBezTo>
                  <a:pt x="37" y="15"/>
                  <a:pt x="34" y="17"/>
                  <a:pt x="31" y="20"/>
                </a:cubicBezTo>
                <a:cubicBezTo>
                  <a:pt x="32" y="21"/>
                  <a:pt x="34" y="22"/>
                  <a:pt x="36" y="23"/>
                </a:cubicBezTo>
                <a:cubicBezTo>
                  <a:pt x="36" y="22"/>
                  <a:pt x="37" y="21"/>
                  <a:pt x="37" y="20"/>
                </a:cubicBezTo>
                <a:cubicBezTo>
                  <a:pt x="38" y="18"/>
                  <a:pt x="40" y="15"/>
                  <a:pt x="41" y="14"/>
                </a:cubicBezTo>
                <a:close/>
                <a:moveTo>
                  <a:pt x="26" y="23"/>
                </a:moveTo>
                <a:cubicBezTo>
                  <a:pt x="26" y="23"/>
                  <a:pt x="26" y="23"/>
                  <a:pt x="26" y="23"/>
                </a:cubicBezTo>
                <a:cubicBezTo>
                  <a:pt x="26" y="24"/>
                  <a:pt x="25" y="24"/>
                  <a:pt x="25" y="25"/>
                </a:cubicBezTo>
                <a:cubicBezTo>
                  <a:pt x="16" y="33"/>
                  <a:pt x="11" y="45"/>
                  <a:pt x="10" y="58"/>
                </a:cubicBezTo>
                <a:cubicBezTo>
                  <a:pt x="28" y="58"/>
                  <a:pt x="28" y="58"/>
                  <a:pt x="28" y="58"/>
                </a:cubicBezTo>
                <a:cubicBezTo>
                  <a:pt x="28" y="47"/>
                  <a:pt x="30" y="37"/>
                  <a:pt x="33" y="28"/>
                </a:cubicBezTo>
                <a:cubicBezTo>
                  <a:pt x="31" y="26"/>
                  <a:pt x="29" y="25"/>
                  <a:pt x="26" y="23"/>
                </a:cubicBezTo>
                <a:close/>
                <a:moveTo>
                  <a:pt x="85" y="30"/>
                </a:moveTo>
                <a:cubicBezTo>
                  <a:pt x="85" y="30"/>
                  <a:pt x="85" y="30"/>
                  <a:pt x="85" y="30"/>
                </a:cubicBezTo>
                <a:cubicBezTo>
                  <a:pt x="84" y="31"/>
                  <a:pt x="83" y="31"/>
                  <a:pt x="82" y="31"/>
                </a:cubicBezTo>
                <a:cubicBezTo>
                  <a:pt x="77" y="33"/>
                  <a:pt x="71" y="35"/>
                  <a:pt x="64" y="35"/>
                </a:cubicBezTo>
                <a:cubicBezTo>
                  <a:pt x="64" y="58"/>
                  <a:pt x="64" y="58"/>
                  <a:pt x="64" y="58"/>
                </a:cubicBezTo>
                <a:cubicBezTo>
                  <a:pt x="90" y="58"/>
                  <a:pt x="90" y="58"/>
                  <a:pt x="90" y="58"/>
                </a:cubicBezTo>
                <a:cubicBezTo>
                  <a:pt x="89" y="48"/>
                  <a:pt x="88" y="38"/>
                  <a:pt x="85" y="30"/>
                </a:cubicBezTo>
                <a:close/>
                <a:moveTo>
                  <a:pt x="59" y="35"/>
                </a:moveTo>
                <a:cubicBezTo>
                  <a:pt x="59" y="35"/>
                  <a:pt x="59" y="35"/>
                  <a:pt x="59" y="35"/>
                </a:cubicBezTo>
                <a:cubicBezTo>
                  <a:pt x="52" y="35"/>
                  <a:pt x="46" y="33"/>
                  <a:pt x="41" y="31"/>
                </a:cubicBezTo>
                <a:cubicBezTo>
                  <a:pt x="40" y="31"/>
                  <a:pt x="39" y="31"/>
                  <a:pt x="39" y="30"/>
                </a:cubicBezTo>
                <a:cubicBezTo>
                  <a:pt x="35" y="38"/>
                  <a:pt x="34" y="48"/>
                  <a:pt x="33" y="58"/>
                </a:cubicBezTo>
                <a:cubicBezTo>
                  <a:pt x="59" y="58"/>
                  <a:pt x="59" y="58"/>
                  <a:pt x="59" y="58"/>
                </a:cubicBezTo>
                <a:cubicBezTo>
                  <a:pt x="59" y="35"/>
                  <a:pt x="59" y="35"/>
                  <a:pt x="59" y="35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7" name="Freeform 40"/>
          <p:cNvSpPr>
            <a:spLocks noEditPoints="1"/>
          </p:cNvSpPr>
          <p:nvPr/>
        </p:nvSpPr>
        <p:spPr bwMode="auto">
          <a:xfrm>
            <a:off x="2662238" y="3695303"/>
            <a:ext cx="257175" cy="228600"/>
          </a:xfrm>
          <a:custGeom>
            <a:avLst/>
            <a:gdLst>
              <a:gd name="T0" fmla="*/ 5 w 123"/>
              <a:gd name="T1" fmla="*/ 0 h 108"/>
              <a:gd name="T2" fmla="*/ 123 w 123"/>
              <a:gd name="T3" fmla="*/ 5 h 108"/>
              <a:gd name="T4" fmla="*/ 123 w 123"/>
              <a:gd name="T5" fmla="*/ 104 h 108"/>
              <a:gd name="T6" fmla="*/ 118 w 123"/>
              <a:gd name="T7" fmla="*/ 108 h 108"/>
              <a:gd name="T8" fmla="*/ 0 w 123"/>
              <a:gd name="T9" fmla="*/ 104 h 108"/>
              <a:gd name="T10" fmla="*/ 0 w 123"/>
              <a:gd name="T11" fmla="*/ 77 h 108"/>
              <a:gd name="T12" fmla="*/ 3 w 123"/>
              <a:gd name="T13" fmla="*/ 75 h 108"/>
              <a:gd name="T14" fmla="*/ 26 w 123"/>
              <a:gd name="T15" fmla="*/ 75 h 108"/>
              <a:gd name="T16" fmla="*/ 28 w 123"/>
              <a:gd name="T17" fmla="*/ 84 h 108"/>
              <a:gd name="T18" fmla="*/ 28 w 123"/>
              <a:gd name="T19" fmla="*/ 50 h 108"/>
              <a:gd name="T20" fmla="*/ 28 w 123"/>
              <a:gd name="T21" fmla="*/ 56 h 108"/>
              <a:gd name="T22" fmla="*/ 3 w 123"/>
              <a:gd name="T23" fmla="*/ 59 h 108"/>
              <a:gd name="T24" fmla="*/ 0 w 123"/>
              <a:gd name="T25" fmla="*/ 56 h 108"/>
              <a:gd name="T26" fmla="*/ 5 w 123"/>
              <a:gd name="T27" fmla="*/ 0 h 108"/>
              <a:gd name="T28" fmla="*/ 10 w 123"/>
              <a:gd name="T29" fmla="*/ 80 h 108"/>
              <a:gd name="T30" fmla="*/ 113 w 123"/>
              <a:gd name="T31" fmla="*/ 99 h 108"/>
              <a:gd name="T32" fmla="*/ 10 w 123"/>
              <a:gd name="T33" fmla="*/ 35 h 108"/>
              <a:gd name="T34" fmla="*/ 23 w 123"/>
              <a:gd name="T35" fmla="*/ 53 h 108"/>
              <a:gd name="T36" fmla="*/ 26 w 123"/>
              <a:gd name="T37" fmla="*/ 40 h 108"/>
              <a:gd name="T38" fmla="*/ 28 w 123"/>
              <a:gd name="T39" fmla="*/ 41 h 108"/>
              <a:gd name="T40" fmla="*/ 52 w 123"/>
              <a:gd name="T41" fmla="*/ 69 h 108"/>
              <a:gd name="T42" fmla="*/ 24 w 123"/>
              <a:gd name="T43" fmla="*/ 93 h 108"/>
              <a:gd name="T44" fmla="*/ 23 w 123"/>
              <a:gd name="T45" fmla="*/ 80 h 108"/>
              <a:gd name="T46" fmla="*/ 103 w 123"/>
              <a:gd name="T47" fmla="*/ 45 h 108"/>
              <a:gd name="T48" fmla="*/ 106 w 123"/>
              <a:gd name="T49" fmla="*/ 48 h 108"/>
              <a:gd name="T50" fmla="*/ 63 w 123"/>
              <a:gd name="T51" fmla="*/ 51 h 108"/>
              <a:gd name="T52" fmla="*/ 63 w 123"/>
              <a:gd name="T53" fmla="*/ 45 h 108"/>
              <a:gd name="T54" fmla="*/ 92 w 123"/>
              <a:gd name="T55" fmla="*/ 83 h 108"/>
              <a:gd name="T56" fmla="*/ 94 w 123"/>
              <a:gd name="T57" fmla="*/ 85 h 108"/>
              <a:gd name="T58" fmla="*/ 63 w 123"/>
              <a:gd name="T59" fmla="*/ 88 h 108"/>
              <a:gd name="T60" fmla="*/ 63 w 123"/>
              <a:gd name="T61" fmla="*/ 83 h 108"/>
              <a:gd name="T62" fmla="*/ 103 w 123"/>
              <a:gd name="T63" fmla="*/ 58 h 108"/>
              <a:gd name="T64" fmla="*/ 106 w 123"/>
              <a:gd name="T65" fmla="*/ 61 h 108"/>
              <a:gd name="T66" fmla="*/ 63 w 123"/>
              <a:gd name="T67" fmla="*/ 63 h 108"/>
              <a:gd name="T68" fmla="*/ 63 w 123"/>
              <a:gd name="T69" fmla="*/ 58 h 108"/>
              <a:gd name="T70" fmla="*/ 103 w 123"/>
              <a:gd name="T71" fmla="*/ 70 h 108"/>
              <a:gd name="T72" fmla="*/ 106 w 123"/>
              <a:gd name="T73" fmla="*/ 73 h 108"/>
              <a:gd name="T74" fmla="*/ 63 w 123"/>
              <a:gd name="T75" fmla="*/ 76 h 108"/>
              <a:gd name="T76" fmla="*/ 63 w 123"/>
              <a:gd name="T77" fmla="*/ 70 h 108"/>
              <a:gd name="T78" fmla="*/ 106 w 123"/>
              <a:gd name="T79" fmla="*/ 15 h 108"/>
              <a:gd name="T80" fmla="*/ 111 w 123"/>
              <a:gd name="T81" fmla="*/ 19 h 108"/>
              <a:gd name="T82" fmla="*/ 101 w 123"/>
              <a:gd name="T83" fmla="*/ 19 h 108"/>
              <a:gd name="T84" fmla="*/ 94 w 123"/>
              <a:gd name="T85" fmla="*/ 15 h 108"/>
              <a:gd name="T86" fmla="*/ 99 w 123"/>
              <a:gd name="T87" fmla="*/ 19 h 108"/>
              <a:gd name="T88" fmla="*/ 90 w 123"/>
              <a:gd name="T89" fmla="*/ 19 h 108"/>
              <a:gd name="T90" fmla="*/ 83 w 123"/>
              <a:gd name="T91" fmla="*/ 15 h 108"/>
              <a:gd name="T92" fmla="*/ 88 w 123"/>
              <a:gd name="T93" fmla="*/ 19 h 108"/>
              <a:gd name="T94" fmla="*/ 78 w 123"/>
              <a:gd name="T95" fmla="*/ 19 h 108"/>
              <a:gd name="T96" fmla="*/ 10 w 123"/>
              <a:gd name="T97" fmla="*/ 29 h 108"/>
              <a:gd name="T98" fmla="*/ 113 w 123"/>
              <a:gd name="T99" fmla="*/ 29 h 108"/>
              <a:gd name="T100" fmla="*/ 10 w 123"/>
              <a:gd name="T101" fmla="*/ 10 h 10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</a:cxnLst>
            <a:rect l="0" t="0" r="r" b="b"/>
            <a:pathLst>
              <a:path w="123" h="108">
                <a:moveTo>
                  <a:pt x="5" y="0"/>
                </a:moveTo>
                <a:cubicBezTo>
                  <a:pt x="5" y="0"/>
                  <a:pt x="5" y="0"/>
                  <a:pt x="5" y="0"/>
                </a:cubicBezTo>
                <a:cubicBezTo>
                  <a:pt x="118" y="0"/>
                  <a:pt x="118" y="0"/>
                  <a:pt x="118" y="0"/>
                </a:cubicBezTo>
                <a:cubicBezTo>
                  <a:pt x="121" y="0"/>
                  <a:pt x="123" y="2"/>
                  <a:pt x="123" y="5"/>
                </a:cubicBezTo>
                <a:cubicBezTo>
                  <a:pt x="123" y="5"/>
                  <a:pt x="123" y="5"/>
                  <a:pt x="123" y="5"/>
                </a:cubicBezTo>
                <a:cubicBezTo>
                  <a:pt x="123" y="104"/>
                  <a:pt x="123" y="104"/>
                  <a:pt x="123" y="104"/>
                </a:cubicBezTo>
                <a:cubicBezTo>
                  <a:pt x="123" y="106"/>
                  <a:pt x="121" y="108"/>
                  <a:pt x="118" y="108"/>
                </a:cubicBezTo>
                <a:cubicBezTo>
                  <a:pt x="118" y="108"/>
                  <a:pt x="118" y="108"/>
                  <a:pt x="118" y="108"/>
                </a:cubicBezTo>
                <a:cubicBezTo>
                  <a:pt x="5" y="108"/>
                  <a:pt x="5" y="108"/>
                  <a:pt x="5" y="108"/>
                </a:cubicBezTo>
                <a:cubicBezTo>
                  <a:pt x="3" y="108"/>
                  <a:pt x="0" y="106"/>
                  <a:pt x="0" y="104"/>
                </a:cubicBezTo>
                <a:cubicBezTo>
                  <a:pt x="0" y="103"/>
                  <a:pt x="0" y="103"/>
                  <a:pt x="0" y="103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7"/>
                  <a:pt x="0" y="77"/>
                  <a:pt x="0" y="77"/>
                </a:cubicBezTo>
                <a:cubicBezTo>
                  <a:pt x="0" y="76"/>
                  <a:pt x="2" y="75"/>
                  <a:pt x="3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6" y="75"/>
                  <a:pt x="26" y="75"/>
                  <a:pt x="26" y="75"/>
                </a:cubicBezTo>
                <a:cubicBezTo>
                  <a:pt x="27" y="75"/>
                  <a:pt x="28" y="76"/>
                  <a:pt x="28" y="77"/>
                </a:cubicBezTo>
                <a:cubicBezTo>
                  <a:pt x="28" y="84"/>
                  <a:pt x="28" y="84"/>
                  <a:pt x="28" y="84"/>
                </a:cubicBezTo>
                <a:cubicBezTo>
                  <a:pt x="46" y="67"/>
                  <a:pt x="46" y="67"/>
                  <a:pt x="46" y="67"/>
                </a:cubicBezTo>
                <a:cubicBezTo>
                  <a:pt x="28" y="50"/>
                  <a:pt x="28" y="50"/>
                  <a:pt x="28" y="50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6"/>
                  <a:pt x="28" y="56"/>
                  <a:pt x="28" y="56"/>
                </a:cubicBezTo>
                <a:cubicBezTo>
                  <a:pt x="28" y="58"/>
                  <a:pt x="27" y="59"/>
                  <a:pt x="26" y="59"/>
                </a:cubicBezTo>
                <a:cubicBezTo>
                  <a:pt x="3" y="59"/>
                  <a:pt x="3" y="59"/>
                  <a:pt x="3" y="59"/>
                </a:cubicBezTo>
                <a:cubicBezTo>
                  <a:pt x="2" y="59"/>
                  <a:pt x="0" y="58"/>
                  <a:pt x="0" y="56"/>
                </a:cubicBezTo>
                <a:cubicBezTo>
                  <a:pt x="0" y="56"/>
                  <a:pt x="0" y="56"/>
                  <a:pt x="0" y="56"/>
                </a:cubicBezTo>
                <a:cubicBezTo>
                  <a:pt x="0" y="5"/>
                  <a:pt x="0" y="5"/>
                  <a:pt x="0" y="5"/>
                </a:cubicBezTo>
                <a:cubicBezTo>
                  <a:pt x="0" y="2"/>
                  <a:pt x="3" y="0"/>
                  <a:pt x="5" y="0"/>
                </a:cubicBezTo>
                <a:close/>
                <a:moveTo>
                  <a:pt x="10" y="80"/>
                </a:moveTo>
                <a:cubicBezTo>
                  <a:pt x="10" y="80"/>
                  <a:pt x="10" y="80"/>
                  <a:pt x="10" y="80"/>
                </a:cubicBezTo>
                <a:cubicBezTo>
                  <a:pt x="10" y="99"/>
                  <a:pt x="10" y="99"/>
                  <a:pt x="10" y="99"/>
                </a:cubicBezTo>
                <a:cubicBezTo>
                  <a:pt x="113" y="99"/>
                  <a:pt x="113" y="99"/>
                  <a:pt x="113" y="99"/>
                </a:cubicBezTo>
                <a:cubicBezTo>
                  <a:pt x="113" y="35"/>
                  <a:pt x="113" y="35"/>
                  <a:pt x="113" y="35"/>
                </a:cubicBezTo>
                <a:cubicBezTo>
                  <a:pt x="10" y="35"/>
                  <a:pt x="10" y="35"/>
                  <a:pt x="10" y="35"/>
                </a:cubicBezTo>
                <a:cubicBezTo>
                  <a:pt x="10" y="53"/>
                  <a:pt x="10" y="53"/>
                  <a:pt x="10" y="53"/>
                </a:cubicBezTo>
                <a:cubicBezTo>
                  <a:pt x="23" y="53"/>
                  <a:pt x="23" y="53"/>
                  <a:pt x="23" y="53"/>
                </a:cubicBezTo>
                <a:cubicBezTo>
                  <a:pt x="23" y="43"/>
                  <a:pt x="23" y="43"/>
                  <a:pt x="23" y="43"/>
                </a:cubicBezTo>
                <a:cubicBezTo>
                  <a:pt x="23" y="41"/>
                  <a:pt x="24" y="40"/>
                  <a:pt x="26" y="40"/>
                </a:cubicBezTo>
                <a:cubicBezTo>
                  <a:pt x="26" y="40"/>
                  <a:pt x="27" y="40"/>
                  <a:pt x="28" y="41"/>
                </a:cubicBezTo>
                <a:cubicBezTo>
                  <a:pt x="28" y="41"/>
                  <a:pt x="28" y="41"/>
                  <a:pt x="28" y="41"/>
                </a:cubicBezTo>
                <a:cubicBezTo>
                  <a:pt x="52" y="65"/>
                  <a:pt x="52" y="65"/>
                  <a:pt x="52" y="65"/>
                </a:cubicBezTo>
                <a:cubicBezTo>
                  <a:pt x="53" y="66"/>
                  <a:pt x="53" y="68"/>
                  <a:pt x="52" y="69"/>
                </a:cubicBezTo>
                <a:cubicBezTo>
                  <a:pt x="28" y="93"/>
                  <a:pt x="28" y="93"/>
                  <a:pt x="28" y="93"/>
                </a:cubicBezTo>
                <a:cubicBezTo>
                  <a:pt x="27" y="94"/>
                  <a:pt x="25" y="94"/>
                  <a:pt x="24" y="93"/>
                </a:cubicBezTo>
                <a:cubicBezTo>
                  <a:pt x="23" y="92"/>
                  <a:pt x="23" y="92"/>
                  <a:pt x="23" y="91"/>
                </a:cubicBezTo>
                <a:cubicBezTo>
                  <a:pt x="23" y="80"/>
                  <a:pt x="23" y="80"/>
                  <a:pt x="23" y="80"/>
                </a:cubicBezTo>
                <a:cubicBezTo>
                  <a:pt x="10" y="80"/>
                  <a:pt x="10" y="80"/>
                  <a:pt x="10" y="80"/>
                </a:cubicBezTo>
                <a:close/>
                <a:moveTo>
                  <a:pt x="103" y="45"/>
                </a:moveTo>
                <a:cubicBezTo>
                  <a:pt x="103" y="45"/>
                  <a:pt x="103" y="45"/>
                  <a:pt x="103" y="45"/>
                </a:cubicBezTo>
                <a:cubicBezTo>
                  <a:pt x="104" y="45"/>
                  <a:pt x="106" y="47"/>
                  <a:pt x="106" y="48"/>
                </a:cubicBezTo>
                <a:cubicBezTo>
                  <a:pt x="106" y="50"/>
                  <a:pt x="104" y="51"/>
                  <a:pt x="103" y="51"/>
                </a:cubicBezTo>
                <a:cubicBezTo>
                  <a:pt x="63" y="51"/>
                  <a:pt x="63" y="51"/>
                  <a:pt x="63" y="51"/>
                </a:cubicBezTo>
                <a:cubicBezTo>
                  <a:pt x="61" y="51"/>
                  <a:pt x="60" y="50"/>
                  <a:pt x="60" y="48"/>
                </a:cubicBezTo>
                <a:cubicBezTo>
                  <a:pt x="60" y="47"/>
                  <a:pt x="61" y="45"/>
                  <a:pt x="63" y="45"/>
                </a:cubicBezTo>
                <a:cubicBezTo>
                  <a:pt x="103" y="45"/>
                  <a:pt x="103" y="45"/>
                  <a:pt x="103" y="45"/>
                </a:cubicBezTo>
                <a:close/>
                <a:moveTo>
                  <a:pt x="92" y="83"/>
                </a:moveTo>
                <a:cubicBezTo>
                  <a:pt x="92" y="83"/>
                  <a:pt x="92" y="83"/>
                  <a:pt x="92" y="83"/>
                </a:cubicBezTo>
                <a:cubicBezTo>
                  <a:pt x="93" y="83"/>
                  <a:pt x="94" y="84"/>
                  <a:pt x="94" y="85"/>
                </a:cubicBezTo>
                <a:cubicBezTo>
                  <a:pt x="94" y="87"/>
                  <a:pt x="93" y="88"/>
                  <a:pt x="92" y="88"/>
                </a:cubicBezTo>
                <a:cubicBezTo>
                  <a:pt x="63" y="88"/>
                  <a:pt x="63" y="88"/>
                  <a:pt x="63" y="88"/>
                </a:cubicBezTo>
                <a:cubicBezTo>
                  <a:pt x="61" y="88"/>
                  <a:pt x="60" y="87"/>
                  <a:pt x="60" y="85"/>
                </a:cubicBezTo>
                <a:cubicBezTo>
                  <a:pt x="60" y="84"/>
                  <a:pt x="61" y="83"/>
                  <a:pt x="63" y="83"/>
                </a:cubicBezTo>
                <a:cubicBezTo>
                  <a:pt x="92" y="83"/>
                  <a:pt x="92" y="83"/>
                  <a:pt x="92" y="83"/>
                </a:cubicBezTo>
                <a:close/>
                <a:moveTo>
                  <a:pt x="103" y="58"/>
                </a:moveTo>
                <a:cubicBezTo>
                  <a:pt x="103" y="58"/>
                  <a:pt x="103" y="58"/>
                  <a:pt x="103" y="58"/>
                </a:cubicBezTo>
                <a:cubicBezTo>
                  <a:pt x="104" y="58"/>
                  <a:pt x="106" y="59"/>
                  <a:pt x="106" y="61"/>
                </a:cubicBezTo>
                <a:cubicBezTo>
                  <a:pt x="106" y="62"/>
                  <a:pt x="104" y="63"/>
                  <a:pt x="103" y="63"/>
                </a:cubicBezTo>
                <a:cubicBezTo>
                  <a:pt x="63" y="63"/>
                  <a:pt x="63" y="63"/>
                  <a:pt x="63" y="63"/>
                </a:cubicBezTo>
                <a:cubicBezTo>
                  <a:pt x="61" y="63"/>
                  <a:pt x="60" y="62"/>
                  <a:pt x="60" y="61"/>
                </a:cubicBezTo>
                <a:cubicBezTo>
                  <a:pt x="60" y="59"/>
                  <a:pt x="61" y="58"/>
                  <a:pt x="63" y="58"/>
                </a:cubicBezTo>
                <a:cubicBezTo>
                  <a:pt x="103" y="58"/>
                  <a:pt x="103" y="58"/>
                  <a:pt x="103" y="58"/>
                </a:cubicBezTo>
                <a:close/>
                <a:moveTo>
                  <a:pt x="103" y="70"/>
                </a:moveTo>
                <a:cubicBezTo>
                  <a:pt x="103" y="70"/>
                  <a:pt x="103" y="70"/>
                  <a:pt x="103" y="70"/>
                </a:cubicBezTo>
                <a:cubicBezTo>
                  <a:pt x="104" y="70"/>
                  <a:pt x="106" y="71"/>
                  <a:pt x="106" y="73"/>
                </a:cubicBezTo>
                <a:cubicBezTo>
                  <a:pt x="106" y="75"/>
                  <a:pt x="104" y="76"/>
                  <a:pt x="103" y="76"/>
                </a:cubicBezTo>
                <a:cubicBezTo>
                  <a:pt x="63" y="76"/>
                  <a:pt x="63" y="76"/>
                  <a:pt x="63" y="76"/>
                </a:cubicBezTo>
                <a:cubicBezTo>
                  <a:pt x="61" y="76"/>
                  <a:pt x="60" y="75"/>
                  <a:pt x="60" y="73"/>
                </a:cubicBezTo>
                <a:cubicBezTo>
                  <a:pt x="60" y="71"/>
                  <a:pt x="61" y="70"/>
                  <a:pt x="63" y="70"/>
                </a:cubicBezTo>
                <a:cubicBezTo>
                  <a:pt x="103" y="70"/>
                  <a:pt x="103" y="70"/>
                  <a:pt x="103" y="70"/>
                </a:cubicBezTo>
                <a:close/>
                <a:moveTo>
                  <a:pt x="106" y="15"/>
                </a:moveTo>
                <a:cubicBezTo>
                  <a:pt x="106" y="15"/>
                  <a:pt x="106" y="15"/>
                  <a:pt x="106" y="15"/>
                </a:cubicBezTo>
                <a:cubicBezTo>
                  <a:pt x="108" y="15"/>
                  <a:pt x="111" y="17"/>
                  <a:pt x="111" y="19"/>
                </a:cubicBezTo>
                <a:cubicBezTo>
                  <a:pt x="111" y="22"/>
                  <a:pt x="108" y="24"/>
                  <a:pt x="106" y="24"/>
                </a:cubicBezTo>
                <a:cubicBezTo>
                  <a:pt x="103" y="24"/>
                  <a:pt x="101" y="22"/>
                  <a:pt x="101" y="19"/>
                </a:cubicBezTo>
                <a:cubicBezTo>
                  <a:pt x="101" y="17"/>
                  <a:pt x="103" y="15"/>
                  <a:pt x="106" y="15"/>
                </a:cubicBezTo>
                <a:close/>
                <a:moveTo>
                  <a:pt x="94" y="15"/>
                </a:moveTo>
                <a:cubicBezTo>
                  <a:pt x="94" y="15"/>
                  <a:pt x="94" y="15"/>
                  <a:pt x="94" y="15"/>
                </a:cubicBezTo>
                <a:cubicBezTo>
                  <a:pt x="97" y="15"/>
                  <a:pt x="99" y="17"/>
                  <a:pt x="99" y="19"/>
                </a:cubicBezTo>
                <a:cubicBezTo>
                  <a:pt x="99" y="22"/>
                  <a:pt x="97" y="24"/>
                  <a:pt x="94" y="24"/>
                </a:cubicBezTo>
                <a:cubicBezTo>
                  <a:pt x="92" y="24"/>
                  <a:pt x="90" y="22"/>
                  <a:pt x="90" y="19"/>
                </a:cubicBezTo>
                <a:cubicBezTo>
                  <a:pt x="90" y="17"/>
                  <a:pt x="92" y="15"/>
                  <a:pt x="94" y="15"/>
                </a:cubicBezTo>
                <a:close/>
                <a:moveTo>
                  <a:pt x="83" y="15"/>
                </a:moveTo>
                <a:cubicBezTo>
                  <a:pt x="83" y="15"/>
                  <a:pt x="83" y="15"/>
                  <a:pt x="83" y="15"/>
                </a:cubicBezTo>
                <a:cubicBezTo>
                  <a:pt x="85" y="15"/>
                  <a:pt x="88" y="17"/>
                  <a:pt x="88" y="19"/>
                </a:cubicBezTo>
                <a:cubicBezTo>
                  <a:pt x="88" y="22"/>
                  <a:pt x="85" y="24"/>
                  <a:pt x="83" y="24"/>
                </a:cubicBezTo>
                <a:cubicBezTo>
                  <a:pt x="80" y="24"/>
                  <a:pt x="78" y="22"/>
                  <a:pt x="78" y="19"/>
                </a:cubicBezTo>
                <a:cubicBezTo>
                  <a:pt x="78" y="17"/>
                  <a:pt x="80" y="15"/>
                  <a:pt x="83" y="15"/>
                </a:cubicBezTo>
                <a:close/>
                <a:moveTo>
                  <a:pt x="10" y="29"/>
                </a:moveTo>
                <a:cubicBezTo>
                  <a:pt x="10" y="29"/>
                  <a:pt x="10" y="29"/>
                  <a:pt x="10" y="29"/>
                </a:cubicBezTo>
                <a:cubicBezTo>
                  <a:pt x="113" y="29"/>
                  <a:pt x="113" y="29"/>
                  <a:pt x="113" y="29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0" y="10"/>
                  <a:pt x="10" y="10"/>
                  <a:pt x="10" y="10"/>
                </a:cubicBezTo>
                <a:cubicBezTo>
                  <a:pt x="10" y="29"/>
                  <a:pt x="10" y="29"/>
                  <a:pt x="10" y="29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18" name="Freeform 41"/>
          <p:cNvSpPr>
            <a:spLocks noEditPoints="1"/>
          </p:cNvSpPr>
          <p:nvPr/>
        </p:nvSpPr>
        <p:spPr bwMode="auto">
          <a:xfrm>
            <a:off x="6213475" y="2068116"/>
            <a:ext cx="254000" cy="219075"/>
          </a:xfrm>
          <a:custGeom>
            <a:avLst/>
            <a:gdLst>
              <a:gd name="T0" fmla="*/ 101 w 122"/>
              <a:gd name="T1" fmla="*/ 17 h 106"/>
              <a:gd name="T2" fmla="*/ 15 w 122"/>
              <a:gd name="T3" fmla="*/ 48 h 106"/>
              <a:gd name="T4" fmla="*/ 9 w 122"/>
              <a:gd name="T5" fmla="*/ 58 h 106"/>
              <a:gd name="T6" fmla="*/ 17 w 122"/>
              <a:gd name="T7" fmla="*/ 59 h 106"/>
              <a:gd name="T8" fmla="*/ 107 w 122"/>
              <a:gd name="T9" fmla="*/ 96 h 106"/>
              <a:gd name="T10" fmla="*/ 107 w 122"/>
              <a:gd name="T11" fmla="*/ 97 h 106"/>
              <a:gd name="T12" fmla="*/ 112 w 122"/>
              <a:gd name="T13" fmla="*/ 97 h 106"/>
              <a:gd name="T14" fmla="*/ 112 w 122"/>
              <a:gd name="T15" fmla="*/ 97 h 106"/>
              <a:gd name="T16" fmla="*/ 113 w 122"/>
              <a:gd name="T17" fmla="*/ 96 h 106"/>
              <a:gd name="T18" fmla="*/ 113 w 122"/>
              <a:gd name="T19" fmla="*/ 9 h 106"/>
              <a:gd name="T20" fmla="*/ 112 w 122"/>
              <a:gd name="T21" fmla="*/ 9 h 106"/>
              <a:gd name="T22" fmla="*/ 107 w 122"/>
              <a:gd name="T23" fmla="*/ 9 h 106"/>
              <a:gd name="T24" fmla="*/ 107 w 122"/>
              <a:gd name="T25" fmla="*/ 10 h 106"/>
              <a:gd name="T26" fmla="*/ 107 w 122"/>
              <a:gd name="T27" fmla="*/ 11 h 106"/>
              <a:gd name="T28" fmla="*/ 107 w 122"/>
              <a:gd name="T29" fmla="*/ 96 h 106"/>
              <a:gd name="T30" fmla="*/ 92 w 122"/>
              <a:gd name="T31" fmla="*/ 24 h 106"/>
              <a:gd name="T32" fmla="*/ 94 w 122"/>
              <a:gd name="T33" fmla="*/ 30 h 106"/>
              <a:gd name="T34" fmla="*/ 25 w 122"/>
              <a:gd name="T35" fmla="*/ 51 h 106"/>
              <a:gd name="T36" fmla="*/ 92 w 122"/>
              <a:gd name="T37" fmla="*/ 24 h 106"/>
              <a:gd name="T38" fmla="*/ 34 w 122"/>
              <a:gd name="T39" fmla="*/ 75 h 106"/>
              <a:gd name="T40" fmla="*/ 32 w 122"/>
              <a:gd name="T41" fmla="*/ 83 h 106"/>
              <a:gd name="T42" fmla="*/ 58 w 122"/>
              <a:gd name="T43" fmla="*/ 93 h 106"/>
              <a:gd name="T44" fmla="*/ 62 w 122"/>
              <a:gd name="T45" fmla="*/ 93 h 106"/>
              <a:gd name="T46" fmla="*/ 64 w 122"/>
              <a:gd name="T47" fmla="*/ 91 h 106"/>
              <a:gd name="T48" fmla="*/ 66 w 122"/>
              <a:gd name="T49" fmla="*/ 86 h 106"/>
              <a:gd name="T50" fmla="*/ 74 w 122"/>
              <a:gd name="T51" fmla="*/ 90 h 106"/>
              <a:gd name="T52" fmla="*/ 73 w 122"/>
              <a:gd name="T53" fmla="*/ 94 h 106"/>
              <a:gd name="T54" fmla="*/ 66 w 122"/>
              <a:gd name="T55" fmla="*/ 102 h 106"/>
              <a:gd name="T56" fmla="*/ 55 w 122"/>
              <a:gd name="T57" fmla="*/ 102 h 106"/>
              <a:gd name="T58" fmla="*/ 32 w 122"/>
              <a:gd name="T59" fmla="*/ 94 h 106"/>
              <a:gd name="T60" fmla="*/ 23 w 122"/>
              <a:gd name="T61" fmla="*/ 76 h 106"/>
              <a:gd name="T62" fmla="*/ 14 w 122"/>
              <a:gd name="T63" fmla="*/ 68 h 106"/>
              <a:gd name="T64" fmla="*/ 2 w 122"/>
              <a:gd name="T65" fmla="*/ 65 h 106"/>
              <a:gd name="T66" fmla="*/ 0 w 122"/>
              <a:gd name="T67" fmla="*/ 60 h 106"/>
              <a:gd name="T68" fmla="*/ 2 w 122"/>
              <a:gd name="T69" fmla="*/ 41 h 106"/>
              <a:gd name="T70" fmla="*/ 8 w 122"/>
              <a:gd name="T71" fmla="*/ 38 h 106"/>
              <a:gd name="T72" fmla="*/ 98 w 122"/>
              <a:gd name="T73" fmla="*/ 8 h 106"/>
              <a:gd name="T74" fmla="*/ 101 w 122"/>
              <a:gd name="T75" fmla="*/ 2 h 106"/>
              <a:gd name="T76" fmla="*/ 112 w 122"/>
              <a:gd name="T77" fmla="*/ 0 h 106"/>
              <a:gd name="T78" fmla="*/ 120 w 122"/>
              <a:gd name="T79" fmla="*/ 3 h 106"/>
              <a:gd name="T80" fmla="*/ 122 w 122"/>
              <a:gd name="T81" fmla="*/ 96 h 106"/>
              <a:gd name="T82" fmla="*/ 119 w 122"/>
              <a:gd name="T83" fmla="*/ 104 h 106"/>
              <a:gd name="T84" fmla="*/ 112 w 122"/>
              <a:gd name="T85" fmla="*/ 106 h 106"/>
              <a:gd name="T86" fmla="*/ 101 w 122"/>
              <a:gd name="T87" fmla="*/ 103 h 106"/>
              <a:gd name="T88" fmla="*/ 74 w 122"/>
              <a:gd name="T89" fmla="*/ 90 h 106"/>
              <a:gd name="T90" fmla="*/ 101 w 122"/>
              <a:gd name="T91" fmla="*/ 2 h 106"/>
              <a:gd name="T92" fmla="*/ 101 w 122"/>
              <a:gd name="T93" fmla="*/ 2 h 10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</a:cxnLst>
            <a:rect l="0" t="0" r="r" b="b"/>
            <a:pathLst>
              <a:path w="122" h="106">
                <a:moveTo>
                  <a:pt x="101" y="89"/>
                </a:moveTo>
                <a:cubicBezTo>
                  <a:pt x="101" y="17"/>
                  <a:pt x="101" y="17"/>
                  <a:pt x="101" y="17"/>
                </a:cubicBezTo>
                <a:cubicBezTo>
                  <a:pt x="17" y="47"/>
                  <a:pt x="17" y="47"/>
                  <a:pt x="17" y="47"/>
                </a:cubicBezTo>
                <a:cubicBezTo>
                  <a:pt x="16" y="48"/>
                  <a:pt x="16" y="48"/>
                  <a:pt x="15" y="48"/>
                </a:cubicBezTo>
                <a:cubicBezTo>
                  <a:pt x="9" y="48"/>
                  <a:pt x="9" y="48"/>
                  <a:pt x="9" y="48"/>
                </a:cubicBezTo>
                <a:cubicBezTo>
                  <a:pt x="9" y="58"/>
                  <a:pt x="9" y="58"/>
                  <a:pt x="9" y="58"/>
                </a:cubicBezTo>
                <a:cubicBezTo>
                  <a:pt x="15" y="58"/>
                  <a:pt x="15" y="58"/>
                  <a:pt x="15" y="58"/>
                </a:cubicBezTo>
                <a:cubicBezTo>
                  <a:pt x="16" y="58"/>
                  <a:pt x="16" y="58"/>
                  <a:pt x="17" y="59"/>
                </a:cubicBezTo>
                <a:cubicBezTo>
                  <a:pt x="45" y="69"/>
                  <a:pt x="73" y="79"/>
                  <a:pt x="101" y="89"/>
                </a:cubicBezTo>
                <a:close/>
                <a:moveTo>
                  <a:pt x="107" y="96"/>
                </a:moveTo>
                <a:cubicBezTo>
                  <a:pt x="107" y="96"/>
                  <a:pt x="107" y="96"/>
                  <a:pt x="107" y="96"/>
                </a:cubicBezTo>
                <a:cubicBezTo>
                  <a:pt x="107" y="96"/>
                  <a:pt x="107" y="96"/>
                  <a:pt x="107" y="97"/>
                </a:cubicBezTo>
                <a:cubicBezTo>
                  <a:pt x="107" y="97"/>
                  <a:pt x="108" y="97"/>
                  <a:pt x="108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2" y="97"/>
                  <a:pt x="112" y="97"/>
                  <a:pt x="112" y="97"/>
                </a:cubicBezTo>
                <a:cubicBezTo>
                  <a:pt x="113" y="97"/>
                  <a:pt x="113" y="97"/>
                  <a:pt x="113" y="97"/>
                </a:cubicBezTo>
                <a:cubicBezTo>
                  <a:pt x="113" y="96"/>
                  <a:pt x="113" y="96"/>
                  <a:pt x="113" y="96"/>
                </a:cubicBezTo>
                <a:cubicBezTo>
                  <a:pt x="113" y="10"/>
                  <a:pt x="113" y="10"/>
                  <a:pt x="113" y="10"/>
                </a:cubicBezTo>
                <a:cubicBezTo>
                  <a:pt x="113" y="10"/>
                  <a:pt x="113" y="10"/>
                  <a:pt x="113" y="9"/>
                </a:cubicBezTo>
                <a:cubicBezTo>
                  <a:pt x="113" y="9"/>
                  <a:pt x="113" y="9"/>
                  <a:pt x="113" y="9"/>
                </a:cubicBezTo>
                <a:cubicBezTo>
                  <a:pt x="112" y="9"/>
                  <a:pt x="112" y="9"/>
                  <a:pt x="112" y="9"/>
                </a:cubicBezTo>
                <a:cubicBezTo>
                  <a:pt x="108" y="9"/>
                  <a:pt x="108" y="9"/>
                  <a:pt x="108" y="9"/>
                </a:cubicBezTo>
                <a:cubicBezTo>
                  <a:pt x="108" y="9"/>
                  <a:pt x="108" y="9"/>
                  <a:pt x="107" y="9"/>
                </a:cubicBezTo>
                <a:cubicBezTo>
                  <a:pt x="107" y="9"/>
                  <a:pt x="107" y="9"/>
                  <a:pt x="107" y="9"/>
                </a:cubicBezTo>
                <a:cubicBezTo>
                  <a:pt x="107" y="10"/>
                  <a:pt x="107" y="10"/>
                  <a:pt x="107" y="10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11"/>
                  <a:pt x="107" y="11"/>
                  <a:pt x="107" y="11"/>
                </a:cubicBezTo>
                <a:cubicBezTo>
                  <a:pt x="107" y="39"/>
                  <a:pt x="107" y="68"/>
                  <a:pt x="107" y="96"/>
                </a:cubicBezTo>
                <a:close/>
                <a:moveTo>
                  <a:pt x="92" y="24"/>
                </a:moveTo>
                <a:cubicBezTo>
                  <a:pt x="92" y="24"/>
                  <a:pt x="92" y="24"/>
                  <a:pt x="92" y="24"/>
                </a:cubicBezTo>
                <a:cubicBezTo>
                  <a:pt x="94" y="24"/>
                  <a:pt x="95" y="24"/>
                  <a:pt x="96" y="26"/>
                </a:cubicBezTo>
                <a:cubicBezTo>
                  <a:pt x="96" y="27"/>
                  <a:pt x="96" y="29"/>
                  <a:pt x="94" y="30"/>
                </a:cubicBezTo>
                <a:cubicBezTo>
                  <a:pt x="29" y="53"/>
                  <a:pt x="29" y="53"/>
                  <a:pt x="29" y="53"/>
                </a:cubicBezTo>
                <a:cubicBezTo>
                  <a:pt x="28" y="54"/>
                  <a:pt x="26" y="53"/>
                  <a:pt x="25" y="51"/>
                </a:cubicBezTo>
                <a:cubicBezTo>
                  <a:pt x="25" y="50"/>
                  <a:pt x="26" y="48"/>
                  <a:pt x="27" y="48"/>
                </a:cubicBezTo>
                <a:cubicBezTo>
                  <a:pt x="92" y="24"/>
                  <a:pt x="92" y="24"/>
                  <a:pt x="92" y="24"/>
                </a:cubicBezTo>
                <a:close/>
                <a:moveTo>
                  <a:pt x="34" y="75"/>
                </a:moveTo>
                <a:cubicBezTo>
                  <a:pt x="34" y="75"/>
                  <a:pt x="34" y="75"/>
                  <a:pt x="34" y="75"/>
                </a:cubicBezTo>
                <a:cubicBezTo>
                  <a:pt x="32" y="79"/>
                  <a:pt x="32" y="79"/>
                  <a:pt x="32" y="79"/>
                </a:cubicBezTo>
                <a:cubicBezTo>
                  <a:pt x="32" y="80"/>
                  <a:pt x="32" y="81"/>
                  <a:pt x="32" y="83"/>
                </a:cubicBezTo>
                <a:cubicBezTo>
                  <a:pt x="33" y="84"/>
                  <a:pt x="34" y="84"/>
                  <a:pt x="35" y="85"/>
                </a:cubicBezTo>
                <a:cubicBezTo>
                  <a:pt x="58" y="93"/>
                  <a:pt x="58" y="93"/>
                  <a:pt x="58" y="93"/>
                </a:cubicBezTo>
                <a:cubicBezTo>
                  <a:pt x="58" y="93"/>
                  <a:pt x="59" y="93"/>
                  <a:pt x="59" y="93"/>
                </a:cubicBezTo>
                <a:cubicBezTo>
                  <a:pt x="60" y="94"/>
                  <a:pt x="61" y="94"/>
                  <a:pt x="62" y="93"/>
                </a:cubicBezTo>
                <a:cubicBezTo>
                  <a:pt x="62" y="93"/>
                  <a:pt x="62" y="93"/>
                  <a:pt x="62" y="93"/>
                </a:cubicBezTo>
                <a:cubicBezTo>
                  <a:pt x="63" y="93"/>
                  <a:pt x="64" y="92"/>
                  <a:pt x="64" y="91"/>
                </a:cubicBezTo>
                <a:cubicBezTo>
                  <a:pt x="64" y="91"/>
                  <a:pt x="64" y="91"/>
                  <a:pt x="64" y="90"/>
                </a:cubicBezTo>
                <a:cubicBezTo>
                  <a:pt x="66" y="86"/>
                  <a:pt x="66" y="86"/>
                  <a:pt x="66" y="86"/>
                </a:cubicBezTo>
                <a:cubicBezTo>
                  <a:pt x="34" y="75"/>
                  <a:pt x="34" y="75"/>
                  <a:pt x="34" y="75"/>
                </a:cubicBezTo>
                <a:close/>
                <a:moveTo>
                  <a:pt x="74" y="90"/>
                </a:moveTo>
                <a:cubicBezTo>
                  <a:pt x="74" y="90"/>
                  <a:pt x="74" y="90"/>
                  <a:pt x="74" y="90"/>
                </a:cubicBezTo>
                <a:cubicBezTo>
                  <a:pt x="73" y="94"/>
                  <a:pt x="73" y="94"/>
                  <a:pt x="73" y="94"/>
                </a:cubicBezTo>
                <a:cubicBezTo>
                  <a:pt x="73" y="94"/>
                  <a:pt x="73" y="94"/>
                  <a:pt x="73" y="94"/>
                </a:cubicBezTo>
                <a:cubicBezTo>
                  <a:pt x="72" y="98"/>
                  <a:pt x="69" y="100"/>
                  <a:pt x="66" y="102"/>
                </a:cubicBezTo>
                <a:cubicBezTo>
                  <a:pt x="66" y="102"/>
                  <a:pt x="66" y="102"/>
                  <a:pt x="66" y="102"/>
                </a:cubicBezTo>
                <a:cubicBezTo>
                  <a:pt x="63" y="103"/>
                  <a:pt x="59" y="103"/>
                  <a:pt x="55" y="102"/>
                </a:cubicBezTo>
                <a:cubicBezTo>
                  <a:pt x="55" y="102"/>
                  <a:pt x="55" y="102"/>
                  <a:pt x="55" y="102"/>
                </a:cubicBezTo>
                <a:cubicBezTo>
                  <a:pt x="32" y="94"/>
                  <a:pt x="32" y="94"/>
                  <a:pt x="32" y="94"/>
                </a:cubicBezTo>
                <a:cubicBezTo>
                  <a:pt x="28" y="92"/>
                  <a:pt x="25" y="90"/>
                  <a:pt x="24" y="86"/>
                </a:cubicBezTo>
                <a:cubicBezTo>
                  <a:pt x="22" y="83"/>
                  <a:pt x="22" y="80"/>
                  <a:pt x="23" y="76"/>
                </a:cubicBezTo>
                <a:cubicBezTo>
                  <a:pt x="25" y="72"/>
                  <a:pt x="25" y="72"/>
                  <a:pt x="25" y="72"/>
                </a:cubicBezTo>
                <a:cubicBezTo>
                  <a:pt x="14" y="68"/>
                  <a:pt x="14" y="68"/>
                  <a:pt x="14" y="68"/>
                </a:cubicBezTo>
                <a:cubicBezTo>
                  <a:pt x="8" y="68"/>
                  <a:pt x="8" y="68"/>
                  <a:pt x="8" y="68"/>
                </a:cubicBezTo>
                <a:cubicBezTo>
                  <a:pt x="6" y="68"/>
                  <a:pt x="4" y="67"/>
                  <a:pt x="2" y="65"/>
                </a:cubicBezTo>
                <a:cubicBezTo>
                  <a:pt x="2" y="65"/>
                  <a:pt x="2" y="65"/>
                  <a:pt x="2" y="65"/>
                </a:cubicBezTo>
                <a:cubicBezTo>
                  <a:pt x="1" y="64"/>
                  <a:pt x="0" y="62"/>
                  <a:pt x="0" y="60"/>
                </a:cubicBezTo>
                <a:cubicBezTo>
                  <a:pt x="0" y="46"/>
                  <a:pt x="0" y="46"/>
                  <a:pt x="0" y="46"/>
                </a:cubicBezTo>
                <a:cubicBezTo>
                  <a:pt x="0" y="44"/>
                  <a:pt x="1" y="42"/>
                  <a:pt x="2" y="41"/>
                </a:cubicBezTo>
                <a:cubicBezTo>
                  <a:pt x="3" y="40"/>
                  <a:pt x="3" y="40"/>
                  <a:pt x="3" y="40"/>
                </a:cubicBezTo>
                <a:cubicBezTo>
                  <a:pt x="4" y="39"/>
                  <a:pt x="6" y="38"/>
                  <a:pt x="8" y="38"/>
                </a:cubicBezTo>
                <a:cubicBezTo>
                  <a:pt x="14" y="38"/>
                  <a:pt x="14" y="38"/>
                  <a:pt x="14" y="38"/>
                </a:cubicBezTo>
                <a:cubicBezTo>
                  <a:pt x="98" y="8"/>
                  <a:pt x="98" y="8"/>
                  <a:pt x="98" y="8"/>
                </a:cubicBezTo>
                <a:cubicBezTo>
                  <a:pt x="98" y="6"/>
                  <a:pt x="99" y="4"/>
                  <a:pt x="101" y="3"/>
                </a:cubicBez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5" y="0"/>
                  <a:pt x="108" y="0"/>
                </a:cubicBezTo>
                <a:cubicBezTo>
                  <a:pt x="112" y="0"/>
                  <a:pt x="112" y="0"/>
                  <a:pt x="112" y="0"/>
                </a:cubicBezTo>
                <a:cubicBezTo>
                  <a:pt x="115" y="0"/>
                  <a:pt x="117" y="1"/>
                  <a:pt x="119" y="3"/>
                </a:cubicBezTo>
                <a:cubicBezTo>
                  <a:pt x="120" y="3"/>
                  <a:pt x="120" y="3"/>
                  <a:pt x="120" y="3"/>
                </a:cubicBezTo>
                <a:cubicBezTo>
                  <a:pt x="121" y="5"/>
                  <a:pt x="122" y="7"/>
                  <a:pt x="122" y="10"/>
                </a:cubicBezTo>
                <a:cubicBezTo>
                  <a:pt x="122" y="96"/>
                  <a:pt x="122" y="96"/>
                  <a:pt x="122" y="96"/>
                </a:cubicBezTo>
                <a:cubicBezTo>
                  <a:pt x="122" y="99"/>
                  <a:pt x="121" y="101"/>
                  <a:pt x="119" y="103"/>
                </a:cubicBezTo>
                <a:cubicBezTo>
                  <a:pt x="119" y="104"/>
                  <a:pt x="119" y="104"/>
                  <a:pt x="119" y="104"/>
                </a:cubicBezTo>
                <a:cubicBezTo>
                  <a:pt x="117" y="105"/>
                  <a:pt x="114" y="106"/>
                  <a:pt x="112" y="106"/>
                </a:cubicBezTo>
                <a:cubicBezTo>
                  <a:pt x="112" y="106"/>
                  <a:pt x="112" y="106"/>
                  <a:pt x="112" y="106"/>
                </a:cubicBezTo>
                <a:cubicBezTo>
                  <a:pt x="108" y="106"/>
                  <a:pt x="108" y="106"/>
                  <a:pt x="108" y="106"/>
                </a:cubicBezTo>
                <a:cubicBezTo>
                  <a:pt x="105" y="106"/>
                  <a:pt x="103" y="105"/>
                  <a:pt x="101" y="103"/>
                </a:cubicBezTo>
                <a:cubicBezTo>
                  <a:pt x="99" y="102"/>
                  <a:pt x="98" y="100"/>
                  <a:pt x="98" y="98"/>
                </a:cubicBezTo>
                <a:cubicBezTo>
                  <a:pt x="74" y="90"/>
                  <a:pt x="74" y="90"/>
                  <a:pt x="74" y="90"/>
                </a:cubicBezTo>
                <a:close/>
                <a:moveTo>
                  <a:pt x="101" y="2"/>
                </a:moveTo>
                <a:cubicBezTo>
                  <a:pt x="101" y="2"/>
                  <a:pt x="101" y="2"/>
                  <a:pt x="101" y="2"/>
                </a:cubicBezTo>
                <a:cubicBezTo>
                  <a:pt x="103" y="1"/>
                  <a:pt x="106" y="1"/>
                  <a:pt x="107" y="3"/>
                </a:cubicBezTo>
                <a:cubicBezTo>
                  <a:pt x="101" y="2"/>
                  <a:pt x="101" y="2"/>
                  <a:pt x="101" y="2"/>
                </a:cubicBezTo>
                <a:close/>
              </a:path>
            </a:pathLst>
          </a:cu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/>
          </a:p>
        </p:txBody>
      </p:sp>
      <p:sp>
        <p:nvSpPr>
          <p:cNvPr id="29" name="Text Box 4"/>
          <p:cNvSpPr txBox="1">
            <a:spLocks noChangeArrowheads="1"/>
          </p:cNvSpPr>
          <p:nvPr/>
        </p:nvSpPr>
        <p:spPr bwMode="auto">
          <a:xfrm>
            <a:off x="2826370" y="287338"/>
            <a:ext cx="3489673" cy="33855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1600" b="1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WRITE YOUR GREAT TITLE HERE</a:t>
            </a:r>
          </a:p>
        </p:txBody>
      </p:sp>
      <p:sp>
        <p:nvSpPr>
          <p:cNvPr id="30" name="Text Box 5"/>
          <p:cNvSpPr txBox="1">
            <a:spLocks noChangeArrowheads="1"/>
          </p:cNvSpPr>
          <p:nvPr/>
        </p:nvSpPr>
        <p:spPr bwMode="auto">
          <a:xfrm>
            <a:off x="3524250" y="577850"/>
            <a:ext cx="2093913" cy="214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charset="0"/>
              <a:buNone/>
            </a:pPr>
            <a:r>
              <a:rPr lang="en-US" altLang="zh-CN" sz="800" dirty="0" smtClean="0">
                <a:solidFill>
                  <a:srgbClr val="F0EFEF"/>
                </a:solidFill>
                <a:latin typeface="微软雅黑" pitchFamily="34" charset="-122"/>
                <a:ea typeface="微软雅黑" pitchFamily="34" charset="-122"/>
              </a:rPr>
              <a:t>This is a good space for a short subtitle</a:t>
            </a:r>
          </a:p>
        </p:txBody>
      </p:sp>
    </p:spTree>
    <p:extLst>
      <p:ext uri="{BB962C8B-B14F-4D97-AF65-F5344CB8AC3E}">
        <p14:creationId xmlns:p14="http://schemas.microsoft.com/office/powerpoint/2010/main" val="7240677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Click="0" advTm="0">
        <p14:gallery dir="l"/>
      </p:transition>
    </mc:Choice>
    <mc:Fallback xmlns="">
      <p:transition spd="slow" advClick="0" advTm="0">
        <p:fade/>
      </p:transition>
    </mc:Fallback>
  </mc:AlternateContent>
  <mc:AlternateContent xmlns:mc="http://schemas.openxmlformats.org/markup-compatibility/2006" xmlns:p14="http://schemas.microsoft.com/office/powerpoint/2010/main">
    <mc:Choice Requires="p14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 p14:presetBounceEnd="81000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81000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81000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4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 p14:presetBounceEnd="66667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5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58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5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66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 p14:presetBounceEnd="66667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6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7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7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 p14:presetBounceEnd="66667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8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8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 p14:presetBounceEnd="66667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 p14:bounceEnd="66667">
                                          <p:cBhvr additive="base">
                                            <p:cTn id="9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 p14:bounceEnd="66667">
                                          <p:cBhvr additive="base">
                                            <p:cTn id="9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9" grpId="0" animBg="1"/>
          <p:bldP spid="19" grpId="1" animBg="1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Choice>
    <mc:Fallback xmlns="">
      <p:timing>
        <p:tnLst>
          <p:par>
            <p:cTn id="1" dur="indefinite" restart="never" nodeType="tmRoot">
              <p:childTnLst>
                <p:seq concurrent="1" nextAc="seek">
                  <p:cTn id="2" dur="indefinite" nodeType="mainSeq">
                    <p:childTnLst>
                      <p:par>
                        <p:cTn id="3" fill="hold">
                          <p:stCondLst>
                            <p:cond delay="indefinite"/>
                            <p:cond evt="onBegin" delay="0">
                              <p:tn val="2"/>
                            </p:cond>
                          </p:stCondLst>
                          <p:childTnLst>
                            <p:par>
                              <p:cTn id="4" fill="hold">
                                <p:stCondLst>
                                  <p:cond delay="0"/>
                                </p:stCondLst>
                                <p:childTnLst>
                                  <p:par>
                                    <p:cTn id="5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" dur="1000" fill="hold"/>
                                            <p:tgtEl>
                                              <p:spTgt spid="29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" presetID="2" presetClass="entr" presetSubtype="1" fill="hold" grpId="0" nodeType="withEffect">
                                      <p:stCondLst>
                                        <p:cond delay="0"/>
                                      </p:stCondLst>
                                      <p:childTnLst>
                                        <p:set>
                                          <p:cBhvr>
                                            <p:cTn id="1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11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12" dur="1000" fill="hold"/>
                                            <p:tgtEl>
                                              <p:spTgt spid="3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h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13" presetID="53" presetClass="entr" presetSubtype="16" fill="hold" grpId="0" nodeType="withEffect">
                                      <p:stCondLst>
                                        <p:cond delay="800"/>
                                      </p:stCondLst>
                                      <p:childTnLst>
                                        <p:set>
                                          <p:cBhvr>
                                            <p:cTn id="1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15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16" dur="300" fill="hold"/>
                                            <p:tgtEl>
                                              <p:spTgt spid="4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17" dur="300"/>
                                            <p:tgtEl>
                                              <p:spTgt spid="4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18" presetID="53" presetClass="entr" presetSubtype="16" fill="hold" grpId="0" nodeType="withEffect">
                                      <p:stCondLst>
                                        <p:cond delay="900"/>
                                      </p:stCondLst>
                                      <p:childTnLst>
                                        <p:set>
                                          <p:cBhvr>
                                            <p:cTn id="1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0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1" dur="300" fill="hold"/>
                                            <p:tgtEl>
                                              <p:spTgt spid="5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2" dur="300"/>
                                            <p:tgtEl>
                                              <p:spTgt spid="5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3" presetID="53" presetClass="entr" presetSubtype="16" fill="hold" grpId="0" nodeType="withEffect">
                                      <p:stCondLst>
                                        <p:cond delay="1000"/>
                                      </p:stCondLst>
                                      <p:childTnLst>
                                        <p:set>
                                          <p:cBhvr>
                                            <p:cTn id="2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25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26" dur="300" fill="hold"/>
                                            <p:tgtEl>
                                              <p:spTgt spid="6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27" dur="300"/>
                                            <p:tgtEl>
                                              <p:spTgt spid="6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28" presetID="53" presetClass="entr" presetSubtype="16" fill="hold" grpId="0" nodeType="withEffect">
                                      <p:stCondLst>
                                        <p:cond delay="1100"/>
                                      </p:stCondLst>
                                      <p:childTnLst>
                                        <p:set>
                                          <p:cBhvr>
                                            <p:cTn id="29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0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1" dur="300" fill="hold"/>
                                            <p:tgtEl>
                                              <p:spTgt spid="7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2" dur="300"/>
                                            <p:tgtEl>
                                              <p:spTgt spid="7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3" presetID="53" presetClass="entr" presetSubtype="16" fill="hold" nodeType="withEffect">
                                      <p:stCondLst>
                                        <p:cond delay="1400"/>
                                      </p:stCondLst>
                                      <p:childTnLst>
                                        <p:set>
                                          <p:cBhvr>
                                            <p:cTn id="3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35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36" dur="300" fill="hold"/>
                                            <p:tgtEl>
                                              <p:spTgt spid="2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37" dur="300"/>
                                            <p:tgtEl>
                                              <p:spTgt spid="2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38" presetID="6" presetClass="emph" presetSubtype="0" autoRev="1" fill="hold" nodeType="withEffect">
                                      <p:stCondLst>
                                        <p:cond delay="1700"/>
                                      </p:stCondLst>
                                      <p:childTnLst>
                                        <p:animScale>
                                          <p:cBhvr>
                                            <p:cTn id="39" dur="150" fill="hold"/>
                                            <p:tgtEl>
                                              <p:spTgt spid="2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0" presetID="53" presetClass="entr" presetSubtype="16" fill="hold" grpId="0" nodeType="withEffect">
                                      <p:stCondLst>
                                        <p:cond delay="1500"/>
                                      </p:stCondLst>
                                      <p:childTnLst>
                                        <p:set>
                                          <p:cBhvr>
                                            <p:cTn id="41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>
                                            <p:cTn id="42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ppt_w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w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>
                                            <p:cTn id="43" dur="300" fill="hold"/>
                                            <p:tgtEl>
                                              <p:spTgt spid="19"/>
                                            </p:tgtEl>
                                            <p:attrNameLst>
                                              <p:attrName>ppt_h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fltVal val="0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h"/>
                                              </p:val>
                                            </p:tav>
                                          </p:tavLst>
                                        </p:anim>
                                        <p:animEffect transition="in" filter="fade">
                                          <p:cBhvr>
                                            <p:cTn id="44" dur="300"/>
                                            <p:tgtEl>
                                              <p:spTgt spid="19"/>
                                            </p:tgtEl>
                                          </p:cBhvr>
                                        </p:animEffect>
                                      </p:childTnLst>
                                    </p:cTn>
                                  </p:par>
                                  <p:par>
                                    <p:cTn id="45" presetID="6" presetClass="emph" presetSubtype="0" autoRev="1" fill="hold" grpId="1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animScale>
                                          <p:cBhvr>
                                            <p:cTn id="46" dur="150" fill="hold"/>
                                            <p:tgtEl>
                                              <p:spTgt spid="19"/>
                                            </p:tgtEl>
                                          </p:cBhvr>
                                          <p:by x="110000" y="110000"/>
                                        </p:animScale>
                                      </p:childTnLst>
                                    </p:cTn>
                                  </p:par>
                                  <p:par>
                                    <p:cTn id="47" presetID="2" presetClass="entr" presetSubtype="8" fill="hold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4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49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0" dur="600" fill="hold"/>
                                            <p:tgtEl>
                                              <p:spTgt spid="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1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3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4" dur="600" fill="hold"/>
                                            <p:tgtEl>
                                              <p:spTgt spid="16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5" presetID="2" presetClass="entr" presetSubtype="8" fill="hold" grpId="0" nodeType="withEffect">
                                      <p:stCondLst>
                                        <p:cond delay="1800"/>
                                      </p:stCondLst>
                                      <p:childTnLst>
                                        <p:set>
                                          <p:cBhvr>
                                            <p:cTn id="5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57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58" dur="600" fill="hold"/>
                                            <p:tgtEl>
                                              <p:spTgt spid="2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59" presetID="2" presetClass="entr" presetSubtype="8" fill="hold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1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2" dur="600" fill="hold"/>
                                            <p:tgtEl>
                                              <p:spTgt spid="3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3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5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66" dur="600" fill="hold"/>
                                            <p:tgtEl>
                                              <p:spTgt spid="17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67" presetID="2" presetClass="entr" presetSubtype="8" fill="hold" grpId="0" nodeType="withEffect">
                                      <p:stCondLst>
                                        <p:cond delay="2000"/>
                                      </p:stCondLst>
                                      <p:childTnLst>
                                        <p:set>
                                          <p:cBhvr>
                                            <p:cTn id="6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69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0-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0" dur="600" fill="hold"/>
                                            <p:tgtEl>
                                              <p:spTgt spid="23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1" presetID="2" presetClass="entr" presetSubtype="2" fill="hold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3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4" dur="600" fill="hold"/>
                                            <p:tgtEl>
                                              <p:spTgt spid="3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5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76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77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78" dur="600" fill="hold"/>
                                            <p:tgtEl>
                                              <p:spTgt spid="18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79" presetID="2" presetClass="entr" presetSubtype="2" fill="hold" grpId="0" nodeType="withEffect">
                                      <p:stCondLst>
                                        <p:cond delay="2200"/>
                                      </p:stCondLst>
                                      <p:childTnLst>
                                        <p:set>
                                          <p:cBhvr>
                                            <p:cTn id="80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1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2" dur="600" fill="hold"/>
                                            <p:tgtEl>
                                              <p:spTgt spid="20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3" presetID="2" presetClass="entr" presetSubtype="2" fill="hold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4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5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86" dur="600" fill="hold"/>
                                            <p:tgtEl>
                                              <p:spTgt spid="32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87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88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89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0" dur="600" fill="hold"/>
                                            <p:tgtEl>
                                              <p:spTgt spid="15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  <p:par>
                                    <p:cTn id="91" presetID="2" presetClass="entr" presetSubtype="2" fill="hold" grpId="0" nodeType="withEffect">
                                      <p:stCondLst>
                                        <p:cond delay="2400"/>
                                      </p:stCondLst>
                                      <p:childTnLst>
                                        <p:set>
                                          <p:cBhvr>
                                            <p:cTn id="92" dur="1" fill="hold">
                                              <p:stCondLst>
                                                <p:cond delay="0"/>
                                              </p:stCondLst>
                                            </p:cTn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style.visibility</p:attrName>
                                            </p:attrNameLst>
                                          </p:cBhvr>
                                          <p:to>
                                            <p:strVal val="visible"/>
                                          </p:to>
                                        </p:set>
                                        <p:anim calcmode="lin" valueType="num">
                                          <p:cBhvr additive="base">
                                            <p:cTn id="93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ppt_x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1+#ppt_w/2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x"/>
                                              </p:val>
                                            </p:tav>
                                          </p:tavLst>
                                        </p:anim>
                                        <p:anim calcmode="lin" valueType="num">
                                          <p:cBhvr additive="base">
                                            <p:cTn id="94" dur="600" fill="hold"/>
                                            <p:tgtEl>
                                              <p:spTgt spid="21"/>
                                            </p:tgtEl>
                                            <p:attrNameLst>
                                              <p:attrName>ppt_y</p:attrName>
                                            </p:attrNameLst>
                                          </p:cBhvr>
                                          <p:tavLst>
                                            <p:tav tm="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  <p:tav tm="100000">
                                              <p:val>
                                                <p:strVal val="#ppt_y"/>
                                              </p:val>
                                            </p:tav>
                                          </p:tavLst>
                                        </p:anim>
                                      </p:childTnLst>
                                    </p:cTn>
                                  </p:par>
                                </p:childTnLst>
                              </p:cTn>
                            </p:par>
                          </p:childTnLst>
                        </p:cTn>
                      </p:par>
                    </p:childTnLst>
                  </p:cTn>
                  <p:prevCondLst>
                    <p:cond evt="onPrev" delay="0">
                      <p:tgtEl>
                        <p:sldTgt/>
                      </p:tgtEl>
                    </p:cond>
                  </p:prevCondLst>
                  <p:nextCondLst>
                    <p:cond evt="onNext" delay="0">
                      <p:tgtEl>
                        <p:sldTgt/>
                      </p:tgtEl>
                    </p:cond>
                  </p:nextCondLst>
                </p:seq>
              </p:childTnLst>
            </p:cTn>
          </p:par>
        </p:tnLst>
        <p:bldLst>
          <p:bldP spid="4" grpId="0" animBg="1"/>
          <p:bldP spid="5" grpId="0" animBg="1"/>
          <p:bldP spid="6" grpId="0" animBg="1"/>
          <p:bldP spid="7" grpId="0" animBg="1"/>
          <p:bldP spid="20" grpId="0"/>
          <p:bldP spid="21" grpId="0"/>
          <p:bldP spid="22" grpId="0"/>
          <p:bldP spid="23" grpId="0"/>
          <p:bldP spid="19" grpId="0" animBg="1"/>
          <p:bldP spid="19" grpId="1" animBg="1"/>
          <p:bldP spid="15" grpId="0" animBg="1"/>
          <p:bldP spid="16" grpId="0" animBg="1"/>
          <p:bldP spid="17" grpId="0" animBg="1"/>
          <p:bldP spid="18" grpId="0" animBg="1"/>
          <p:bldP spid="29" grpId="0"/>
          <p:bldP spid="30" grpId="0"/>
        </p:bldLst>
      </p:timing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SLIDE_COUNT" val="1"/>
  <p:tag name="ISPRING_PRESENTATION_TITLE" val="PowerPoint 演示文稿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654</TotalTime>
  <Words>2832</Words>
  <Application>Microsoft Office PowerPoint</Application>
  <PresentationFormat>自定义</PresentationFormat>
  <Paragraphs>289</Paragraphs>
  <Slides>24</Slides>
  <Notes>23</Notes>
  <HiddenSlides>0</HiddenSlides>
  <MMClips>2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24</vt:i4>
      </vt:variant>
    </vt:vector>
  </HeadingPairs>
  <TitlesOfParts>
    <vt:vector size="31" baseType="lpstr">
      <vt:lpstr>Century Gothic</vt:lpstr>
      <vt:lpstr>宋体</vt:lpstr>
      <vt:lpstr>微软雅黑</vt:lpstr>
      <vt:lpstr>Arial</vt:lpstr>
      <vt:lpstr>Calibri</vt:lpstr>
      <vt:lpstr>Impact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燃品堂PPT</dc:creator>
  <cp:keywords>51PPT模板网</cp:keywords>
  <cp:lastModifiedBy>阳光 男孩</cp:lastModifiedBy>
  <cp:revision>99</cp:revision>
  <dcterms:created xsi:type="dcterms:W3CDTF">2015-10-13T01:35:50Z</dcterms:created>
  <dcterms:modified xsi:type="dcterms:W3CDTF">2019-06-25T14:13:00Z</dcterms:modified>
</cp:coreProperties>
</file>