
<file path=[Content_Types].xml><?xml version="1.0" encoding="utf-8"?>
<Types xmlns="http://schemas.openxmlformats.org/package/2006/content-types">
  <Default Extension="mp3" ContentType="audio/mpeg"/>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sldIdLst>
    <p:sldId id="256" r:id="rId2"/>
    <p:sldId id="336" r:id="rId3"/>
    <p:sldId id="337" r:id="rId4"/>
    <p:sldId id="339" r:id="rId5"/>
    <p:sldId id="272" r:id="rId6"/>
    <p:sldId id="273" r:id="rId7"/>
    <p:sldId id="274" r:id="rId8"/>
    <p:sldId id="275" r:id="rId9"/>
    <p:sldId id="276" r:id="rId10"/>
    <p:sldId id="308" r:id="rId11"/>
    <p:sldId id="271" r:id="rId12"/>
    <p:sldId id="277" r:id="rId13"/>
    <p:sldId id="340" r:id="rId14"/>
    <p:sldId id="309" r:id="rId15"/>
    <p:sldId id="310" r:id="rId16"/>
    <p:sldId id="338" r:id="rId17"/>
    <p:sldId id="311" r:id="rId18"/>
    <p:sldId id="312" r:id="rId19"/>
    <p:sldId id="313" r:id="rId20"/>
    <p:sldId id="314" r:id="rId21"/>
    <p:sldId id="315" r:id="rId22"/>
    <p:sldId id="341" r:id="rId23"/>
    <p:sldId id="316" r:id="rId24"/>
    <p:sldId id="317" r:id="rId25"/>
    <p:sldId id="318" r:id="rId26"/>
    <p:sldId id="319" r:id="rId27"/>
    <p:sldId id="320" r:id="rId28"/>
    <p:sldId id="321" r:id="rId29"/>
    <p:sldId id="342" r:id="rId30"/>
    <p:sldId id="322" r:id="rId31"/>
    <p:sldId id="323" r:id="rId32"/>
    <p:sldId id="324" r:id="rId33"/>
    <p:sldId id="325" r:id="rId34"/>
    <p:sldId id="326" r:id="rId35"/>
    <p:sldId id="327" r:id="rId36"/>
    <p:sldId id="328" r:id="rId37"/>
    <p:sldId id="343" r:id="rId38"/>
    <p:sldId id="329" r:id="rId39"/>
    <p:sldId id="330" r:id="rId40"/>
    <p:sldId id="331" r:id="rId41"/>
    <p:sldId id="332" r:id="rId42"/>
    <p:sldId id="333" r:id="rId43"/>
    <p:sldId id="334" r:id="rId44"/>
    <p:sldId id="335" r:id="rId45"/>
    <p:sldId id="305" r:id="rId46"/>
    <p:sldId id="344" r:id="rId47"/>
  </p:sldIdLst>
  <p:sldSz cx="9144000" cy="5143500" type="screen16x9"/>
  <p:notesSz cx="6858000" cy="9144000"/>
  <p:custDataLst>
    <p:tags r:id="rId4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E4D93"/>
    <a:srgbClr val="00726E"/>
    <a:srgbClr val="005B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41" autoAdjust="0"/>
    <p:restoredTop sz="94660"/>
  </p:normalViewPr>
  <p:slideViewPr>
    <p:cSldViewPr>
      <p:cViewPr varScale="1">
        <p:scale>
          <a:sx n="139" d="100"/>
          <a:sy n="139" d="100"/>
        </p:scale>
        <p:origin x="648" y="114"/>
      </p:cViewPr>
      <p:guideLst>
        <p:guide orient="horz" pos="1620"/>
        <p:guide pos="2880"/>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CB3977-0008-496B-AB23-34BD5C4D704D}" type="datetimeFigureOut">
              <a:rPr lang="zh-CN" altLang="en-US" smtClean="0"/>
              <a:pPr/>
              <a:t>2019/6/26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B5DF378-11E0-436F-858E-82572CEFCE96}" type="slidenum">
              <a:rPr lang="zh-CN" altLang="en-US" smtClean="0"/>
              <a:pPr/>
              <a:t>‹#›</a:t>
            </a:fld>
            <a:endParaRPr lang="zh-CN" altLang="en-US"/>
          </a:p>
        </p:txBody>
      </p:sp>
    </p:spTree>
    <p:extLst>
      <p:ext uri="{BB962C8B-B14F-4D97-AF65-F5344CB8AC3E}">
        <p14:creationId xmlns:p14="http://schemas.microsoft.com/office/powerpoint/2010/main" val="4255613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5DF378-11E0-436F-858E-82572CEFCE96}" type="slidenum">
              <a:rPr lang="zh-CN" altLang="en-US" smtClean="0"/>
              <a:pPr/>
              <a:t>1</a:t>
            </a:fld>
            <a:endParaRPr lang="zh-CN" altLang="en-US"/>
          </a:p>
        </p:txBody>
      </p:sp>
    </p:spTree>
    <p:extLst>
      <p:ext uri="{BB962C8B-B14F-4D97-AF65-F5344CB8AC3E}">
        <p14:creationId xmlns:p14="http://schemas.microsoft.com/office/powerpoint/2010/main" val="30348825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4987946"/>
      </p:ext>
    </p:extLst>
  </p:cSld>
  <p:clrMapOvr>
    <a:masterClrMapping/>
  </p:clrMapOvr>
  <p:transition spd="slow" advTm="0">
    <p:cove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7615696"/>
      </p:ext>
    </p:extLst>
  </p:cSld>
  <p:clrMapOvr>
    <a:masterClrMapping/>
  </p:clrMapOvr>
  <p:transition spd="slow" advTm="0">
    <p:cove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13" name="矩形 12"/>
          <p:cNvSpPr/>
          <p:nvPr userDrawn="1"/>
        </p:nvSpPr>
        <p:spPr>
          <a:xfrm>
            <a:off x="2947916" y="336006"/>
            <a:ext cx="5868537" cy="283638"/>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p>
        </p:txBody>
      </p:sp>
      <p:sp>
        <p:nvSpPr>
          <p:cNvPr id="14" name="文本框 5"/>
          <p:cNvSpPr txBox="1"/>
          <p:nvPr userDrawn="1"/>
        </p:nvSpPr>
        <p:spPr>
          <a:xfrm>
            <a:off x="2947915" y="365576"/>
            <a:ext cx="5857076" cy="253916"/>
          </a:xfrm>
          <a:prstGeom prst="rect">
            <a:avLst/>
          </a:prstGeom>
          <a:noFill/>
        </p:spPr>
        <p:txBody>
          <a:bodyPr wrap="square" lIns="68580" tIns="34290" rIns="68580" bIns="34290" rtlCol="0">
            <a:spAutoFit/>
          </a:bodyP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年度工作概述    </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工作完成情况    项目成果展示    工作不足之处    明年工作计划</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5" name="组合 14"/>
          <p:cNvGrpSpPr/>
          <p:nvPr userDrawn="1"/>
        </p:nvGrpSpPr>
        <p:grpSpPr>
          <a:xfrm>
            <a:off x="254471" y="370851"/>
            <a:ext cx="284557" cy="256683"/>
            <a:chOff x="290515" y="248859"/>
            <a:chExt cx="379409" cy="342244"/>
          </a:xfrm>
        </p:grpSpPr>
        <p:sp>
          <p:nvSpPr>
            <p:cNvPr id="16" name="矩形 15"/>
            <p:cNvSpPr/>
            <p:nvPr userDrawn="1"/>
          </p:nvSpPr>
          <p:spPr>
            <a:xfrm>
              <a:off x="290515" y="248859"/>
              <a:ext cx="288000" cy="288000"/>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userDrawn="1"/>
          </p:nvSpPr>
          <p:spPr>
            <a:xfrm>
              <a:off x="489924" y="411103"/>
              <a:ext cx="180000" cy="180000"/>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246084253"/>
      </p:ext>
    </p:extLst>
  </p:cSld>
  <p:clrMapOvr>
    <a:masterClrMapping/>
  </p:clrMapOvr>
  <p:transition spd="slow" advTm="0">
    <p:cove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13" name="矩形 12"/>
          <p:cNvSpPr/>
          <p:nvPr userDrawn="1"/>
        </p:nvSpPr>
        <p:spPr>
          <a:xfrm>
            <a:off x="2947916" y="336006"/>
            <a:ext cx="5868537" cy="283638"/>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p>
        </p:txBody>
      </p:sp>
      <p:sp>
        <p:nvSpPr>
          <p:cNvPr id="14" name="文本框 5"/>
          <p:cNvSpPr txBox="1"/>
          <p:nvPr userDrawn="1"/>
        </p:nvSpPr>
        <p:spPr>
          <a:xfrm>
            <a:off x="2947915" y="365576"/>
            <a:ext cx="5857076" cy="253916"/>
          </a:xfrm>
          <a:prstGeom prst="rect">
            <a:avLst/>
          </a:prstGeom>
          <a:noFill/>
        </p:spPr>
        <p:txBody>
          <a:bodyPr wrap="square" lIns="68580" tIns="34290" rIns="68580" bIns="34290" rtlCol="0">
            <a:spAutoFit/>
          </a:bodyPr>
          <a:lstStyle/>
          <a:p>
            <a:pPr algn="ct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年度工作概述    </a:t>
            </a:r>
            <a:r>
              <a:rPr lang="zh-CN" altLang="en-US" sz="1200" dirty="0" smtClean="0">
                <a:solidFill>
                  <a:schemeClr val="bg1"/>
                </a:solidFill>
                <a:latin typeface="微软雅黑" panose="020B0503020204020204" pitchFamily="34" charset="-122"/>
                <a:ea typeface="微软雅黑" panose="020B0503020204020204" pitchFamily="34" charset="-122"/>
              </a:rPr>
              <a:t>工作完成情况    </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项目成果展示    工作不足之处    明年工作计划</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5" name="组合 14"/>
          <p:cNvGrpSpPr/>
          <p:nvPr userDrawn="1"/>
        </p:nvGrpSpPr>
        <p:grpSpPr>
          <a:xfrm>
            <a:off x="254471" y="370851"/>
            <a:ext cx="284557" cy="256683"/>
            <a:chOff x="290515" y="248859"/>
            <a:chExt cx="379409" cy="342244"/>
          </a:xfrm>
        </p:grpSpPr>
        <p:sp>
          <p:nvSpPr>
            <p:cNvPr id="16" name="矩形 15"/>
            <p:cNvSpPr/>
            <p:nvPr userDrawn="1"/>
          </p:nvSpPr>
          <p:spPr>
            <a:xfrm>
              <a:off x="290515" y="248859"/>
              <a:ext cx="288000" cy="288000"/>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userDrawn="1"/>
          </p:nvSpPr>
          <p:spPr>
            <a:xfrm>
              <a:off x="489924" y="411103"/>
              <a:ext cx="180000" cy="180000"/>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010348100"/>
      </p:ext>
    </p:extLst>
  </p:cSld>
  <p:clrMapOvr>
    <a:masterClrMapping/>
  </p:clrMapOvr>
  <p:transition spd="slow" advTm="0">
    <p:cove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13" name="矩形 12"/>
          <p:cNvSpPr/>
          <p:nvPr userDrawn="1"/>
        </p:nvSpPr>
        <p:spPr>
          <a:xfrm>
            <a:off x="2947916" y="336006"/>
            <a:ext cx="5868537" cy="283638"/>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p>
        </p:txBody>
      </p:sp>
      <p:sp>
        <p:nvSpPr>
          <p:cNvPr id="14" name="文本框 5"/>
          <p:cNvSpPr txBox="1"/>
          <p:nvPr userDrawn="1"/>
        </p:nvSpPr>
        <p:spPr>
          <a:xfrm>
            <a:off x="2947915" y="365576"/>
            <a:ext cx="5857076" cy="253916"/>
          </a:xfrm>
          <a:prstGeom prst="rect">
            <a:avLst/>
          </a:prstGeom>
          <a:noFill/>
        </p:spPr>
        <p:txBody>
          <a:bodyPr wrap="square" lIns="68580" tIns="34290" rIns="68580" bIns="34290" rtlCol="0">
            <a:spAutoFit/>
          </a:bodyPr>
          <a:lstStyle/>
          <a:p>
            <a:pPr algn="ct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年度工作概述    工作完成情况    </a:t>
            </a:r>
            <a:r>
              <a:rPr lang="zh-CN" altLang="en-US" sz="1200" dirty="0" smtClean="0">
                <a:solidFill>
                  <a:schemeClr val="bg1"/>
                </a:solidFill>
                <a:latin typeface="微软雅黑" panose="020B0503020204020204" pitchFamily="34" charset="-122"/>
                <a:ea typeface="微软雅黑" panose="020B0503020204020204" pitchFamily="34" charset="-122"/>
              </a:rPr>
              <a:t>项目成果展示    </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工作不足之处    明年工作计划</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5" name="组合 14"/>
          <p:cNvGrpSpPr/>
          <p:nvPr userDrawn="1"/>
        </p:nvGrpSpPr>
        <p:grpSpPr>
          <a:xfrm>
            <a:off x="254471" y="370851"/>
            <a:ext cx="284557" cy="256683"/>
            <a:chOff x="290515" y="248859"/>
            <a:chExt cx="379409" cy="342244"/>
          </a:xfrm>
        </p:grpSpPr>
        <p:sp>
          <p:nvSpPr>
            <p:cNvPr id="16" name="矩形 15"/>
            <p:cNvSpPr/>
            <p:nvPr userDrawn="1"/>
          </p:nvSpPr>
          <p:spPr>
            <a:xfrm>
              <a:off x="290515" y="248859"/>
              <a:ext cx="288000" cy="288000"/>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userDrawn="1"/>
          </p:nvSpPr>
          <p:spPr>
            <a:xfrm>
              <a:off x="489924" y="411103"/>
              <a:ext cx="180000" cy="180000"/>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059090566"/>
      </p:ext>
    </p:extLst>
  </p:cSld>
  <p:clrMapOvr>
    <a:masterClrMapping/>
  </p:clrMapOvr>
  <p:transition spd="slow" advTm="0">
    <p:cove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13" name="矩形 12"/>
          <p:cNvSpPr/>
          <p:nvPr userDrawn="1"/>
        </p:nvSpPr>
        <p:spPr>
          <a:xfrm>
            <a:off x="2947916" y="336006"/>
            <a:ext cx="5868537" cy="283638"/>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p>
        </p:txBody>
      </p:sp>
      <p:sp>
        <p:nvSpPr>
          <p:cNvPr id="14" name="文本框 5"/>
          <p:cNvSpPr txBox="1"/>
          <p:nvPr userDrawn="1"/>
        </p:nvSpPr>
        <p:spPr>
          <a:xfrm>
            <a:off x="2947915" y="365576"/>
            <a:ext cx="5857076" cy="253916"/>
          </a:xfrm>
          <a:prstGeom prst="rect">
            <a:avLst/>
          </a:prstGeom>
          <a:noFill/>
        </p:spPr>
        <p:txBody>
          <a:bodyPr wrap="square" lIns="68580" tIns="34290" rIns="68580" bIns="34290" rtlCol="0">
            <a:spAutoFit/>
          </a:bodyPr>
          <a:lstStyle/>
          <a:p>
            <a:pPr algn="ct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年度工作概述    工作完成情况    项目成果展示    </a:t>
            </a:r>
            <a:r>
              <a:rPr lang="zh-CN" altLang="en-US" sz="1200" dirty="0" smtClean="0">
                <a:solidFill>
                  <a:schemeClr val="bg1"/>
                </a:solidFill>
                <a:latin typeface="微软雅黑" panose="020B0503020204020204" pitchFamily="34" charset="-122"/>
                <a:ea typeface="微软雅黑" panose="020B0503020204020204" pitchFamily="34" charset="-122"/>
              </a:rPr>
              <a:t>工作不足之处    </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明年工作计划</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5" name="组合 14"/>
          <p:cNvGrpSpPr/>
          <p:nvPr userDrawn="1"/>
        </p:nvGrpSpPr>
        <p:grpSpPr>
          <a:xfrm>
            <a:off x="254471" y="370851"/>
            <a:ext cx="284557" cy="256683"/>
            <a:chOff x="290515" y="248859"/>
            <a:chExt cx="379409" cy="342244"/>
          </a:xfrm>
        </p:grpSpPr>
        <p:sp>
          <p:nvSpPr>
            <p:cNvPr id="16" name="矩形 15"/>
            <p:cNvSpPr/>
            <p:nvPr userDrawn="1"/>
          </p:nvSpPr>
          <p:spPr>
            <a:xfrm>
              <a:off x="290515" y="248859"/>
              <a:ext cx="288000" cy="288000"/>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userDrawn="1"/>
          </p:nvSpPr>
          <p:spPr>
            <a:xfrm>
              <a:off x="489924" y="411103"/>
              <a:ext cx="180000" cy="180000"/>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505080602"/>
      </p:ext>
    </p:extLst>
  </p:cSld>
  <p:clrMapOvr>
    <a:masterClrMapping/>
  </p:clrMapOvr>
  <p:transition spd="slow" advTm="0">
    <p:cove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5_空白">
    <p:spTree>
      <p:nvGrpSpPr>
        <p:cNvPr id="1" name=""/>
        <p:cNvGrpSpPr/>
        <p:nvPr/>
      </p:nvGrpSpPr>
      <p:grpSpPr>
        <a:xfrm>
          <a:off x="0" y="0"/>
          <a:ext cx="0" cy="0"/>
          <a:chOff x="0" y="0"/>
          <a:chExt cx="0" cy="0"/>
        </a:xfrm>
      </p:grpSpPr>
      <p:sp>
        <p:nvSpPr>
          <p:cNvPr id="13" name="矩形 12"/>
          <p:cNvSpPr/>
          <p:nvPr userDrawn="1"/>
        </p:nvSpPr>
        <p:spPr>
          <a:xfrm>
            <a:off x="2947916" y="336006"/>
            <a:ext cx="5868537" cy="283638"/>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p>
        </p:txBody>
      </p:sp>
      <p:sp>
        <p:nvSpPr>
          <p:cNvPr id="14" name="文本框 5"/>
          <p:cNvSpPr txBox="1"/>
          <p:nvPr userDrawn="1"/>
        </p:nvSpPr>
        <p:spPr>
          <a:xfrm>
            <a:off x="2947915" y="365576"/>
            <a:ext cx="5857076" cy="253916"/>
          </a:xfrm>
          <a:prstGeom prst="rect">
            <a:avLst/>
          </a:prstGeom>
          <a:noFill/>
        </p:spPr>
        <p:txBody>
          <a:bodyPr wrap="square" lIns="68580" tIns="34290" rIns="68580" bIns="34290" rtlCol="0">
            <a:spAutoFit/>
          </a:bodyPr>
          <a:lstStyle/>
          <a:p>
            <a:pPr algn="ct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年度工作概述    工作完成情况    项目成果展示    工作不足之处    </a:t>
            </a:r>
            <a:r>
              <a:rPr lang="zh-CN" altLang="en-US" sz="1200" dirty="0" smtClean="0">
                <a:solidFill>
                  <a:schemeClr val="bg1"/>
                </a:solidFill>
                <a:latin typeface="微软雅黑" panose="020B0503020204020204" pitchFamily="34" charset="-122"/>
                <a:ea typeface="微软雅黑" panose="020B0503020204020204" pitchFamily="34" charset="-122"/>
              </a:rPr>
              <a:t>明年工作计划</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15" name="组合 14"/>
          <p:cNvGrpSpPr/>
          <p:nvPr userDrawn="1"/>
        </p:nvGrpSpPr>
        <p:grpSpPr>
          <a:xfrm>
            <a:off x="254471" y="370851"/>
            <a:ext cx="284557" cy="256683"/>
            <a:chOff x="290515" y="248859"/>
            <a:chExt cx="379409" cy="342244"/>
          </a:xfrm>
        </p:grpSpPr>
        <p:sp>
          <p:nvSpPr>
            <p:cNvPr id="16" name="矩形 15"/>
            <p:cNvSpPr/>
            <p:nvPr userDrawn="1"/>
          </p:nvSpPr>
          <p:spPr>
            <a:xfrm>
              <a:off x="290515" y="248859"/>
              <a:ext cx="288000" cy="288000"/>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userDrawn="1"/>
          </p:nvSpPr>
          <p:spPr>
            <a:xfrm>
              <a:off x="489924" y="411103"/>
              <a:ext cx="180000" cy="180000"/>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971778739"/>
      </p:ext>
    </p:extLst>
  </p:cSld>
  <p:clrMapOvr>
    <a:masterClrMapping/>
  </p:clrMapOvr>
  <p:transition spd="slow" advTm="0">
    <p:cove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cstate="print">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9619652"/>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6" r:id="rId3"/>
    <p:sldLayoutId id="2147483657" r:id="rId4"/>
    <p:sldLayoutId id="2147483658" r:id="rId5"/>
    <p:sldLayoutId id="2147483659" r:id="rId6"/>
    <p:sldLayoutId id="2147483660" r:id="rId7"/>
  </p:sldLayoutIdLst>
  <p:transition spd="slow" advTm="0">
    <p:cover/>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5.xml"/><Relationship Id="rId5" Type="http://schemas.openxmlformats.org/officeDocument/2006/relationships/image" Target="../media/image11.jpeg"/><Relationship Id="rId4" Type="http://schemas.openxmlformats.org/officeDocument/2006/relationships/image" Target="../media/image10.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5.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17.gif"/><Relationship Id="rId1" Type="http://schemas.openxmlformats.org/officeDocument/2006/relationships/slideLayout" Target="../slideLayouts/slideLayout6.xml"/><Relationship Id="rId5" Type="http://schemas.openxmlformats.org/officeDocument/2006/relationships/image" Target="../media/image20.gif"/><Relationship Id="rId4" Type="http://schemas.openxmlformats.org/officeDocument/2006/relationships/image" Target="../media/image19.gif"/></Relationships>
</file>

<file path=ppt/slides/_rels/slide32.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emf"/><Relationship Id="rId1" Type="http://schemas.openxmlformats.org/officeDocument/2006/relationships/slideLayout" Target="../slideLayouts/slideLayout6.xml"/><Relationship Id="rId5" Type="http://schemas.openxmlformats.org/officeDocument/2006/relationships/image" Target="../media/image24.emf"/><Relationship Id="rId4" Type="http://schemas.openxmlformats.org/officeDocument/2006/relationships/image" Target="../media/image23.emf"/></Relationships>
</file>

<file path=ppt/slides/_rels/slide33.xml.rels><?xml version="1.0" encoding="UTF-8" standalone="yes"?>
<Relationships xmlns="http://schemas.openxmlformats.org/package/2006/relationships"><Relationship Id="rId8" Type="http://schemas.openxmlformats.org/officeDocument/2006/relationships/image" Target="../media/image31.gif"/><Relationship Id="rId13" Type="http://schemas.openxmlformats.org/officeDocument/2006/relationships/image" Target="../media/image36.gif"/><Relationship Id="rId3" Type="http://schemas.openxmlformats.org/officeDocument/2006/relationships/image" Target="../media/image26.gif"/><Relationship Id="rId7" Type="http://schemas.openxmlformats.org/officeDocument/2006/relationships/image" Target="../media/image30.gif"/><Relationship Id="rId12" Type="http://schemas.openxmlformats.org/officeDocument/2006/relationships/image" Target="../media/image35.gif"/><Relationship Id="rId2" Type="http://schemas.openxmlformats.org/officeDocument/2006/relationships/image" Target="../media/image25.gif"/><Relationship Id="rId1" Type="http://schemas.openxmlformats.org/officeDocument/2006/relationships/slideLayout" Target="../slideLayouts/slideLayout6.xml"/><Relationship Id="rId6" Type="http://schemas.openxmlformats.org/officeDocument/2006/relationships/image" Target="../media/image29.gif"/><Relationship Id="rId11" Type="http://schemas.openxmlformats.org/officeDocument/2006/relationships/image" Target="../media/image34.gif"/><Relationship Id="rId5" Type="http://schemas.openxmlformats.org/officeDocument/2006/relationships/image" Target="../media/image28.gif"/><Relationship Id="rId10" Type="http://schemas.openxmlformats.org/officeDocument/2006/relationships/image" Target="../media/image33.gif"/><Relationship Id="rId4" Type="http://schemas.openxmlformats.org/officeDocument/2006/relationships/image" Target="../media/image27.gif"/><Relationship Id="rId9" Type="http://schemas.openxmlformats.org/officeDocument/2006/relationships/image" Target="../media/image32.gi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6.xml"/><Relationship Id="rId4" Type="http://schemas.openxmlformats.org/officeDocument/2006/relationships/image" Target="../media/image39.jpeg"/></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image" Target="../media/image41.png"/><Relationship Id="rId1" Type="http://schemas.openxmlformats.org/officeDocument/2006/relationships/slideLayout" Target="../slideLayouts/slideLayout7.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49.gif"/><Relationship Id="rId2" Type="http://schemas.openxmlformats.org/officeDocument/2006/relationships/image" Target="../media/image48.gif"/><Relationship Id="rId1" Type="http://schemas.openxmlformats.org/officeDocument/2006/relationships/slideLayout" Target="../slideLayouts/slideLayout7.xml"/><Relationship Id="rId4" Type="http://schemas.openxmlformats.org/officeDocument/2006/relationships/image" Target="../media/image50.gif"/></Relationships>
</file>

<file path=ppt/slides/_rels/slide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1" y="321"/>
            <a:ext cx="9142857" cy="5142857"/>
          </a:xfrm>
          <a:prstGeom prst="rect">
            <a:avLst/>
          </a:prstGeom>
        </p:spPr>
      </p:pic>
      <p:pic>
        <p:nvPicPr>
          <p:cNvPr id="10" name="克罗地亚狂想曲.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175307" y="-562044"/>
            <a:ext cx="456962" cy="457094"/>
          </a:xfrm>
          <a:prstGeom prst="rect">
            <a:avLst/>
          </a:prstGeom>
        </p:spPr>
      </p:pic>
      <p:sp>
        <p:nvSpPr>
          <p:cNvPr id="15" name="TextBox 14"/>
          <p:cNvSpPr txBox="1"/>
          <p:nvPr/>
        </p:nvSpPr>
        <p:spPr>
          <a:xfrm>
            <a:off x="3419872" y="2686149"/>
            <a:ext cx="5456357" cy="523220"/>
          </a:xfrm>
          <a:prstGeom prst="rect">
            <a:avLst/>
          </a:prstGeom>
          <a:noFill/>
        </p:spPr>
        <p:txBody>
          <a:bodyPr wrap="square" rtlCol="0">
            <a:spAutoFit/>
          </a:bodyPr>
          <a:lstStyle/>
          <a:p>
            <a:pPr algn="r"/>
            <a:r>
              <a:rPr lang="zh-CN" altLang="en-US" sz="2800" b="1" dirty="0" smtClean="0">
                <a:solidFill>
                  <a:srgbClr val="0070C0"/>
                </a:solidFill>
                <a:latin typeface="微软雅黑" panose="020B0503020204020204" pitchFamily="34" charset="-122"/>
                <a:ea typeface="微软雅黑" panose="020B0503020204020204" pitchFamily="34" charset="-122"/>
              </a:rPr>
              <a:t>工作总结暨新年计划</a:t>
            </a:r>
            <a:r>
              <a:rPr lang="en-US" altLang="zh-CN" sz="2800" b="1" dirty="0" smtClean="0">
                <a:solidFill>
                  <a:srgbClr val="0070C0"/>
                </a:solidFill>
                <a:latin typeface="微软雅黑" panose="020B0503020204020204" pitchFamily="34" charset="-122"/>
                <a:ea typeface="微软雅黑" panose="020B0503020204020204" pitchFamily="34" charset="-122"/>
              </a:rPr>
              <a:t>PPT</a:t>
            </a:r>
            <a:r>
              <a:rPr lang="zh-CN" altLang="en-US" sz="2800" b="1" dirty="0" smtClean="0">
                <a:solidFill>
                  <a:srgbClr val="0070C0"/>
                </a:solidFill>
                <a:latin typeface="微软雅黑" panose="020B0503020204020204" pitchFamily="34" charset="-122"/>
                <a:ea typeface="微软雅黑" panose="020B0503020204020204" pitchFamily="34" charset="-122"/>
              </a:rPr>
              <a:t>模板</a:t>
            </a:r>
            <a:endParaRPr lang="zh-CN" altLang="en-US" sz="2800" b="1" dirty="0">
              <a:solidFill>
                <a:srgbClr val="0070C0"/>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4339725" y="3565054"/>
            <a:ext cx="4536504" cy="230832"/>
          </a:xfrm>
          <a:prstGeom prst="rect">
            <a:avLst/>
          </a:prstGeom>
          <a:noFill/>
        </p:spPr>
        <p:txBody>
          <a:bodyPr wrap="square" rtlCol="0">
            <a:spAutoFit/>
          </a:bodyPr>
          <a:lstStyle/>
          <a:p>
            <a:pPr algn="r"/>
            <a:r>
              <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rPr>
              <a:t>汇报人：</a:t>
            </a:r>
            <a:r>
              <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rPr>
              <a:t>X </a:t>
            </a:r>
            <a:r>
              <a:rPr lang="en-US" altLang="zh-CN" sz="900" dirty="0" err="1" smtClean="0">
                <a:solidFill>
                  <a:schemeClr val="tx1">
                    <a:lumMod val="75000"/>
                    <a:lumOff val="25000"/>
                  </a:schemeClr>
                </a:solidFill>
                <a:latin typeface="微软雅黑" panose="020B0503020204020204" pitchFamily="34" charset="-122"/>
                <a:ea typeface="微软雅黑" panose="020B0503020204020204" pitchFamily="34" charset="-122"/>
              </a:rPr>
              <a:t>X</a:t>
            </a:r>
            <a:r>
              <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900" dirty="0" err="1" smtClean="0">
                <a:solidFill>
                  <a:schemeClr val="tx1">
                    <a:lumMod val="75000"/>
                    <a:lumOff val="25000"/>
                  </a:schemeClr>
                </a:solidFill>
                <a:latin typeface="微软雅黑" panose="020B0503020204020204" pitchFamily="34" charset="-122"/>
                <a:ea typeface="微软雅黑" panose="020B0503020204020204" pitchFamily="34" charset="-122"/>
              </a:rPr>
              <a:t>X</a:t>
            </a:r>
            <a:r>
              <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rPr>
              <a:t>      部门：</a:t>
            </a: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财务部</a:t>
            </a:r>
            <a:r>
              <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rPr>
              <a:t>      时间：</a:t>
            </a:r>
            <a:r>
              <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rPr>
              <a:t>2019.1.1</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4716016" y="3219822"/>
            <a:ext cx="4160214" cy="276999"/>
          </a:xfrm>
          <a:prstGeom prst="rect">
            <a:avLst/>
          </a:prstGeom>
          <a:noFill/>
        </p:spPr>
        <p:txBody>
          <a:bodyPr wrap="square" rtlCol="0">
            <a:spAutoFit/>
          </a:bodyPr>
          <a:lstStyle/>
          <a:p>
            <a:pPr algn="r"/>
            <a:r>
              <a:rPr lang="zh-CN" altLang="en-US" sz="1200" dirty="0" smtClean="0">
                <a:solidFill>
                  <a:srgbClr val="0070C0"/>
                </a:solidFill>
                <a:latin typeface="微软雅黑" panose="020B0503020204020204" pitchFamily="34" charset="-122"/>
                <a:ea typeface="微软雅黑" panose="020B0503020204020204" pitchFamily="34" charset="-122"/>
              </a:rPr>
              <a:t>框架完整，适用于年终总结述职报告新年计划工作汇报等</a:t>
            </a:r>
            <a:endParaRPr lang="zh-CN" altLang="en-US" sz="1200" dirty="0">
              <a:solidFill>
                <a:srgbClr val="0070C0"/>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5259990" y="1275606"/>
            <a:ext cx="3600400" cy="1569660"/>
          </a:xfrm>
          <a:prstGeom prst="rect">
            <a:avLst/>
          </a:prstGeom>
          <a:noFill/>
        </p:spPr>
        <p:txBody>
          <a:bodyPr wrap="square" rtlCol="0">
            <a:spAutoFit/>
          </a:bodyPr>
          <a:lstStyle/>
          <a:p>
            <a:pPr algn="r"/>
            <a:r>
              <a:rPr lang="en-US" altLang="zh-CN" sz="9600" dirty="0" smtClean="0">
                <a:solidFill>
                  <a:srgbClr val="0070C0"/>
                </a:solidFill>
                <a:latin typeface="DFGothic-EB" panose="02010609010101010101" pitchFamily="1" charset="-128"/>
                <a:ea typeface="DFGothic-EB" panose="02010609010101010101" pitchFamily="1" charset="-128"/>
              </a:rPr>
              <a:t>201X</a:t>
            </a:r>
            <a:endParaRPr lang="zh-CN" altLang="en-US" sz="9600" dirty="0">
              <a:solidFill>
                <a:srgbClr val="0070C0"/>
              </a:solidFill>
              <a:latin typeface="DFGothic-EB" panose="02010609010101010101" pitchFamily="1" charset="-128"/>
              <a:ea typeface="DFGothic-EB" panose="02010609010101010101" pitchFamily="1" charset="-128"/>
            </a:endParaRPr>
          </a:p>
        </p:txBody>
      </p:sp>
      <p:grpSp>
        <p:nvGrpSpPr>
          <p:cNvPr id="6" name="组合 5"/>
          <p:cNvGrpSpPr/>
          <p:nvPr/>
        </p:nvGrpSpPr>
        <p:grpSpPr>
          <a:xfrm>
            <a:off x="6804249" y="152117"/>
            <a:ext cx="2160239" cy="584775"/>
            <a:chOff x="6444209" y="186775"/>
            <a:chExt cx="2160239" cy="584775"/>
          </a:xfrm>
        </p:grpSpPr>
        <p:sp>
          <p:nvSpPr>
            <p:cNvPr id="12" name="TextBox 11"/>
            <p:cNvSpPr txBox="1"/>
            <p:nvPr/>
          </p:nvSpPr>
          <p:spPr>
            <a:xfrm>
              <a:off x="6444209" y="186775"/>
              <a:ext cx="1224135" cy="584775"/>
            </a:xfrm>
            <a:prstGeom prst="rect">
              <a:avLst/>
            </a:prstGeom>
            <a:noFill/>
          </p:spPr>
          <p:txBody>
            <a:bodyPr wrap="square" rtlCol="0">
              <a:spAutoFit/>
            </a:bodyPr>
            <a:lstStyle/>
            <a:p>
              <a:r>
                <a:rPr lang="en-US" altLang="zh-CN" sz="3200" b="1" dirty="0" smtClean="0">
                  <a:solidFill>
                    <a:schemeClr val="accent2"/>
                  </a:solidFill>
                </a:rPr>
                <a:t>LOGO</a:t>
              </a:r>
              <a:endParaRPr lang="zh-CN" altLang="en-US" sz="3200" b="1" dirty="0">
                <a:solidFill>
                  <a:schemeClr val="accent2"/>
                </a:solidFill>
              </a:endParaRPr>
            </a:p>
          </p:txBody>
        </p:sp>
        <p:sp>
          <p:nvSpPr>
            <p:cNvPr id="5" name="TextBox 4"/>
            <p:cNvSpPr txBox="1"/>
            <p:nvPr/>
          </p:nvSpPr>
          <p:spPr>
            <a:xfrm>
              <a:off x="7433640" y="277531"/>
              <a:ext cx="1170808" cy="430887"/>
            </a:xfrm>
            <a:prstGeom prst="rect">
              <a:avLst/>
            </a:prstGeom>
            <a:noFill/>
          </p:spPr>
          <p:txBody>
            <a:bodyPr wrap="square" rtlCol="0">
              <a:spAutoFit/>
            </a:bodyPr>
            <a:lstStyle/>
            <a:p>
              <a:r>
                <a:rPr lang="zh-CN" altLang="en-US" sz="1100" b="1" dirty="0" smtClean="0">
                  <a:solidFill>
                    <a:schemeClr val="accent2"/>
                  </a:solidFill>
                  <a:latin typeface="微软雅黑" panose="020B0503020204020204" pitchFamily="34" charset="-122"/>
                  <a:ea typeface="微软雅黑" panose="020B0503020204020204" pitchFamily="34" charset="-122"/>
                </a:rPr>
                <a:t>添加公司名称</a:t>
              </a:r>
              <a:endParaRPr lang="en-US" altLang="zh-CN" sz="1100" b="1" dirty="0" smtClean="0">
                <a:solidFill>
                  <a:schemeClr val="accent2"/>
                </a:solidFill>
                <a:latin typeface="微软雅黑" panose="020B0503020204020204" pitchFamily="34" charset="-122"/>
                <a:ea typeface="微软雅黑" panose="020B0503020204020204" pitchFamily="34" charset="-122"/>
              </a:endParaRPr>
            </a:p>
            <a:p>
              <a:r>
                <a:rPr lang="en-US" altLang="zh-CN" sz="1050" b="1" dirty="0">
                  <a:solidFill>
                    <a:schemeClr val="accent2"/>
                  </a:solidFill>
                </a:rPr>
                <a:t>Company Name</a:t>
              </a:r>
              <a:endParaRPr lang="zh-CN" altLang="en-US" sz="1050" b="1" dirty="0">
                <a:solidFill>
                  <a:schemeClr val="accent2"/>
                </a:solidFill>
              </a:endParaRPr>
            </a:p>
          </p:txBody>
        </p:sp>
      </p:grpSp>
      <p:grpSp>
        <p:nvGrpSpPr>
          <p:cNvPr id="11" name="组合 10"/>
          <p:cNvGrpSpPr/>
          <p:nvPr/>
        </p:nvGrpSpPr>
        <p:grpSpPr>
          <a:xfrm>
            <a:off x="6847051" y="3939928"/>
            <a:ext cx="343825" cy="309997"/>
            <a:chOff x="4634991" y="2138335"/>
            <a:chExt cx="428348" cy="386204"/>
          </a:xfrm>
        </p:grpSpPr>
        <p:sp>
          <p:nvSpPr>
            <p:cNvPr id="13"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14" name="KSO_Shape"/>
            <p:cNvSpPr>
              <a:spLocks/>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18" name="组合 17"/>
          <p:cNvGrpSpPr/>
          <p:nvPr/>
        </p:nvGrpSpPr>
        <p:grpSpPr>
          <a:xfrm>
            <a:off x="8476646" y="3939928"/>
            <a:ext cx="343825" cy="309997"/>
            <a:chOff x="5076056" y="2138335"/>
            <a:chExt cx="428348" cy="386204"/>
          </a:xfrm>
        </p:grpSpPr>
        <p:sp>
          <p:nvSpPr>
            <p:cNvPr id="19"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20" name="KSO_Shape"/>
            <p:cNvSpPr>
              <a:spLocks/>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21" name="组合 20"/>
          <p:cNvGrpSpPr/>
          <p:nvPr/>
        </p:nvGrpSpPr>
        <p:grpSpPr>
          <a:xfrm>
            <a:off x="7237060" y="3939902"/>
            <a:ext cx="343825" cy="309997"/>
            <a:chOff x="5557128" y="2138335"/>
            <a:chExt cx="428348" cy="386204"/>
          </a:xfrm>
        </p:grpSpPr>
        <p:sp>
          <p:nvSpPr>
            <p:cNvPr id="22" name="Freeform 5"/>
            <p:cNvSpPr>
              <a:spLocks/>
            </p:cNvSpPr>
            <p:nvPr/>
          </p:nvSpPr>
          <p:spPr bwMode="auto">
            <a:xfrm>
              <a:off x="5557128"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23" name="KSO_Shape"/>
            <p:cNvSpPr>
              <a:spLocks/>
            </p:cNvSpPr>
            <p:nvPr/>
          </p:nvSpPr>
          <p:spPr bwMode="auto">
            <a:xfrm>
              <a:off x="5652120" y="2208685"/>
              <a:ext cx="238362" cy="23597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24" name="组合 23"/>
          <p:cNvGrpSpPr/>
          <p:nvPr/>
        </p:nvGrpSpPr>
        <p:grpSpPr>
          <a:xfrm>
            <a:off x="8041210" y="3939928"/>
            <a:ext cx="343825" cy="309997"/>
            <a:chOff x="6068610" y="2138335"/>
            <a:chExt cx="428348" cy="386204"/>
          </a:xfrm>
        </p:grpSpPr>
        <p:sp>
          <p:nvSpPr>
            <p:cNvPr id="25" name="Freeform 5"/>
            <p:cNvSpPr>
              <a:spLocks/>
            </p:cNvSpPr>
            <p:nvPr/>
          </p:nvSpPr>
          <p:spPr bwMode="auto">
            <a:xfrm>
              <a:off x="6068610"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26" name="KSO_Shape"/>
            <p:cNvSpPr>
              <a:spLocks/>
            </p:cNvSpPr>
            <p:nvPr/>
          </p:nvSpPr>
          <p:spPr bwMode="auto">
            <a:xfrm>
              <a:off x="6173883" y="2215236"/>
              <a:ext cx="232088" cy="197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27" name="组合 26"/>
          <p:cNvGrpSpPr/>
          <p:nvPr/>
        </p:nvGrpSpPr>
        <p:grpSpPr>
          <a:xfrm>
            <a:off x="7643580" y="3936078"/>
            <a:ext cx="343825" cy="309997"/>
            <a:chOff x="6623914" y="2138335"/>
            <a:chExt cx="428348" cy="386204"/>
          </a:xfrm>
        </p:grpSpPr>
        <p:sp>
          <p:nvSpPr>
            <p:cNvPr id="28" name="Freeform 5"/>
            <p:cNvSpPr>
              <a:spLocks/>
            </p:cNvSpPr>
            <p:nvPr/>
          </p:nvSpPr>
          <p:spPr bwMode="auto">
            <a:xfrm>
              <a:off x="6623914"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29" name="KSO_Shape"/>
            <p:cNvSpPr>
              <a:spLocks/>
            </p:cNvSpPr>
            <p:nvPr/>
          </p:nvSpPr>
          <p:spPr bwMode="auto">
            <a:xfrm>
              <a:off x="6715817" y="2193847"/>
              <a:ext cx="230254" cy="221044"/>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spTree>
    <p:extLst>
      <p:ext uri="{BB962C8B-B14F-4D97-AF65-F5344CB8AC3E}">
        <p14:creationId xmlns:p14="http://schemas.microsoft.com/office/powerpoint/2010/main" val="2029665606"/>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par>
                                <p:cTn id="7" presetID="42"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animEffect transition="in" filter="fade">
                                      <p:cBhvr>
                                        <p:cTn id="9" dur="1000"/>
                                        <p:tgtEl>
                                          <p:spTgt spid="6"/>
                                        </p:tgtEl>
                                      </p:cBhvr>
                                    </p:animEffect>
                                    <p:anim calcmode="lin" valueType="num">
                                      <p:cBhvr>
                                        <p:cTn id="10" dur="1000" fill="hold"/>
                                        <p:tgtEl>
                                          <p:spTgt spid="6"/>
                                        </p:tgtEl>
                                        <p:attrNameLst>
                                          <p:attrName>ppt_x</p:attrName>
                                        </p:attrNameLst>
                                      </p:cBhvr>
                                      <p:tavLst>
                                        <p:tav tm="0">
                                          <p:val>
                                            <p:strVal val="#ppt_x"/>
                                          </p:val>
                                        </p:tav>
                                        <p:tav tm="100000">
                                          <p:val>
                                            <p:strVal val="#ppt_x"/>
                                          </p:val>
                                        </p:tav>
                                      </p:tavLst>
                                    </p:anim>
                                    <p:anim calcmode="lin" valueType="num">
                                      <p:cBhvr>
                                        <p:cTn id="11" dur="1000" fill="hold"/>
                                        <p:tgtEl>
                                          <p:spTgt spid="6"/>
                                        </p:tgtEl>
                                        <p:attrNameLst>
                                          <p:attrName>ppt_y</p:attrName>
                                        </p:attrNameLst>
                                      </p:cBhvr>
                                      <p:tavLst>
                                        <p:tav tm="0">
                                          <p:val>
                                            <p:strVal val="#ppt_y+.1"/>
                                          </p:val>
                                        </p:tav>
                                        <p:tav tm="100000">
                                          <p:val>
                                            <p:strVal val="#ppt_y"/>
                                          </p:val>
                                        </p:tav>
                                      </p:tavLst>
                                    </p:anim>
                                  </p:childTnLst>
                                </p:cTn>
                              </p:par>
                            </p:childTnLst>
                          </p:cTn>
                        </p:par>
                        <p:par>
                          <p:cTn id="12" fill="hold">
                            <p:stCondLst>
                              <p:cond delay="1000"/>
                            </p:stCondLst>
                            <p:childTnLst>
                              <p:par>
                                <p:cTn id="13" presetID="56" presetClass="entr" presetSubtype="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by="(-#ppt_w*2)" calcmode="lin" valueType="num">
                                      <p:cBhvr rctx="PPT">
                                        <p:cTn id="15" dur="500" autoRev="1" fill="hold">
                                          <p:stCondLst>
                                            <p:cond delay="0"/>
                                          </p:stCondLst>
                                        </p:cTn>
                                        <p:tgtEl>
                                          <p:spTgt spid="3"/>
                                        </p:tgtEl>
                                        <p:attrNameLst>
                                          <p:attrName>ppt_w</p:attrName>
                                        </p:attrNameLst>
                                      </p:cBhvr>
                                    </p:anim>
                                    <p:anim by="(#ppt_w*0.50)" calcmode="lin" valueType="num">
                                      <p:cBhvr>
                                        <p:cTn id="16" dur="500" decel="50000" autoRev="1" fill="hold">
                                          <p:stCondLst>
                                            <p:cond delay="0"/>
                                          </p:stCondLst>
                                        </p:cTn>
                                        <p:tgtEl>
                                          <p:spTgt spid="3"/>
                                        </p:tgtEl>
                                        <p:attrNameLst>
                                          <p:attrName>ppt_x</p:attrName>
                                        </p:attrNameLst>
                                      </p:cBhvr>
                                    </p:anim>
                                    <p:anim from="(-#ppt_h/2)" to="(#ppt_y)" calcmode="lin" valueType="num">
                                      <p:cBhvr>
                                        <p:cTn id="17" dur="1000" fill="hold">
                                          <p:stCondLst>
                                            <p:cond delay="0"/>
                                          </p:stCondLst>
                                        </p:cTn>
                                        <p:tgtEl>
                                          <p:spTgt spid="3"/>
                                        </p:tgtEl>
                                        <p:attrNameLst>
                                          <p:attrName>ppt_y</p:attrName>
                                        </p:attrNameLst>
                                      </p:cBhvr>
                                    </p:anim>
                                    <p:animRot by="21600000">
                                      <p:cBhvr>
                                        <p:cTn id="18" dur="1000" fill="hold">
                                          <p:stCondLst>
                                            <p:cond delay="0"/>
                                          </p:stCondLst>
                                        </p:cTn>
                                        <p:tgtEl>
                                          <p:spTgt spid="3"/>
                                        </p:tgtEl>
                                        <p:attrNameLst>
                                          <p:attrName>r</p:attrName>
                                        </p:attrNameLst>
                                      </p:cBhvr>
                                    </p:animRot>
                                  </p:childTnLst>
                                </p:cTn>
                              </p:par>
                            </p:childTnLst>
                          </p:cTn>
                        </p:par>
                        <p:par>
                          <p:cTn id="19" fill="hold">
                            <p:stCondLst>
                              <p:cond delay="23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15"/>
                                        </p:tgtEl>
                                        <p:attrNameLst>
                                          <p:attrName>style.visibility</p:attrName>
                                        </p:attrNameLst>
                                      </p:cBhvr>
                                      <p:to>
                                        <p:strVal val="visible"/>
                                      </p:to>
                                    </p:set>
                                    <p:anim calcmode="lin" valueType="num">
                                      <p:cBhvr>
                                        <p:cTn id="22"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5"/>
                                        </p:tgtEl>
                                        <p:attrNameLst>
                                          <p:attrName>ppt_y</p:attrName>
                                        </p:attrNameLst>
                                      </p:cBhvr>
                                      <p:tavLst>
                                        <p:tav tm="0">
                                          <p:val>
                                            <p:strVal val="#ppt_y"/>
                                          </p:val>
                                        </p:tav>
                                        <p:tav tm="100000">
                                          <p:val>
                                            <p:strVal val="#ppt_y"/>
                                          </p:val>
                                        </p:tav>
                                      </p:tavLst>
                                    </p:anim>
                                    <p:anim calcmode="lin" valueType="num">
                                      <p:cBhvr>
                                        <p:cTn id="24"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5"/>
                                        </p:tgtEl>
                                      </p:cBhvr>
                                    </p:animEffect>
                                  </p:childTnLst>
                                </p:cTn>
                              </p:par>
                            </p:childTnLst>
                          </p:cTn>
                        </p:par>
                        <p:par>
                          <p:cTn id="27" fill="hold">
                            <p:stCondLst>
                              <p:cond delay="3450"/>
                            </p:stCondLst>
                            <p:childTnLst>
                              <p:par>
                                <p:cTn id="28" presetID="2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1000"/>
                                        <p:tgtEl>
                                          <p:spTgt spid="17"/>
                                        </p:tgtEl>
                                      </p:cBhvr>
                                    </p:animEffect>
                                  </p:childTnLst>
                                </p:cTn>
                              </p:par>
                            </p:childTnLst>
                          </p:cTn>
                        </p:par>
                        <p:par>
                          <p:cTn id="31" fill="hold">
                            <p:stCondLst>
                              <p:cond delay="4450"/>
                            </p:stCondLst>
                            <p:childTnLst>
                              <p:par>
                                <p:cTn id="32" presetID="52" presetClass="entr" presetSubtype="0" fill="hold" grpId="0" nodeType="afterEffect">
                                  <p:stCondLst>
                                    <p:cond delay="0"/>
                                  </p:stCondLst>
                                  <p:iterate type="wd">
                                    <p:tmPct val="10000"/>
                                  </p:iterate>
                                  <p:childTnLst>
                                    <p:set>
                                      <p:cBhvr>
                                        <p:cTn id="33" dur="1" fill="hold">
                                          <p:stCondLst>
                                            <p:cond delay="0"/>
                                          </p:stCondLst>
                                        </p:cTn>
                                        <p:tgtEl>
                                          <p:spTgt spid="16"/>
                                        </p:tgtEl>
                                        <p:attrNameLst>
                                          <p:attrName>style.visibility</p:attrName>
                                        </p:attrNameLst>
                                      </p:cBhvr>
                                      <p:to>
                                        <p:strVal val="visible"/>
                                      </p:to>
                                    </p:set>
                                    <p:animScale>
                                      <p:cBhvr>
                                        <p:cTn id="34"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16"/>
                                        </p:tgtEl>
                                        <p:attrNameLst>
                                          <p:attrName>ppt_x</p:attrName>
                                          <p:attrName>ppt_y</p:attrName>
                                        </p:attrNameLst>
                                      </p:cBhvr>
                                    </p:animMotion>
                                    <p:animEffect transition="in" filter="fade">
                                      <p:cBhvr>
                                        <p:cTn id="36" dur="1000"/>
                                        <p:tgtEl>
                                          <p:spTgt spid="16"/>
                                        </p:tgtEl>
                                      </p:cBhvr>
                                    </p:animEffect>
                                  </p:childTnLst>
                                </p:cTn>
                              </p:par>
                            </p:childTnLst>
                          </p:cTn>
                        </p:par>
                        <p:par>
                          <p:cTn id="37" fill="hold">
                            <p:stCondLst>
                              <p:cond delay="7050"/>
                            </p:stCondLst>
                            <p:childTnLst>
                              <p:par>
                                <p:cTn id="38" presetID="2" presetClass="entr" presetSubtype="2"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1+#ppt_w/2"/>
                                          </p:val>
                                        </p:tav>
                                        <p:tav tm="100000">
                                          <p:val>
                                            <p:strVal val="#ppt_x"/>
                                          </p:val>
                                        </p:tav>
                                      </p:tavLst>
                                    </p:anim>
                                    <p:anim calcmode="lin" valueType="num">
                                      <p:cBhvr additive="base">
                                        <p:cTn id="41" dur="500" fill="hold"/>
                                        <p:tgtEl>
                                          <p:spTgt spid="11"/>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25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500" fill="hold"/>
                                        <p:tgtEl>
                                          <p:spTgt spid="21"/>
                                        </p:tgtEl>
                                        <p:attrNameLst>
                                          <p:attrName>ppt_x</p:attrName>
                                        </p:attrNameLst>
                                      </p:cBhvr>
                                      <p:tavLst>
                                        <p:tav tm="0">
                                          <p:val>
                                            <p:strVal val="1+#ppt_w/2"/>
                                          </p:val>
                                        </p:tav>
                                        <p:tav tm="100000">
                                          <p:val>
                                            <p:strVal val="#ppt_x"/>
                                          </p:val>
                                        </p:tav>
                                      </p:tavLst>
                                    </p:anim>
                                    <p:anim calcmode="lin" valueType="num">
                                      <p:cBhvr additive="base">
                                        <p:cTn id="45" dur="500" fill="hold"/>
                                        <p:tgtEl>
                                          <p:spTgt spid="21"/>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450"/>
                                  </p:stCondLst>
                                  <p:childTnLst>
                                    <p:set>
                                      <p:cBhvr>
                                        <p:cTn id="47" dur="1" fill="hold">
                                          <p:stCondLst>
                                            <p:cond delay="0"/>
                                          </p:stCondLst>
                                        </p:cTn>
                                        <p:tgtEl>
                                          <p:spTgt spid="27"/>
                                        </p:tgtEl>
                                        <p:attrNameLst>
                                          <p:attrName>style.visibility</p:attrName>
                                        </p:attrNameLst>
                                      </p:cBhvr>
                                      <p:to>
                                        <p:strVal val="visible"/>
                                      </p:to>
                                    </p:set>
                                    <p:anim calcmode="lin" valueType="num">
                                      <p:cBhvr additive="base">
                                        <p:cTn id="48" dur="500" fill="hold"/>
                                        <p:tgtEl>
                                          <p:spTgt spid="27"/>
                                        </p:tgtEl>
                                        <p:attrNameLst>
                                          <p:attrName>ppt_x</p:attrName>
                                        </p:attrNameLst>
                                      </p:cBhvr>
                                      <p:tavLst>
                                        <p:tav tm="0">
                                          <p:val>
                                            <p:strVal val="1+#ppt_w/2"/>
                                          </p:val>
                                        </p:tav>
                                        <p:tav tm="100000">
                                          <p:val>
                                            <p:strVal val="#ppt_x"/>
                                          </p:val>
                                        </p:tav>
                                      </p:tavLst>
                                    </p:anim>
                                    <p:anim calcmode="lin" valueType="num">
                                      <p:cBhvr additive="base">
                                        <p:cTn id="49" dur="500" fill="hold"/>
                                        <p:tgtEl>
                                          <p:spTgt spid="27"/>
                                        </p:tgtEl>
                                        <p:attrNameLst>
                                          <p:attrName>ppt_y</p:attrName>
                                        </p:attrNameLst>
                                      </p:cBhvr>
                                      <p:tavLst>
                                        <p:tav tm="0">
                                          <p:val>
                                            <p:strVal val="#ppt_y"/>
                                          </p:val>
                                        </p:tav>
                                        <p:tav tm="100000">
                                          <p:val>
                                            <p:strVal val="#ppt_y"/>
                                          </p:val>
                                        </p:tav>
                                      </p:tavLst>
                                    </p:anim>
                                  </p:childTnLst>
                                </p:cTn>
                              </p:par>
                              <p:par>
                                <p:cTn id="50" presetID="2" presetClass="entr" presetSubtype="2" fill="hold" nodeType="withEffect">
                                  <p:stCondLst>
                                    <p:cond delay="650"/>
                                  </p:stCondLst>
                                  <p:childTnLst>
                                    <p:set>
                                      <p:cBhvr>
                                        <p:cTn id="51" dur="1" fill="hold">
                                          <p:stCondLst>
                                            <p:cond delay="0"/>
                                          </p:stCondLst>
                                        </p:cTn>
                                        <p:tgtEl>
                                          <p:spTgt spid="24"/>
                                        </p:tgtEl>
                                        <p:attrNameLst>
                                          <p:attrName>style.visibility</p:attrName>
                                        </p:attrNameLst>
                                      </p:cBhvr>
                                      <p:to>
                                        <p:strVal val="visible"/>
                                      </p:to>
                                    </p:set>
                                    <p:anim calcmode="lin" valueType="num">
                                      <p:cBhvr additive="base">
                                        <p:cTn id="52" dur="500" fill="hold"/>
                                        <p:tgtEl>
                                          <p:spTgt spid="24"/>
                                        </p:tgtEl>
                                        <p:attrNameLst>
                                          <p:attrName>ppt_x</p:attrName>
                                        </p:attrNameLst>
                                      </p:cBhvr>
                                      <p:tavLst>
                                        <p:tav tm="0">
                                          <p:val>
                                            <p:strVal val="1+#ppt_w/2"/>
                                          </p:val>
                                        </p:tav>
                                        <p:tav tm="100000">
                                          <p:val>
                                            <p:strVal val="#ppt_x"/>
                                          </p:val>
                                        </p:tav>
                                      </p:tavLst>
                                    </p:anim>
                                    <p:anim calcmode="lin" valueType="num">
                                      <p:cBhvr additive="base">
                                        <p:cTn id="53" dur="500" fill="hold"/>
                                        <p:tgtEl>
                                          <p:spTgt spid="24"/>
                                        </p:tgtEl>
                                        <p:attrNameLst>
                                          <p:attrName>ppt_y</p:attrName>
                                        </p:attrNameLst>
                                      </p:cBhvr>
                                      <p:tavLst>
                                        <p:tav tm="0">
                                          <p:val>
                                            <p:strVal val="#ppt_y"/>
                                          </p:val>
                                        </p:tav>
                                        <p:tav tm="100000">
                                          <p:val>
                                            <p:strVal val="#ppt_y"/>
                                          </p:val>
                                        </p:tav>
                                      </p:tavLst>
                                    </p:anim>
                                  </p:childTnLst>
                                </p:cTn>
                              </p:par>
                              <p:par>
                                <p:cTn id="54" presetID="2" presetClass="entr" presetSubtype="2" fill="hold" nodeType="withEffect">
                                  <p:stCondLst>
                                    <p:cond delay="850"/>
                                  </p:stCondLst>
                                  <p:childTnLst>
                                    <p:set>
                                      <p:cBhvr>
                                        <p:cTn id="55" dur="1" fill="hold">
                                          <p:stCondLst>
                                            <p:cond delay="0"/>
                                          </p:stCondLst>
                                        </p:cTn>
                                        <p:tgtEl>
                                          <p:spTgt spid="18"/>
                                        </p:tgtEl>
                                        <p:attrNameLst>
                                          <p:attrName>style.visibility</p:attrName>
                                        </p:attrNameLst>
                                      </p:cBhvr>
                                      <p:to>
                                        <p:strVal val="visible"/>
                                      </p:to>
                                    </p:set>
                                    <p:anim calcmode="lin" valueType="num">
                                      <p:cBhvr additive="base">
                                        <p:cTn id="56" dur="500" fill="hold"/>
                                        <p:tgtEl>
                                          <p:spTgt spid="18"/>
                                        </p:tgtEl>
                                        <p:attrNameLst>
                                          <p:attrName>ppt_x</p:attrName>
                                        </p:attrNameLst>
                                      </p:cBhvr>
                                      <p:tavLst>
                                        <p:tav tm="0">
                                          <p:val>
                                            <p:strVal val="1+#ppt_w/2"/>
                                          </p:val>
                                        </p:tav>
                                        <p:tav tm="100000">
                                          <p:val>
                                            <p:strVal val="#ppt_x"/>
                                          </p:val>
                                        </p:tav>
                                      </p:tavLst>
                                    </p:anim>
                                    <p:anim calcmode="lin" valueType="num">
                                      <p:cBhvr additive="base">
                                        <p:cTn id="57"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numSld="999">
                <p:cTn id="58" repeatCount="indefinite" fill="remove" display="0">
                  <p:stCondLst>
                    <p:cond delay="indefinite"/>
                  </p:stCondLst>
                  <p:endCondLst>
                    <p:cond evt="onStopAudio" delay="0">
                      <p:tgtEl>
                        <p:sldTgt/>
                      </p:tgtEl>
                    </p:cond>
                  </p:endCondLst>
                </p:cTn>
                <p:tgtEl>
                  <p:spTgt spid="10"/>
                </p:tgtEl>
              </p:cMediaNode>
            </p:audio>
          </p:childTnLst>
        </p:cTn>
      </p:par>
    </p:tnLst>
    <p:bldLst>
      <p:bldP spid="15" grpId="0"/>
      <p:bldP spid="16" grpId="0"/>
      <p:bldP spid="17"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椭圆 16"/>
          <p:cNvSpPr/>
          <p:nvPr/>
        </p:nvSpPr>
        <p:spPr bwMode="auto">
          <a:xfrm rot="351052">
            <a:off x="1117117" y="4025975"/>
            <a:ext cx="216582" cy="2214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a:p>
        </p:txBody>
      </p:sp>
      <p:sp>
        <p:nvSpPr>
          <p:cNvPr id="18" name="椭圆 17"/>
          <p:cNvSpPr/>
          <p:nvPr/>
        </p:nvSpPr>
        <p:spPr bwMode="auto">
          <a:xfrm rot="285728">
            <a:off x="1715478" y="3433358"/>
            <a:ext cx="216582" cy="2214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a:p>
        </p:txBody>
      </p:sp>
      <p:sp>
        <p:nvSpPr>
          <p:cNvPr id="19" name="椭圆 18"/>
          <p:cNvSpPr/>
          <p:nvPr/>
        </p:nvSpPr>
        <p:spPr bwMode="auto">
          <a:xfrm rot="20925770">
            <a:off x="2507371" y="2970698"/>
            <a:ext cx="215391" cy="2214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a:p>
        </p:txBody>
      </p:sp>
      <p:sp>
        <p:nvSpPr>
          <p:cNvPr id="20" name="椭圆 19"/>
          <p:cNvSpPr/>
          <p:nvPr/>
        </p:nvSpPr>
        <p:spPr bwMode="auto">
          <a:xfrm rot="21146216">
            <a:off x="3108236" y="3582055"/>
            <a:ext cx="216582" cy="2214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a:p>
        </p:txBody>
      </p:sp>
      <p:sp>
        <p:nvSpPr>
          <p:cNvPr id="21" name="椭圆 20"/>
          <p:cNvSpPr/>
          <p:nvPr/>
        </p:nvSpPr>
        <p:spPr bwMode="auto">
          <a:xfrm rot="372077">
            <a:off x="4543948" y="3219711"/>
            <a:ext cx="215391" cy="2214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a:p>
        </p:txBody>
      </p:sp>
      <p:sp>
        <p:nvSpPr>
          <p:cNvPr id="22" name="椭圆 21"/>
          <p:cNvSpPr/>
          <p:nvPr/>
        </p:nvSpPr>
        <p:spPr bwMode="auto">
          <a:xfrm rot="444650">
            <a:off x="5233801" y="2842353"/>
            <a:ext cx="215391" cy="2202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a:p>
        </p:txBody>
      </p:sp>
      <p:sp>
        <p:nvSpPr>
          <p:cNvPr id="23" name="椭圆 22"/>
          <p:cNvSpPr/>
          <p:nvPr/>
        </p:nvSpPr>
        <p:spPr bwMode="auto">
          <a:xfrm rot="411978">
            <a:off x="5760918" y="2360871"/>
            <a:ext cx="216582" cy="22021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a:p>
        </p:txBody>
      </p:sp>
      <p:sp>
        <p:nvSpPr>
          <p:cNvPr id="24" name="椭圆 23"/>
          <p:cNvSpPr/>
          <p:nvPr/>
        </p:nvSpPr>
        <p:spPr bwMode="auto">
          <a:xfrm rot="705091">
            <a:off x="6781444" y="1888643"/>
            <a:ext cx="216582" cy="2202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a:p>
        </p:txBody>
      </p:sp>
      <p:sp>
        <p:nvSpPr>
          <p:cNvPr id="25" name="椭圆 24"/>
          <p:cNvSpPr/>
          <p:nvPr/>
        </p:nvSpPr>
        <p:spPr bwMode="auto">
          <a:xfrm rot="1654378">
            <a:off x="7701791" y="1365867"/>
            <a:ext cx="215391" cy="2214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a:p>
        </p:txBody>
      </p:sp>
      <p:sp>
        <p:nvSpPr>
          <p:cNvPr id="26" name="文本框 30"/>
          <p:cNvSpPr txBox="1">
            <a:spLocks noChangeArrowheads="1"/>
          </p:cNvSpPr>
          <p:nvPr/>
        </p:nvSpPr>
        <p:spPr bwMode="auto">
          <a:xfrm>
            <a:off x="963935" y="4514110"/>
            <a:ext cx="585432" cy="276935"/>
          </a:xfrm>
          <a:prstGeom prst="rect">
            <a:avLst/>
          </a:prstGeom>
          <a:noFill/>
          <a:ln w="9525">
            <a:noFill/>
            <a:miter lim="800000"/>
            <a:headEnd/>
            <a:tailEnd/>
          </a:ln>
        </p:spPr>
        <p:txBody>
          <a:bodyPr wrap="none" lIns="68543" tIns="34272" rIns="68543" bIns="34272">
            <a:spAutoFit/>
          </a:bodyPr>
          <a:lstStyle/>
          <a:p>
            <a:r>
              <a:rPr lang="en-US" altLang="zh-CN" sz="1300" dirty="0">
                <a:solidFill>
                  <a:schemeClr val="tx1">
                    <a:lumMod val="85000"/>
                    <a:lumOff val="15000"/>
                  </a:schemeClr>
                </a:solidFill>
                <a:latin typeface="微软雅黑" pitchFamily="34" charset="-122"/>
                <a:ea typeface="微软雅黑" pitchFamily="34" charset="-122"/>
                <a:cs typeface="Arial" pitchFamily="34" charset="0"/>
              </a:rPr>
              <a:t>3</a:t>
            </a:r>
            <a:r>
              <a:rPr lang="zh-CN" altLang="en-US" sz="13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27" name="文本框 31"/>
          <p:cNvSpPr txBox="1">
            <a:spLocks noChangeArrowheads="1"/>
          </p:cNvSpPr>
          <p:nvPr/>
        </p:nvSpPr>
        <p:spPr bwMode="auto">
          <a:xfrm>
            <a:off x="1576959" y="4514110"/>
            <a:ext cx="585432" cy="276935"/>
          </a:xfrm>
          <a:prstGeom prst="rect">
            <a:avLst/>
          </a:prstGeom>
          <a:noFill/>
          <a:ln w="9525">
            <a:noFill/>
            <a:miter lim="800000"/>
            <a:headEnd/>
            <a:tailEnd/>
          </a:ln>
        </p:spPr>
        <p:txBody>
          <a:bodyPr wrap="none" lIns="68543" tIns="34272" rIns="68543" bIns="34272">
            <a:spAutoFit/>
          </a:bodyPr>
          <a:lstStyle/>
          <a:p>
            <a:r>
              <a:rPr lang="en-US" altLang="zh-CN" sz="1300" dirty="0">
                <a:solidFill>
                  <a:schemeClr val="tx1">
                    <a:lumMod val="85000"/>
                    <a:lumOff val="15000"/>
                  </a:schemeClr>
                </a:solidFill>
                <a:latin typeface="微软雅黑" pitchFamily="34" charset="-122"/>
                <a:ea typeface="微软雅黑" pitchFamily="34" charset="-122"/>
                <a:cs typeface="Arial" pitchFamily="34" charset="0"/>
              </a:rPr>
              <a:t>4</a:t>
            </a:r>
            <a:r>
              <a:rPr lang="zh-CN" altLang="en-US" sz="13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28" name="文本框 32"/>
          <p:cNvSpPr txBox="1">
            <a:spLocks noChangeArrowheads="1"/>
          </p:cNvSpPr>
          <p:nvPr/>
        </p:nvSpPr>
        <p:spPr bwMode="auto">
          <a:xfrm>
            <a:off x="2349101" y="4514110"/>
            <a:ext cx="585432" cy="276935"/>
          </a:xfrm>
          <a:prstGeom prst="rect">
            <a:avLst/>
          </a:prstGeom>
          <a:noFill/>
          <a:ln w="9525">
            <a:noFill/>
            <a:miter lim="800000"/>
            <a:headEnd/>
            <a:tailEnd/>
          </a:ln>
        </p:spPr>
        <p:txBody>
          <a:bodyPr wrap="none" lIns="68543" tIns="34272" rIns="68543" bIns="34272">
            <a:spAutoFit/>
          </a:bodyPr>
          <a:lstStyle/>
          <a:p>
            <a:r>
              <a:rPr lang="en-US" altLang="zh-CN" sz="1300" dirty="0">
                <a:solidFill>
                  <a:schemeClr val="tx1">
                    <a:lumMod val="85000"/>
                    <a:lumOff val="15000"/>
                  </a:schemeClr>
                </a:solidFill>
                <a:latin typeface="微软雅黑" pitchFamily="34" charset="-122"/>
                <a:ea typeface="微软雅黑" pitchFamily="34" charset="-122"/>
                <a:cs typeface="Arial" pitchFamily="34" charset="0"/>
              </a:rPr>
              <a:t>5</a:t>
            </a:r>
            <a:r>
              <a:rPr lang="zh-CN" altLang="en-US" sz="13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29" name="文本框 33"/>
          <p:cNvSpPr txBox="1">
            <a:spLocks noChangeArrowheads="1"/>
          </p:cNvSpPr>
          <p:nvPr/>
        </p:nvSpPr>
        <p:spPr bwMode="auto">
          <a:xfrm>
            <a:off x="2926253" y="4514110"/>
            <a:ext cx="585432" cy="276935"/>
          </a:xfrm>
          <a:prstGeom prst="rect">
            <a:avLst/>
          </a:prstGeom>
          <a:noFill/>
          <a:ln w="9525">
            <a:noFill/>
            <a:miter lim="800000"/>
            <a:headEnd/>
            <a:tailEnd/>
          </a:ln>
        </p:spPr>
        <p:txBody>
          <a:bodyPr wrap="none" lIns="68543" tIns="34272" rIns="68543" bIns="34272">
            <a:spAutoFit/>
          </a:bodyPr>
          <a:lstStyle/>
          <a:p>
            <a:r>
              <a:rPr lang="en-US" altLang="zh-CN" sz="1300" dirty="0">
                <a:solidFill>
                  <a:schemeClr val="tx1">
                    <a:lumMod val="85000"/>
                    <a:lumOff val="15000"/>
                  </a:schemeClr>
                </a:solidFill>
                <a:latin typeface="微软雅黑" pitchFamily="34" charset="-122"/>
                <a:ea typeface="微软雅黑" pitchFamily="34" charset="-122"/>
                <a:cs typeface="Arial" pitchFamily="34" charset="0"/>
              </a:rPr>
              <a:t>6</a:t>
            </a:r>
            <a:r>
              <a:rPr lang="zh-CN" altLang="en-US" sz="13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0" name="文本框 34"/>
          <p:cNvSpPr txBox="1">
            <a:spLocks noChangeArrowheads="1"/>
          </p:cNvSpPr>
          <p:nvPr/>
        </p:nvSpPr>
        <p:spPr bwMode="auto">
          <a:xfrm>
            <a:off x="4424470" y="4514110"/>
            <a:ext cx="585432" cy="276935"/>
          </a:xfrm>
          <a:prstGeom prst="rect">
            <a:avLst/>
          </a:prstGeom>
          <a:noFill/>
          <a:ln w="9525">
            <a:noFill/>
            <a:miter lim="800000"/>
            <a:headEnd/>
            <a:tailEnd/>
          </a:ln>
        </p:spPr>
        <p:txBody>
          <a:bodyPr wrap="none" lIns="68543" tIns="34272" rIns="68543" bIns="34272">
            <a:spAutoFit/>
          </a:bodyPr>
          <a:lstStyle/>
          <a:p>
            <a:r>
              <a:rPr lang="en-US" altLang="zh-CN" sz="1300" dirty="0">
                <a:solidFill>
                  <a:schemeClr val="tx1">
                    <a:lumMod val="85000"/>
                    <a:lumOff val="15000"/>
                  </a:schemeClr>
                </a:solidFill>
                <a:latin typeface="微软雅黑" pitchFamily="34" charset="-122"/>
                <a:ea typeface="微软雅黑" pitchFamily="34" charset="-122"/>
                <a:cs typeface="Arial" pitchFamily="34" charset="0"/>
              </a:rPr>
              <a:t>8</a:t>
            </a:r>
            <a:r>
              <a:rPr lang="zh-CN" altLang="en-US" sz="13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1" name="文本框 35"/>
          <p:cNvSpPr txBox="1">
            <a:spLocks noChangeArrowheads="1"/>
          </p:cNvSpPr>
          <p:nvPr/>
        </p:nvSpPr>
        <p:spPr bwMode="auto">
          <a:xfrm>
            <a:off x="5143915" y="4514110"/>
            <a:ext cx="585432" cy="276935"/>
          </a:xfrm>
          <a:prstGeom prst="rect">
            <a:avLst/>
          </a:prstGeom>
          <a:noFill/>
          <a:ln w="9525">
            <a:noFill/>
            <a:miter lim="800000"/>
            <a:headEnd/>
            <a:tailEnd/>
          </a:ln>
        </p:spPr>
        <p:txBody>
          <a:bodyPr wrap="none" lIns="68543" tIns="34272" rIns="68543" bIns="34272">
            <a:spAutoFit/>
          </a:bodyPr>
          <a:lstStyle/>
          <a:p>
            <a:r>
              <a:rPr lang="en-US" altLang="zh-CN" sz="1300" dirty="0">
                <a:solidFill>
                  <a:schemeClr val="tx1">
                    <a:lumMod val="85000"/>
                    <a:lumOff val="15000"/>
                  </a:schemeClr>
                </a:solidFill>
                <a:latin typeface="微软雅黑" pitchFamily="34" charset="-122"/>
                <a:ea typeface="微软雅黑" pitchFamily="34" charset="-122"/>
                <a:cs typeface="Arial" pitchFamily="34" charset="0"/>
              </a:rPr>
              <a:t>9</a:t>
            </a:r>
            <a:r>
              <a:rPr lang="zh-CN" altLang="en-US" sz="13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2" name="文本框 36"/>
          <p:cNvSpPr txBox="1">
            <a:spLocks noChangeArrowheads="1"/>
          </p:cNvSpPr>
          <p:nvPr/>
        </p:nvSpPr>
        <p:spPr bwMode="auto">
          <a:xfrm>
            <a:off x="5741467" y="4514110"/>
            <a:ext cx="686369" cy="276935"/>
          </a:xfrm>
          <a:prstGeom prst="rect">
            <a:avLst/>
          </a:prstGeom>
          <a:noFill/>
          <a:ln w="9525">
            <a:noFill/>
            <a:miter lim="800000"/>
            <a:headEnd/>
            <a:tailEnd/>
          </a:ln>
        </p:spPr>
        <p:txBody>
          <a:bodyPr wrap="none" lIns="68543" tIns="34272" rIns="68543" bIns="34272">
            <a:spAutoFit/>
          </a:bodyPr>
          <a:lstStyle/>
          <a:p>
            <a:r>
              <a:rPr lang="en-US" altLang="zh-CN" sz="1300" dirty="0">
                <a:solidFill>
                  <a:schemeClr val="tx1">
                    <a:lumMod val="85000"/>
                    <a:lumOff val="15000"/>
                  </a:schemeClr>
                </a:solidFill>
                <a:latin typeface="微软雅黑" pitchFamily="34" charset="-122"/>
                <a:ea typeface="微软雅黑" pitchFamily="34" charset="-122"/>
                <a:cs typeface="Arial" pitchFamily="34" charset="0"/>
              </a:rPr>
              <a:t>10</a:t>
            </a:r>
            <a:r>
              <a:rPr lang="zh-CN" altLang="en-US" sz="13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3" name="文本框 37"/>
          <p:cNvSpPr txBox="1">
            <a:spLocks noChangeArrowheads="1"/>
          </p:cNvSpPr>
          <p:nvPr/>
        </p:nvSpPr>
        <p:spPr bwMode="auto">
          <a:xfrm>
            <a:off x="6765552" y="4514110"/>
            <a:ext cx="686369" cy="276935"/>
          </a:xfrm>
          <a:prstGeom prst="rect">
            <a:avLst/>
          </a:prstGeom>
          <a:noFill/>
          <a:ln w="9525">
            <a:noFill/>
            <a:miter lim="800000"/>
            <a:headEnd/>
            <a:tailEnd/>
          </a:ln>
        </p:spPr>
        <p:txBody>
          <a:bodyPr wrap="none" lIns="68543" tIns="34272" rIns="68543" bIns="34272">
            <a:spAutoFit/>
          </a:bodyPr>
          <a:lstStyle/>
          <a:p>
            <a:r>
              <a:rPr lang="en-US" altLang="zh-CN" sz="1300" dirty="0">
                <a:solidFill>
                  <a:schemeClr val="tx1">
                    <a:lumMod val="85000"/>
                    <a:lumOff val="15000"/>
                  </a:schemeClr>
                </a:solidFill>
                <a:latin typeface="微软雅黑" pitchFamily="34" charset="-122"/>
                <a:ea typeface="微软雅黑" pitchFamily="34" charset="-122"/>
                <a:cs typeface="Arial" pitchFamily="34" charset="0"/>
              </a:rPr>
              <a:t>11</a:t>
            </a:r>
            <a:r>
              <a:rPr lang="zh-CN" altLang="en-US" sz="13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4" name="文本框 38"/>
          <p:cNvSpPr txBox="1">
            <a:spLocks noChangeArrowheads="1"/>
          </p:cNvSpPr>
          <p:nvPr/>
        </p:nvSpPr>
        <p:spPr bwMode="auto">
          <a:xfrm>
            <a:off x="7613008" y="4514110"/>
            <a:ext cx="686369" cy="276935"/>
          </a:xfrm>
          <a:prstGeom prst="rect">
            <a:avLst/>
          </a:prstGeom>
          <a:noFill/>
          <a:ln w="9525">
            <a:noFill/>
            <a:miter lim="800000"/>
            <a:headEnd/>
            <a:tailEnd/>
          </a:ln>
        </p:spPr>
        <p:txBody>
          <a:bodyPr wrap="none" lIns="68543" tIns="34272" rIns="68543" bIns="34272">
            <a:spAutoFit/>
          </a:bodyPr>
          <a:lstStyle/>
          <a:p>
            <a:r>
              <a:rPr lang="en-US" altLang="zh-CN" sz="1300" dirty="0">
                <a:solidFill>
                  <a:schemeClr val="tx1">
                    <a:lumMod val="85000"/>
                    <a:lumOff val="15000"/>
                  </a:schemeClr>
                </a:solidFill>
                <a:latin typeface="微软雅黑" pitchFamily="34" charset="-122"/>
                <a:ea typeface="微软雅黑" pitchFamily="34" charset="-122"/>
                <a:cs typeface="Arial" pitchFamily="34" charset="0"/>
              </a:rPr>
              <a:t>12</a:t>
            </a:r>
            <a:r>
              <a:rPr lang="zh-CN" altLang="en-US" sz="13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5" name="文本框 39"/>
          <p:cNvSpPr txBox="1">
            <a:spLocks noChangeArrowheads="1"/>
          </p:cNvSpPr>
          <p:nvPr/>
        </p:nvSpPr>
        <p:spPr bwMode="auto">
          <a:xfrm>
            <a:off x="1451873" y="3976954"/>
            <a:ext cx="1176632" cy="276935"/>
          </a:xfrm>
          <a:prstGeom prst="rect">
            <a:avLst/>
          </a:prstGeom>
          <a:noFill/>
          <a:ln w="9525">
            <a:noFill/>
            <a:miter lim="800000"/>
            <a:headEnd/>
            <a:tailEnd/>
          </a:ln>
        </p:spPr>
        <p:txBody>
          <a:bodyPr wrap="none" lIns="68543" tIns="34272" rIns="68543" bIns="34272">
            <a:spAutoFit/>
          </a:bodyPr>
          <a:lstStyle/>
          <a:p>
            <a:r>
              <a:rPr lang="zh-CN" altLang="en-US" sz="1300" dirty="0">
                <a:solidFill>
                  <a:schemeClr val="tx1">
                    <a:lumMod val="75000"/>
                    <a:lumOff val="25000"/>
                  </a:schemeClr>
                </a:solidFill>
                <a:latin typeface="Calibri" pitchFamily="34" charset="0"/>
                <a:ea typeface="微软雅黑" pitchFamily="34" charset="-122"/>
              </a:rPr>
              <a:t>添加文字内容</a:t>
            </a:r>
          </a:p>
        </p:txBody>
      </p:sp>
      <p:sp>
        <p:nvSpPr>
          <p:cNvPr id="36" name="文本框 40"/>
          <p:cNvSpPr txBox="1">
            <a:spLocks noChangeArrowheads="1"/>
          </p:cNvSpPr>
          <p:nvPr/>
        </p:nvSpPr>
        <p:spPr bwMode="auto">
          <a:xfrm>
            <a:off x="503651" y="3426127"/>
            <a:ext cx="1176632" cy="276935"/>
          </a:xfrm>
          <a:prstGeom prst="rect">
            <a:avLst/>
          </a:prstGeom>
          <a:noFill/>
          <a:ln w="9525">
            <a:noFill/>
            <a:miter lim="800000"/>
            <a:headEnd/>
            <a:tailEnd/>
          </a:ln>
        </p:spPr>
        <p:txBody>
          <a:bodyPr wrap="none" lIns="68543" tIns="34272" rIns="68543" bIns="34272">
            <a:spAutoFit/>
          </a:bodyPr>
          <a:lstStyle/>
          <a:p>
            <a:r>
              <a:rPr lang="zh-CN" altLang="en-US" sz="1300" dirty="0">
                <a:solidFill>
                  <a:schemeClr val="tx1">
                    <a:lumMod val="75000"/>
                    <a:lumOff val="25000"/>
                  </a:schemeClr>
                </a:solidFill>
                <a:latin typeface="Calibri" pitchFamily="34" charset="0"/>
                <a:ea typeface="微软雅黑" pitchFamily="34" charset="-122"/>
              </a:rPr>
              <a:t>添加文字内容</a:t>
            </a:r>
          </a:p>
        </p:txBody>
      </p:sp>
      <p:sp>
        <p:nvSpPr>
          <p:cNvPr id="37" name="文本框 41"/>
          <p:cNvSpPr txBox="1">
            <a:spLocks noChangeArrowheads="1"/>
          </p:cNvSpPr>
          <p:nvPr/>
        </p:nvSpPr>
        <p:spPr bwMode="auto">
          <a:xfrm>
            <a:off x="2150962" y="2648314"/>
            <a:ext cx="1176632" cy="276935"/>
          </a:xfrm>
          <a:prstGeom prst="rect">
            <a:avLst/>
          </a:prstGeom>
          <a:noFill/>
          <a:ln w="9525">
            <a:noFill/>
            <a:miter lim="800000"/>
            <a:headEnd/>
            <a:tailEnd/>
          </a:ln>
        </p:spPr>
        <p:txBody>
          <a:bodyPr wrap="none" lIns="68543" tIns="34272" rIns="68543" bIns="34272">
            <a:spAutoFit/>
          </a:bodyPr>
          <a:lstStyle/>
          <a:p>
            <a:r>
              <a:rPr lang="zh-CN" altLang="en-US" sz="1300" dirty="0">
                <a:solidFill>
                  <a:schemeClr val="tx1">
                    <a:lumMod val="75000"/>
                    <a:lumOff val="25000"/>
                  </a:schemeClr>
                </a:solidFill>
                <a:latin typeface="Calibri" pitchFamily="34" charset="0"/>
                <a:ea typeface="微软雅黑" pitchFamily="34" charset="-122"/>
              </a:rPr>
              <a:t>添加文字内容</a:t>
            </a:r>
          </a:p>
        </p:txBody>
      </p:sp>
      <p:sp>
        <p:nvSpPr>
          <p:cNvPr id="38" name="文本框 42"/>
          <p:cNvSpPr txBox="1">
            <a:spLocks noChangeArrowheads="1"/>
          </p:cNvSpPr>
          <p:nvPr/>
        </p:nvSpPr>
        <p:spPr bwMode="auto">
          <a:xfrm>
            <a:off x="3047012" y="3291830"/>
            <a:ext cx="1176632" cy="276935"/>
          </a:xfrm>
          <a:prstGeom prst="rect">
            <a:avLst/>
          </a:prstGeom>
          <a:noFill/>
          <a:ln w="9525">
            <a:noFill/>
            <a:miter lim="800000"/>
            <a:headEnd/>
            <a:tailEnd/>
          </a:ln>
        </p:spPr>
        <p:txBody>
          <a:bodyPr wrap="none" lIns="68543" tIns="34272" rIns="68543" bIns="34272">
            <a:spAutoFit/>
          </a:bodyPr>
          <a:lstStyle/>
          <a:p>
            <a:r>
              <a:rPr lang="zh-CN" altLang="en-US" sz="1300" dirty="0">
                <a:solidFill>
                  <a:schemeClr val="tx1">
                    <a:lumMod val="75000"/>
                    <a:lumOff val="25000"/>
                  </a:schemeClr>
                </a:solidFill>
                <a:latin typeface="Calibri" pitchFamily="34" charset="0"/>
                <a:ea typeface="微软雅黑" pitchFamily="34" charset="-122"/>
              </a:rPr>
              <a:t>添加文字内容</a:t>
            </a:r>
          </a:p>
        </p:txBody>
      </p:sp>
      <p:sp>
        <p:nvSpPr>
          <p:cNvPr id="39" name="文本框 43"/>
          <p:cNvSpPr txBox="1">
            <a:spLocks noChangeArrowheads="1"/>
          </p:cNvSpPr>
          <p:nvPr/>
        </p:nvSpPr>
        <p:spPr bwMode="auto">
          <a:xfrm>
            <a:off x="4802527" y="3178759"/>
            <a:ext cx="1176632" cy="276935"/>
          </a:xfrm>
          <a:prstGeom prst="rect">
            <a:avLst/>
          </a:prstGeom>
          <a:noFill/>
          <a:ln w="9525">
            <a:noFill/>
            <a:miter lim="800000"/>
            <a:headEnd/>
            <a:tailEnd/>
          </a:ln>
        </p:spPr>
        <p:txBody>
          <a:bodyPr wrap="none" lIns="68543" tIns="34272" rIns="68543" bIns="34272">
            <a:spAutoFit/>
          </a:bodyPr>
          <a:lstStyle/>
          <a:p>
            <a:r>
              <a:rPr lang="zh-CN" altLang="en-US" sz="1300" dirty="0">
                <a:solidFill>
                  <a:schemeClr val="tx1">
                    <a:lumMod val="75000"/>
                    <a:lumOff val="25000"/>
                  </a:schemeClr>
                </a:solidFill>
                <a:latin typeface="Calibri" pitchFamily="34" charset="0"/>
                <a:ea typeface="微软雅黑" pitchFamily="34" charset="-122"/>
              </a:rPr>
              <a:t>添加文字内容</a:t>
            </a:r>
          </a:p>
        </p:txBody>
      </p:sp>
      <p:sp>
        <p:nvSpPr>
          <p:cNvPr id="40" name="文本框 44"/>
          <p:cNvSpPr txBox="1">
            <a:spLocks noChangeArrowheads="1"/>
          </p:cNvSpPr>
          <p:nvPr/>
        </p:nvSpPr>
        <p:spPr bwMode="auto">
          <a:xfrm>
            <a:off x="5494692" y="2822807"/>
            <a:ext cx="1176632" cy="276935"/>
          </a:xfrm>
          <a:prstGeom prst="rect">
            <a:avLst/>
          </a:prstGeom>
          <a:noFill/>
          <a:ln w="9525">
            <a:noFill/>
            <a:miter lim="800000"/>
            <a:headEnd/>
            <a:tailEnd/>
          </a:ln>
        </p:spPr>
        <p:txBody>
          <a:bodyPr wrap="none" lIns="68543" tIns="34272" rIns="68543" bIns="34272">
            <a:spAutoFit/>
          </a:bodyPr>
          <a:lstStyle/>
          <a:p>
            <a:r>
              <a:rPr lang="zh-CN" altLang="en-US" sz="1300" dirty="0">
                <a:solidFill>
                  <a:schemeClr val="tx1">
                    <a:lumMod val="75000"/>
                    <a:lumOff val="25000"/>
                  </a:schemeClr>
                </a:solidFill>
                <a:latin typeface="Calibri" pitchFamily="34" charset="0"/>
                <a:ea typeface="微软雅黑" pitchFamily="34" charset="-122"/>
              </a:rPr>
              <a:t>添加文字内容</a:t>
            </a:r>
          </a:p>
        </p:txBody>
      </p:sp>
      <p:sp>
        <p:nvSpPr>
          <p:cNvPr id="41" name="文本框 45"/>
          <p:cNvSpPr txBox="1">
            <a:spLocks noChangeArrowheads="1"/>
          </p:cNvSpPr>
          <p:nvPr/>
        </p:nvSpPr>
        <p:spPr bwMode="auto">
          <a:xfrm>
            <a:off x="6073817" y="2344629"/>
            <a:ext cx="1176632" cy="276935"/>
          </a:xfrm>
          <a:prstGeom prst="rect">
            <a:avLst/>
          </a:prstGeom>
          <a:noFill/>
          <a:ln w="9525">
            <a:noFill/>
            <a:miter lim="800000"/>
            <a:headEnd/>
            <a:tailEnd/>
          </a:ln>
        </p:spPr>
        <p:txBody>
          <a:bodyPr wrap="none" lIns="68543" tIns="34272" rIns="68543" bIns="34272">
            <a:spAutoFit/>
          </a:bodyPr>
          <a:lstStyle/>
          <a:p>
            <a:r>
              <a:rPr lang="zh-CN" altLang="en-US" sz="1300" dirty="0">
                <a:solidFill>
                  <a:schemeClr val="tx1">
                    <a:lumMod val="75000"/>
                    <a:lumOff val="25000"/>
                  </a:schemeClr>
                </a:solidFill>
                <a:latin typeface="Calibri" pitchFamily="34" charset="0"/>
                <a:ea typeface="微软雅黑" pitchFamily="34" charset="-122"/>
              </a:rPr>
              <a:t>添加文字内容</a:t>
            </a:r>
          </a:p>
        </p:txBody>
      </p:sp>
      <p:sp>
        <p:nvSpPr>
          <p:cNvPr id="42" name="文本框 46"/>
          <p:cNvSpPr txBox="1">
            <a:spLocks noChangeArrowheads="1"/>
          </p:cNvSpPr>
          <p:nvPr/>
        </p:nvSpPr>
        <p:spPr bwMode="auto">
          <a:xfrm>
            <a:off x="7095431" y="1851670"/>
            <a:ext cx="1176632" cy="276935"/>
          </a:xfrm>
          <a:prstGeom prst="rect">
            <a:avLst/>
          </a:prstGeom>
          <a:noFill/>
          <a:ln w="9525">
            <a:noFill/>
            <a:miter lim="800000"/>
            <a:headEnd/>
            <a:tailEnd/>
          </a:ln>
        </p:spPr>
        <p:txBody>
          <a:bodyPr wrap="none" lIns="68543" tIns="34272" rIns="68543" bIns="34272">
            <a:spAutoFit/>
          </a:bodyPr>
          <a:lstStyle/>
          <a:p>
            <a:r>
              <a:rPr lang="zh-CN" altLang="en-US" sz="1300" dirty="0">
                <a:solidFill>
                  <a:schemeClr val="tx1">
                    <a:lumMod val="75000"/>
                    <a:lumOff val="25000"/>
                  </a:schemeClr>
                </a:solidFill>
                <a:latin typeface="Calibri" pitchFamily="34" charset="0"/>
                <a:ea typeface="微软雅黑" pitchFamily="34" charset="-122"/>
              </a:rPr>
              <a:t>添加文字内容</a:t>
            </a:r>
          </a:p>
        </p:txBody>
      </p:sp>
      <p:cxnSp>
        <p:nvCxnSpPr>
          <p:cNvPr id="43" name="直接连接符 42"/>
          <p:cNvCxnSpPr>
            <a:stCxn id="17" idx="7"/>
            <a:endCxn id="18" idx="3"/>
          </p:cNvCxnSpPr>
          <p:nvPr/>
        </p:nvCxnSpPr>
        <p:spPr>
          <a:xfrm flipV="1">
            <a:off x="1309562" y="3615712"/>
            <a:ext cx="431400" cy="45090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18" idx="7"/>
            <a:endCxn id="19" idx="2"/>
          </p:cNvCxnSpPr>
          <p:nvPr/>
        </p:nvCxnSpPr>
        <p:spPr>
          <a:xfrm flipV="1">
            <a:off x="1906576" y="3102388"/>
            <a:ext cx="602860" cy="37002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19" idx="5"/>
            <a:endCxn id="20" idx="1"/>
          </p:cNvCxnSpPr>
          <p:nvPr/>
        </p:nvCxnSpPr>
        <p:spPr>
          <a:xfrm>
            <a:off x="2705013" y="3143338"/>
            <a:ext cx="425304" cy="48190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6" name="椭圆 45"/>
          <p:cNvSpPr/>
          <p:nvPr/>
        </p:nvSpPr>
        <p:spPr bwMode="auto">
          <a:xfrm rot="827460">
            <a:off x="3735796" y="3930629"/>
            <a:ext cx="216582" cy="2214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a:p>
        </p:txBody>
      </p:sp>
      <p:cxnSp>
        <p:nvCxnSpPr>
          <p:cNvPr id="47" name="直接连接符 46"/>
          <p:cNvCxnSpPr>
            <a:stCxn id="20" idx="5"/>
            <a:endCxn id="46" idx="2"/>
          </p:cNvCxnSpPr>
          <p:nvPr/>
        </p:nvCxnSpPr>
        <p:spPr>
          <a:xfrm>
            <a:off x="3302737" y="3760277"/>
            <a:ext cx="436181" cy="25524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46" idx="7"/>
            <a:endCxn id="21" idx="3"/>
          </p:cNvCxnSpPr>
          <p:nvPr/>
        </p:nvCxnSpPr>
        <p:spPr>
          <a:xfrm flipV="1">
            <a:off x="3937113" y="3400008"/>
            <a:ext cx="630368" cy="58355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21" idx="7"/>
            <a:endCxn id="22" idx="3"/>
          </p:cNvCxnSpPr>
          <p:nvPr/>
        </p:nvCxnSpPr>
        <p:spPr>
          <a:xfrm flipV="1">
            <a:off x="4735806" y="3019844"/>
            <a:ext cx="520132" cy="24097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22" idx="7"/>
            <a:endCxn id="23" idx="3"/>
          </p:cNvCxnSpPr>
          <p:nvPr/>
        </p:nvCxnSpPr>
        <p:spPr>
          <a:xfrm flipV="1">
            <a:off x="5427055" y="2539123"/>
            <a:ext cx="356822" cy="345953"/>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23" idx="7"/>
            <a:endCxn id="24" idx="3"/>
          </p:cNvCxnSpPr>
          <p:nvPr/>
        </p:nvCxnSpPr>
        <p:spPr>
          <a:xfrm flipV="1">
            <a:off x="5954541" y="2059380"/>
            <a:ext cx="844369" cy="343454"/>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24" idx="7"/>
            <a:endCxn id="25" idx="3"/>
          </p:cNvCxnSpPr>
          <p:nvPr/>
        </p:nvCxnSpPr>
        <p:spPr>
          <a:xfrm flipV="1">
            <a:off x="6980560" y="1510708"/>
            <a:ext cx="725190" cy="427412"/>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3" name="文本框 39"/>
          <p:cNvSpPr txBox="1">
            <a:spLocks noChangeArrowheads="1"/>
          </p:cNvSpPr>
          <p:nvPr/>
        </p:nvSpPr>
        <p:spPr bwMode="auto">
          <a:xfrm>
            <a:off x="4008431" y="3919815"/>
            <a:ext cx="1176632" cy="276935"/>
          </a:xfrm>
          <a:prstGeom prst="rect">
            <a:avLst/>
          </a:prstGeom>
          <a:noFill/>
          <a:ln w="9525">
            <a:noFill/>
            <a:miter lim="800000"/>
            <a:headEnd/>
            <a:tailEnd/>
          </a:ln>
        </p:spPr>
        <p:txBody>
          <a:bodyPr wrap="none" lIns="68543" tIns="34272" rIns="68543" bIns="34272">
            <a:spAutoFit/>
          </a:bodyPr>
          <a:lstStyle/>
          <a:p>
            <a:r>
              <a:rPr lang="zh-CN" altLang="en-US" sz="1300" dirty="0">
                <a:solidFill>
                  <a:schemeClr val="tx1">
                    <a:lumMod val="75000"/>
                    <a:lumOff val="25000"/>
                  </a:schemeClr>
                </a:solidFill>
                <a:latin typeface="Calibri" pitchFamily="34" charset="0"/>
                <a:ea typeface="微软雅黑" pitchFamily="34" charset="-122"/>
              </a:rPr>
              <a:t>添加文字内容</a:t>
            </a:r>
          </a:p>
        </p:txBody>
      </p:sp>
      <p:sp>
        <p:nvSpPr>
          <p:cNvPr id="54" name="文本框 33"/>
          <p:cNvSpPr txBox="1">
            <a:spLocks noChangeArrowheads="1"/>
          </p:cNvSpPr>
          <p:nvPr/>
        </p:nvSpPr>
        <p:spPr bwMode="auto">
          <a:xfrm>
            <a:off x="3589540" y="4514110"/>
            <a:ext cx="585432" cy="276935"/>
          </a:xfrm>
          <a:prstGeom prst="rect">
            <a:avLst/>
          </a:prstGeom>
          <a:noFill/>
          <a:ln w="9525">
            <a:noFill/>
            <a:miter lim="800000"/>
            <a:headEnd/>
            <a:tailEnd/>
          </a:ln>
        </p:spPr>
        <p:txBody>
          <a:bodyPr wrap="none" lIns="68543" tIns="34272" rIns="68543" bIns="34272">
            <a:spAutoFit/>
          </a:bodyPr>
          <a:lstStyle/>
          <a:p>
            <a:r>
              <a:rPr lang="en-US" altLang="zh-CN" sz="1300" dirty="0">
                <a:solidFill>
                  <a:schemeClr val="tx1">
                    <a:lumMod val="85000"/>
                    <a:lumOff val="15000"/>
                  </a:schemeClr>
                </a:solidFill>
                <a:latin typeface="微软雅黑" pitchFamily="34" charset="-122"/>
                <a:ea typeface="微软雅黑" pitchFamily="34" charset="-122"/>
                <a:cs typeface="Arial" pitchFamily="34" charset="0"/>
              </a:rPr>
              <a:t>7</a:t>
            </a:r>
            <a:r>
              <a:rPr lang="zh-CN" altLang="en-US" sz="13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55" name="文本框 46"/>
          <p:cNvSpPr txBox="1">
            <a:spLocks noChangeArrowheads="1"/>
          </p:cNvSpPr>
          <p:nvPr/>
        </p:nvSpPr>
        <p:spPr bwMode="auto">
          <a:xfrm>
            <a:off x="7234206" y="1059582"/>
            <a:ext cx="1176632" cy="276935"/>
          </a:xfrm>
          <a:prstGeom prst="rect">
            <a:avLst/>
          </a:prstGeom>
          <a:noFill/>
          <a:ln w="9525">
            <a:noFill/>
            <a:miter lim="800000"/>
            <a:headEnd/>
            <a:tailEnd/>
          </a:ln>
        </p:spPr>
        <p:txBody>
          <a:bodyPr wrap="none" lIns="68543" tIns="34272" rIns="68543" bIns="34272">
            <a:spAutoFit/>
          </a:bodyPr>
          <a:lstStyle/>
          <a:p>
            <a:r>
              <a:rPr lang="zh-CN" altLang="en-US" sz="1300" dirty="0">
                <a:solidFill>
                  <a:schemeClr val="tx1">
                    <a:lumMod val="75000"/>
                    <a:lumOff val="25000"/>
                  </a:schemeClr>
                </a:solidFill>
                <a:latin typeface="Calibri" pitchFamily="34" charset="0"/>
                <a:ea typeface="微软雅黑" pitchFamily="34" charset="-122"/>
              </a:rPr>
              <a:t>添加文字内容</a:t>
            </a:r>
          </a:p>
        </p:txBody>
      </p:sp>
      <p:grpSp>
        <p:nvGrpSpPr>
          <p:cNvPr id="56" name="组合 55"/>
          <p:cNvGrpSpPr/>
          <p:nvPr/>
        </p:nvGrpSpPr>
        <p:grpSpPr>
          <a:xfrm>
            <a:off x="550493" y="4380002"/>
            <a:ext cx="8053955" cy="76668"/>
            <a:chOff x="738746" y="5964849"/>
            <a:chExt cx="10744200" cy="102248"/>
          </a:xfrm>
        </p:grpSpPr>
        <p:cxnSp>
          <p:nvCxnSpPr>
            <p:cNvPr id="57" name="直接连接符 56"/>
            <p:cNvCxnSpPr/>
            <p:nvPr/>
          </p:nvCxnSpPr>
          <p:spPr bwMode="auto">
            <a:xfrm>
              <a:off x="738746" y="6052254"/>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V="1">
              <a:off x="1639101" y="5971032"/>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V="1">
              <a:off x="2456892"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V="1">
              <a:off x="3510148"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V="1">
              <a:off x="4295309"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V="1">
              <a:off x="5141731"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6255551"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7243964"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7951332"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9320250" y="596484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10524537" y="5985875"/>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68" name="矩形 67"/>
          <p:cNvSpPr/>
          <p:nvPr/>
        </p:nvSpPr>
        <p:spPr>
          <a:xfrm>
            <a:off x="1046303" y="1203598"/>
            <a:ext cx="3163567" cy="930988"/>
          </a:xfrm>
          <a:prstGeom prst="rect">
            <a:avLst/>
          </a:prstGeom>
        </p:spPr>
        <p:txBody>
          <a:bodyPr wrap="square" lIns="68543" tIns="34272" rIns="68543" bIns="34272">
            <a:spAutoFit/>
          </a:bodyPr>
          <a:lstStyle/>
          <a:p>
            <a:pPr>
              <a:lnSpc>
                <a:spcPct val="200000"/>
              </a:lnSpc>
            </a:pPr>
            <a:r>
              <a:rPr lang="zh-CN" altLang="en-US" sz="1600" b="1" dirty="0">
                <a:solidFill>
                  <a:schemeClr val="tx1">
                    <a:lumMod val="75000"/>
                    <a:lumOff val="25000"/>
                  </a:schemeClr>
                </a:solidFill>
                <a:latin typeface="微软雅黑" pitchFamily="34" charset="-122"/>
                <a:ea typeface="微软雅黑" pitchFamily="34" charset="-122"/>
              </a:rPr>
              <a:t>点击添加小标题</a:t>
            </a:r>
            <a:endParaRPr lang="en-US" altLang="zh-CN" sz="1600" b="1" dirty="0">
              <a:solidFill>
                <a:schemeClr val="tx1">
                  <a:lumMod val="75000"/>
                  <a:lumOff val="25000"/>
                </a:schemeClr>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85000"/>
                    <a:lumOff val="15000"/>
                  </a:schemeClr>
                </a:solidFill>
                <a:latin typeface="微软雅黑" pitchFamily="34" charset="-122"/>
                <a:ea typeface="微软雅黑" pitchFamily="34" charset="-122"/>
              </a:rPr>
              <a:t>。</a:t>
            </a:r>
            <a:endParaRPr lang="en-US" altLang="zh-CN" sz="1200" dirty="0">
              <a:solidFill>
                <a:schemeClr val="tx1">
                  <a:lumMod val="85000"/>
                  <a:lumOff val="15000"/>
                </a:schemeClr>
              </a:solidFill>
              <a:latin typeface="微软雅黑" pitchFamily="34" charset="-122"/>
              <a:ea typeface="微软雅黑" pitchFamily="34" charset="-122"/>
            </a:endParaRPr>
          </a:p>
        </p:txBody>
      </p:sp>
      <p:sp>
        <p:nvSpPr>
          <p:cNvPr id="69" name="TextBox 68"/>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Tree>
    <p:extLst>
      <p:ext uri="{BB962C8B-B14F-4D97-AF65-F5344CB8AC3E}">
        <p14:creationId xmlns:p14="http://schemas.microsoft.com/office/powerpoint/2010/main" val="278766023"/>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500"/>
                                        <p:tgtEl>
                                          <p:spTgt spid="6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8"/>
                                        </p:tgtEl>
                                        <p:attrNameLst>
                                          <p:attrName>style.visibility</p:attrName>
                                        </p:attrNameLst>
                                      </p:cBhvr>
                                      <p:to>
                                        <p:strVal val="visible"/>
                                      </p:to>
                                    </p:set>
                                    <p:animEffect transition="in" filter="wipe(left)">
                                      <p:cBhvr>
                                        <p:cTn id="11" dur="500"/>
                                        <p:tgtEl>
                                          <p:spTgt spid="6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wipe(left)">
                                      <p:cBhvr>
                                        <p:cTn id="15" dur="500"/>
                                        <p:tgtEl>
                                          <p:spTgt spid="5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up)">
                                      <p:cBhvr>
                                        <p:cTn id="19" dur="500"/>
                                        <p:tgtEl>
                                          <p:spTgt spid="26"/>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up)">
                                      <p:cBhvr>
                                        <p:cTn id="22" dur="500"/>
                                        <p:tgtEl>
                                          <p:spTgt spid="27"/>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up)">
                                      <p:cBhvr>
                                        <p:cTn id="25" dur="500"/>
                                        <p:tgtEl>
                                          <p:spTgt spid="28"/>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ipe(up)">
                                      <p:cBhvr>
                                        <p:cTn id="28" dur="500"/>
                                        <p:tgtEl>
                                          <p:spTgt spid="29"/>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wipe(up)">
                                      <p:cBhvr>
                                        <p:cTn id="31" dur="500"/>
                                        <p:tgtEl>
                                          <p:spTgt spid="54"/>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wipe(up)">
                                      <p:cBhvr>
                                        <p:cTn id="34" dur="500"/>
                                        <p:tgtEl>
                                          <p:spTgt spid="30"/>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up)">
                                      <p:cBhvr>
                                        <p:cTn id="37" dur="500"/>
                                        <p:tgtEl>
                                          <p:spTgt spid="31"/>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wipe(up)">
                                      <p:cBhvr>
                                        <p:cTn id="40" dur="500"/>
                                        <p:tgtEl>
                                          <p:spTgt spid="32"/>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ipe(up)">
                                      <p:cBhvr>
                                        <p:cTn id="43" dur="500"/>
                                        <p:tgtEl>
                                          <p:spTgt spid="33"/>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wipe(up)">
                                      <p:cBhvr>
                                        <p:cTn id="46" dur="500"/>
                                        <p:tgtEl>
                                          <p:spTgt spid="34"/>
                                        </p:tgtEl>
                                      </p:cBhvr>
                                    </p:animEffect>
                                  </p:childTnLst>
                                </p:cTn>
                              </p:par>
                            </p:childTnLst>
                          </p:cTn>
                        </p:par>
                        <p:par>
                          <p:cTn id="47" fill="hold">
                            <p:stCondLst>
                              <p:cond delay="2000"/>
                            </p:stCondLst>
                            <p:childTnLst>
                              <p:par>
                                <p:cTn id="48" presetID="10" presetClass="entr" presetSubtype="0"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500"/>
                                        <p:tgtEl>
                                          <p:spTgt spid="17"/>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fade">
                                      <p:cBhvr>
                                        <p:cTn id="53" dur="500"/>
                                        <p:tgtEl>
                                          <p:spTgt spid="35"/>
                                        </p:tgtEl>
                                      </p:cBhvr>
                                    </p:animEffect>
                                  </p:childTnLst>
                                </p:cTn>
                              </p:par>
                            </p:childTnLst>
                          </p:cTn>
                        </p:par>
                        <p:par>
                          <p:cTn id="54" fill="hold">
                            <p:stCondLst>
                              <p:cond delay="2500"/>
                            </p:stCondLst>
                            <p:childTnLst>
                              <p:par>
                                <p:cTn id="55" presetID="22" presetClass="entr" presetSubtype="4" fill="hold"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wipe(down)">
                                      <p:cBhvr>
                                        <p:cTn id="57" dur="500"/>
                                        <p:tgtEl>
                                          <p:spTgt spid="43"/>
                                        </p:tgtEl>
                                      </p:cBhvr>
                                    </p:animEffect>
                                  </p:childTnLst>
                                </p:cTn>
                              </p:par>
                            </p:childTnLst>
                          </p:cTn>
                        </p:par>
                        <p:par>
                          <p:cTn id="58" fill="hold">
                            <p:stCondLst>
                              <p:cond delay="3000"/>
                            </p:stCondLst>
                            <p:childTnLst>
                              <p:par>
                                <p:cTn id="59" presetID="10" presetClass="entr" presetSubtype="0"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500"/>
                                        <p:tgtEl>
                                          <p:spTgt spid="18"/>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6"/>
                                        </p:tgtEl>
                                        <p:attrNameLst>
                                          <p:attrName>style.visibility</p:attrName>
                                        </p:attrNameLst>
                                      </p:cBhvr>
                                      <p:to>
                                        <p:strVal val="visible"/>
                                      </p:to>
                                    </p:set>
                                    <p:animEffect transition="in" filter="fade">
                                      <p:cBhvr>
                                        <p:cTn id="64" dur="500"/>
                                        <p:tgtEl>
                                          <p:spTgt spid="36"/>
                                        </p:tgtEl>
                                      </p:cBhvr>
                                    </p:animEffect>
                                  </p:childTnLst>
                                </p:cTn>
                              </p:par>
                            </p:childTnLst>
                          </p:cTn>
                        </p:par>
                        <p:par>
                          <p:cTn id="65" fill="hold">
                            <p:stCondLst>
                              <p:cond delay="3500"/>
                            </p:stCondLst>
                            <p:childTnLst>
                              <p:par>
                                <p:cTn id="66" presetID="22" presetClass="entr" presetSubtype="4" fill="hold" nodeType="afterEffect">
                                  <p:stCondLst>
                                    <p:cond delay="0"/>
                                  </p:stCondLst>
                                  <p:childTnLst>
                                    <p:set>
                                      <p:cBhvr>
                                        <p:cTn id="67" dur="1" fill="hold">
                                          <p:stCondLst>
                                            <p:cond delay="0"/>
                                          </p:stCondLst>
                                        </p:cTn>
                                        <p:tgtEl>
                                          <p:spTgt spid="44"/>
                                        </p:tgtEl>
                                        <p:attrNameLst>
                                          <p:attrName>style.visibility</p:attrName>
                                        </p:attrNameLst>
                                      </p:cBhvr>
                                      <p:to>
                                        <p:strVal val="visible"/>
                                      </p:to>
                                    </p:set>
                                    <p:animEffect transition="in" filter="wipe(down)">
                                      <p:cBhvr>
                                        <p:cTn id="68" dur="500"/>
                                        <p:tgtEl>
                                          <p:spTgt spid="44"/>
                                        </p:tgtEl>
                                      </p:cBhvr>
                                    </p:animEffect>
                                  </p:childTnLst>
                                </p:cTn>
                              </p:par>
                            </p:childTnLst>
                          </p:cTn>
                        </p:par>
                        <p:par>
                          <p:cTn id="69" fill="hold">
                            <p:stCondLst>
                              <p:cond delay="4000"/>
                            </p:stCondLst>
                            <p:childTnLst>
                              <p:par>
                                <p:cTn id="70" presetID="10" presetClass="entr" presetSubtype="0"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fade">
                                      <p:cBhvr>
                                        <p:cTn id="72" dur="500"/>
                                        <p:tgtEl>
                                          <p:spTgt spid="19"/>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7"/>
                                        </p:tgtEl>
                                        <p:attrNameLst>
                                          <p:attrName>style.visibility</p:attrName>
                                        </p:attrNameLst>
                                      </p:cBhvr>
                                      <p:to>
                                        <p:strVal val="visible"/>
                                      </p:to>
                                    </p:set>
                                    <p:animEffect transition="in" filter="fade">
                                      <p:cBhvr>
                                        <p:cTn id="75" dur="500"/>
                                        <p:tgtEl>
                                          <p:spTgt spid="37"/>
                                        </p:tgtEl>
                                      </p:cBhvr>
                                    </p:animEffect>
                                  </p:childTnLst>
                                </p:cTn>
                              </p:par>
                            </p:childTnLst>
                          </p:cTn>
                        </p:par>
                        <p:par>
                          <p:cTn id="76" fill="hold">
                            <p:stCondLst>
                              <p:cond delay="4500"/>
                            </p:stCondLst>
                            <p:childTnLst>
                              <p:par>
                                <p:cTn id="77" presetID="22" presetClass="entr" presetSubtype="1" fill="hold" nodeType="after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wipe(up)">
                                      <p:cBhvr>
                                        <p:cTn id="79" dur="500"/>
                                        <p:tgtEl>
                                          <p:spTgt spid="45"/>
                                        </p:tgtEl>
                                      </p:cBhvr>
                                    </p:animEffect>
                                  </p:childTnLst>
                                </p:cTn>
                              </p:par>
                            </p:childTnLst>
                          </p:cTn>
                        </p:par>
                        <p:par>
                          <p:cTn id="80" fill="hold">
                            <p:stCondLst>
                              <p:cond delay="5000"/>
                            </p:stCondLst>
                            <p:childTnLst>
                              <p:par>
                                <p:cTn id="81" presetID="10" presetClass="entr" presetSubtype="0"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fade">
                                      <p:cBhvr>
                                        <p:cTn id="83" dur="500"/>
                                        <p:tgtEl>
                                          <p:spTgt spid="20"/>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38"/>
                                        </p:tgtEl>
                                        <p:attrNameLst>
                                          <p:attrName>style.visibility</p:attrName>
                                        </p:attrNameLst>
                                      </p:cBhvr>
                                      <p:to>
                                        <p:strVal val="visible"/>
                                      </p:to>
                                    </p:set>
                                    <p:animEffect transition="in" filter="fade">
                                      <p:cBhvr>
                                        <p:cTn id="86" dur="500"/>
                                        <p:tgtEl>
                                          <p:spTgt spid="38"/>
                                        </p:tgtEl>
                                      </p:cBhvr>
                                    </p:animEffect>
                                  </p:childTnLst>
                                </p:cTn>
                              </p:par>
                            </p:childTnLst>
                          </p:cTn>
                        </p:par>
                        <p:par>
                          <p:cTn id="87" fill="hold">
                            <p:stCondLst>
                              <p:cond delay="5500"/>
                            </p:stCondLst>
                            <p:childTnLst>
                              <p:par>
                                <p:cTn id="88" presetID="22" presetClass="entr" presetSubtype="1" fill="hold" nodeType="afterEffect">
                                  <p:stCondLst>
                                    <p:cond delay="0"/>
                                  </p:stCondLst>
                                  <p:childTnLst>
                                    <p:set>
                                      <p:cBhvr>
                                        <p:cTn id="89" dur="1" fill="hold">
                                          <p:stCondLst>
                                            <p:cond delay="0"/>
                                          </p:stCondLst>
                                        </p:cTn>
                                        <p:tgtEl>
                                          <p:spTgt spid="47"/>
                                        </p:tgtEl>
                                        <p:attrNameLst>
                                          <p:attrName>style.visibility</p:attrName>
                                        </p:attrNameLst>
                                      </p:cBhvr>
                                      <p:to>
                                        <p:strVal val="visible"/>
                                      </p:to>
                                    </p:set>
                                    <p:animEffect transition="in" filter="wipe(up)">
                                      <p:cBhvr>
                                        <p:cTn id="90" dur="500"/>
                                        <p:tgtEl>
                                          <p:spTgt spid="47"/>
                                        </p:tgtEl>
                                      </p:cBhvr>
                                    </p:animEffect>
                                  </p:childTnLst>
                                </p:cTn>
                              </p:par>
                            </p:childTnLst>
                          </p:cTn>
                        </p:par>
                        <p:par>
                          <p:cTn id="91" fill="hold">
                            <p:stCondLst>
                              <p:cond delay="6000"/>
                            </p:stCondLst>
                            <p:childTnLst>
                              <p:par>
                                <p:cTn id="92" presetID="10" presetClass="entr" presetSubtype="0" fill="hold" grpId="0" nodeType="afterEffect">
                                  <p:stCondLst>
                                    <p:cond delay="0"/>
                                  </p:stCondLst>
                                  <p:childTnLst>
                                    <p:set>
                                      <p:cBhvr>
                                        <p:cTn id="93" dur="1" fill="hold">
                                          <p:stCondLst>
                                            <p:cond delay="0"/>
                                          </p:stCondLst>
                                        </p:cTn>
                                        <p:tgtEl>
                                          <p:spTgt spid="46"/>
                                        </p:tgtEl>
                                        <p:attrNameLst>
                                          <p:attrName>style.visibility</p:attrName>
                                        </p:attrNameLst>
                                      </p:cBhvr>
                                      <p:to>
                                        <p:strVal val="visible"/>
                                      </p:to>
                                    </p:set>
                                    <p:animEffect transition="in" filter="fade">
                                      <p:cBhvr>
                                        <p:cTn id="94" dur="500"/>
                                        <p:tgtEl>
                                          <p:spTgt spid="46"/>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53"/>
                                        </p:tgtEl>
                                        <p:attrNameLst>
                                          <p:attrName>style.visibility</p:attrName>
                                        </p:attrNameLst>
                                      </p:cBhvr>
                                      <p:to>
                                        <p:strVal val="visible"/>
                                      </p:to>
                                    </p:set>
                                    <p:animEffect transition="in" filter="fade">
                                      <p:cBhvr>
                                        <p:cTn id="97" dur="500"/>
                                        <p:tgtEl>
                                          <p:spTgt spid="53"/>
                                        </p:tgtEl>
                                      </p:cBhvr>
                                    </p:animEffect>
                                  </p:childTnLst>
                                </p:cTn>
                              </p:par>
                            </p:childTnLst>
                          </p:cTn>
                        </p:par>
                        <p:par>
                          <p:cTn id="98" fill="hold">
                            <p:stCondLst>
                              <p:cond delay="6500"/>
                            </p:stCondLst>
                            <p:childTnLst>
                              <p:par>
                                <p:cTn id="99" presetID="22" presetClass="entr" presetSubtype="4" fill="hold" nodeType="afterEffect">
                                  <p:stCondLst>
                                    <p:cond delay="0"/>
                                  </p:stCondLst>
                                  <p:childTnLst>
                                    <p:set>
                                      <p:cBhvr>
                                        <p:cTn id="100" dur="1" fill="hold">
                                          <p:stCondLst>
                                            <p:cond delay="0"/>
                                          </p:stCondLst>
                                        </p:cTn>
                                        <p:tgtEl>
                                          <p:spTgt spid="48"/>
                                        </p:tgtEl>
                                        <p:attrNameLst>
                                          <p:attrName>style.visibility</p:attrName>
                                        </p:attrNameLst>
                                      </p:cBhvr>
                                      <p:to>
                                        <p:strVal val="visible"/>
                                      </p:to>
                                    </p:set>
                                    <p:animEffect transition="in" filter="wipe(down)">
                                      <p:cBhvr>
                                        <p:cTn id="101" dur="500"/>
                                        <p:tgtEl>
                                          <p:spTgt spid="48"/>
                                        </p:tgtEl>
                                      </p:cBhvr>
                                    </p:animEffect>
                                  </p:childTnLst>
                                </p:cTn>
                              </p:par>
                            </p:childTnLst>
                          </p:cTn>
                        </p:par>
                        <p:par>
                          <p:cTn id="102" fill="hold">
                            <p:stCondLst>
                              <p:cond delay="7000"/>
                            </p:stCondLst>
                            <p:childTnLst>
                              <p:par>
                                <p:cTn id="103" presetID="10" presetClass="entr" presetSubtype="0" fill="hold" grpId="0" nodeType="afterEffect">
                                  <p:stCondLst>
                                    <p:cond delay="0"/>
                                  </p:stCondLst>
                                  <p:childTnLst>
                                    <p:set>
                                      <p:cBhvr>
                                        <p:cTn id="104" dur="1" fill="hold">
                                          <p:stCondLst>
                                            <p:cond delay="0"/>
                                          </p:stCondLst>
                                        </p:cTn>
                                        <p:tgtEl>
                                          <p:spTgt spid="21"/>
                                        </p:tgtEl>
                                        <p:attrNameLst>
                                          <p:attrName>style.visibility</p:attrName>
                                        </p:attrNameLst>
                                      </p:cBhvr>
                                      <p:to>
                                        <p:strVal val="visible"/>
                                      </p:to>
                                    </p:set>
                                    <p:animEffect transition="in" filter="fade">
                                      <p:cBhvr>
                                        <p:cTn id="105" dur="500"/>
                                        <p:tgtEl>
                                          <p:spTgt spid="21"/>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39"/>
                                        </p:tgtEl>
                                        <p:attrNameLst>
                                          <p:attrName>style.visibility</p:attrName>
                                        </p:attrNameLst>
                                      </p:cBhvr>
                                      <p:to>
                                        <p:strVal val="visible"/>
                                      </p:to>
                                    </p:set>
                                    <p:animEffect transition="in" filter="fade">
                                      <p:cBhvr>
                                        <p:cTn id="108" dur="500"/>
                                        <p:tgtEl>
                                          <p:spTgt spid="39"/>
                                        </p:tgtEl>
                                      </p:cBhvr>
                                    </p:animEffect>
                                  </p:childTnLst>
                                </p:cTn>
                              </p:par>
                            </p:childTnLst>
                          </p:cTn>
                        </p:par>
                        <p:par>
                          <p:cTn id="109" fill="hold">
                            <p:stCondLst>
                              <p:cond delay="7500"/>
                            </p:stCondLst>
                            <p:childTnLst>
                              <p:par>
                                <p:cTn id="110" presetID="22" presetClass="entr" presetSubtype="4" fill="hold" nodeType="afterEffect">
                                  <p:stCondLst>
                                    <p:cond delay="0"/>
                                  </p:stCondLst>
                                  <p:childTnLst>
                                    <p:set>
                                      <p:cBhvr>
                                        <p:cTn id="111" dur="1" fill="hold">
                                          <p:stCondLst>
                                            <p:cond delay="0"/>
                                          </p:stCondLst>
                                        </p:cTn>
                                        <p:tgtEl>
                                          <p:spTgt spid="49"/>
                                        </p:tgtEl>
                                        <p:attrNameLst>
                                          <p:attrName>style.visibility</p:attrName>
                                        </p:attrNameLst>
                                      </p:cBhvr>
                                      <p:to>
                                        <p:strVal val="visible"/>
                                      </p:to>
                                    </p:set>
                                    <p:animEffect transition="in" filter="wipe(down)">
                                      <p:cBhvr>
                                        <p:cTn id="112" dur="500"/>
                                        <p:tgtEl>
                                          <p:spTgt spid="49"/>
                                        </p:tgtEl>
                                      </p:cBhvr>
                                    </p:animEffect>
                                  </p:childTnLst>
                                </p:cTn>
                              </p:par>
                            </p:childTnLst>
                          </p:cTn>
                        </p:par>
                        <p:par>
                          <p:cTn id="113" fill="hold">
                            <p:stCondLst>
                              <p:cond delay="8000"/>
                            </p:stCondLst>
                            <p:childTnLst>
                              <p:par>
                                <p:cTn id="114" presetID="10" presetClass="entr" presetSubtype="0" fill="hold" grpId="0" nodeType="afterEffect">
                                  <p:stCondLst>
                                    <p:cond delay="0"/>
                                  </p:stCondLst>
                                  <p:childTnLst>
                                    <p:set>
                                      <p:cBhvr>
                                        <p:cTn id="115" dur="1" fill="hold">
                                          <p:stCondLst>
                                            <p:cond delay="0"/>
                                          </p:stCondLst>
                                        </p:cTn>
                                        <p:tgtEl>
                                          <p:spTgt spid="22"/>
                                        </p:tgtEl>
                                        <p:attrNameLst>
                                          <p:attrName>style.visibility</p:attrName>
                                        </p:attrNameLst>
                                      </p:cBhvr>
                                      <p:to>
                                        <p:strVal val="visible"/>
                                      </p:to>
                                    </p:set>
                                    <p:animEffect transition="in" filter="fade">
                                      <p:cBhvr>
                                        <p:cTn id="116" dur="500"/>
                                        <p:tgtEl>
                                          <p:spTgt spid="22"/>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40"/>
                                        </p:tgtEl>
                                        <p:attrNameLst>
                                          <p:attrName>style.visibility</p:attrName>
                                        </p:attrNameLst>
                                      </p:cBhvr>
                                      <p:to>
                                        <p:strVal val="visible"/>
                                      </p:to>
                                    </p:set>
                                    <p:animEffect transition="in" filter="fade">
                                      <p:cBhvr>
                                        <p:cTn id="119" dur="500"/>
                                        <p:tgtEl>
                                          <p:spTgt spid="40"/>
                                        </p:tgtEl>
                                      </p:cBhvr>
                                    </p:animEffect>
                                  </p:childTnLst>
                                </p:cTn>
                              </p:par>
                            </p:childTnLst>
                          </p:cTn>
                        </p:par>
                        <p:par>
                          <p:cTn id="120" fill="hold">
                            <p:stCondLst>
                              <p:cond delay="8500"/>
                            </p:stCondLst>
                            <p:childTnLst>
                              <p:par>
                                <p:cTn id="121" presetID="22" presetClass="entr" presetSubtype="4" fill="hold" nodeType="afterEffect">
                                  <p:stCondLst>
                                    <p:cond delay="0"/>
                                  </p:stCondLst>
                                  <p:childTnLst>
                                    <p:set>
                                      <p:cBhvr>
                                        <p:cTn id="122" dur="1" fill="hold">
                                          <p:stCondLst>
                                            <p:cond delay="0"/>
                                          </p:stCondLst>
                                        </p:cTn>
                                        <p:tgtEl>
                                          <p:spTgt spid="50"/>
                                        </p:tgtEl>
                                        <p:attrNameLst>
                                          <p:attrName>style.visibility</p:attrName>
                                        </p:attrNameLst>
                                      </p:cBhvr>
                                      <p:to>
                                        <p:strVal val="visible"/>
                                      </p:to>
                                    </p:set>
                                    <p:animEffect transition="in" filter="wipe(down)">
                                      <p:cBhvr>
                                        <p:cTn id="123" dur="500"/>
                                        <p:tgtEl>
                                          <p:spTgt spid="50"/>
                                        </p:tgtEl>
                                      </p:cBhvr>
                                    </p:animEffect>
                                  </p:childTnLst>
                                </p:cTn>
                              </p:par>
                            </p:childTnLst>
                          </p:cTn>
                        </p:par>
                        <p:par>
                          <p:cTn id="124" fill="hold">
                            <p:stCondLst>
                              <p:cond delay="9000"/>
                            </p:stCondLst>
                            <p:childTnLst>
                              <p:par>
                                <p:cTn id="125" presetID="10" presetClass="entr" presetSubtype="0" fill="hold" grpId="0" nodeType="afterEffect">
                                  <p:stCondLst>
                                    <p:cond delay="0"/>
                                  </p:stCondLst>
                                  <p:childTnLst>
                                    <p:set>
                                      <p:cBhvr>
                                        <p:cTn id="126" dur="1" fill="hold">
                                          <p:stCondLst>
                                            <p:cond delay="0"/>
                                          </p:stCondLst>
                                        </p:cTn>
                                        <p:tgtEl>
                                          <p:spTgt spid="23"/>
                                        </p:tgtEl>
                                        <p:attrNameLst>
                                          <p:attrName>style.visibility</p:attrName>
                                        </p:attrNameLst>
                                      </p:cBhvr>
                                      <p:to>
                                        <p:strVal val="visible"/>
                                      </p:to>
                                    </p:set>
                                    <p:animEffect transition="in" filter="fade">
                                      <p:cBhvr>
                                        <p:cTn id="127" dur="500"/>
                                        <p:tgtEl>
                                          <p:spTgt spid="23"/>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41"/>
                                        </p:tgtEl>
                                        <p:attrNameLst>
                                          <p:attrName>style.visibility</p:attrName>
                                        </p:attrNameLst>
                                      </p:cBhvr>
                                      <p:to>
                                        <p:strVal val="visible"/>
                                      </p:to>
                                    </p:set>
                                    <p:animEffect transition="in" filter="fade">
                                      <p:cBhvr>
                                        <p:cTn id="130" dur="500"/>
                                        <p:tgtEl>
                                          <p:spTgt spid="41"/>
                                        </p:tgtEl>
                                      </p:cBhvr>
                                    </p:animEffect>
                                  </p:childTnLst>
                                </p:cTn>
                              </p:par>
                            </p:childTnLst>
                          </p:cTn>
                        </p:par>
                        <p:par>
                          <p:cTn id="131" fill="hold">
                            <p:stCondLst>
                              <p:cond delay="9500"/>
                            </p:stCondLst>
                            <p:childTnLst>
                              <p:par>
                                <p:cTn id="132" presetID="22" presetClass="entr" presetSubtype="4" fill="hold" nodeType="afterEffect">
                                  <p:stCondLst>
                                    <p:cond delay="0"/>
                                  </p:stCondLst>
                                  <p:childTnLst>
                                    <p:set>
                                      <p:cBhvr>
                                        <p:cTn id="133" dur="1" fill="hold">
                                          <p:stCondLst>
                                            <p:cond delay="0"/>
                                          </p:stCondLst>
                                        </p:cTn>
                                        <p:tgtEl>
                                          <p:spTgt spid="51"/>
                                        </p:tgtEl>
                                        <p:attrNameLst>
                                          <p:attrName>style.visibility</p:attrName>
                                        </p:attrNameLst>
                                      </p:cBhvr>
                                      <p:to>
                                        <p:strVal val="visible"/>
                                      </p:to>
                                    </p:set>
                                    <p:animEffect transition="in" filter="wipe(down)">
                                      <p:cBhvr>
                                        <p:cTn id="134" dur="500"/>
                                        <p:tgtEl>
                                          <p:spTgt spid="51"/>
                                        </p:tgtEl>
                                      </p:cBhvr>
                                    </p:animEffect>
                                  </p:childTnLst>
                                </p:cTn>
                              </p:par>
                            </p:childTnLst>
                          </p:cTn>
                        </p:par>
                        <p:par>
                          <p:cTn id="135" fill="hold">
                            <p:stCondLst>
                              <p:cond delay="10000"/>
                            </p:stCondLst>
                            <p:childTnLst>
                              <p:par>
                                <p:cTn id="136" presetID="10" presetClass="entr" presetSubtype="0" fill="hold" grpId="0" nodeType="afterEffect">
                                  <p:stCondLst>
                                    <p:cond delay="0"/>
                                  </p:stCondLst>
                                  <p:childTnLst>
                                    <p:set>
                                      <p:cBhvr>
                                        <p:cTn id="137" dur="1" fill="hold">
                                          <p:stCondLst>
                                            <p:cond delay="0"/>
                                          </p:stCondLst>
                                        </p:cTn>
                                        <p:tgtEl>
                                          <p:spTgt spid="24"/>
                                        </p:tgtEl>
                                        <p:attrNameLst>
                                          <p:attrName>style.visibility</p:attrName>
                                        </p:attrNameLst>
                                      </p:cBhvr>
                                      <p:to>
                                        <p:strVal val="visible"/>
                                      </p:to>
                                    </p:set>
                                    <p:animEffect transition="in" filter="fade">
                                      <p:cBhvr>
                                        <p:cTn id="138" dur="500"/>
                                        <p:tgtEl>
                                          <p:spTgt spid="24"/>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42"/>
                                        </p:tgtEl>
                                        <p:attrNameLst>
                                          <p:attrName>style.visibility</p:attrName>
                                        </p:attrNameLst>
                                      </p:cBhvr>
                                      <p:to>
                                        <p:strVal val="visible"/>
                                      </p:to>
                                    </p:set>
                                    <p:animEffect transition="in" filter="fade">
                                      <p:cBhvr>
                                        <p:cTn id="141" dur="500"/>
                                        <p:tgtEl>
                                          <p:spTgt spid="42"/>
                                        </p:tgtEl>
                                      </p:cBhvr>
                                    </p:animEffect>
                                  </p:childTnLst>
                                </p:cTn>
                              </p:par>
                            </p:childTnLst>
                          </p:cTn>
                        </p:par>
                        <p:par>
                          <p:cTn id="142" fill="hold">
                            <p:stCondLst>
                              <p:cond delay="10500"/>
                            </p:stCondLst>
                            <p:childTnLst>
                              <p:par>
                                <p:cTn id="143" presetID="22" presetClass="entr" presetSubtype="4" fill="hold" nodeType="afterEffect">
                                  <p:stCondLst>
                                    <p:cond delay="0"/>
                                  </p:stCondLst>
                                  <p:childTnLst>
                                    <p:set>
                                      <p:cBhvr>
                                        <p:cTn id="144" dur="1" fill="hold">
                                          <p:stCondLst>
                                            <p:cond delay="0"/>
                                          </p:stCondLst>
                                        </p:cTn>
                                        <p:tgtEl>
                                          <p:spTgt spid="52"/>
                                        </p:tgtEl>
                                        <p:attrNameLst>
                                          <p:attrName>style.visibility</p:attrName>
                                        </p:attrNameLst>
                                      </p:cBhvr>
                                      <p:to>
                                        <p:strVal val="visible"/>
                                      </p:to>
                                    </p:set>
                                    <p:animEffect transition="in" filter="wipe(down)">
                                      <p:cBhvr>
                                        <p:cTn id="145" dur="500"/>
                                        <p:tgtEl>
                                          <p:spTgt spid="52"/>
                                        </p:tgtEl>
                                      </p:cBhvr>
                                    </p:animEffect>
                                  </p:childTnLst>
                                </p:cTn>
                              </p:par>
                            </p:childTnLst>
                          </p:cTn>
                        </p:par>
                        <p:par>
                          <p:cTn id="146" fill="hold">
                            <p:stCondLst>
                              <p:cond delay="11000"/>
                            </p:stCondLst>
                            <p:childTnLst>
                              <p:par>
                                <p:cTn id="147" presetID="10" presetClass="entr" presetSubtype="0" fill="hold" grpId="0" nodeType="afterEffect">
                                  <p:stCondLst>
                                    <p:cond delay="0"/>
                                  </p:stCondLst>
                                  <p:childTnLst>
                                    <p:set>
                                      <p:cBhvr>
                                        <p:cTn id="148" dur="1" fill="hold">
                                          <p:stCondLst>
                                            <p:cond delay="0"/>
                                          </p:stCondLst>
                                        </p:cTn>
                                        <p:tgtEl>
                                          <p:spTgt spid="25"/>
                                        </p:tgtEl>
                                        <p:attrNameLst>
                                          <p:attrName>style.visibility</p:attrName>
                                        </p:attrNameLst>
                                      </p:cBhvr>
                                      <p:to>
                                        <p:strVal val="visible"/>
                                      </p:to>
                                    </p:set>
                                    <p:animEffect transition="in" filter="fade">
                                      <p:cBhvr>
                                        <p:cTn id="149" dur="500"/>
                                        <p:tgtEl>
                                          <p:spTgt spid="25"/>
                                        </p:tgtEl>
                                      </p:cBhvr>
                                    </p:animEffect>
                                  </p:childTnLst>
                                </p:cTn>
                              </p:par>
                              <p:par>
                                <p:cTn id="150" presetID="10" presetClass="entr" presetSubtype="0" fill="hold" grpId="0" nodeType="withEffect">
                                  <p:stCondLst>
                                    <p:cond delay="0"/>
                                  </p:stCondLst>
                                  <p:childTnLst>
                                    <p:set>
                                      <p:cBhvr>
                                        <p:cTn id="151" dur="1" fill="hold">
                                          <p:stCondLst>
                                            <p:cond delay="0"/>
                                          </p:stCondLst>
                                        </p:cTn>
                                        <p:tgtEl>
                                          <p:spTgt spid="55"/>
                                        </p:tgtEl>
                                        <p:attrNameLst>
                                          <p:attrName>style.visibility</p:attrName>
                                        </p:attrNameLst>
                                      </p:cBhvr>
                                      <p:to>
                                        <p:strVal val="visible"/>
                                      </p:to>
                                    </p:set>
                                    <p:animEffect transition="in" filter="fade">
                                      <p:cBhvr>
                                        <p:cTn id="152"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3" grpId="0" animBg="1"/>
      <p:bldP spid="24" grpId="0" animBg="1"/>
      <p:bldP spid="25" grpId="0" animBg="1"/>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6" grpId="0" animBg="1"/>
      <p:bldP spid="53" grpId="0"/>
      <p:bldP spid="54" grpId="0"/>
      <p:bldP spid="55" grpId="0"/>
      <p:bldP spid="68" grpId="0"/>
      <p:bldP spid="6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99592" y="1707654"/>
            <a:ext cx="3528318" cy="2241550"/>
            <a:chOff x="755650" y="915566"/>
            <a:chExt cx="3887788" cy="2241550"/>
          </a:xfrm>
        </p:grpSpPr>
        <p:sp>
          <p:nvSpPr>
            <p:cNvPr id="4" name="圆角矩形​​ 34"/>
            <p:cNvSpPr/>
            <p:nvPr/>
          </p:nvSpPr>
          <p:spPr>
            <a:xfrm>
              <a:off x="755650" y="915566"/>
              <a:ext cx="3887788" cy="2241550"/>
            </a:xfrm>
            <a:prstGeom prst="roundRect">
              <a:avLst>
                <a:gd name="adj" fmla="val 8586"/>
              </a:avLst>
            </a:prstGeom>
            <a:noFill/>
            <a:ln w="12700" cap="flat" cmpd="sng" algn="ctr">
              <a:solidFill>
                <a:schemeClr val="tx1">
                  <a:lumMod val="75000"/>
                  <a:lumOff val="25000"/>
                </a:schemeClr>
              </a:solidFill>
              <a:prstDash val="dash"/>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5" name="组合 28"/>
            <p:cNvGrpSpPr>
              <a:grpSpLocks/>
            </p:cNvGrpSpPr>
            <p:nvPr/>
          </p:nvGrpSpPr>
          <p:grpSpPr bwMode="auto">
            <a:xfrm>
              <a:off x="1042988" y="2569741"/>
              <a:ext cx="314325" cy="315912"/>
              <a:chOff x="5940153" y="4725144"/>
              <a:chExt cx="628790" cy="628790"/>
            </a:xfrm>
          </p:grpSpPr>
          <p:sp>
            <p:nvSpPr>
              <p:cNvPr id="19" name="泪滴形 18"/>
              <p:cNvSpPr/>
              <p:nvPr/>
            </p:nvSpPr>
            <p:spPr>
              <a:xfrm>
                <a:off x="5940153" y="4725144"/>
                <a:ext cx="628790" cy="628790"/>
              </a:xfrm>
              <a:prstGeom prst="teardrop">
                <a:avLst/>
              </a:prstGeom>
              <a:solidFill>
                <a:schemeClr val="accent2"/>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0" name="椭圆​​ 16"/>
              <p:cNvSpPr/>
              <p:nvPr/>
            </p:nvSpPr>
            <p:spPr>
              <a:xfrm>
                <a:off x="6102113" y="4895771"/>
                <a:ext cx="295342" cy="297017"/>
              </a:xfrm>
              <a:prstGeom prst="ellipse">
                <a:avLst/>
              </a:prstGeom>
              <a:solidFill>
                <a:sysClr val="window" lastClr="FFFFFF"/>
              </a:solidFill>
              <a:ln w="3175" cap="flat" cmpd="sng" algn="ctr">
                <a:solidFill>
                  <a:sysClr val="window" lastClr="FFFFFF">
                    <a:lumMod val="9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 name="组合 29"/>
            <p:cNvGrpSpPr>
              <a:grpSpLocks/>
            </p:cNvGrpSpPr>
            <p:nvPr/>
          </p:nvGrpSpPr>
          <p:grpSpPr bwMode="auto">
            <a:xfrm>
              <a:off x="1042988" y="2093491"/>
              <a:ext cx="314325" cy="314325"/>
              <a:chOff x="7452319" y="4725144"/>
              <a:chExt cx="628790" cy="628790"/>
            </a:xfrm>
          </p:grpSpPr>
          <p:sp>
            <p:nvSpPr>
              <p:cNvPr id="17" name="泪滴形 16"/>
              <p:cNvSpPr/>
              <p:nvPr/>
            </p:nvSpPr>
            <p:spPr>
              <a:xfrm flipH="1">
                <a:off x="7452319" y="4725144"/>
                <a:ext cx="628790" cy="628790"/>
              </a:xfrm>
              <a:prstGeom prst="teardrop">
                <a:avLst/>
              </a:prstGeom>
              <a:solidFill>
                <a:schemeClr val="accent2"/>
              </a:solidFill>
              <a:ln w="25400" cap="flat" cmpd="sng" algn="ctr">
                <a:solidFill>
                  <a:sysClr val="window" lastClr="FFFFFF">
                    <a:lumMod val="9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8" name="椭圆​​ 19"/>
              <p:cNvSpPr/>
              <p:nvPr/>
            </p:nvSpPr>
            <p:spPr>
              <a:xfrm flipH="1">
                <a:off x="7611104" y="4896632"/>
                <a:ext cx="295340" cy="295340"/>
              </a:xfrm>
              <a:prstGeom prst="ellipse">
                <a:avLst/>
              </a:prstGeom>
              <a:solidFill>
                <a:sysClr val="window" lastClr="FFFFFF"/>
              </a:solidFill>
              <a:ln w="3175" cap="flat" cmpd="sng" algn="ctr">
                <a:solidFill>
                  <a:sysClr val="window" lastClr="FFFFFF">
                    <a:lumMod val="9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7" name="组合 26"/>
            <p:cNvGrpSpPr>
              <a:grpSpLocks/>
            </p:cNvGrpSpPr>
            <p:nvPr/>
          </p:nvGrpSpPr>
          <p:grpSpPr bwMode="auto">
            <a:xfrm>
              <a:off x="1042988" y="1137816"/>
              <a:ext cx="314325" cy="314325"/>
              <a:chOff x="5004048" y="1923583"/>
              <a:chExt cx="628790" cy="628790"/>
            </a:xfrm>
          </p:grpSpPr>
          <p:sp>
            <p:nvSpPr>
              <p:cNvPr id="15" name="泪滴形 14"/>
              <p:cNvSpPr/>
              <p:nvPr/>
            </p:nvSpPr>
            <p:spPr>
              <a:xfrm rot="10800000" flipH="1">
                <a:off x="5004048" y="1923583"/>
                <a:ext cx="628790" cy="628790"/>
              </a:xfrm>
              <a:prstGeom prst="teardrop">
                <a:avLst/>
              </a:prstGeom>
              <a:solidFill>
                <a:schemeClr val="accent2"/>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6" name="椭圆​​ 22"/>
              <p:cNvSpPr/>
              <p:nvPr/>
            </p:nvSpPr>
            <p:spPr>
              <a:xfrm rot="10800000" flipH="1">
                <a:off x="5166008" y="2098246"/>
                <a:ext cx="295342" cy="295342"/>
              </a:xfrm>
              <a:prstGeom prst="ellipse">
                <a:avLst/>
              </a:prstGeom>
              <a:solidFill>
                <a:sysClr val="window" lastClr="FFFFFF"/>
              </a:solidFill>
              <a:ln w="3175" cap="flat" cmpd="sng" algn="ctr">
                <a:solidFill>
                  <a:sysClr val="window" lastClr="FFFFFF">
                    <a:lumMod val="9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8" name="组合 27"/>
            <p:cNvGrpSpPr>
              <a:grpSpLocks/>
            </p:cNvGrpSpPr>
            <p:nvPr/>
          </p:nvGrpSpPr>
          <p:grpSpPr bwMode="auto">
            <a:xfrm>
              <a:off x="1042988" y="1615653"/>
              <a:ext cx="314325" cy="314325"/>
              <a:chOff x="5147890" y="2714704"/>
              <a:chExt cx="628790" cy="628790"/>
            </a:xfrm>
          </p:grpSpPr>
          <p:sp>
            <p:nvSpPr>
              <p:cNvPr id="13" name="泪滴形 12"/>
              <p:cNvSpPr/>
              <p:nvPr/>
            </p:nvSpPr>
            <p:spPr>
              <a:xfrm rot="16200000" flipH="1">
                <a:off x="5147890" y="2714704"/>
                <a:ext cx="628790" cy="628790"/>
              </a:xfrm>
              <a:prstGeom prst="teardrop">
                <a:avLst/>
              </a:prstGeom>
              <a:solidFill>
                <a:schemeClr val="accent2"/>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4" name="椭圆​​ 25"/>
              <p:cNvSpPr/>
              <p:nvPr/>
            </p:nvSpPr>
            <p:spPr>
              <a:xfrm rot="16200000" flipH="1">
                <a:off x="5306675" y="2889369"/>
                <a:ext cx="295340" cy="295340"/>
              </a:xfrm>
              <a:prstGeom prst="ellipse">
                <a:avLst/>
              </a:prstGeom>
              <a:solidFill>
                <a:sysClr val="window" lastClr="FFFFFF"/>
              </a:solidFill>
              <a:ln w="3175" cap="flat" cmpd="sng" algn="ctr">
                <a:solidFill>
                  <a:sysClr val="window" lastClr="FFFFFF">
                    <a:lumMod val="9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9" name="矩形​​ 30"/>
            <p:cNvSpPr>
              <a:spLocks noChangeArrowheads="1"/>
            </p:cNvSpPr>
            <p:nvPr/>
          </p:nvSpPr>
          <p:spPr bwMode="auto">
            <a:xfrm>
              <a:off x="1674997" y="1109241"/>
              <a:ext cx="24923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a:latin typeface="微软雅黑" pitchFamily="34" charset="-122"/>
                  <a:ea typeface="微软雅黑" pitchFamily="34" charset="-122"/>
                </a:rPr>
                <a:t>点击此处录入标题内容</a:t>
              </a:r>
            </a:p>
          </p:txBody>
        </p:sp>
        <p:sp>
          <p:nvSpPr>
            <p:cNvPr id="10" name="矩形​​ 31"/>
            <p:cNvSpPr>
              <a:spLocks noChangeArrowheads="1"/>
            </p:cNvSpPr>
            <p:nvPr/>
          </p:nvSpPr>
          <p:spPr bwMode="auto">
            <a:xfrm>
              <a:off x="1674997" y="1591841"/>
              <a:ext cx="24923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a:latin typeface="微软雅黑" pitchFamily="34" charset="-122"/>
                  <a:ea typeface="微软雅黑" pitchFamily="34" charset="-122"/>
                </a:rPr>
                <a:t>点击此处录入标题内容</a:t>
              </a:r>
            </a:p>
          </p:txBody>
        </p:sp>
        <p:sp>
          <p:nvSpPr>
            <p:cNvPr id="11" name="矩形​​ 32"/>
            <p:cNvSpPr>
              <a:spLocks noChangeArrowheads="1"/>
            </p:cNvSpPr>
            <p:nvPr/>
          </p:nvSpPr>
          <p:spPr bwMode="auto">
            <a:xfrm>
              <a:off x="1674997" y="2039516"/>
              <a:ext cx="24923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a:latin typeface="微软雅黑" pitchFamily="34" charset="-122"/>
                  <a:ea typeface="微软雅黑" pitchFamily="34" charset="-122"/>
                </a:rPr>
                <a:t>点击此处录入标题内容</a:t>
              </a:r>
            </a:p>
          </p:txBody>
        </p:sp>
        <p:sp>
          <p:nvSpPr>
            <p:cNvPr id="12" name="矩形​​ 33"/>
            <p:cNvSpPr>
              <a:spLocks noChangeArrowheads="1"/>
            </p:cNvSpPr>
            <p:nvPr/>
          </p:nvSpPr>
          <p:spPr bwMode="auto">
            <a:xfrm>
              <a:off x="1674997" y="2512591"/>
              <a:ext cx="24923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a:latin typeface="微软雅黑" pitchFamily="34" charset="-122"/>
                  <a:ea typeface="微软雅黑" pitchFamily="34" charset="-122"/>
                </a:rPr>
                <a:t>点击此处录入标题内容</a:t>
              </a:r>
            </a:p>
          </p:txBody>
        </p:sp>
      </p:grpSp>
      <p:grpSp>
        <p:nvGrpSpPr>
          <p:cNvPr id="21" name="组合 20"/>
          <p:cNvGrpSpPr/>
          <p:nvPr/>
        </p:nvGrpSpPr>
        <p:grpSpPr>
          <a:xfrm>
            <a:off x="5030341" y="1364778"/>
            <a:ext cx="1358900" cy="1358900"/>
            <a:chOff x="5102225" y="1663278"/>
            <a:chExt cx="1358900" cy="1358900"/>
          </a:xfrm>
        </p:grpSpPr>
        <p:sp>
          <p:nvSpPr>
            <p:cNvPr id="22" name="泪滴形 21"/>
            <p:cNvSpPr/>
            <p:nvPr/>
          </p:nvSpPr>
          <p:spPr bwMode="auto">
            <a:xfrm rot="10800000" flipH="1">
              <a:off x="5102225" y="1663278"/>
              <a:ext cx="1358900" cy="1358900"/>
            </a:xfrm>
            <a:prstGeom prst="teardrop">
              <a:avLst/>
            </a:prstGeom>
            <a:solidFill>
              <a:schemeClr val="accent2"/>
            </a:solidFill>
            <a:ln w="381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Calibri"/>
                <a:ea typeface="宋体"/>
                <a:cs typeface="+mn-cs"/>
              </a:endParaRPr>
            </a:p>
          </p:txBody>
        </p:sp>
        <p:sp>
          <p:nvSpPr>
            <p:cNvPr id="24" name="椭圆​​ 10"/>
            <p:cNvSpPr/>
            <p:nvPr/>
          </p:nvSpPr>
          <p:spPr bwMode="auto">
            <a:xfrm rot="10800000" flipH="1">
              <a:off x="5245100" y="1806153"/>
              <a:ext cx="812800" cy="812800"/>
            </a:xfrm>
            <a:prstGeom prst="ellipse">
              <a:avLst/>
            </a:prstGeom>
            <a:solidFill>
              <a:schemeClr val="bg1"/>
            </a:solidFill>
            <a:ln w="3175" cap="flat" cmpd="sng" algn="ctr">
              <a:solidFill>
                <a:sysClr val="window" lastClr="FFFFFF">
                  <a:lumMod val="7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Calibri"/>
                <a:ea typeface="宋体"/>
                <a:cs typeface="+mn-cs"/>
              </a:endParaRPr>
            </a:p>
          </p:txBody>
        </p:sp>
        <p:sp>
          <p:nvSpPr>
            <p:cNvPr id="25" name="矩形​​ 43"/>
            <p:cNvSpPr>
              <a:spLocks noChangeArrowheads="1"/>
            </p:cNvSpPr>
            <p:nvPr/>
          </p:nvSpPr>
          <p:spPr bwMode="auto">
            <a:xfrm>
              <a:off x="5283031" y="1986697"/>
              <a:ext cx="723864" cy="522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Arial Unicode MS" pitchFamily="34" charset="-122"/>
                </a:rPr>
                <a:t>点击录</a:t>
              </a:r>
              <a:endParaRPr kumimoji="0" lang="en-US" altLang="zh-CN" sz="14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Arial Unicode MS" pitchFamily="34" charset="-122"/>
                </a:rPr>
                <a:t>入内容</a:t>
              </a:r>
            </a:p>
          </p:txBody>
        </p:sp>
      </p:grpSp>
      <p:grpSp>
        <p:nvGrpSpPr>
          <p:cNvPr id="26" name="组合 25"/>
          <p:cNvGrpSpPr/>
          <p:nvPr/>
        </p:nvGrpSpPr>
        <p:grpSpPr>
          <a:xfrm>
            <a:off x="6516235" y="1148418"/>
            <a:ext cx="1574679" cy="1575260"/>
            <a:chOff x="6571098" y="1417217"/>
            <a:chExt cx="1574679" cy="1575260"/>
          </a:xfrm>
        </p:grpSpPr>
        <p:grpSp>
          <p:nvGrpSpPr>
            <p:cNvPr id="27" name="组合 11"/>
            <p:cNvGrpSpPr/>
            <p:nvPr/>
          </p:nvGrpSpPr>
          <p:grpSpPr bwMode="auto">
            <a:xfrm rot="16200000" flipH="1">
              <a:off x="6570808" y="1417507"/>
              <a:ext cx="1575260" cy="1574679"/>
              <a:chOff x="1187624" y="4077072"/>
              <a:chExt cx="1728192" cy="1728192"/>
            </a:xfrm>
            <a:effectLst>
              <a:outerShdw blurRad="50800" dist="38100" dir="2700000" algn="tl" rotWithShape="0">
                <a:prstClr val="black">
                  <a:alpha val="40000"/>
                </a:prstClr>
              </a:outerShdw>
            </a:effectLst>
          </p:grpSpPr>
          <p:sp>
            <p:nvSpPr>
              <p:cNvPr id="30" name="泪滴形 29"/>
              <p:cNvSpPr/>
              <p:nvPr/>
            </p:nvSpPr>
            <p:spPr>
              <a:xfrm>
                <a:off x="1187624" y="4077072"/>
                <a:ext cx="1728192" cy="1728192"/>
              </a:xfrm>
              <a:prstGeom prst="teardrop">
                <a:avLst/>
              </a:prstGeom>
              <a:solidFill>
                <a:schemeClr val="accent2"/>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Calibri"/>
                  <a:ea typeface="宋体"/>
                  <a:cs typeface="+mn-cs"/>
                </a:endParaRPr>
              </a:p>
            </p:txBody>
          </p:sp>
          <p:sp>
            <p:nvSpPr>
              <p:cNvPr id="31" name="椭圆​​ 13"/>
              <p:cNvSpPr/>
              <p:nvPr/>
            </p:nvSpPr>
            <p:spPr>
              <a:xfrm>
                <a:off x="1369740" y="4567120"/>
                <a:ext cx="1056027" cy="1056027"/>
              </a:xfrm>
              <a:prstGeom prst="ellipse">
                <a:avLst/>
              </a:prstGeom>
              <a:solidFill>
                <a:sysClr val="window" lastClr="FFFFFF"/>
              </a:solidFill>
              <a:ln w="3175" cap="flat" cmpd="sng" algn="ctr">
                <a:solidFill>
                  <a:sysClr val="window" lastClr="FFFFFF">
                    <a:lumMod val="9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Calibri"/>
                  <a:ea typeface="宋体"/>
                  <a:cs typeface="+mn-cs"/>
                </a:endParaRPr>
              </a:p>
            </p:txBody>
          </p:sp>
        </p:grpSp>
        <p:sp>
          <p:nvSpPr>
            <p:cNvPr id="28" name="矩形​​ 44"/>
            <p:cNvSpPr>
              <a:spLocks noChangeArrowheads="1"/>
            </p:cNvSpPr>
            <p:nvPr/>
          </p:nvSpPr>
          <p:spPr bwMode="auto">
            <a:xfrm>
              <a:off x="7092691" y="1780256"/>
              <a:ext cx="800060" cy="58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chemeClr val="tx1">
                      <a:lumMod val="75000"/>
                      <a:lumOff val="25000"/>
                    </a:schemeClr>
                  </a:solidFill>
                  <a:effectLst/>
                  <a:uLnTx/>
                  <a:uFillTx/>
                  <a:latin typeface="微软雅黑" pitchFamily="34" charset="-122"/>
                  <a:ea typeface="微软雅黑" pitchFamily="34" charset="-122"/>
                  <a:cs typeface="Arial Unicode MS" pitchFamily="34" charset="-122"/>
                </a:rPr>
                <a:t>点击录</a:t>
              </a:r>
              <a:endParaRPr kumimoji="0" lang="en-US" altLang="zh-CN" sz="1600" b="0" i="0" u="none" strike="noStrike" kern="0" cap="none" spc="0" normalizeH="0" baseline="0" noProof="0" smtClean="0">
                <a:ln>
                  <a:noFill/>
                </a:ln>
                <a:solidFill>
                  <a:schemeClr val="tx1">
                    <a:lumMod val="75000"/>
                    <a:lumOff val="25000"/>
                  </a:schemeClr>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chemeClr val="tx1">
                      <a:lumMod val="75000"/>
                      <a:lumOff val="25000"/>
                    </a:schemeClr>
                  </a:solidFill>
                  <a:effectLst/>
                  <a:uLnTx/>
                  <a:uFillTx/>
                  <a:latin typeface="微软雅黑" pitchFamily="34" charset="-122"/>
                  <a:ea typeface="微软雅黑" pitchFamily="34" charset="-122"/>
                  <a:cs typeface="Arial Unicode MS" pitchFamily="34" charset="-122"/>
                </a:rPr>
                <a:t>入内容</a:t>
              </a:r>
            </a:p>
          </p:txBody>
        </p:sp>
      </p:grpSp>
      <p:grpSp>
        <p:nvGrpSpPr>
          <p:cNvPr id="32" name="组合 31"/>
          <p:cNvGrpSpPr/>
          <p:nvPr/>
        </p:nvGrpSpPr>
        <p:grpSpPr>
          <a:xfrm>
            <a:off x="6507722" y="2779624"/>
            <a:ext cx="1735701" cy="1736342"/>
            <a:chOff x="6579606" y="3078124"/>
            <a:chExt cx="1735701" cy="1736342"/>
          </a:xfrm>
        </p:grpSpPr>
        <p:grpSp>
          <p:nvGrpSpPr>
            <p:cNvPr id="33" name="组合 5"/>
            <p:cNvGrpSpPr/>
            <p:nvPr/>
          </p:nvGrpSpPr>
          <p:grpSpPr bwMode="auto">
            <a:xfrm flipH="1">
              <a:off x="6579606" y="3078124"/>
              <a:ext cx="1735701" cy="1736342"/>
              <a:chOff x="1187624" y="4077072"/>
              <a:chExt cx="1728192" cy="1728192"/>
            </a:xfrm>
            <a:effectLst>
              <a:outerShdw blurRad="50800" dist="38100" dir="2700000" algn="tl" rotWithShape="0">
                <a:prstClr val="black">
                  <a:alpha val="40000"/>
                </a:prstClr>
              </a:outerShdw>
            </a:effectLst>
          </p:grpSpPr>
          <p:sp>
            <p:nvSpPr>
              <p:cNvPr id="36" name="泪滴形 35"/>
              <p:cNvSpPr/>
              <p:nvPr/>
            </p:nvSpPr>
            <p:spPr>
              <a:xfrm>
                <a:off x="1187624" y="4077072"/>
                <a:ext cx="1728192" cy="1728192"/>
              </a:xfrm>
              <a:prstGeom prst="teardrop">
                <a:avLst/>
              </a:prstGeom>
              <a:solidFill>
                <a:schemeClr val="accent2"/>
              </a:solidFill>
              <a:ln w="381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Calibri"/>
                  <a:ea typeface="宋体"/>
                  <a:cs typeface="+mn-cs"/>
                </a:endParaRPr>
              </a:p>
            </p:txBody>
          </p:sp>
          <p:sp>
            <p:nvSpPr>
              <p:cNvPr id="37" name="椭圆​​ 7"/>
              <p:cNvSpPr/>
              <p:nvPr/>
            </p:nvSpPr>
            <p:spPr>
              <a:xfrm>
                <a:off x="1369741" y="4577646"/>
                <a:ext cx="1045501" cy="1045501"/>
              </a:xfrm>
              <a:prstGeom prst="ellipse">
                <a:avLst/>
              </a:prstGeom>
              <a:solidFill>
                <a:schemeClr val="bg1"/>
              </a:solidFill>
              <a:ln w="3175" cap="flat" cmpd="sng" algn="ctr">
                <a:solidFill>
                  <a:sysClr val="window" lastClr="FFFFFF">
                    <a:lumMod val="8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Calibri"/>
                  <a:ea typeface="宋体"/>
                  <a:cs typeface="+mn-cs"/>
                </a:endParaRPr>
              </a:p>
            </p:txBody>
          </p:sp>
        </p:grpSp>
        <p:sp>
          <p:nvSpPr>
            <p:cNvPr id="34" name="矩形​​ 46"/>
            <p:cNvSpPr>
              <a:spLocks noChangeArrowheads="1"/>
            </p:cNvSpPr>
            <p:nvPr/>
          </p:nvSpPr>
          <p:spPr bwMode="auto">
            <a:xfrm>
              <a:off x="7180000" y="3831961"/>
              <a:ext cx="800060" cy="58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Arial Unicode MS" pitchFamily="34" charset="-122"/>
                </a:rPr>
                <a:t>点击录</a:t>
              </a:r>
              <a:endParaRPr kumimoji="0" lang="en-US" altLang="zh-CN" sz="16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Arial Unicode MS" pitchFamily="34" charset="-122"/>
                </a:rPr>
                <a:t>入内容</a:t>
              </a:r>
            </a:p>
          </p:txBody>
        </p:sp>
      </p:grpSp>
      <p:grpSp>
        <p:nvGrpSpPr>
          <p:cNvPr id="38" name="组合 37"/>
          <p:cNvGrpSpPr/>
          <p:nvPr/>
        </p:nvGrpSpPr>
        <p:grpSpPr>
          <a:xfrm>
            <a:off x="4893350" y="2779625"/>
            <a:ext cx="1520476" cy="1521038"/>
            <a:chOff x="4965234" y="3078125"/>
            <a:chExt cx="1520476" cy="1521038"/>
          </a:xfrm>
        </p:grpSpPr>
        <p:grpSp>
          <p:nvGrpSpPr>
            <p:cNvPr id="39" name="组合 4"/>
            <p:cNvGrpSpPr/>
            <p:nvPr/>
          </p:nvGrpSpPr>
          <p:grpSpPr bwMode="auto">
            <a:xfrm>
              <a:off x="4965234" y="3078125"/>
              <a:ext cx="1520476" cy="1521038"/>
              <a:chOff x="1187624" y="4077072"/>
              <a:chExt cx="1728192" cy="1728192"/>
            </a:xfrm>
            <a:effectLst>
              <a:outerShdw blurRad="50800" dist="38100" dir="2700000" algn="tl" rotWithShape="0">
                <a:prstClr val="black">
                  <a:alpha val="40000"/>
                </a:prstClr>
              </a:outerShdw>
            </a:effectLst>
          </p:grpSpPr>
          <p:sp>
            <p:nvSpPr>
              <p:cNvPr id="42" name="泪滴形 41"/>
              <p:cNvSpPr/>
              <p:nvPr/>
            </p:nvSpPr>
            <p:spPr>
              <a:xfrm>
                <a:off x="1187624" y="4077072"/>
                <a:ext cx="1728192" cy="1728192"/>
              </a:xfrm>
              <a:prstGeom prst="teardrop">
                <a:avLst/>
              </a:prstGeom>
              <a:solidFill>
                <a:schemeClr val="accent2"/>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Calibri"/>
                  <a:ea typeface="宋体"/>
                  <a:cs typeface="+mn-cs"/>
                </a:endParaRPr>
              </a:p>
            </p:txBody>
          </p:sp>
          <p:sp>
            <p:nvSpPr>
              <p:cNvPr id="43" name="椭圆​​ 3"/>
              <p:cNvSpPr/>
              <p:nvPr/>
            </p:nvSpPr>
            <p:spPr>
              <a:xfrm>
                <a:off x="1369740" y="4495805"/>
                <a:ext cx="1127342" cy="1127342"/>
              </a:xfrm>
              <a:prstGeom prst="ellipse">
                <a:avLst/>
              </a:prstGeom>
              <a:solidFill>
                <a:sysClr val="window" lastClr="FFFFFF"/>
              </a:solidFill>
              <a:ln w="3175" cap="flat" cmpd="sng" algn="ctr">
                <a:solidFill>
                  <a:sysClr val="window" lastClr="FFFFFF">
                    <a:lumMod val="8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Calibri"/>
                  <a:ea typeface="宋体"/>
                  <a:cs typeface="+mn-cs"/>
                </a:endParaRPr>
              </a:p>
            </p:txBody>
          </p:sp>
        </p:grpSp>
        <p:sp>
          <p:nvSpPr>
            <p:cNvPr id="40" name="矩形​​ 45"/>
            <p:cNvSpPr>
              <a:spLocks noChangeArrowheads="1"/>
            </p:cNvSpPr>
            <p:nvPr/>
          </p:nvSpPr>
          <p:spPr bwMode="auto">
            <a:xfrm>
              <a:off x="5244933" y="3654104"/>
              <a:ext cx="800060" cy="58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chemeClr val="tx1">
                      <a:lumMod val="75000"/>
                      <a:lumOff val="25000"/>
                    </a:schemeClr>
                  </a:solidFill>
                  <a:effectLst/>
                  <a:uLnTx/>
                  <a:uFillTx/>
                  <a:latin typeface="微软雅黑" pitchFamily="34" charset="-122"/>
                  <a:ea typeface="微软雅黑" pitchFamily="34" charset="-122"/>
                  <a:cs typeface="Arial Unicode MS" pitchFamily="34" charset="-122"/>
                </a:rPr>
                <a:t>点击录</a:t>
              </a:r>
              <a:endParaRPr kumimoji="0" lang="en-US" altLang="zh-CN" sz="1600" b="0" i="0" u="none" strike="noStrike" kern="0" cap="none" spc="0" normalizeH="0" baseline="0" noProof="0" smtClean="0">
                <a:ln>
                  <a:noFill/>
                </a:ln>
                <a:solidFill>
                  <a:schemeClr val="tx1">
                    <a:lumMod val="75000"/>
                    <a:lumOff val="25000"/>
                  </a:schemeClr>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chemeClr val="tx1">
                      <a:lumMod val="75000"/>
                      <a:lumOff val="25000"/>
                    </a:schemeClr>
                  </a:solidFill>
                  <a:effectLst/>
                  <a:uLnTx/>
                  <a:uFillTx/>
                  <a:latin typeface="微软雅黑" pitchFamily="34" charset="-122"/>
                  <a:ea typeface="微软雅黑" pitchFamily="34" charset="-122"/>
                  <a:cs typeface="Arial Unicode MS" pitchFamily="34" charset="-122"/>
                </a:rPr>
                <a:t>入内容</a:t>
              </a:r>
            </a:p>
          </p:txBody>
        </p:sp>
      </p:grpSp>
      <p:pic>
        <p:nvPicPr>
          <p:cNvPr id="44" name="图片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95106" y="3366605"/>
            <a:ext cx="676275"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40"/>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Tree>
    <p:extLst>
      <p:ext uri="{BB962C8B-B14F-4D97-AF65-F5344CB8AC3E}">
        <p14:creationId xmlns:p14="http://schemas.microsoft.com/office/powerpoint/2010/main" val="3963389243"/>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2" presetClass="entr" presetSubtype="9"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0-#ppt_w/2"/>
                                          </p:val>
                                        </p:tav>
                                        <p:tav tm="100000">
                                          <p:val>
                                            <p:strVal val="#ppt_x"/>
                                          </p:val>
                                        </p:tav>
                                      </p:tavLst>
                                    </p:anim>
                                    <p:anim calcmode="lin" valueType="num">
                                      <p:cBhvr additive="base">
                                        <p:cTn id="12" dur="500" fill="hold"/>
                                        <p:tgtEl>
                                          <p:spTgt spid="21"/>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1+#ppt_w/2"/>
                                          </p:val>
                                        </p:tav>
                                        <p:tav tm="100000">
                                          <p:val>
                                            <p:strVal val="#ppt_x"/>
                                          </p:val>
                                        </p:tav>
                                      </p:tavLst>
                                    </p:anim>
                                    <p:anim calcmode="lin" valueType="num">
                                      <p:cBhvr additive="base">
                                        <p:cTn id="16" dur="500" fill="hold"/>
                                        <p:tgtEl>
                                          <p:spTgt spid="26"/>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1+#ppt_w/2"/>
                                          </p:val>
                                        </p:tav>
                                        <p:tav tm="100000">
                                          <p:val>
                                            <p:strVal val="#ppt_x"/>
                                          </p:val>
                                        </p:tav>
                                      </p:tavLst>
                                    </p:anim>
                                    <p:anim calcmode="lin" valueType="num">
                                      <p:cBhvr additive="base">
                                        <p:cTn id="20" dur="500" fill="hold"/>
                                        <p:tgtEl>
                                          <p:spTgt spid="32"/>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additive="base">
                                        <p:cTn id="23" dur="500" fill="hold"/>
                                        <p:tgtEl>
                                          <p:spTgt spid="38"/>
                                        </p:tgtEl>
                                        <p:attrNameLst>
                                          <p:attrName>ppt_x</p:attrName>
                                        </p:attrNameLst>
                                      </p:cBhvr>
                                      <p:tavLst>
                                        <p:tav tm="0">
                                          <p:val>
                                            <p:strVal val="0-#ppt_w/2"/>
                                          </p:val>
                                        </p:tav>
                                        <p:tav tm="100000">
                                          <p:val>
                                            <p:strVal val="#ppt_x"/>
                                          </p:val>
                                        </p:tav>
                                      </p:tavLst>
                                    </p:anim>
                                    <p:anim calcmode="lin" valueType="num">
                                      <p:cBhvr additive="base">
                                        <p:cTn id="24" dur="500" fill="hold"/>
                                        <p:tgtEl>
                                          <p:spTgt spid="38"/>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53" presetClass="entr" presetSubtype="16"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fltVal val="0"/>
                                          </p:val>
                                        </p:tav>
                                        <p:tav tm="100000">
                                          <p:val>
                                            <p:strVal val="#ppt_w"/>
                                          </p:val>
                                        </p:tav>
                                      </p:tavLst>
                                    </p:anim>
                                    <p:anim calcmode="lin" valueType="num">
                                      <p:cBhvr>
                                        <p:cTn id="29" dur="500" fill="hold"/>
                                        <p:tgtEl>
                                          <p:spTgt spid="3"/>
                                        </p:tgtEl>
                                        <p:attrNameLst>
                                          <p:attrName>ppt_h</p:attrName>
                                        </p:attrNameLst>
                                      </p:cBhvr>
                                      <p:tavLst>
                                        <p:tav tm="0">
                                          <p:val>
                                            <p:fltVal val="0"/>
                                          </p:val>
                                        </p:tav>
                                        <p:tav tm="100000">
                                          <p:val>
                                            <p:strVal val="#ppt_h"/>
                                          </p:val>
                                        </p:tav>
                                      </p:tavLst>
                                    </p:anim>
                                    <p:animEffect transition="in" filter="fade">
                                      <p:cBhvr>
                                        <p:cTn id="30" dur="500"/>
                                        <p:tgtEl>
                                          <p:spTgt spid="3"/>
                                        </p:tgtEl>
                                      </p:cBhvr>
                                    </p:animEffect>
                                  </p:childTnLst>
                                </p:cTn>
                              </p:par>
                            </p:childTnLst>
                          </p:cTn>
                        </p:par>
                        <p:par>
                          <p:cTn id="31" fill="hold">
                            <p:stCondLst>
                              <p:cond delay="1500"/>
                            </p:stCondLst>
                            <p:childTnLst>
                              <p:par>
                                <p:cTn id="32" presetID="2" presetClass="entr" presetSubtype="6"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cBhvr additive="base">
                                        <p:cTn id="34" dur="1000" fill="hold"/>
                                        <p:tgtEl>
                                          <p:spTgt spid="44"/>
                                        </p:tgtEl>
                                        <p:attrNameLst>
                                          <p:attrName>ppt_x</p:attrName>
                                        </p:attrNameLst>
                                      </p:cBhvr>
                                      <p:tavLst>
                                        <p:tav tm="0">
                                          <p:val>
                                            <p:strVal val="1+#ppt_w/2"/>
                                          </p:val>
                                        </p:tav>
                                        <p:tav tm="100000">
                                          <p:val>
                                            <p:strVal val="#ppt_x"/>
                                          </p:val>
                                        </p:tav>
                                      </p:tavLst>
                                    </p:anim>
                                    <p:anim calcmode="lin" valueType="num">
                                      <p:cBhvr additive="base">
                                        <p:cTn id="35" dur="10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471"/>
          <p:cNvSpPr>
            <a:spLocks noEditPoints="1"/>
          </p:cNvSpPr>
          <p:nvPr/>
        </p:nvSpPr>
        <p:spPr bwMode="auto">
          <a:xfrm>
            <a:off x="4958094" y="3003798"/>
            <a:ext cx="725427" cy="554225"/>
          </a:xfrm>
          <a:custGeom>
            <a:avLst/>
            <a:gdLst>
              <a:gd name="T0" fmla="*/ 103 w 106"/>
              <a:gd name="T1" fmla="*/ 44 h 81"/>
              <a:gd name="T2" fmla="*/ 85 w 106"/>
              <a:gd name="T3" fmla="*/ 26 h 81"/>
              <a:gd name="T4" fmla="*/ 66 w 106"/>
              <a:gd name="T5" fmla="*/ 7 h 81"/>
              <a:gd name="T6" fmla="*/ 47 w 106"/>
              <a:gd name="T7" fmla="*/ 26 h 81"/>
              <a:gd name="T8" fmla="*/ 29 w 106"/>
              <a:gd name="T9" fmla="*/ 44 h 81"/>
              <a:gd name="T10" fmla="*/ 4 w 106"/>
              <a:gd name="T11" fmla="*/ 44 h 81"/>
              <a:gd name="T12" fmla="*/ 4 w 106"/>
              <a:gd name="T13" fmla="*/ 81 h 81"/>
              <a:gd name="T14" fmla="*/ 66 w 106"/>
              <a:gd name="T15" fmla="*/ 81 h 81"/>
              <a:gd name="T16" fmla="*/ 66 w 106"/>
              <a:gd name="T17" fmla="*/ 53 h 81"/>
              <a:gd name="T18" fmla="*/ 84 w 106"/>
              <a:gd name="T19" fmla="*/ 53 h 81"/>
              <a:gd name="T20" fmla="*/ 84 w 106"/>
              <a:gd name="T21" fmla="*/ 81 h 81"/>
              <a:gd name="T22" fmla="*/ 103 w 106"/>
              <a:gd name="T23" fmla="*/ 81 h 81"/>
              <a:gd name="T24" fmla="*/ 103 w 106"/>
              <a:gd name="T25" fmla="*/ 44 h 81"/>
              <a:gd name="T26" fmla="*/ 25 w 106"/>
              <a:gd name="T27" fmla="*/ 66 h 81"/>
              <a:gd name="T28" fmla="*/ 11 w 106"/>
              <a:gd name="T29" fmla="*/ 66 h 81"/>
              <a:gd name="T30" fmla="*/ 11 w 106"/>
              <a:gd name="T31" fmla="*/ 52 h 81"/>
              <a:gd name="T32" fmla="*/ 25 w 106"/>
              <a:gd name="T33" fmla="*/ 52 h 81"/>
              <a:gd name="T34" fmla="*/ 25 w 106"/>
              <a:gd name="T35" fmla="*/ 66 h 81"/>
              <a:gd name="T36" fmla="*/ 47 w 106"/>
              <a:gd name="T37" fmla="*/ 66 h 81"/>
              <a:gd name="T38" fmla="*/ 33 w 106"/>
              <a:gd name="T39" fmla="*/ 66 h 81"/>
              <a:gd name="T40" fmla="*/ 33 w 106"/>
              <a:gd name="T41" fmla="*/ 52 h 81"/>
              <a:gd name="T42" fmla="*/ 47 w 106"/>
              <a:gd name="T43" fmla="*/ 52 h 81"/>
              <a:gd name="T44" fmla="*/ 47 w 106"/>
              <a:gd name="T45" fmla="*/ 66 h 81"/>
              <a:gd name="T46" fmla="*/ 63 w 106"/>
              <a:gd name="T47" fmla="*/ 38 h 81"/>
              <a:gd name="T48" fmla="*/ 56 w 106"/>
              <a:gd name="T49" fmla="*/ 31 h 81"/>
              <a:gd name="T50" fmla="*/ 63 w 106"/>
              <a:gd name="T51" fmla="*/ 25 h 81"/>
              <a:gd name="T52" fmla="*/ 70 w 106"/>
              <a:gd name="T53" fmla="*/ 31 h 81"/>
              <a:gd name="T54" fmla="*/ 63 w 106"/>
              <a:gd name="T55" fmla="*/ 38 h 81"/>
              <a:gd name="T56" fmla="*/ 106 w 106"/>
              <a:gd name="T57" fmla="*/ 40 h 81"/>
              <a:gd name="T58" fmla="*/ 104 w 106"/>
              <a:gd name="T59" fmla="*/ 42 h 81"/>
              <a:gd name="T60" fmla="*/ 66 w 106"/>
              <a:gd name="T61" fmla="*/ 3 h 81"/>
              <a:gd name="T62" fmla="*/ 28 w 106"/>
              <a:gd name="T63" fmla="*/ 41 h 81"/>
              <a:gd name="T64" fmla="*/ 28 w 106"/>
              <a:gd name="T65" fmla="*/ 42 h 81"/>
              <a:gd name="T66" fmla="*/ 0 w 106"/>
              <a:gd name="T67" fmla="*/ 42 h 81"/>
              <a:gd name="T68" fmla="*/ 21 w 106"/>
              <a:gd name="T69" fmla="*/ 20 h 81"/>
              <a:gd name="T70" fmla="*/ 47 w 106"/>
              <a:gd name="T71" fmla="*/ 20 h 81"/>
              <a:gd name="T72" fmla="*/ 66 w 106"/>
              <a:gd name="T73" fmla="*/ 0 h 81"/>
              <a:gd name="T74" fmla="*/ 87 w 106"/>
              <a:gd name="T75" fmla="*/ 21 h 81"/>
              <a:gd name="T76" fmla="*/ 87 w 106"/>
              <a:gd name="T77" fmla="*/ 9 h 81"/>
              <a:gd name="T78" fmla="*/ 95 w 106"/>
              <a:gd name="T79" fmla="*/ 9 h 81"/>
              <a:gd name="T80" fmla="*/ 95 w 106"/>
              <a:gd name="T81" fmla="*/ 30 h 81"/>
              <a:gd name="T82" fmla="*/ 106 w 106"/>
              <a:gd name="T83" fmla="*/ 4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6" h="81">
                <a:moveTo>
                  <a:pt x="103" y="44"/>
                </a:moveTo>
                <a:cubicBezTo>
                  <a:pt x="85" y="26"/>
                  <a:pt x="85" y="26"/>
                  <a:pt x="85" y="26"/>
                </a:cubicBezTo>
                <a:cubicBezTo>
                  <a:pt x="66" y="7"/>
                  <a:pt x="66" y="7"/>
                  <a:pt x="66" y="7"/>
                </a:cubicBezTo>
                <a:cubicBezTo>
                  <a:pt x="47" y="26"/>
                  <a:pt x="47" y="26"/>
                  <a:pt x="47" y="26"/>
                </a:cubicBezTo>
                <a:cubicBezTo>
                  <a:pt x="29" y="44"/>
                  <a:pt x="29" y="44"/>
                  <a:pt x="29" y="44"/>
                </a:cubicBezTo>
                <a:cubicBezTo>
                  <a:pt x="4" y="44"/>
                  <a:pt x="4" y="44"/>
                  <a:pt x="4" y="44"/>
                </a:cubicBezTo>
                <a:cubicBezTo>
                  <a:pt x="4" y="81"/>
                  <a:pt x="4" y="81"/>
                  <a:pt x="4" y="81"/>
                </a:cubicBezTo>
                <a:cubicBezTo>
                  <a:pt x="66" y="81"/>
                  <a:pt x="66" y="81"/>
                  <a:pt x="66" y="81"/>
                </a:cubicBezTo>
                <a:cubicBezTo>
                  <a:pt x="66" y="53"/>
                  <a:pt x="66" y="53"/>
                  <a:pt x="66" y="53"/>
                </a:cubicBezTo>
                <a:cubicBezTo>
                  <a:pt x="84" y="53"/>
                  <a:pt x="84" y="53"/>
                  <a:pt x="84" y="53"/>
                </a:cubicBezTo>
                <a:cubicBezTo>
                  <a:pt x="84" y="81"/>
                  <a:pt x="84" y="81"/>
                  <a:pt x="84" y="81"/>
                </a:cubicBezTo>
                <a:cubicBezTo>
                  <a:pt x="103" y="81"/>
                  <a:pt x="103" y="81"/>
                  <a:pt x="103" y="81"/>
                </a:cubicBezTo>
                <a:cubicBezTo>
                  <a:pt x="103" y="44"/>
                  <a:pt x="103" y="44"/>
                  <a:pt x="103" y="44"/>
                </a:cubicBezTo>
                <a:close/>
                <a:moveTo>
                  <a:pt x="25" y="66"/>
                </a:moveTo>
                <a:cubicBezTo>
                  <a:pt x="11" y="66"/>
                  <a:pt x="11" y="66"/>
                  <a:pt x="11" y="66"/>
                </a:cubicBezTo>
                <a:cubicBezTo>
                  <a:pt x="11" y="52"/>
                  <a:pt x="11" y="52"/>
                  <a:pt x="11" y="52"/>
                </a:cubicBezTo>
                <a:cubicBezTo>
                  <a:pt x="25" y="52"/>
                  <a:pt x="25" y="52"/>
                  <a:pt x="25" y="52"/>
                </a:cubicBezTo>
                <a:lnTo>
                  <a:pt x="25" y="66"/>
                </a:lnTo>
                <a:close/>
                <a:moveTo>
                  <a:pt x="47" y="66"/>
                </a:moveTo>
                <a:cubicBezTo>
                  <a:pt x="33" y="66"/>
                  <a:pt x="33" y="66"/>
                  <a:pt x="33" y="66"/>
                </a:cubicBezTo>
                <a:cubicBezTo>
                  <a:pt x="33" y="52"/>
                  <a:pt x="33" y="52"/>
                  <a:pt x="33" y="52"/>
                </a:cubicBezTo>
                <a:cubicBezTo>
                  <a:pt x="47" y="52"/>
                  <a:pt x="47" y="52"/>
                  <a:pt x="47" y="52"/>
                </a:cubicBezTo>
                <a:lnTo>
                  <a:pt x="47" y="66"/>
                </a:lnTo>
                <a:close/>
                <a:moveTo>
                  <a:pt x="63" y="38"/>
                </a:moveTo>
                <a:cubicBezTo>
                  <a:pt x="59" y="38"/>
                  <a:pt x="56" y="35"/>
                  <a:pt x="56" y="31"/>
                </a:cubicBezTo>
                <a:cubicBezTo>
                  <a:pt x="56" y="28"/>
                  <a:pt x="59" y="25"/>
                  <a:pt x="63" y="25"/>
                </a:cubicBezTo>
                <a:cubicBezTo>
                  <a:pt x="67" y="25"/>
                  <a:pt x="70" y="28"/>
                  <a:pt x="70" y="31"/>
                </a:cubicBezTo>
                <a:cubicBezTo>
                  <a:pt x="70" y="35"/>
                  <a:pt x="67" y="38"/>
                  <a:pt x="63" y="38"/>
                </a:cubicBezTo>
                <a:close/>
                <a:moveTo>
                  <a:pt x="106" y="40"/>
                </a:moveTo>
                <a:cubicBezTo>
                  <a:pt x="104" y="42"/>
                  <a:pt x="104" y="42"/>
                  <a:pt x="104" y="42"/>
                </a:cubicBezTo>
                <a:cubicBezTo>
                  <a:pt x="66" y="3"/>
                  <a:pt x="66" y="3"/>
                  <a:pt x="66" y="3"/>
                </a:cubicBezTo>
                <a:cubicBezTo>
                  <a:pt x="28" y="41"/>
                  <a:pt x="28" y="41"/>
                  <a:pt x="28" y="41"/>
                </a:cubicBezTo>
                <a:cubicBezTo>
                  <a:pt x="28" y="42"/>
                  <a:pt x="28" y="42"/>
                  <a:pt x="28" y="42"/>
                </a:cubicBezTo>
                <a:cubicBezTo>
                  <a:pt x="0" y="42"/>
                  <a:pt x="0" y="42"/>
                  <a:pt x="0" y="42"/>
                </a:cubicBezTo>
                <a:cubicBezTo>
                  <a:pt x="21" y="20"/>
                  <a:pt x="21" y="20"/>
                  <a:pt x="21" y="20"/>
                </a:cubicBezTo>
                <a:cubicBezTo>
                  <a:pt x="47" y="20"/>
                  <a:pt x="47" y="20"/>
                  <a:pt x="47" y="20"/>
                </a:cubicBezTo>
                <a:cubicBezTo>
                  <a:pt x="66" y="0"/>
                  <a:pt x="66" y="0"/>
                  <a:pt x="66" y="0"/>
                </a:cubicBezTo>
                <a:cubicBezTo>
                  <a:pt x="87" y="21"/>
                  <a:pt x="87" y="21"/>
                  <a:pt x="87" y="21"/>
                </a:cubicBezTo>
                <a:cubicBezTo>
                  <a:pt x="87" y="9"/>
                  <a:pt x="87" y="9"/>
                  <a:pt x="87" y="9"/>
                </a:cubicBezTo>
                <a:cubicBezTo>
                  <a:pt x="95" y="9"/>
                  <a:pt x="95" y="9"/>
                  <a:pt x="95" y="9"/>
                </a:cubicBezTo>
                <a:cubicBezTo>
                  <a:pt x="95" y="30"/>
                  <a:pt x="95" y="30"/>
                  <a:pt x="95" y="30"/>
                </a:cubicBezTo>
                <a:lnTo>
                  <a:pt x="106" y="40"/>
                </a:lnTo>
                <a:close/>
              </a:path>
            </a:pathLst>
          </a:custGeom>
          <a:solidFill>
            <a:schemeClr val="accent2"/>
          </a:solidFill>
          <a:ln w="38100">
            <a:noFill/>
          </a:ln>
          <a:effectLst/>
        </p:spPr>
        <p:txBody>
          <a:bodyPr vert="horz" wrap="square" lIns="68579" tIns="34289" rIns="68579" bIns="34289" numCol="1" anchor="t" anchorCtr="0" compatLnSpc="1">
            <a:prstTxWarp prst="textNoShape">
              <a:avLst/>
            </a:prstTxWarp>
          </a:bodyPr>
          <a:lstStyle/>
          <a:p>
            <a:endParaRPr lang="zh-CN" altLang="en-US">
              <a:solidFill>
                <a:schemeClr val="tx1">
                  <a:lumMod val="75000"/>
                  <a:lumOff val="25000"/>
                </a:schemeClr>
              </a:solidFill>
            </a:endParaRPr>
          </a:p>
        </p:txBody>
      </p:sp>
      <p:sp>
        <p:nvSpPr>
          <p:cNvPr id="4" name="Freeform 476"/>
          <p:cNvSpPr>
            <a:spLocks noEditPoints="1"/>
          </p:cNvSpPr>
          <p:nvPr/>
        </p:nvSpPr>
        <p:spPr bwMode="auto">
          <a:xfrm>
            <a:off x="1641582" y="1275606"/>
            <a:ext cx="781006" cy="565910"/>
          </a:xfrm>
          <a:custGeom>
            <a:avLst/>
            <a:gdLst>
              <a:gd name="T0" fmla="*/ 125 w 125"/>
              <a:gd name="T1" fmla="*/ 71 h 73"/>
              <a:gd name="T2" fmla="*/ 124 w 125"/>
              <a:gd name="T3" fmla="*/ 73 h 73"/>
              <a:gd name="T4" fmla="*/ 2 w 125"/>
              <a:gd name="T5" fmla="*/ 73 h 73"/>
              <a:gd name="T6" fmla="*/ 0 w 125"/>
              <a:gd name="T7" fmla="*/ 71 h 73"/>
              <a:gd name="T8" fmla="*/ 0 w 125"/>
              <a:gd name="T9" fmla="*/ 68 h 73"/>
              <a:gd name="T10" fmla="*/ 2 w 125"/>
              <a:gd name="T11" fmla="*/ 66 h 73"/>
              <a:gd name="T12" fmla="*/ 124 w 125"/>
              <a:gd name="T13" fmla="*/ 66 h 73"/>
              <a:gd name="T14" fmla="*/ 125 w 125"/>
              <a:gd name="T15" fmla="*/ 68 h 73"/>
              <a:gd name="T16" fmla="*/ 125 w 125"/>
              <a:gd name="T17" fmla="*/ 71 h 73"/>
              <a:gd name="T18" fmla="*/ 118 w 125"/>
              <a:gd name="T19" fmla="*/ 5 h 73"/>
              <a:gd name="T20" fmla="*/ 118 w 125"/>
              <a:gd name="T21" fmla="*/ 58 h 73"/>
              <a:gd name="T22" fmla="*/ 113 w 125"/>
              <a:gd name="T23" fmla="*/ 63 h 73"/>
              <a:gd name="T24" fmla="*/ 12 w 125"/>
              <a:gd name="T25" fmla="*/ 63 h 73"/>
              <a:gd name="T26" fmla="*/ 7 w 125"/>
              <a:gd name="T27" fmla="*/ 58 h 73"/>
              <a:gd name="T28" fmla="*/ 7 w 125"/>
              <a:gd name="T29" fmla="*/ 5 h 73"/>
              <a:gd name="T30" fmla="*/ 12 w 125"/>
              <a:gd name="T31" fmla="*/ 0 h 73"/>
              <a:gd name="T32" fmla="*/ 113 w 125"/>
              <a:gd name="T33" fmla="*/ 0 h 73"/>
              <a:gd name="T34" fmla="*/ 118 w 125"/>
              <a:gd name="T35" fmla="*/ 5 h 73"/>
              <a:gd name="T36" fmla="*/ 113 w 125"/>
              <a:gd name="T37" fmla="*/ 6 h 73"/>
              <a:gd name="T38" fmla="*/ 12 w 125"/>
              <a:gd name="T39" fmla="*/ 6 h 73"/>
              <a:gd name="T40" fmla="*/ 12 w 125"/>
              <a:gd name="T41" fmla="*/ 59 h 73"/>
              <a:gd name="T42" fmla="*/ 113 w 125"/>
              <a:gd name="T43" fmla="*/ 59 h 73"/>
              <a:gd name="T44" fmla="*/ 113 w 125"/>
              <a:gd name="T45" fmla="*/ 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5" h="73">
                <a:moveTo>
                  <a:pt x="125" y="71"/>
                </a:moveTo>
                <a:cubicBezTo>
                  <a:pt x="125" y="72"/>
                  <a:pt x="124" y="73"/>
                  <a:pt x="124" y="73"/>
                </a:cubicBezTo>
                <a:cubicBezTo>
                  <a:pt x="2" y="73"/>
                  <a:pt x="2" y="73"/>
                  <a:pt x="2" y="73"/>
                </a:cubicBezTo>
                <a:cubicBezTo>
                  <a:pt x="1" y="73"/>
                  <a:pt x="0" y="72"/>
                  <a:pt x="0" y="71"/>
                </a:cubicBezTo>
                <a:cubicBezTo>
                  <a:pt x="0" y="68"/>
                  <a:pt x="0" y="68"/>
                  <a:pt x="0" y="68"/>
                </a:cubicBezTo>
                <a:cubicBezTo>
                  <a:pt x="0" y="67"/>
                  <a:pt x="1" y="66"/>
                  <a:pt x="2" y="66"/>
                </a:cubicBezTo>
                <a:cubicBezTo>
                  <a:pt x="124" y="66"/>
                  <a:pt x="124" y="66"/>
                  <a:pt x="124" y="66"/>
                </a:cubicBezTo>
                <a:cubicBezTo>
                  <a:pt x="124" y="66"/>
                  <a:pt x="125" y="67"/>
                  <a:pt x="125" y="68"/>
                </a:cubicBezTo>
                <a:lnTo>
                  <a:pt x="125" y="71"/>
                </a:lnTo>
                <a:close/>
                <a:moveTo>
                  <a:pt x="118" y="5"/>
                </a:moveTo>
                <a:cubicBezTo>
                  <a:pt x="118" y="58"/>
                  <a:pt x="118" y="58"/>
                  <a:pt x="118" y="58"/>
                </a:cubicBezTo>
                <a:cubicBezTo>
                  <a:pt x="118" y="61"/>
                  <a:pt x="116" y="63"/>
                  <a:pt x="113" y="63"/>
                </a:cubicBezTo>
                <a:cubicBezTo>
                  <a:pt x="12" y="63"/>
                  <a:pt x="12" y="63"/>
                  <a:pt x="12" y="63"/>
                </a:cubicBezTo>
                <a:cubicBezTo>
                  <a:pt x="9" y="63"/>
                  <a:pt x="7" y="61"/>
                  <a:pt x="7" y="58"/>
                </a:cubicBezTo>
                <a:cubicBezTo>
                  <a:pt x="7" y="5"/>
                  <a:pt x="7" y="5"/>
                  <a:pt x="7" y="5"/>
                </a:cubicBezTo>
                <a:cubicBezTo>
                  <a:pt x="7" y="2"/>
                  <a:pt x="9" y="0"/>
                  <a:pt x="12" y="0"/>
                </a:cubicBezTo>
                <a:cubicBezTo>
                  <a:pt x="113" y="0"/>
                  <a:pt x="113" y="0"/>
                  <a:pt x="113" y="0"/>
                </a:cubicBezTo>
                <a:cubicBezTo>
                  <a:pt x="116" y="0"/>
                  <a:pt x="118" y="2"/>
                  <a:pt x="118" y="5"/>
                </a:cubicBezTo>
                <a:close/>
                <a:moveTo>
                  <a:pt x="113" y="6"/>
                </a:moveTo>
                <a:cubicBezTo>
                  <a:pt x="12" y="6"/>
                  <a:pt x="12" y="6"/>
                  <a:pt x="12" y="6"/>
                </a:cubicBezTo>
                <a:cubicBezTo>
                  <a:pt x="12" y="59"/>
                  <a:pt x="12" y="59"/>
                  <a:pt x="12" y="59"/>
                </a:cubicBezTo>
                <a:cubicBezTo>
                  <a:pt x="113" y="59"/>
                  <a:pt x="113" y="59"/>
                  <a:pt x="113" y="59"/>
                </a:cubicBezTo>
                <a:lnTo>
                  <a:pt x="113" y="6"/>
                </a:lnTo>
                <a:close/>
              </a:path>
            </a:pathLst>
          </a:custGeom>
          <a:solidFill>
            <a:schemeClr val="accent2"/>
          </a:solidFill>
          <a:ln w="38100">
            <a:noFill/>
          </a:ln>
          <a:effectLst/>
        </p:spPr>
        <p:txBody>
          <a:bodyPr vert="horz" wrap="square" lIns="68579" tIns="34289" rIns="68579" bIns="34289" numCol="1" anchor="t" anchorCtr="0" compatLnSpc="1">
            <a:prstTxWarp prst="textNoShape">
              <a:avLst/>
            </a:prstTxWarp>
          </a:bodyPr>
          <a:lstStyle/>
          <a:p>
            <a:endParaRPr lang="zh-CN" altLang="en-US">
              <a:solidFill>
                <a:schemeClr val="tx1">
                  <a:lumMod val="75000"/>
                  <a:lumOff val="25000"/>
                </a:schemeClr>
              </a:solidFill>
            </a:endParaRPr>
          </a:p>
        </p:txBody>
      </p:sp>
      <p:sp>
        <p:nvSpPr>
          <p:cNvPr id="5" name="Oval 493"/>
          <p:cNvSpPr>
            <a:spLocks noChangeArrowheads="1"/>
          </p:cNvSpPr>
          <p:nvPr/>
        </p:nvSpPr>
        <p:spPr bwMode="auto">
          <a:xfrm>
            <a:off x="1641581" y="3061011"/>
            <a:ext cx="547803" cy="497012"/>
          </a:xfrm>
          <a:custGeom>
            <a:avLst/>
            <a:gdLst/>
            <a:ahLst/>
            <a:cxnLst/>
            <a:rect l="l" t="t" r="r" b="b"/>
            <a:pathLst>
              <a:path w="239713" h="217487">
                <a:moveTo>
                  <a:pt x="67420" y="131762"/>
                </a:moveTo>
                <a:lnTo>
                  <a:pt x="71346" y="131762"/>
                </a:lnTo>
                <a:lnTo>
                  <a:pt x="80061" y="131762"/>
                </a:lnTo>
                <a:lnTo>
                  <a:pt x="80262" y="131762"/>
                </a:lnTo>
                <a:lnTo>
                  <a:pt x="97384" y="131762"/>
                </a:lnTo>
                <a:lnTo>
                  <a:pt x="100603" y="131762"/>
                </a:lnTo>
                <a:lnTo>
                  <a:pt x="101129" y="131762"/>
                </a:lnTo>
                <a:lnTo>
                  <a:pt x="102183" y="131762"/>
                </a:lnTo>
                <a:lnTo>
                  <a:pt x="109088" y="131762"/>
                </a:lnTo>
                <a:lnTo>
                  <a:pt x="109557" y="131762"/>
                </a:lnTo>
                <a:lnTo>
                  <a:pt x="129513" y="131762"/>
                </a:lnTo>
                <a:lnTo>
                  <a:pt x="129572" y="131762"/>
                </a:lnTo>
                <a:lnTo>
                  <a:pt x="168548" y="131762"/>
                </a:lnTo>
                <a:lnTo>
                  <a:pt x="195469" y="137003"/>
                </a:lnTo>
                <a:lnTo>
                  <a:pt x="218177" y="151330"/>
                </a:lnTo>
                <a:lnTo>
                  <a:pt x="233861" y="172645"/>
                </a:lnTo>
                <a:lnTo>
                  <a:pt x="239713" y="198851"/>
                </a:lnTo>
                <a:lnTo>
                  <a:pt x="239713" y="201181"/>
                </a:lnTo>
                <a:lnTo>
                  <a:pt x="239713" y="201181"/>
                </a:lnTo>
                <a:lnTo>
                  <a:pt x="239713" y="217487"/>
                </a:lnTo>
                <a:lnTo>
                  <a:pt x="0" y="217487"/>
                </a:lnTo>
                <a:cubicBezTo>
                  <a:pt x="0" y="217487"/>
                  <a:pt x="0" y="217487"/>
                  <a:pt x="0" y="215158"/>
                </a:cubicBezTo>
                <a:lnTo>
                  <a:pt x="0" y="198851"/>
                </a:lnTo>
                <a:cubicBezTo>
                  <a:pt x="0" y="161580"/>
                  <a:pt x="29964" y="131762"/>
                  <a:pt x="67420" y="131762"/>
                </a:cubicBezTo>
                <a:close/>
                <a:moveTo>
                  <a:pt x="119063" y="0"/>
                </a:moveTo>
                <a:lnTo>
                  <a:pt x="142545" y="4741"/>
                </a:lnTo>
                <a:lnTo>
                  <a:pt x="161720" y="17669"/>
                </a:lnTo>
                <a:lnTo>
                  <a:pt x="174648" y="36844"/>
                </a:lnTo>
                <a:lnTo>
                  <a:pt x="179388" y="60325"/>
                </a:lnTo>
                <a:lnTo>
                  <a:pt x="174648" y="83807"/>
                </a:lnTo>
                <a:lnTo>
                  <a:pt x="161720" y="102981"/>
                </a:lnTo>
                <a:lnTo>
                  <a:pt x="142545" y="115910"/>
                </a:lnTo>
                <a:cubicBezTo>
                  <a:pt x="135327" y="118962"/>
                  <a:pt x="127393" y="120650"/>
                  <a:pt x="119063" y="120650"/>
                </a:cubicBezTo>
                <a:cubicBezTo>
                  <a:pt x="102405" y="120650"/>
                  <a:pt x="87323" y="113898"/>
                  <a:pt x="76407" y="102981"/>
                </a:cubicBezTo>
                <a:cubicBezTo>
                  <a:pt x="70949" y="97523"/>
                  <a:pt x="66531" y="91024"/>
                  <a:pt x="63479" y="83807"/>
                </a:cubicBezTo>
                <a:cubicBezTo>
                  <a:pt x="60426" y="76589"/>
                  <a:pt x="58738" y="68654"/>
                  <a:pt x="58738" y="60325"/>
                </a:cubicBezTo>
                <a:cubicBezTo>
                  <a:pt x="58738" y="43667"/>
                  <a:pt x="65490" y="28585"/>
                  <a:pt x="76407" y="17669"/>
                </a:cubicBezTo>
                <a:cubicBezTo>
                  <a:pt x="81865" y="12210"/>
                  <a:pt x="88365" y="7793"/>
                  <a:pt x="95582" y="4741"/>
                </a:cubicBezTo>
                <a:cubicBezTo>
                  <a:pt x="102799" y="1688"/>
                  <a:pt x="110734" y="0"/>
                  <a:pt x="119063" y="0"/>
                </a:cubicBezTo>
                <a:close/>
              </a:path>
            </a:pathLst>
          </a:custGeom>
          <a:solidFill>
            <a:schemeClr val="accent2"/>
          </a:solidFill>
          <a:ln w="38100">
            <a:noFill/>
          </a:ln>
          <a:effectLst/>
        </p:spPr>
        <p:txBody>
          <a:bodyPr vert="horz" wrap="square" lIns="68579" tIns="34289" rIns="68579" bIns="34289" numCol="1" anchor="t" anchorCtr="0" compatLnSpc="1">
            <a:prstTxWarp prst="textNoShape">
              <a:avLst/>
            </a:prstTxWarp>
          </a:bodyPr>
          <a:lstStyle/>
          <a:p>
            <a:endParaRPr lang="zh-CN" altLang="en-US">
              <a:solidFill>
                <a:schemeClr val="tx1">
                  <a:lumMod val="75000"/>
                  <a:lumOff val="25000"/>
                </a:schemeClr>
              </a:solidFill>
            </a:endParaRPr>
          </a:p>
        </p:txBody>
      </p:sp>
      <p:sp>
        <p:nvSpPr>
          <p:cNvPr id="6" name="Freeform 497"/>
          <p:cNvSpPr>
            <a:spLocks noEditPoints="1"/>
          </p:cNvSpPr>
          <p:nvPr/>
        </p:nvSpPr>
        <p:spPr bwMode="auto">
          <a:xfrm>
            <a:off x="4958095" y="1275606"/>
            <a:ext cx="422877" cy="583375"/>
          </a:xfrm>
          <a:custGeom>
            <a:avLst/>
            <a:gdLst>
              <a:gd name="T0" fmla="*/ 125 w 128"/>
              <a:gd name="T1" fmla="*/ 83 h 177"/>
              <a:gd name="T2" fmla="*/ 64 w 128"/>
              <a:gd name="T3" fmla="*/ 177 h 177"/>
              <a:gd name="T4" fmla="*/ 0 w 128"/>
              <a:gd name="T5" fmla="*/ 71 h 177"/>
              <a:gd name="T6" fmla="*/ 0 w 128"/>
              <a:gd name="T7" fmla="*/ 70 h 177"/>
              <a:gd name="T8" fmla="*/ 0 w 128"/>
              <a:gd name="T9" fmla="*/ 64 h 177"/>
              <a:gd name="T10" fmla="*/ 64 w 128"/>
              <a:gd name="T11" fmla="*/ 0 h 177"/>
              <a:gd name="T12" fmla="*/ 128 w 128"/>
              <a:gd name="T13" fmla="*/ 64 h 177"/>
              <a:gd name="T14" fmla="*/ 127 w 128"/>
              <a:gd name="T15" fmla="*/ 68 h 177"/>
              <a:gd name="T16" fmla="*/ 125 w 128"/>
              <a:gd name="T17" fmla="*/ 83 h 177"/>
              <a:gd name="T18" fmla="*/ 64 w 128"/>
              <a:gd name="T19" fmla="*/ 20 h 177"/>
              <a:gd name="T20" fmla="*/ 22 w 128"/>
              <a:gd name="T21" fmla="*/ 62 h 177"/>
              <a:gd name="T22" fmla="*/ 64 w 128"/>
              <a:gd name="T23" fmla="*/ 104 h 177"/>
              <a:gd name="T24" fmla="*/ 106 w 128"/>
              <a:gd name="T25" fmla="*/ 62 h 177"/>
              <a:gd name="T26" fmla="*/ 64 w 128"/>
              <a:gd name="T27" fmla="*/ 20 h 177"/>
              <a:gd name="T28" fmla="*/ 64 w 128"/>
              <a:gd name="T29" fmla="*/ 40 h 177"/>
              <a:gd name="T30" fmla="*/ 44 w 128"/>
              <a:gd name="T31" fmla="*/ 60 h 177"/>
              <a:gd name="T32" fmla="*/ 64 w 128"/>
              <a:gd name="T33" fmla="*/ 80 h 177"/>
              <a:gd name="T34" fmla="*/ 84 w 128"/>
              <a:gd name="T35" fmla="*/ 60 h 177"/>
              <a:gd name="T36" fmla="*/ 64 w 128"/>
              <a:gd name="T37" fmla="*/ 4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177">
                <a:moveTo>
                  <a:pt x="125" y="83"/>
                </a:moveTo>
                <a:cubicBezTo>
                  <a:pt x="120" y="104"/>
                  <a:pt x="105" y="138"/>
                  <a:pt x="64" y="177"/>
                </a:cubicBezTo>
                <a:cubicBezTo>
                  <a:pt x="64" y="177"/>
                  <a:pt x="5" y="122"/>
                  <a:pt x="0" y="71"/>
                </a:cubicBezTo>
                <a:cubicBezTo>
                  <a:pt x="0" y="71"/>
                  <a:pt x="0" y="70"/>
                  <a:pt x="0" y="70"/>
                </a:cubicBezTo>
                <a:cubicBezTo>
                  <a:pt x="0" y="68"/>
                  <a:pt x="0" y="66"/>
                  <a:pt x="0" y="64"/>
                </a:cubicBezTo>
                <a:cubicBezTo>
                  <a:pt x="0" y="29"/>
                  <a:pt x="28" y="0"/>
                  <a:pt x="64" y="0"/>
                </a:cubicBezTo>
                <a:cubicBezTo>
                  <a:pt x="99" y="0"/>
                  <a:pt x="128" y="29"/>
                  <a:pt x="128" y="64"/>
                </a:cubicBezTo>
                <a:cubicBezTo>
                  <a:pt x="128" y="64"/>
                  <a:pt x="128" y="65"/>
                  <a:pt x="127" y="68"/>
                </a:cubicBezTo>
                <a:cubicBezTo>
                  <a:pt x="127" y="73"/>
                  <a:pt x="126" y="78"/>
                  <a:pt x="125" y="83"/>
                </a:cubicBezTo>
                <a:close/>
                <a:moveTo>
                  <a:pt x="64" y="20"/>
                </a:moveTo>
                <a:cubicBezTo>
                  <a:pt x="40" y="20"/>
                  <a:pt x="22" y="39"/>
                  <a:pt x="22" y="62"/>
                </a:cubicBezTo>
                <a:cubicBezTo>
                  <a:pt x="22" y="85"/>
                  <a:pt x="40" y="104"/>
                  <a:pt x="64" y="104"/>
                </a:cubicBezTo>
                <a:cubicBezTo>
                  <a:pt x="87" y="104"/>
                  <a:pt x="106" y="85"/>
                  <a:pt x="106" y="62"/>
                </a:cubicBezTo>
                <a:cubicBezTo>
                  <a:pt x="106" y="39"/>
                  <a:pt x="87" y="20"/>
                  <a:pt x="64" y="20"/>
                </a:cubicBezTo>
                <a:close/>
                <a:moveTo>
                  <a:pt x="64" y="40"/>
                </a:moveTo>
                <a:cubicBezTo>
                  <a:pt x="53" y="40"/>
                  <a:pt x="44" y="49"/>
                  <a:pt x="44" y="60"/>
                </a:cubicBezTo>
                <a:cubicBezTo>
                  <a:pt x="44" y="71"/>
                  <a:pt x="53" y="80"/>
                  <a:pt x="64" y="80"/>
                </a:cubicBezTo>
                <a:cubicBezTo>
                  <a:pt x="75" y="80"/>
                  <a:pt x="84" y="71"/>
                  <a:pt x="84" y="60"/>
                </a:cubicBezTo>
                <a:cubicBezTo>
                  <a:pt x="84" y="49"/>
                  <a:pt x="75" y="40"/>
                  <a:pt x="64" y="40"/>
                </a:cubicBezTo>
                <a:close/>
              </a:path>
            </a:pathLst>
          </a:custGeom>
          <a:solidFill>
            <a:schemeClr val="accent2"/>
          </a:solidFill>
          <a:ln w="38100">
            <a:noFill/>
          </a:ln>
          <a:effectLst/>
        </p:spPr>
        <p:txBody>
          <a:bodyPr vert="horz" wrap="square" lIns="68579" tIns="34289" rIns="68579" bIns="34289" numCol="1" anchor="t" anchorCtr="0" compatLnSpc="1">
            <a:prstTxWarp prst="textNoShape">
              <a:avLst/>
            </a:prstTxWarp>
          </a:bodyPr>
          <a:lstStyle/>
          <a:p>
            <a:endParaRPr lang="zh-CN" altLang="en-US">
              <a:solidFill>
                <a:schemeClr val="tx1">
                  <a:lumMod val="75000"/>
                  <a:lumOff val="25000"/>
                </a:schemeClr>
              </a:solidFill>
            </a:endParaRPr>
          </a:p>
        </p:txBody>
      </p:sp>
      <p:cxnSp>
        <p:nvCxnSpPr>
          <p:cNvPr id="7" name="直接连接符 6"/>
          <p:cNvCxnSpPr/>
          <p:nvPr/>
        </p:nvCxnSpPr>
        <p:spPr>
          <a:xfrm>
            <a:off x="1641581" y="1910689"/>
            <a:ext cx="2782193"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958093" y="1910689"/>
            <a:ext cx="276003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641581" y="3677268"/>
            <a:ext cx="2782193"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958093" y="3677268"/>
            <a:ext cx="276003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1" name="TextBox 498"/>
          <p:cNvSpPr txBox="1"/>
          <p:nvPr/>
        </p:nvSpPr>
        <p:spPr>
          <a:xfrm>
            <a:off x="3141389" y="1466800"/>
            <a:ext cx="1369604" cy="315469"/>
          </a:xfrm>
          <a:prstGeom prst="rect">
            <a:avLst/>
          </a:prstGeom>
          <a:noFill/>
        </p:spPr>
        <p:txBody>
          <a:bodyPr wrap="none" lIns="68579" tIns="34289" rIns="68579" bIns="34289" rtlCol="0" anchor="ctr">
            <a:spAutoFit/>
          </a:bodyPr>
          <a:lstStyle/>
          <a:p>
            <a:pPr lvl="0" algn="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12" name="TextBox 499"/>
          <p:cNvSpPr txBox="1"/>
          <p:nvPr/>
        </p:nvSpPr>
        <p:spPr>
          <a:xfrm>
            <a:off x="6435997" y="1466800"/>
            <a:ext cx="1369604" cy="315469"/>
          </a:xfrm>
          <a:prstGeom prst="rect">
            <a:avLst/>
          </a:prstGeom>
          <a:noFill/>
        </p:spPr>
        <p:txBody>
          <a:bodyPr wrap="none" lIns="68579" tIns="34289" rIns="68579" bIns="34289" rtlCol="0" anchor="ctr">
            <a:spAutoFit/>
          </a:bodyPr>
          <a:lstStyle/>
          <a:p>
            <a:pPr lvl="0" algn="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13" name="TextBox 500"/>
          <p:cNvSpPr txBox="1"/>
          <p:nvPr/>
        </p:nvSpPr>
        <p:spPr>
          <a:xfrm>
            <a:off x="3141389" y="3210537"/>
            <a:ext cx="1369604" cy="315469"/>
          </a:xfrm>
          <a:prstGeom prst="rect">
            <a:avLst/>
          </a:prstGeom>
          <a:noFill/>
        </p:spPr>
        <p:txBody>
          <a:bodyPr wrap="none" lIns="68579" tIns="34289" rIns="68579" bIns="34289" rtlCol="0" anchor="ctr">
            <a:spAutoFit/>
          </a:bodyPr>
          <a:lstStyle/>
          <a:p>
            <a:pPr lvl="0" algn="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14" name="TextBox 501"/>
          <p:cNvSpPr txBox="1"/>
          <p:nvPr/>
        </p:nvSpPr>
        <p:spPr>
          <a:xfrm>
            <a:off x="6435997" y="3210537"/>
            <a:ext cx="1369604" cy="315469"/>
          </a:xfrm>
          <a:prstGeom prst="rect">
            <a:avLst/>
          </a:prstGeom>
          <a:noFill/>
        </p:spPr>
        <p:txBody>
          <a:bodyPr wrap="none" lIns="68579" tIns="34289" rIns="68579" bIns="34289" rtlCol="0" anchor="ctr">
            <a:spAutoFit/>
          </a:bodyPr>
          <a:lstStyle/>
          <a:p>
            <a:pPr lvl="0" algn="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15" name="TextBox 503"/>
          <p:cNvSpPr txBox="1"/>
          <p:nvPr/>
        </p:nvSpPr>
        <p:spPr>
          <a:xfrm>
            <a:off x="1547664" y="1978226"/>
            <a:ext cx="3046199" cy="623246"/>
          </a:xfrm>
          <a:prstGeom prst="rect">
            <a:avLst/>
          </a:prstGeom>
          <a:noFill/>
        </p:spPr>
        <p:txBody>
          <a:bodyPr wrap="square" lIns="68579" tIns="34289" rIns="68579" bIns="34289" rtlCol="0">
            <a:spAutoFit/>
          </a:bodyPr>
          <a:lstStyle/>
          <a:p>
            <a:r>
              <a:rPr lang="zh-CN" altLang="en-US" sz="1200" dirty="0"/>
              <a:t>您的内容打在这里，或者通过复制您的文本后，在此框中选择粘贴，并选择只保留文字</a:t>
            </a:r>
            <a:r>
              <a:rPr lang="zh-CN" altLang="en-US" sz="1200" dirty="0">
                <a:sym typeface="微软雅黑" pitchFamily="34" charset="-122"/>
              </a:rPr>
              <a:t>，在此录入上述图表的描述说明。</a:t>
            </a:r>
            <a:endParaRPr lang="zh-CN" altLang="en-US" sz="1200" dirty="0"/>
          </a:p>
        </p:txBody>
      </p:sp>
      <p:sp>
        <p:nvSpPr>
          <p:cNvPr id="16" name="TextBox 504"/>
          <p:cNvSpPr txBox="1"/>
          <p:nvPr/>
        </p:nvSpPr>
        <p:spPr>
          <a:xfrm>
            <a:off x="4881895" y="1978226"/>
            <a:ext cx="3046199" cy="789445"/>
          </a:xfrm>
          <a:prstGeom prst="rect">
            <a:avLst/>
          </a:prstGeom>
          <a:noFill/>
        </p:spPr>
        <p:txBody>
          <a:bodyPr wrap="square" lIns="68579" tIns="34289" rIns="68579" bIns="34289"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sz="1200" dirty="0"/>
              <a:t>您的内容打在这里，或者通过复制您的文本后，在此框中选择粘贴，并选择只保留文字</a:t>
            </a:r>
            <a:r>
              <a:rPr lang="zh-CN" altLang="en-US" sz="1200" dirty="0">
                <a:sym typeface="微软雅黑" pitchFamily="34" charset="-122"/>
              </a:rPr>
              <a:t>，在此录入上述图表的描述说明。</a:t>
            </a:r>
            <a:endParaRPr lang="zh-CN" altLang="en-US" sz="1200" dirty="0"/>
          </a:p>
        </p:txBody>
      </p:sp>
      <p:sp>
        <p:nvSpPr>
          <p:cNvPr id="17" name="TextBox 505"/>
          <p:cNvSpPr txBox="1"/>
          <p:nvPr/>
        </p:nvSpPr>
        <p:spPr>
          <a:xfrm>
            <a:off x="1547664" y="3752624"/>
            <a:ext cx="3046199" cy="789445"/>
          </a:xfrm>
          <a:prstGeom prst="rect">
            <a:avLst/>
          </a:prstGeom>
          <a:noFill/>
        </p:spPr>
        <p:txBody>
          <a:bodyPr wrap="square" lIns="68579" tIns="34289" rIns="68579" bIns="34289"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sz="1200" dirty="0"/>
              <a:t>您的内容打在这里，或者通过复制您的文本后，在此框中选择粘贴，并选择只保留文字</a:t>
            </a:r>
            <a:r>
              <a:rPr lang="zh-CN" altLang="en-US" sz="1200" dirty="0">
                <a:sym typeface="微软雅黑" pitchFamily="34" charset="-122"/>
              </a:rPr>
              <a:t>，在此录入上述图表的描述说明。</a:t>
            </a:r>
            <a:endParaRPr lang="zh-CN" altLang="en-US" sz="1200" dirty="0"/>
          </a:p>
        </p:txBody>
      </p:sp>
      <p:sp>
        <p:nvSpPr>
          <p:cNvPr id="18" name="TextBox 506"/>
          <p:cNvSpPr txBox="1"/>
          <p:nvPr/>
        </p:nvSpPr>
        <p:spPr>
          <a:xfrm>
            <a:off x="4881895" y="3752624"/>
            <a:ext cx="3046199" cy="789445"/>
          </a:xfrm>
          <a:prstGeom prst="rect">
            <a:avLst/>
          </a:prstGeom>
          <a:noFill/>
        </p:spPr>
        <p:txBody>
          <a:bodyPr wrap="square" lIns="68579" tIns="34289" rIns="68579" bIns="34289"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sz="1200" dirty="0"/>
              <a:t>您的内容打在这里，或者通过复制您的文本后，在此框中选择粘贴，并选择只保留文字</a:t>
            </a:r>
            <a:r>
              <a:rPr lang="zh-CN" altLang="en-US" sz="1200" dirty="0">
                <a:sym typeface="微软雅黑" pitchFamily="34" charset="-122"/>
              </a:rPr>
              <a:t>，在此录入上述图表的描述说明。</a:t>
            </a:r>
            <a:endParaRPr lang="zh-CN" altLang="en-US" sz="1200" dirty="0"/>
          </a:p>
        </p:txBody>
      </p:sp>
      <p:sp>
        <p:nvSpPr>
          <p:cNvPr id="19" name="TextBox 18"/>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Tree>
    <p:extLst>
      <p:ext uri="{BB962C8B-B14F-4D97-AF65-F5344CB8AC3E}">
        <p14:creationId xmlns:p14="http://schemas.microsoft.com/office/powerpoint/2010/main" val="292310062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1+#ppt_w/2"/>
                                          </p:val>
                                        </p:tav>
                                        <p:tav tm="100000">
                                          <p:val>
                                            <p:strVal val="#ppt_x"/>
                                          </p:val>
                                        </p:tav>
                                      </p:tavLst>
                                    </p:anim>
                                    <p:anim calcmode="lin" valueType="num">
                                      <p:cBhvr additive="base">
                                        <p:cTn id="12" dur="7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5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750" fill="hold"/>
                                        <p:tgtEl>
                                          <p:spTgt spid="5"/>
                                        </p:tgtEl>
                                        <p:attrNameLst>
                                          <p:attrName>ppt_x</p:attrName>
                                        </p:attrNameLst>
                                      </p:cBhvr>
                                      <p:tavLst>
                                        <p:tav tm="0">
                                          <p:val>
                                            <p:strVal val="1+#ppt_w/2"/>
                                          </p:val>
                                        </p:tav>
                                        <p:tav tm="100000">
                                          <p:val>
                                            <p:strVal val="#ppt_x"/>
                                          </p:val>
                                        </p:tav>
                                      </p:tavLst>
                                    </p:anim>
                                    <p:anim calcmode="lin" valueType="num">
                                      <p:cBhvr additive="base">
                                        <p:cTn id="20" dur="750" fill="hold"/>
                                        <p:tgtEl>
                                          <p:spTgt spid="5"/>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25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1+#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childTnLst>
                          </p:cTn>
                        </p:par>
                        <p:par>
                          <p:cTn id="25" fill="hold">
                            <p:stCondLst>
                              <p:cond delay="1250"/>
                            </p:stCondLst>
                            <p:childTnLst>
                              <p:par>
                                <p:cTn id="26" presetID="22" presetClass="entr" presetSubtype="8"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par>
                                <p:cTn id="29" presetID="22" presetClass="entr" presetSubtype="8"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par>
                                <p:cTn id="32" presetID="22" presetClass="entr" presetSubtype="8"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par>
                                <p:cTn id="35" presetID="22" presetClass="entr" presetSubtype="8"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par>
                          <p:cTn id="38" fill="hold">
                            <p:stCondLst>
                              <p:cond delay="1750"/>
                            </p:stCondLst>
                            <p:childTnLst>
                              <p:par>
                                <p:cTn id="39" presetID="12" presetClass="entr" presetSubtype="4" fill="hold" grpId="0" nodeType="afterEffect">
                                  <p:stCondLst>
                                    <p:cond delay="0"/>
                                  </p:stCondLst>
                                  <p:iterate type="lt">
                                    <p:tmPct val="50000"/>
                                  </p:iterate>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300"/>
                                        <p:tgtEl>
                                          <p:spTgt spid="11"/>
                                        </p:tgtEl>
                                        <p:attrNameLst>
                                          <p:attrName>ppt_y</p:attrName>
                                        </p:attrNameLst>
                                      </p:cBhvr>
                                      <p:tavLst>
                                        <p:tav tm="0">
                                          <p:val>
                                            <p:strVal val="#ppt_y+#ppt_h*1.125000"/>
                                          </p:val>
                                        </p:tav>
                                        <p:tav tm="100000">
                                          <p:val>
                                            <p:strVal val="#ppt_y"/>
                                          </p:val>
                                        </p:tav>
                                      </p:tavLst>
                                    </p:anim>
                                    <p:animEffect transition="in" filter="wipe(up)">
                                      <p:cBhvr>
                                        <p:cTn id="42" dur="300"/>
                                        <p:tgtEl>
                                          <p:spTgt spid="11"/>
                                        </p:tgtEl>
                                      </p:cBhvr>
                                    </p:animEffect>
                                  </p:childTnLst>
                                </p:cTn>
                              </p:par>
                              <p:par>
                                <p:cTn id="43" presetID="12" presetClass="entr" presetSubtype="4" fill="hold" grpId="0" nodeType="withEffect">
                                  <p:stCondLst>
                                    <p:cond delay="0"/>
                                  </p:stCondLst>
                                  <p:iterate type="lt">
                                    <p:tmPct val="50000"/>
                                  </p:iterate>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300"/>
                                        <p:tgtEl>
                                          <p:spTgt spid="12"/>
                                        </p:tgtEl>
                                        <p:attrNameLst>
                                          <p:attrName>ppt_y</p:attrName>
                                        </p:attrNameLst>
                                      </p:cBhvr>
                                      <p:tavLst>
                                        <p:tav tm="0">
                                          <p:val>
                                            <p:strVal val="#ppt_y+#ppt_h*1.125000"/>
                                          </p:val>
                                        </p:tav>
                                        <p:tav tm="100000">
                                          <p:val>
                                            <p:strVal val="#ppt_y"/>
                                          </p:val>
                                        </p:tav>
                                      </p:tavLst>
                                    </p:anim>
                                    <p:animEffect transition="in" filter="wipe(up)">
                                      <p:cBhvr>
                                        <p:cTn id="46" dur="300"/>
                                        <p:tgtEl>
                                          <p:spTgt spid="12"/>
                                        </p:tgtEl>
                                      </p:cBhvr>
                                    </p:animEffect>
                                  </p:childTnLst>
                                </p:cTn>
                              </p:par>
                              <p:par>
                                <p:cTn id="47" presetID="12" presetClass="entr" presetSubtype="4" fill="hold" grpId="0" nodeType="withEffect">
                                  <p:stCondLst>
                                    <p:cond delay="0"/>
                                  </p:stCondLst>
                                  <p:iterate type="lt">
                                    <p:tmPct val="50000"/>
                                  </p:iterate>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300"/>
                                        <p:tgtEl>
                                          <p:spTgt spid="13"/>
                                        </p:tgtEl>
                                        <p:attrNameLst>
                                          <p:attrName>ppt_y</p:attrName>
                                        </p:attrNameLst>
                                      </p:cBhvr>
                                      <p:tavLst>
                                        <p:tav tm="0">
                                          <p:val>
                                            <p:strVal val="#ppt_y+#ppt_h*1.125000"/>
                                          </p:val>
                                        </p:tav>
                                        <p:tav tm="100000">
                                          <p:val>
                                            <p:strVal val="#ppt_y"/>
                                          </p:val>
                                        </p:tav>
                                      </p:tavLst>
                                    </p:anim>
                                    <p:animEffect transition="in" filter="wipe(up)">
                                      <p:cBhvr>
                                        <p:cTn id="50" dur="300"/>
                                        <p:tgtEl>
                                          <p:spTgt spid="13"/>
                                        </p:tgtEl>
                                      </p:cBhvr>
                                    </p:animEffect>
                                  </p:childTnLst>
                                </p:cTn>
                              </p:par>
                              <p:par>
                                <p:cTn id="51" presetID="12" presetClass="entr" presetSubtype="4" fill="hold" grpId="0" nodeType="withEffect">
                                  <p:stCondLst>
                                    <p:cond delay="0"/>
                                  </p:stCondLst>
                                  <p:iterate type="lt">
                                    <p:tmPct val="50000"/>
                                  </p:iterate>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300"/>
                                        <p:tgtEl>
                                          <p:spTgt spid="14"/>
                                        </p:tgtEl>
                                        <p:attrNameLst>
                                          <p:attrName>ppt_y</p:attrName>
                                        </p:attrNameLst>
                                      </p:cBhvr>
                                      <p:tavLst>
                                        <p:tav tm="0">
                                          <p:val>
                                            <p:strVal val="#ppt_y+#ppt_h*1.125000"/>
                                          </p:val>
                                        </p:tav>
                                        <p:tav tm="100000">
                                          <p:val>
                                            <p:strVal val="#ppt_y"/>
                                          </p:val>
                                        </p:tav>
                                      </p:tavLst>
                                    </p:anim>
                                    <p:animEffect transition="in" filter="wipe(up)">
                                      <p:cBhvr>
                                        <p:cTn id="54" dur="300"/>
                                        <p:tgtEl>
                                          <p:spTgt spid="14"/>
                                        </p:tgtEl>
                                      </p:cBhvr>
                                    </p:animEffect>
                                  </p:childTnLst>
                                </p:cTn>
                              </p:par>
                              <p:par>
                                <p:cTn id="55" presetID="10" presetClass="entr" presetSubtype="0" fill="hold" grpId="0" nodeType="withEffect">
                                  <p:stCondLst>
                                    <p:cond delay="1000"/>
                                  </p:stCondLst>
                                  <p:iterate type="lt">
                                    <p:tmPct val="10000"/>
                                  </p:iterate>
                                  <p:childTnLst>
                                    <p:set>
                                      <p:cBhvr>
                                        <p:cTn id="56" dur="1" fill="hold">
                                          <p:stCondLst>
                                            <p:cond delay="0"/>
                                          </p:stCondLst>
                                        </p:cTn>
                                        <p:tgtEl>
                                          <p:spTgt spid="15"/>
                                        </p:tgtEl>
                                        <p:attrNameLst>
                                          <p:attrName>style.visibility</p:attrName>
                                        </p:attrNameLst>
                                      </p:cBhvr>
                                      <p:to>
                                        <p:strVal val="visible"/>
                                      </p:to>
                                    </p:set>
                                    <p:animEffect transition="in" filter="fade">
                                      <p:cBhvr>
                                        <p:cTn id="57" dur="100"/>
                                        <p:tgtEl>
                                          <p:spTgt spid="15"/>
                                        </p:tgtEl>
                                      </p:cBhvr>
                                    </p:animEffect>
                                  </p:childTnLst>
                                </p:cTn>
                              </p:par>
                              <p:par>
                                <p:cTn id="58" presetID="10" presetClass="entr" presetSubtype="0" fill="hold" grpId="0" nodeType="withEffect">
                                  <p:stCondLst>
                                    <p:cond delay="1000"/>
                                  </p:stCondLst>
                                  <p:iterate type="lt">
                                    <p:tmPct val="10000"/>
                                  </p:iterate>
                                  <p:childTnLst>
                                    <p:set>
                                      <p:cBhvr>
                                        <p:cTn id="59" dur="1" fill="hold">
                                          <p:stCondLst>
                                            <p:cond delay="0"/>
                                          </p:stCondLst>
                                        </p:cTn>
                                        <p:tgtEl>
                                          <p:spTgt spid="16"/>
                                        </p:tgtEl>
                                        <p:attrNameLst>
                                          <p:attrName>style.visibility</p:attrName>
                                        </p:attrNameLst>
                                      </p:cBhvr>
                                      <p:to>
                                        <p:strVal val="visible"/>
                                      </p:to>
                                    </p:set>
                                    <p:animEffect transition="in" filter="fade">
                                      <p:cBhvr>
                                        <p:cTn id="60" dur="100"/>
                                        <p:tgtEl>
                                          <p:spTgt spid="16"/>
                                        </p:tgtEl>
                                      </p:cBhvr>
                                    </p:animEffect>
                                  </p:childTnLst>
                                </p:cTn>
                              </p:par>
                              <p:par>
                                <p:cTn id="61" presetID="10" presetClass="entr" presetSubtype="0" fill="hold" grpId="0" nodeType="withEffect">
                                  <p:stCondLst>
                                    <p:cond delay="1000"/>
                                  </p:stCondLst>
                                  <p:iterate type="lt">
                                    <p:tmPct val="10000"/>
                                  </p:iterate>
                                  <p:childTnLst>
                                    <p:set>
                                      <p:cBhvr>
                                        <p:cTn id="62" dur="1" fill="hold">
                                          <p:stCondLst>
                                            <p:cond delay="0"/>
                                          </p:stCondLst>
                                        </p:cTn>
                                        <p:tgtEl>
                                          <p:spTgt spid="17"/>
                                        </p:tgtEl>
                                        <p:attrNameLst>
                                          <p:attrName>style.visibility</p:attrName>
                                        </p:attrNameLst>
                                      </p:cBhvr>
                                      <p:to>
                                        <p:strVal val="visible"/>
                                      </p:to>
                                    </p:set>
                                    <p:animEffect transition="in" filter="fade">
                                      <p:cBhvr>
                                        <p:cTn id="63" dur="100"/>
                                        <p:tgtEl>
                                          <p:spTgt spid="17"/>
                                        </p:tgtEl>
                                      </p:cBhvr>
                                    </p:animEffect>
                                  </p:childTnLst>
                                </p:cTn>
                              </p:par>
                              <p:par>
                                <p:cTn id="64" presetID="10" presetClass="entr" presetSubtype="0" fill="hold" grpId="0" nodeType="withEffect">
                                  <p:stCondLst>
                                    <p:cond delay="1000"/>
                                  </p:stCondLst>
                                  <p:iterate type="lt">
                                    <p:tmPct val="10000"/>
                                  </p:iterate>
                                  <p:childTnLst>
                                    <p:set>
                                      <p:cBhvr>
                                        <p:cTn id="65" dur="1" fill="hold">
                                          <p:stCondLst>
                                            <p:cond delay="0"/>
                                          </p:stCondLst>
                                        </p:cTn>
                                        <p:tgtEl>
                                          <p:spTgt spid="18"/>
                                        </p:tgtEl>
                                        <p:attrNameLst>
                                          <p:attrName>style.visibility</p:attrName>
                                        </p:attrNameLst>
                                      </p:cBhvr>
                                      <p:to>
                                        <p:strVal val="visible"/>
                                      </p:to>
                                    </p:set>
                                    <p:animEffect transition="in" filter="fade">
                                      <p:cBhvr>
                                        <p:cTn id="66" dur="1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11" grpId="0"/>
      <p:bldP spid="12" grpId="0"/>
      <p:bldP spid="13" grpId="0"/>
      <p:bldP spid="14" grpId="0"/>
      <p:bldP spid="15" grpId="0"/>
      <p:bldP spid="16" grpId="0"/>
      <p:bldP spid="17" grpId="0"/>
      <p:bldP spid="18" grpId="0"/>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 y="321"/>
            <a:ext cx="9142857" cy="5142857"/>
          </a:xfrm>
          <a:prstGeom prst="rect">
            <a:avLst/>
          </a:prstGeom>
        </p:spPr>
      </p:pic>
      <p:sp>
        <p:nvSpPr>
          <p:cNvPr id="3" name="矩形 13"/>
          <p:cNvSpPr/>
          <p:nvPr/>
        </p:nvSpPr>
        <p:spPr>
          <a:xfrm>
            <a:off x="2627784" y="-1"/>
            <a:ext cx="6300192" cy="5143821"/>
          </a:xfrm>
          <a:custGeom>
            <a:avLst/>
            <a:gdLst>
              <a:gd name="connsiteX0" fmla="*/ 0 w 7315200"/>
              <a:gd name="connsiteY0" fmla="*/ 0 h 6880926"/>
              <a:gd name="connsiteX1" fmla="*/ 7315200 w 7315200"/>
              <a:gd name="connsiteY1" fmla="*/ 0 h 6880926"/>
              <a:gd name="connsiteX2" fmla="*/ 7315200 w 7315200"/>
              <a:gd name="connsiteY2" fmla="*/ 6880926 h 6880926"/>
              <a:gd name="connsiteX3" fmla="*/ 0 w 7315200"/>
              <a:gd name="connsiteY3" fmla="*/ 6880926 h 6880926"/>
              <a:gd name="connsiteX4" fmla="*/ 0 w 7315200"/>
              <a:gd name="connsiteY4" fmla="*/ 0 h 6880926"/>
              <a:gd name="connsiteX0" fmla="*/ 1654629 w 8969829"/>
              <a:gd name="connsiteY0" fmla="*/ 0 h 6880926"/>
              <a:gd name="connsiteX1" fmla="*/ 8969829 w 8969829"/>
              <a:gd name="connsiteY1" fmla="*/ 0 h 6880926"/>
              <a:gd name="connsiteX2" fmla="*/ 8969829 w 8969829"/>
              <a:gd name="connsiteY2" fmla="*/ 6880926 h 6880926"/>
              <a:gd name="connsiteX3" fmla="*/ 0 w 8969829"/>
              <a:gd name="connsiteY3" fmla="*/ 6866412 h 6880926"/>
              <a:gd name="connsiteX4" fmla="*/ 1654629 w 8969829"/>
              <a:gd name="connsiteY4" fmla="*/ 0 h 6880926"/>
              <a:gd name="connsiteX0" fmla="*/ 2481944 w 8969829"/>
              <a:gd name="connsiteY0" fmla="*/ 0 h 6895441"/>
              <a:gd name="connsiteX1" fmla="*/ 8969829 w 8969829"/>
              <a:gd name="connsiteY1" fmla="*/ 14515 h 6895441"/>
              <a:gd name="connsiteX2" fmla="*/ 8969829 w 8969829"/>
              <a:gd name="connsiteY2" fmla="*/ 6895441 h 6895441"/>
              <a:gd name="connsiteX3" fmla="*/ 0 w 8969829"/>
              <a:gd name="connsiteY3" fmla="*/ 6880927 h 6895441"/>
              <a:gd name="connsiteX4" fmla="*/ 2481944 w 8969829"/>
              <a:gd name="connsiteY4" fmla="*/ 0 h 6895441"/>
              <a:gd name="connsiteX0" fmla="*/ 3570515 w 8969829"/>
              <a:gd name="connsiteY0" fmla="*/ 14513 h 6880926"/>
              <a:gd name="connsiteX1" fmla="*/ 8969829 w 8969829"/>
              <a:gd name="connsiteY1" fmla="*/ 0 h 6880926"/>
              <a:gd name="connsiteX2" fmla="*/ 8969829 w 8969829"/>
              <a:gd name="connsiteY2" fmla="*/ 6880926 h 6880926"/>
              <a:gd name="connsiteX3" fmla="*/ 0 w 8969829"/>
              <a:gd name="connsiteY3" fmla="*/ 6866412 h 6880926"/>
              <a:gd name="connsiteX4" fmla="*/ 3570515 w 8969829"/>
              <a:gd name="connsiteY4" fmla="*/ 14513 h 6880926"/>
              <a:gd name="connsiteX0" fmla="*/ 2873829 w 8273143"/>
              <a:gd name="connsiteY0" fmla="*/ 14513 h 6880926"/>
              <a:gd name="connsiteX1" fmla="*/ 8273143 w 8273143"/>
              <a:gd name="connsiteY1" fmla="*/ 0 h 6880926"/>
              <a:gd name="connsiteX2" fmla="*/ 8273143 w 8273143"/>
              <a:gd name="connsiteY2" fmla="*/ 6880926 h 6880926"/>
              <a:gd name="connsiteX3" fmla="*/ 0 w 8273143"/>
              <a:gd name="connsiteY3" fmla="*/ 6866412 h 6880926"/>
              <a:gd name="connsiteX4" fmla="*/ 2873829 w 8273143"/>
              <a:gd name="connsiteY4" fmla="*/ 14513 h 6880926"/>
              <a:gd name="connsiteX0" fmla="*/ 2104572 w 7503886"/>
              <a:gd name="connsiteY0" fmla="*/ 14513 h 6880926"/>
              <a:gd name="connsiteX1" fmla="*/ 7503886 w 7503886"/>
              <a:gd name="connsiteY1" fmla="*/ 0 h 6880926"/>
              <a:gd name="connsiteX2" fmla="*/ 7503886 w 7503886"/>
              <a:gd name="connsiteY2" fmla="*/ 6880926 h 6880926"/>
              <a:gd name="connsiteX3" fmla="*/ 0 w 7503886"/>
              <a:gd name="connsiteY3" fmla="*/ 6851898 h 6880926"/>
              <a:gd name="connsiteX4" fmla="*/ 2104572 w 7503886"/>
              <a:gd name="connsiteY4" fmla="*/ 14513 h 6880926"/>
              <a:gd name="connsiteX0" fmla="*/ 1785258 w 7184572"/>
              <a:gd name="connsiteY0" fmla="*/ 14513 h 6880926"/>
              <a:gd name="connsiteX1" fmla="*/ 7184572 w 7184572"/>
              <a:gd name="connsiteY1" fmla="*/ 0 h 6880926"/>
              <a:gd name="connsiteX2" fmla="*/ 7184572 w 7184572"/>
              <a:gd name="connsiteY2" fmla="*/ 6880926 h 6880926"/>
              <a:gd name="connsiteX3" fmla="*/ 0 w 7184572"/>
              <a:gd name="connsiteY3" fmla="*/ 6866412 h 6880926"/>
              <a:gd name="connsiteX4" fmla="*/ 1785258 w 7184572"/>
              <a:gd name="connsiteY4" fmla="*/ 14513 h 6880926"/>
              <a:gd name="connsiteX0" fmla="*/ 1698172 w 7097486"/>
              <a:gd name="connsiteY0" fmla="*/ 14513 h 6880926"/>
              <a:gd name="connsiteX1" fmla="*/ 7097486 w 7097486"/>
              <a:gd name="connsiteY1" fmla="*/ 0 h 6880926"/>
              <a:gd name="connsiteX2" fmla="*/ 7097486 w 7097486"/>
              <a:gd name="connsiteY2" fmla="*/ 6880926 h 6880926"/>
              <a:gd name="connsiteX3" fmla="*/ 0 w 7097486"/>
              <a:gd name="connsiteY3" fmla="*/ 6866412 h 6880926"/>
              <a:gd name="connsiteX4" fmla="*/ 1698172 w 7097486"/>
              <a:gd name="connsiteY4" fmla="*/ 14513 h 6880926"/>
              <a:gd name="connsiteX0" fmla="*/ 5413829 w 10813143"/>
              <a:gd name="connsiteY0" fmla="*/ 14513 h 6880926"/>
              <a:gd name="connsiteX1" fmla="*/ 10813143 w 10813143"/>
              <a:gd name="connsiteY1" fmla="*/ 0 h 6880926"/>
              <a:gd name="connsiteX2" fmla="*/ 10813143 w 10813143"/>
              <a:gd name="connsiteY2" fmla="*/ 6880926 h 6880926"/>
              <a:gd name="connsiteX3" fmla="*/ 0 w 10813143"/>
              <a:gd name="connsiteY3" fmla="*/ 6866412 h 6880926"/>
              <a:gd name="connsiteX4" fmla="*/ 5413829 w 10813143"/>
              <a:gd name="connsiteY4" fmla="*/ 14513 h 6880926"/>
              <a:gd name="connsiteX0" fmla="*/ 6444343 w 10813143"/>
              <a:gd name="connsiteY0" fmla="*/ 0 h 6880927"/>
              <a:gd name="connsiteX1" fmla="*/ 10813143 w 10813143"/>
              <a:gd name="connsiteY1" fmla="*/ 1 h 6880927"/>
              <a:gd name="connsiteX2" fmla="*/ 10813143 w 10813143"/>
              <a:gd name="connsiteY2" fmla="*/ 6880927 h 6880927"/>
              <a:gd name="connsiteX3" fmla="*/ 0 w 10813143"/>
              <a:gd name="connsiteY3" fmla="*/ 6866413 h 6880927"/>
              <a:gd name="connsiteX4" fmla="*/ 6444343 w 10813143"/>
              <a:gd name="connsiteY4" fmla="*/ 0 h 6880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13143" h="6880927">
                <a:moveTo>
                  <a:pt x="6444343" y="0"/>
                </a:moveTo>
                <a:lnTo>
                  <a:pt x="10813143" y="1"/>
                </a:lnTo>
                <a:lnTo>
                  <a:pt x="10813143" y="6880927"/>
                </a:lnTo>
                <a:lnTo>
                  <a:pt x="0" y="6866413"/>
                </a:lnTo>
                <a:lnTo>
                  <a:pt x="6444343" y="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p>
        </p:txBody>
      </p:sp>
      <p:sp>
        <p:nvSpPr>
          <p:cNvPr id="4" name="矩形 13"/>
          <p:cNvSpPr/>
          <p:nvPr/>
        </p:nvSpPr>
        <p:spPr>
          <a:xfrm>
            <a:off x="2843236" y="321"/>
            <a:ext cx="6300192" cy="5143500"/>
          </a:xfrm>
          <a:custGeom>
            <a:avLst/>
            <a:gdLst>
              <a:gd name="connsiteX0" fmla="*/ 0 w 7315200"/>
              <a:gd name="connsiteY0" fmla="*/ 0 h 6880926"/>
              <a:gd name="connsiteX1" fmla="*/ 7315200 w 7315200"/>
              <a:gd name="connsiteY1" fmla="*/ 0 h 6880926"/>
              <a:gd name="connsiteX2" fmla="*/ 7315200 w 7315200"/>
              <a:gd name="connsiteY2" fmla="*/ 6880926 h 6880926"/>
              <a:gd name="connsiteX3" fmla="*/ 0 w 7315200"/>
              <a:gd name="connsiteY3" fmla="*/ 6880926 h 6880926"/>
              <a:gd name="connsiteX4" fmla="*/ 0 w 7315200"/>
              <a:gd name="connsiteY4" fmla="*/ 0 h 6880926"/>
              <a:gd name="connsiteX0" fmla="*/ 1654629 w 8969829"/>
              <a:gd name="connsiteY0" fmla="*/ 0 h 6880926"/>
              <a:gd name="connsiteX1" fmla="*/ 8969829 w 8969829"/>
              <a:gd name="connsiteY1" fmla="*/ 0 h 6880926"/>
              <a:gd name="connsiteX2" fmla="*/ 8969829 w 8969829"/>
              <a:gd name="connsiteY2" fmla="*/ 6880926 h 6880926"/>
              <a:gd name="connsiteX3" fmla="*/ 0 w 8969829"/>
              <a:gd name="connsiteY3" fmla="*/ 6866412 h 6880926"/>
              <a:gd name="connsiteX4" fmla="*/ 1654629 w 8969829"/>
              <a:gd name="connsiteY4" fmla="*/ 0 h 6880926"/>
              <a:gd name="connsiteX0" fmla="*/ 2481944 w 8969829"/>
              <a:gd name="connsiteY0" fmla="*/ 0 h 6895441"/>
              <a:gd name="connsiteX1" fmla="*/ 8969829 w 8969829"/>
              <a:gd name="connsiteY1" fmla="*/ 14515 h 6895441"/>
              <a:gd name="connsiteX2" fmla="*/ 8969829 w 8969829"/>
              <a:gd name="connsiteY2" fmla="*/ 6895441 h 6895441"/>
              <a:gd name="connsiteX3" fmla="*/ 0 w 8969829"/>
              <a:gd name="connsiteY3" fmla="*/ 6880927 h 6895441"/>
              <a:gd name="connsiteX4" fmla="*/ 2481944 w 8969829"/>
              <a:gd name="connsiteY4" fmla="*/ 0 h 6895441"/>
              <a:gd name="connsiteX0" fmla="*/ 3570515 w 8969829"/>
              <a:gd name="connsiteY0" fmla="*/ 14513 h 6880926"/>
              <a:gd name="connsiteX1" fmla="*/ 8969829 w 8969829"/>
              <a:gd name="connsiteY1" fmla="*/ 0 h 6880926"/>
              <a:gd name="connsiteX2" fmla="*/ 8969829 w 8969829"/>
              <a:gd name="connsiteY2" fmla="*/ 6880926 h 6880926"/>
              <a:gd name="connsiteX3" fmla="*/ 0 w 8969829"/>
              <a:gd name="connsiteY3" fmla="*/ 6866412 h 6880926"/>
              <a:gd name="connsiteX4" fmla="*/ 3570515 w 8969829"/>
              <a:gd name="connsiteY4" fmla="*/ 14513 h 6880926"/>
              <a:gd name="connsiteX0" fmla="*/ 2873829 w 8273143"/>
              <a:gd name="connsiteY0" fmla="*/ 14513 h 6880926"/>
              <a:gd name="connsiteX1" fmla="*/ 8273143 w 8273143"/>
              <a:gd name="connsiteY1" fmla="*/ 0 h 6880926"/>
              <a:gd name="connsiteX2" fmla="*/ 8273143 w 8273143"/>
              <a:gd name="connsiteY2" fmla="*/ 6880926 h 6880926"/>
              <a:gd name="connsiteX3" fmla="*/ 0 w 8273143"/>
              <a:gd name="connsiteY3" fmla="*/ 6866412 h 6880926"/>
              <a:gd name="connsiteX4" fmla="*/ 2873829 w 8273143"/>
              <a:gd name="connsiteY4" fmla="*/ 14513 h 6880926"/>
              <a:gd name="connsiteX0" fmla="*/ 2104572 w 7503886"/>
              <a:gd name="connsiteY0" fmla="*/ 14513 h 6880926"/>
              <a:gd name="connsiteX1" fmla="*/ 7503886 w 7503886"/>
              <a:gd name="connsiteY1" fmla="*/ 0 h 6880926"/>
              <a:gd name="connsiteX2" fmla="*/ 7503886 w 7503886"/>
              <a:gd name="connsiteY2" fmla="*/ 6880926 h 6880926"/>
              <a:gd name="connsiteX3" fmla="*/ 0 w 7503886"/>
              <a:gd name="connsiteY3" fmla="*/ 6851898 h 6880926"/>
              <a:gd name="connsiteX4" fmla="*/ 2104572 w 7503886"/>
              <a:gd name="connsiteY4" fmla="*/ 14513 h 6880926"/>
              <a:gd name="connsiteX0" fmla="*/ 1785258 w 7184572"/>
              <a:gd name="connsiteY0" fmla="*/ 14513 h 6880926"/>
              <a:gd name="connsiteX1" fmla="*/ 7184572 w 7184572"/>
              <a:gd name="connsiteY1" fmla="*/ 0 h 6880926"/>
              <a:gd name="connsiteX2" fmla="*/ 7184572 w 7184572"/>
              <a:gd name="connsiteY2" fmla="*/ 6880926 h 6880926"/>
              <a:gd name="connsiteX3" fmla="*/ 0 w 7184572"/>
              <a:gd name="connsiteY3" fmla="*/ 6866412 h 6880926"/>
              <a:gd name="connsiteX4" fmla="*/ 1785258 w 7184572"/>
              <a:gd name="connsiteY4" fmla="*/ 14513 h 6880926"/>
              <a:gd name="connsiteX0" fmla="*/ 1698172 w 7097486"/>
              <a:gd name="connsiteY0" fmla="*/ 14513 h 6880926"/>
              <a:gd name="connsiteX1" fmla="*/ 7097486 w 7097486"/>
              <a:gd name="connsiteY1" fmla="*/ 0 h 6880926"/>
              <a:gd name="connsiteX2" fmla="*/ 7097486 w 7097486"/>
              <a:gd name="connsiteY2" fmla="*/ 6880926 h 6880926"/>
              <a:gd name="connsiteX3" fmla="*/ 0 w 7097486"/>
              <a:gd name="connsiteY3" fmla="*/ 6866412 h 6880926"/>
              <a:gd name="connsiteX4" fmla="*/ 1698172 w 7097486"/>
              <a:gd name="connsiteY4" fmla="*/ 14513 h 6880926"/>
              <a:gd name="connsiteX0" fmla="*/ 5413829 w 10813143"/>
              <a:gd name="connsiteY0" fmla="*/ 14513 h 6880926"/>
              <a:gd name="connsiteX1" fmla="*/ 10813143 w 10813143"/>
              <a:gd name="connsiteY1" fmla="*/ 0 h 6880926"/>
              <a:gd name="connsiteX2" fmla="*/ 10813143 w 10813143"/>
              <a:gd name="connsiteY2" fmla="*/ 6880926 h 6880926"/>
              <a:gd name="connsiteX3" fmla="*/ 0 w 10813143"/>
              <a:gd name="connsiteY3" fmla="*/ 6866412 h 6880926"/>
              <a:gd name="connsiteX4" fmla="*/ 5413829 w 10813143"/>
              <a:gd name="connsiteY4" fmla="*/ 14513 h 6880926"/>
              <a:gd name="connsiteX0" fmla="*/ 6444343 w 10813143"/>
              <a:gd name="connsiteY0" fmla="*/ 0 h 6880927"/>
              <a:gd name="connsiteX1" fmla="*/ 10813143 w 10813143"/>
              <a:gd name="connsiteY1" fmla="*/ 1 h 6880927"/>
              <a:gd name="connsiteX2" fmla="*/ 10813143 w 10813143"/>
              <a:gd name="connsiteY2" fmla="*/ 6880927 h 6880927"/>
              <a:gd name="connsiteX3" fmla="*/ 0 w 10813143"/>
              <a:gd name="connsiteY3" fmla="*/ 6866413 h 6880927"/>
              <a:gd name="connsiteX4" fmla="*/ 6444343 w 10813143"/>
              <a:gd name="connsiteY4" fmla="*/ 0 h 6880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13143" h="6880927">
                <a:moveTo>
                  <a:pt x="6444343" y="0"/>
                </a:moveTo>
                <a:lnTo>
                  <a:pt x="10813143" y="1"/>
                </a:lnTo>
                <a:lnTo>
                  <a:pt x="10813143" y="6880927"/>
                </a:lnTo>
                <a:lnTo>
                  <a:pt x="0" y="6866413"/>
                </a:lnTo>
                <a:lnTo>
                  <a:pt x="6444343" y="0"/>
                </a:lnTo>
                <a:close/>
              </a:path>
            </a:pathLst>
          </a:custGeom>
          <a:gradFill flip="none" rotWithShape="1">
            <a:gsLst>
              <a:gs pos="0">
                <a:schemeClr val="bg1">
                  <a:lumMod val="85000"/>
                </a:schemeClr>
              </a:gs>
              <a:gs pos="50000">
                <a:schemeClr val="bg1"/>
              </a:gs>
              <a:gs pos="100000">
                <a:schemeClr val="bg1">
                  <a:lumMod val="85000"/>
                </a:schemeClr>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p>
        </p:txBody>
      </p:sp>
      <p:grpSp>
        <p:nvGrpSpPr>
          <p:cNvPr id="7" name="组合 6"/>
          <p:cNvGrpSpPr/>
          <p:nvPr/>
        </p:nvGrpSpPr>
        <p:grpSpPr>
          <a:xfrm>
            <a:off x="6444208" y="1347614"/>
            <a:ext cx="1080000" cy="1080000"/>
            <a:chOff x="6444208" y="1347614"/>
            <a:chExt cx="1080000" cy="1080000"/>
          </a:xfrm>
        </p:grpSpPr>
        <p:sp>
          <p:nvSpPr>
            <p:cNvPr id="5" name="椭圆 4"/>
            <p:cNvSpPr>
              <a:spLocks noChangeAspect="1"/>
            </p:cNvSpPr>
            <p:nvPr/>
          </p:nvSpPr>
          <p:spPr>
            <a:xfrm>
              <a:off x="6444208" y="1347614"/>
              <a:ext cx="1080000" cy="1080000"/>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6596812" y="1564448"/>
              <a:ext cx="774791" cy="646331"/>
            </a:xfrm>
            <a:prstGeom prst="rect">
              <a:avLst/>
            </a:prstGeom>
            <a:noFill/>
          </p:spPr>
          <p:txBody>
            <a:bodyPr wrap="square" rtlCol="0">
              <a:spAutoFit/>
            </a:bodyPr>
            <a:lstStyle/>
            <a:p>
              <a:pPr algn="ctr"/>
              <a:r>
                <a:rPr lang="en-US" altLang="zh-CN" sz="3600" dirty="0" smtClean="0">
                  <a:solidFill>
                    <a:schemeClr val="bg1"/>
                  </a:solidFill>
                  <a:latin typeface="微软雅黑" panose="020B0503020204020204" pitchFamily="34" charset="-122"/>
                  <a:ea typeface="微软雅黑" panose="020B0503020204020204" pitchFamily="34" charset="-122"/>
                </a:rPr>
                <a:t>02</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sp>
        <p:nvSpPr>
          <p:cNvPr id="8" name="矩形 7"/>
          <p:cNvSpPr/>
          <p:nvPr/>
        </p:nvSpPr>
        <p:spPr>
          <a:xfrm>
            <a:off x="5660768" y="2571748"/>
            <a:ext cx="2646878" cy="584775"/>
          </a:xfrm>
          <a:prstGeom prst="rect">
            <a:avLst/>
          </a:prstGeom>
        </p:spPr>
        <p:txBody>
          <a:bodyPr wrap="none">
            <a:spAutoFit/>
          </a:bodyPr>
          <a:lstStyle/>
          <a:p>
            <a:pPr>
              <a:spcBef>
                <a:spcPct val="0"/>
              </a:spcBef>
            </a:pPr>
            <a:r>
              <a:rPr lang="zh-CN" altLang="en-US" sz="3200" b="1" dirty="0" smtClean="0">
                <a:solidFill>
                  <a:schemeClr val="accent2"/>
                </a:solidFill>
                <a:latin typeface="微软雅黑" pitchFamily="34" charset="-122"/>
                <a:ea typeface="微软雅黑" pitchFamily="34" charset="-122"/>
              </a:rPr>
              <a:t>工作完成情况</a:t>
            </a:r>
            <a:endParaRPr lang="en-US" altLang="zh-CN" b="1" dirty="0">
              <a:solidFill>
                <a:schemeClr val="accent2"/>
              </a:solidFill>
              <a:latin typeface="微软雅黑" pitchFamily="34" charset="-122"/>
              <a:ea typeface="微软雅黑" pitchFamily="34" charset="-122"/>
            </a:endParaRPr>
          </a:p>
        </p:txBody>
      </p:sp>
      <p:sp>
        <p:nvSpPr>
          <p:cNvPr id="9" name="TextBox 8"/>
          <p:cNvSpPr txBox="1"/>
          <p:nvPr/>
        </p:nvSpPr>
        <p:spPr>
          <a:xfrm>
            <a:off x="5660768" y="3197680"/>
            <a:ext cx="2052228" cy="738664"/>
          </a:xfrm>
          <a:prstGeom prst="rect">
            <a:avLst/>
          </a:prstGeom>
          <a:noFill/>
        </p:spPr>
        <p:txBody>
          <a:bodyPr wrap="square" rtlCol="0">
            <a:spAutoFit/>
          </a:bodyPr>
          <a:lstStyle/>
          <a:p>
            <a:r>
              <a:rPr lang="zh-CN" altLang="en-US" sz="1400" dirty="0" smtClean="0">
                <a:latin typeface="微软雅黑" pitchFamily="34" charset="-122"/>
                <a:ea typeface="微软雅黑" pitchFamily="34" charset="-122"/>
              </a:rPr>
              <a:t>单击此处添加文本内容    </a:t>
            </a:r>
            <a:endParaRPr lang="en-US" altLang="zh-CN" sz="1400" dirty="0">
              <a:latin typeface="微软雅黑" pitchFamily="34" charset="-122"/>
              <a:ea typeface="微软雅黑" pitchFamily="34" charset="-122"/>
            </a:endParaRPr>
          </a:p>
          <a:p>
            <a:r>
              <a:rPr lang="zh-CN" altLang="en-US" sz="1400" dirty="0" smtClean="0">
                <a:latin typeface="微软雅黑" pitchFamily="34" charset="-122"/>
                <a:ea typeface="微软雅黑" pitchFamily="34" charset="-122"/>
              </a:rPr>
              <a:t>单击此处添加文本内容</a:t>
            </a:r>
            <a:endParaRPr lang="en-US" altLang="zh-CN" sz="1400" dirty="0" smtClean="0">
              <a:latin typeface="微软雅黑" pitchFamily="34" charset="-122"/>
              <a:ea typeface="微软雅黑" pitchFamily="34" charset="-122"/>
            </a:endParaRPr>
          </a:p>
          <a:p>
            <a:r>
              <a:rPr lang="zh-CN" altLang="en-US" sz="1400" dirty="0">
                <a:latin typeface="微软雅黑" pitchFamily="34" charset="-122"/>
                <a:ea typeface="微软雅黑" pitchFamily="34" charset="-122"/>
              </a:rPr>
              <a:t>单击此处添加文本</a:t>
            </a:r>
            <a:r>
              <a:rPr lang="zh-CN" altLang="en-US" sz="1400" dirty="0" smtClean="0">
                <a:latin typeface="微软雅黑" pitchFamily="34" charset="-122"/>
                <a:ea typeface="微软雅黑" pitchFamily="34" charset="-122"/>
              </a:rPr>
              <a:t>内容</a:t>
            </a:r>
          </a:p>
        </p:txBody>
      </p:sp>
    </p:spTree>
    <p:extLst>
      <p:ext uri="{BB962C8B-B14F-4D97-AF65-F5344CB8AC3E}">
        <p14:creationId xmlns:p14="http://schemas.microsoft.com/office/powerpoint/2010/main" val="299492407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
        <p:nvSpPr>
          <p:cNvPr id="3" name="TextBox 2"/>
          <p:cNvSpPr txBox="1"/>
          <p:nvPr/>
        </p:nvSpPr>
        <p:spPr>
          <a:xfrm>
            <a:off x="2134416" y="2478359"/>
            <a:ext cx="1338828" cy="323165"/>
          </a:xfrm>
          <a:prstGeom prst="rect">
            <a:avLst/>
          </a:prstGeom>
          <a:noFill/>
        </p:spPr>
        <p:txBody>
          <a:bodyPr wrap="none" rtlCol="0">
            <a:spAutoFit/>
          </a:bodyPr>
          <a:lstStyle/>
          <a:p>
            <a:pPr algn="r"/>
            <a:r>
              <a:rPr lang="zh-CN" altLang="en-US" sz="1500" b="1" dirty="0" smtClean="0">
                <a:latin typeface="微软雅黑" pitchFamily="34" charset="-122"/>
                <a:ea typeface="微软雅黑" pitchFamily="34" charset="-122"/>
              </a:rPr>
              <a:t>添加标题内容</a:t>
            </a:r>
            <a:endParaRPr lang="zh-CN" altLang="en-US" sz="1500" b="1" dirty="0">
              <a:latin typeface="微软雅黑" pitchFamily="34" charset="-122"/>
              <a:ea typeface="微软雅黑" pitchFamily="34" charset="-122"/>
            </a:endParaRPr>
          </a:p>
        </p:txBody>
      </p:sp>
      <p:sp>
        <p:nvSpPr>
          <p:cNvPr id="4" name="TextBox 3"/>
          <p:cNvSpPr txBox="1"/>
          <p:nvPr/>
        </p:nvSpPr>
        <p:spPr>
          <a:xfrm>
            <a:off x="1652800" y="3569150"/>
            <a:ext cx="1338828" cy="323165"/>
          </a:xfrm>
          <a:prstGeom prst="rect">
            <a:avLst/>
          </a:prstGeom>
          <a:noFill/>
        </p:spPr>
        <p:txBody>
          <a:bodyPr wrap="none" rtlCol="0">
            <a:spAutoFit/>
          </a:bodyPr>
          <a:lstStyle/>
          <a:p>
            <a:pPr algn="r"/>
            <a:r>
              <a:rPr lang="zh-CN" altLang="en-US" sz="1500" b="1" dirty="0" smtClean="0">
                <a:latin typeface="微软雅黑" pitchFamily="34" charset="-122"/>
                <a:ea typeface="微软雅黑" pitchFamily="34" charset="-122"/>
              </a:rPr>
              <a:t>添加标题内容</a:t>
            </a:r>
            <a:endParaRPr lang="zh-CN" altLang="en-US" sz="1500" b="1" dirty="0">
              <a:latin typeface="微软雅黑" pitchFamily="34" charset="-122"/>
              <a:ea typeface="微软雅黑" pitchFamily="34" charset="-122"/>
            </a:endParaRPr>
          </a:p>
        </p:txBody>
      </p:sp>
      <p:sp>
        <p:nvSpPr>
          <p:cNvPr id="5" name="TextBox 4"/>
          <p:cNvSpPr txBox="1"/>
          <p:nvPr/>
        </p:nvSpPr>
        <p:spPr>
          <a:xfrm>
            <a:off x="6312673" y="2464609"/>
            <a:ext cx="1338828" cy="323165"/>
          </a:xfrm>
          <a:prstGeom prst="rect">
            <a:avLst/>
          </a:prstGeom>
          <a:noFill/>
        </p:spPr>
        <p:txBody>
          <a:bodyPr wrap="none" rtlCol="0">
            <a:spAutoFit/>
          </a:bodyPr>
          <a:lstStyle/>
          <a:p>
            <a:r>
              <a:rPr lang="zh-CN" altLang="en-US" sz="1500" b="1" dirty="0" smtClean="0">
                <a:latin typeface="微软雅黑" pitchFamily="34" charset="-122"/>
                <a:ea typeface="微软雅黑" pitchFamily="34" charset="-122"/>
              </a:rPr>
              <a:t>添加标题内容</a:t>
            </a:r>
            <a:endParaRPr lang="zh-CN" altLang="en-US" sz="1500" b="1" dirty="0">
              <a:latin typeface="微软雅黑" pitchFamily="34" charset="-122"/>
              <a:ea typeface="微软雅黑" pitchFamily="34" charset="-122"/>
            </a:endParaRPr>
          </a:p>
        </p:txBody>
      </p:sp>
      <p:sp>
        <p:nvSpPr>
          <p:cNvPr id="6" name="TextBox 5"/>
          <p:cNvSpPr txBox="1"/>
          <p:nvPr/>
        </p:nvSpPr>
        <p:spPr>
          <a:xfrm>
            <a:off x="5837941" y="3572229"/>
            <a:ext cx="1338828" cy="323165"/>
          </a:xfrm>
          <a:prstGeom prst="rect">
            <a:avLst/>
          </a:prstGeom>
          <a:noFill/>
        </p:spPr>
        <p:txBody>
          <a:bodyPr wrap="none" rtlCol="0">
            <a:spAutoFit/>
          </a:bodyPr>
          <a:lstStyle/>
          <a:p>
            <a:r>
              <a:rPr lang="zh-CN" altLang="en-US" sz="1500" b="1" dirty="0" smtClean="0">
                <a:latin typeface="微软雅黑" pitchFamily="34" charset="-122"/>
                <a:ea typeface="微软雅黑" pitchFamily="34" charset="-122"/>
              </a:rPr>
              <a:t>添加标题内容</a:t>
            </a:r>
            <a:endParaRPr lang="zh-CN" altLang="en-US" sz="1500" b="1" dirty="0">
              <a:latin typeface="微软雅黑" pitchFamily="34" charset="-122"/>
              <a:ea typeface="微软雅黑" pitchFamily="34" charset="-122"/>
            </a:endParaRPr>
          </a:p>
        </p:txBody>
      </p:sp>
      <p:sp>
        <p:nvSpPr>
          <p:cNvPr id="7" name="椭圆 34"/>
          <p:cNvSpPr/>
          <p:nvPr/>
        </p:nvSpPr>
        <p:spPr>
          <a:xfrm rot="16200000">
            <a:off x="3805599" y="2235708"/>
            <a:ext cx="916299" cy="1178414"/>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grpSp>
        <p:nvGrpSpPr>
          <p:cNvPr id="8" name="组合 7"/>
          <p:cNvGrpSpPr/>
          <p:nvPr/>
        </p:nvGrpSpPr>
        <p:grpSpPr>
          <a:xfrm rot="5400000">
            <a:off x="5246657" y="2210323"/>
            <a:ext cx="902720" cy="1172844"/>
            <a:chOff x="4020870" y="2194485"/>
            <a:chExt cx="1102258" cy="1432090"/>
          </a:xfrm>
          <a:solidFill>
            <a:schemeClr val="accent2"/>
          </a:solidFill>
          <a:effectLst/>
        </p:grpSpPr>
        <p:sp>
          <p:nvSpPr>
            <p:cNvPr id="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sp>
          <p:nvSpPr>
            <p:cNvPr id="10"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grpSp>
      <p:sp>
        <p:nvSpPr>
          <p:cNvPr id="11" name="椭圆 34"/>
          <p:cNvSpPr/>
          <p:nvPr/>
        </p:nvSpPr>
        <p:spPr>
          <a:xfrm rot="5400000">
            <a:off x="4667960" y="3324594"/>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grpSp>
        <p:nvGrpSpPr>
          <p:cNvPr id="12" name="组合 11"/>
          <p:cNvGrpSpPr/>
          <p:nvPr/>
        </p:nvGrpSpPr>
        <p:grpSpPr>
          <a:xfrm rot="16200000">
            <a:off x="3265743" y="3300887"/>
            <a:ext cx="902720" cy="1172844"/>
            <a:chOff x="4020870" y="2194485"/>
            <a:chExt cx="1102258" cy="1432090"/>
          </a:xfrm>
          <a:solidFill>
            <a:schemeClr val="accent2"/>
          </a:solidFill>
          <a:effectLst/>
        </p:grpSpPr>
        <p:sp>
          <p:nvSpPr>
            <p:cNvPr id="1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sp>
          <p:nvSpPr>
            <p:cNvPr id="14"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grpSp>
      <p:sp>
        <p:nvSpPr>
          <p:cNvPr id="15" name="TextBox 14"/>
          <p:cNvSpPr txBox="1"/>
          <p:nvPr/>
        </p:nvSpPr>
        <p:spPr>
          <a:xfrm>
            <a:off x="5821098" y="3910305"/>
            <a:ext cx="2063270" cy="430887"/>
          </a:xfrm>
          <a:prstGeom prst="rect">
            <a:avLst/>
          </a:prstGeom>
          <a:noFill/>
        </p:spPr>
        <p:txBody>
          <a:bodyPr wrap="square" rtlCol="0">
            <a:spAutoFit/>
          </a:bodyPr>
          <a:lstStyle/>
          <a:p>
            <a:pPr>
              <a:defRPr/>
            </a:pPr>
            <a:r>
              <a:rPr lang="zh-CN" altLang="en-US" sz="1100" dirty="0">
                <a:latin typeface="微软雅黑" pitchFamily="34" charset="-122"/>
                <a:ea typeface="微软雅黑" pitchFamily="34" charset="-122"/>
              </a:rPr>
              <a:t>单击此处添加简短说明，添加简短文字</a:t>
            </a:r>
            <a:r>
              <a:rPr lang="zh-CN" altLang="en-US" sz="1100" dirty="0" smtClean="0">
                <a:latin typeface="微软雅黑" pitchFamily="34" charset="-122"/>
                <a:ea typeface="微软雅黑" pitchFamily="34" charset="-122"/>
              </a:rPr>
              <a:t>，具体</a:t>
            </a:r>
            <a:r>
              <a:rPr lang="zh-CN" altLang="en-US" sz="1100" dirty="0">
                <a:latin typeface="微软雅黑" pitchFamily="34" charset="-122"/>
                <a:ea typeface="微软雅黑" pitchFamily="34" charset="-122"/>
              </a:rPr>
              <a:t>文字添加此处。</a:t>
            </a:r>
            <a:endParaRPr lang="en-US" altLang="zh-CN" sz="1100" dirty="0">
              <a:latin typeface="微软雅黑" pitchFamily="34" charset="-122"/>
              <a:ea typeface="微软雅黑" pitchFamily="34" charset="-122"/>
            </a:endParaRPr>
          </a:p>
        </p:txBody>
      </p:sp>
      <p:sp>
        <p:nvSpPr>
          <p:cNvPr id="16" name="TextBox 15"/>
          <p:cNvSpPr txBox="1"/>
          <p:nvPr/>
        </p:nvSpPr>
        <p:spPr>
          <a:xfrm>
            <a:off x="1403648" y="2822149"/>
            <a:ext cx="2172721" cy="430887"/>
          </a:xfrm>
          <a:prstGeom prst="rect">
            <a:avLst/>
          </a:prstGeom>
          <a:noFill/>
        </p:spPr>
        <p:txBody>
          <a:bodyPr wrap="square" rtlCol="0">
            <a:spAutoFit/>
          </a:bodyPr>
          <a:lstStyle/>
          <a:p>
            <a:pPr algn="r">
              <a:defRPr/>
            </a:pPr>
            <a:r>
              <a:rPr lang="zh-CN" altLang="en-US" sz="1100" dirty="0">
                <a:latin typeface="微软雅黑" pitchFamily="34" charset="-122"/>
                <a:ea typeface="微软雅黑" pitchFamily="34" charset="-122"/>
              </a:rPr>
              <a:t>单击此处添加简短说明，添加简短文字</a:t>
            </a:r>
            <a:r>
              <a:rPr lang="zh-CN" altLang="en-US" sz="1100" dirty="0" smtClean="0">
                <a:latin typeface="微软雅黑" pitchFamily="34" charset="-122"/>
                <a:ea typeface="微软雅黑" pitchFamily="34" charset="-122"/>
              </a:rPr>
              <a:t>，具体</a:t>
            </a:r>
            <a:r>
              <a:rPr lang="zh-CN" altLang="en-US" sz="1100" dirty="0">
                <a:latin typeface="微软雅黑" pitchFamily="34" charset="-122"/>
                <a:ea typeface="微软雅黑" pitchFamily="34" charset="-122"/>
              </a:rPr>
              <a:t>文字添加此处。</a:t>
            </a:r>
            <a:endParaRPr lang="en-US" altLang="zh-CN" sz="1100" dirty="0">
              <a:latin typeface="微软雅黑" pitchFamily="34" charset="-122"/>
              <a:ea typeface="微软雅黑" pitchFamily="34" charset="-122"/>
            </a:endParaRPr>
          </a:p>
        </p:txBody>
      </p:sp>
      <p:sp>
        <p:nvSpPr>
          <p:cNvPr id="17" name="TextBox 16"/>
          <p:cNvSpPr txBox="1"/>
          <p:nvPr/>
        </p:nvSpPr>
        <p:spPr>
          <a:xfrm>
            <a:off x="1043608" y="3906688"/>
            <a:ext cx="2052552" cy="430887"/>
          </a:xfrm>
          <a:prstGeom prst="rect">
            <a:avLst/>
          </a:prstGeom>
          <a:noFill/>
        </p:spPr>
        <p:txBody>
          <a:bodyPr wrap="square" rtlCol="0">
            <a:spAutoFit/>
          </a:bodyPr>
          <a:lstStyle/>
          <a:p>
            <a:pPr algn="r">
              <a:defRPr/>
            </a:pPr>
            <a:r>
              <a:rPr lang="zh-CN" altLang="en-US" sz="1100" dirty="0">
                <a:latin typeface="微软雅黑" pitchFamily="34" charset="-122"/>
                <a:ea typeface="微软雅黑" pitchFamily="34" charset="-122"/>
              </a:rPr>
              <a:t>单击此处添加简短说明，添加简短文字</a:t>
            </a:r>
            <a:r>
              <a:rPr lang="zh-CN" altLang="en-US" sz="1100" dirty="0" smtClean="0">
                <a:latin typeface="微软雅黑" pitchFamily="34" charset="-122"/>
                <a:ea typeface="微软雅黑" pitchFamily="34" charset="-122"/>
              </a:rPr>
              <a:t>，具体</a:t>
            </a:r>
            <a:r>
              <a:rPr lang="zh-CN" altLang="en-US" sz="1100" dirty="0">
                <a:latin typeface="微软雅黑" pitchFamily="34" charset="-122"/>
                <a:ea typeface="微软雅黑" pitchFamily="34" charset="-122"/>
              </a:rPr>
              <a:t>文字添加此处。</a:t>
            </a:r>
            <a:endParaRPr lang="en-US" altLang="zh-CN" sz="1100" dirty="0">
              <a:latin typeface="微软雅黑" pitchFamily="34" charset="-122"/>
              <a:ea typeface="微软雅黑" pitchFamily="34" charset="-122"/>
            </a:endParaRPr>
          </a:p>
        </p:txBody>
      </p:sp>
      <p:sp>
        <p:nvSpPr>
          <p:cNvPr id="18" name="TextBox 17"/>
          <p:cNvSpPr txBox="1"/>
          <p:nvPr/>
        </p:nvSpPr>
        <p:spPr>
          <a:xfrm>
            <a:off x="6312674" y="2788935"/>
            <a:ext cx="2003742" cy="430887"/>
          </a:xfrm>
          <a:prstGeom prst="rect">
            <a:avLst/>
          </a:prstGeom>
          <a:noFill/>
        </p:spPr>
        <p:txBody>
          <a:bodyPr wrap="square" rtlCol="0">
            <a:spAutoFit/>
          </a:bodyPr>
          <a:lstStyle/>
          <a:p>
            <a:pPr>
              <a:defRPr/>
            </a:pPr>
            <a:r>
              <a:rPr lang="zh-CN" altLang="en-US" sz="1100" dirty="0">
                <a:latin typeface="微软雅黑" pitchFamily="34" charset="-122"/>
                <a:ea typeface="微软雅黑" pitchFamily="34" charset="-122"/>
              </a:rPr>
              <a:t>单击此处添加简短说明，添加简短文字</a:t>
            </a:r>
            <a:r>
              <a:rPr lang="zh-CN" altLang="en-US" sz="1100" dirty="0" smtClean="0">
                <a:latin typeface="微软雅黑" pitchFamily="34" charset="-122"/>
                <a:ea typeface="微软雅黑" pitchFamily="34" charset="-122"/>
              </a:rPr>
              <a:t>，具体</a:t>
            </a:r>
            <a:r>
              <a:rPr lang="zh-CN" altLang="en-US" sz="1100" dirty="0">
                <a:latin typeface="微软雅黑" pitchFamily="34" charset="-122"/>
                <a:ea typeface="微软雅黑" pitchFamily="34" charset="-122"/>
              </a:rPr>
              <a:t>文字添加此处。</a:t>
            </a:r>
            <a:endParaRPr lang="en-US" altLang="zh-CN" sz="1100" dirty="0">
              <a:latin typeface="微软雅黑" pitchFamily="34" charset="-122"/>
              <a:ea typeface="微软雅黑" pitchFamily="34" charset="-122"/>
            </a:endParaRPr>
          </a:p>
        </p:txBody>
      </p:sp>
      <p:sp>
        <p:nvSpPr>
          <p:cNvPr id="19" name="TextBox 18"/>
          <p:cNvSpPr txBox="1"/>
          <p:nvPr/>
        </p:nvSpPr>
        <p:spPr>
          <a:xfrm>
            <a:off x="1757332" y="1384489"/>
            <a:ext cx="1338828" cy="323165"/>
          </a:xfrm>
          <a:prstGeom prst="rect">
            <a:avLst/>
          </a:prstGeom>
          <a:noFill/>
        </p:spPr>
        <p:txBody>
          <a:bodyPr wrap="none" rtlCol="0">
            <a:spAutoFit/>
          </a:bodyPr>
          <a:lstStyle/>
          <a:p>
            <a:pPr algn="r"/>
            <a:r>
              <a:rPr lang="zh-CN" altLang="en-US" sz="1500" b="1" dirty="0" smtClean="0">
                <a:latin typeface="微软雅黑" pitchFamily="34" charset="-122"/>
                <a:ea typeface="微软雅黑" pitchFamily="34" charset="-122"/>
              </a:rPr>
              <a:t>添加标题内容</a:t>
            </a:r>
            <a:endParaRPr lang="zh-CN" altLang="en-US" sz="1500" b="1" dirty="0">
              <a:latin typeface="微软雅黑" pitchFamily="34" charset="-122"/>
              <a:ea typeface="微软雅黑" pitchFamily="34" charset="-122"/>
            </a:endParaRPr>
          </a:p>
        </p:txBody>
      </p:sp>
      <p:sp>
        <p:nvSpPr>
          <p:cNvPr id="20" name="TextBox 19"/>
          <p:cNvSpPr txBox="1"/>
          <p:nvPr/>
        </p:nvSpPr>
        <p:spPr>
          <a:xfrm>
            <a:off x="5815487" y="1419622"/>
            <a:ext cx="1338828" cy="323165"/>
          </a:xfrm>
          <a:prstGeom prst="rect">
            <a:avLst/>
          </a:prstGeom>
          <a:noFill/>
        </p:spPr>
        <p:txBody>
          <a:bodyPr wrap="none" rtlCol="0">
            <a:spAutoFit/>
          </a:bodyPr>
          <a:lstStyle/>
          <a:p>
            <a:r>
              <a:rPr lang="zh-CN" altLang="en-US" sz="1500" b="1" dirty="0" smtClean="0">
                <a:latin typeface="微软雅黑" pitchFamily="34" charset="-122"/>
                <a:ea typeface="微软雅黑" pitchFamily="34" charset="-122"/>
              </a:rPr>
              <a:t>添加标题内容</a:t>
            </a:r>
            <a:endParaRPr lang="zh-CN" altLang="en-US" sz="1500" b="1" dirty="0">
              <a:latin typeface="微软雅黑" pitchFamily="34" charset="-122"/>
              <a:ea typeface="微软雅黑" pitchFamily="34" charset="-122"/>
            </a:endParaRPr>
          </a:p>
        </p:txBody>
      </p:sp>
      <p:sp>
        <p:nvSpPr>
          <p:cNvPr id="21" name="椭圆 34"/>
          <p:cNvSpPr/>
          <p:nvPr/>
        </p:nvSpPr>
        <p:spPr>
          <a:xfrm rot="5400000">
            <a:off x="4683778" y="1164252"/>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grpSp>
        <p:nvGrpSpPr>
          <p:cNvPr id="22" name="组合 21"/>
          <p:cNvGrpSpPr/>
          <p:nvPr/>
        </p:nvGrpSpPr>
        <p:grpSpPr>
          <a:xfrm rot="16200000">
            <a:off x="3281561" y="1140545"/>
            <a:ext cx="902720" cy="1172844"/>
            <a:chOff x="4020870" y="2194485"/>
            <a:chExt cx="1102258" cy="1432090"/>
          </a:xfrm>
          <a:solidFill>
            <a:schemeClr val="accent2"/>
          </a:solidFill>
          <a:effectLst/>
        </p:grpSpPr>
        <p:sp>
          <p:nvSpPr>
            <p:cNvPr id="2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sp>
          <p:nvSpPr>
            <p:cNvPr id="24"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grpSp>
      <p:sp>
        <p:nvSpPr>
          <p:cNvPr id="25" name="TextBox 24"/>
          <p:cNvSpPr txBox="1"/>
          <p:nvPr/>
        </p:nvSpPr>
        <p:spPr>
          <a:xfrm>
            <a:off x="5803567" y="1707654"/>
            <a:ext cx="2080802" cy="430887"/>
          </a:xfrm>
          <a:prstGeom prst="rect">
            <a:avLst/>
          </a:prstGeom>
          <a:noFill/>
        </p:spPr>
        <p:txBody>
          <a:bodyPr wrap="square" rtlCol="0">
            <a:spAutoFit/>
          </a:bodyPr>
          <a:lstStyle/>
          <a:p>
            <a:pPr>
              <a:defRPr/>
            </a:pPr>
            <a:r>
              <a:rPr lang="zh-CN" altLang="en-US" sz="1100" dirty="0">
                <a:latin typeface="微软雅黑" pitchFamily="34" charset="-122"/>
                <a:ea typeface="微软雅黑" pitchFamily="34" charset="-122"/>
              </a:rPr>
              <a:t>单击此处添加简短说明，添加简短文字</a:t>
            </a:r>
            <a:r>
              <a:rPr lang="zh-CN" altLang="en-US" sz="1100" dirty="0" smtClean="0">
                <a:latin typeface="微软雅黑" pitchFamily="34" charset="-122"/>
                <a:ea typeface="微软雅黑" pitchFamily="34" charset="-122"/>
              </a:rPr>
              <a:t>，具体</a:t>
            </a:r>
            <a:r>
              <a:rPr lang="zh-CN" altLang="en-US" sz="1100" dirty="0">
                <a:latin typeface="微软雅黑" pitchFamily="34" charset="-122"/>
                <a:ea typeface="微软雅黑" pitchFamily="34" charset="-122"/>
              </a:rPr>
              <a:t>文字添加此处。</a:t>
            </a:r>
            <a:endParaRPr lang="en-US" altLang="zh-CN" sz="1100" dirty="0">
              <a:latin typeface="微软雅黑" pitchFamily="34" charset="-122"/>
              <a:ea typeface="微软雅黑" pitchFamily="34" charset="-122"/>
            </a:endParaRPr>
          </a:p>
        </p:txBody>
      </p:sp>
      <p:sp>
        <p:nvSpPr>
          <p:cNvPr id="26" name="TextBox 25"/>
          <p:cNvSpPr txBox="1"/>
          <p:nvPr/>
        </p:nvSpPr>
        <p:spPr>
          <a:xfrm>
            <a:off x="1043608" y="1710912"/>
            <a:ext cx="2124560" cy="430887"/>
          </a:xfrm>
          <a:prstGeom prst="rect">
            <a:avLst/>
          </a:prstGeom>
          <a:noFill/>
        </p:spPr>
        <p:txBody>
          <a:bodyPr wrap="square" rtlCol="0">
            <a:spAutoFit/>
          </a:bodyPr>
          <a:lstStyle/>
          <a:p>
            <a:pPr algn="r">
              <a:defRPr/>
            </a:pPr>
            <a:r>
              <a:rPr lang="zh-CN" altLang="en-US" sz="1100" dirty="0">
                <a:latin typeface="微软雅黑" pitchFamily="34" charset="-122"/>
                <a:ea typeface="微软雅黑" pitchFamily="34" charset="-122"/>
              </a:rPr>
              <a:t>单击此处添加简短说明，添加简短文字</a:t>
            </a:r>
            <a:r>
              <a:rPr lang="zh-CN" altLang="en-US" sz="1100" dirty="0" smtClean="0">
                <a:latin typeface="微软雅黑" pitchFamily="34" charset="-122"/>
                <a:ea typeface="微软雅黑" pitchFamily="34" charset="-122"/>
              </a:rPr>
              <a:t>，具体</a:t>
            </a:r>
            <a:r>
              <a:rPr lang="zh-CN" altLang="en-US" sz="1100" dirty="0">
                <a:latin typeface="微软雅黑" pitchFamily="34" charset="-122"/>
                <a:ea typeface="微软雅黑" pitchFamily="34" charset="-122"/>
              </a:rPr>
              <a:t>文字添加此处。</a:t>
            </a:r>
            <a:endParaRPr lang="en-US" altLang="zh-CN" sz="1100" dirty="0">
              <a:latin typeface="微软雅黑" pitchFamily="34" charset="-122"/>
              <a:ea typeface="微软雅黑" pitchFamily="34" charset="-122"/>
            </a:endParaRPr>
          </a:p>
        </p:txBody>
      </p:sp>
      <p:sp>
        <p:nvSpPr>
          <p:cNvPr id="27" name="KSO_Shape"/>
          <p:cNvSpPr>
            <a:spLocks/>
          </p:cNvSpPr>
          <p:nvPr/>
        </p:nvSpPr>
        <p:spPr bwMode="auto">
          <a:xfrm>
            <a:off x="3602065" y="1507552"/>
            <a:ext cx="553496" cy="470470"/>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ea typeface="微软雅黑" pitchFamily="34" charset="-122"/>
            </a:endParaRPr>
          </a:p>
        </p:txBody>
      </p:sp>
      <p:sp>
        <p:nvSpPr>
          <p:cNvPr id="28" name="KSO_Shape"/>
          <p:cNvSpPr>
            <a:spLocks/>
          </p:cNvSpPr>
          <p:nvPr/>
        </p:nvSpPr>
        <p:spPr bwMode="auto">
          <a:xfrm>
            <a:off x="4161858" y="2558000"/>
            <a:ext cx="520754" cy="521623"/>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ea typeface="微软雅黑" pitchFamily="34" charset="-122"/>
            </a:endParaRPr>
          </a:p>
        </p:txBody>
      </p:sp>
      <p:sp>
        <p:nvSpPr>
          <p:cNvPr id="29" name="KSO_Shape"/>
          <p:cNvSpPr>
            <a:spLocks/>
          </p:cNvSpPr>
          <p:nvPr/>
        </p:nvSpPr>
        <p:spPr bwMode="auto">
          <a:xfrm>
            <a:off x="3596994" y="3667391"/>
            <a:ext cx="517292" cy="445733"/>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ea typeface="微软雅黑" pitchFamily="34" charset="-122"/>
            </a:endParaRPr>
          </a:p>
        </p:txBody>
      </p:sp>
      <p:sp>
        <p:nvSpPr>
          <p:cNvPr id="30" name="KSO_Shape"/>
          <p:cNvSpPr>
            <a:spLocks/>
          </p:cNvSpPr>
          <p:nvPr/>
        </p:nvSpPr>
        <p:spPr bwMode="auto">
          <a:xfrm>
            <a:off x="4724880" y="1547486"/>
            <a:ext cx="597147" cy="410041"/>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ea typeface="微软雅黑" pitchFamily="34" charset="-122"/>
            </a:endParaRPr>
          </a:p>
        </p:txBody>
      </p:sp>
      <p:sp>
        <p:nvSpPr>
          <p:cNvPr id="31" name="KSO_Shape"/>
          <p:cNvSpPr>
            <a:spLocks/>
          </p:cNvSpPr>
          <p:nvPr/>
        </p:nvSpPr>
        <p:spPr bwMode="auto">
          <a:xfrm>
            <a:off x="5294527" y="2544250"/>
            <a:ext cx="522958" cy="51772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ea typeface="微软雅黑" pitchFamily="34" charset="-122"/>
            </a:endParaRPr>
          </a:p>
        </p:txBody>
      </p:sp>
      <p:sp>
        <p:nvSpPr>
          <p:cNvPr id="32" name="KSO_Shape"/>
          <p:cNvSpPr/>
          <p:nvPr/>
        </p:nvSpPr>
        <p:spPr>
          <a:xfrm>
            <a:off x="4752261" y="3675634"/>
            <a:ext cx="480292" cy="480292"/>
          </a:xfrm>
          <a:custGeom>
            <a:avLst/>
            <a:gdLst>
              <a:gd name="connsiteX0" fmla="*/ 1063385 w 1944000"/>
              <a:gd name="connsiteY0" fmla="*/ 1082014 h 1944000"/>
              <a:gd name="connsiteX1" fmla="*/ 1093900 w 1944000"/>
              <a:gd name="connsiteY1" fmla="*/ 1089952 h 1944000"/>
              <a:gd name="connsiteX2" fmla="*/ 1121871 w 1944000"/>
              <a:gd name="connsiteY2" fmla="*/ 1097572 h 1944000"/>
              <a:gd name="connsiteX3" fmla="*/ 1146982 w 1944000"/>
              <a:gd name="connsiteY3" fmla="*/ 1104557 h 1944000"/>
              <a:gd name="connsiteX4" fmla="*/ 1169550 w 1944000"/>
              <a:gd name="connsiteY4" fmla="*/ 1111542 h 1944000"/>
              <a:gd name="connsiteX5" fmla="*/ 1188940 w 1944000"/>
              <a:gd name="connsiteY5" fmla="*/ 1118209 h 1944000"/>
              <a:gd name="connsiteX6" fmla="*/ 1205469 w 1944000"/>
              <a:gd name="connsiteY6" fmla="*/ 1124559 h 1944000"/>
              <a:gd name="connsiteX7" fmla="*/ 1212779 w 1944000"/>
              <a:gd name="connsiteY7" fmla="*/ 1127734 h 1944000"/>
              <a:gd name="connsiteX8" fmla="*/ 1219137 w 1944000"/>
              <a:gd name="connsiteY8" fmla="*/ 1130592 h 1944000"/>
              <a:gd name="connsiteX9" fmla="*/ 1225176 w 1944000"/>
              <a:gd name="connsiteY9" fmla="*/ 1133449 h 1944000"/>
              <a:gd name="connsiteX10" fmla="*/ 1230262 w 1944000"/>
              <a:gd name="connsiteY10" fmla="*/ 1136307 h 1944000"/>
              <a:gd name="connsiteX11" fmla="*/ 1238526 w 1944000"/>
              <a:gd name="connsiteY11" fmla="*/ 1141704 h 1944000"/>
              <a:gd name="connsiteX12" fmla="*/ 1245837 w 1944000"/>
              <a:gd name="connsiteY12" fmla="*/ 1146784 h 1944000"/>
              <a:gd name="connsiteX13" fmla="*/ 1253148 w 1944000"/>
              <a:gd name="connsiteY13" fmla="*/ 1152499 h 1944000"/>
              <a:gd name="connsiteX14" fmla="*/ 1259823 w 1944000"/>
              <a:gd name="connsiteY14" fmla="*/ 1158532 h 1944000"/>
              <a:gd name="connsiteX15" fmla="*/ 1265862 w 1944000"/>
              <a:gd name="connsiteY15" fmla="*/ 1164564 h 1944000"/>
              <a:gd name="connsiteX16" fmla="*/ 1271266 w 1944000"/>
              <a:gd name="connsiteY16" fmla="*/ 1170914 h 1944000"/>
              <a:gd name="connsiteX17" fmla="*/ 1276351 w 1944000"/>
              <a:gd name="connsiteY17" fmla="*/ 1177582 h 1944000"/>
              <a:gd name="connsiteX18" fmla="*/ 1280801 w 1944000"/>
              <a:gd name="connsiteY18" fmla="*/ 1184567 h 1944000"/>
              <a:gd name="connsiteX19" fmla="*/ 1284934 w 1944000"/>
              <a:gd name="connsiteY19" fmla="*/ 1191234 h 1944000"/>
              <a:gd name="connsiteX20" fmla="*/ 1288112 w 1944000"/>
              <a:gd name="connsiteY20" fmla="*/ 1198537 h 1944000"/>
              <a:gd name="connsiteX21" fmla="*/ 1291291 w 1944000"/>
              <a:gd name="connsiteY21" fmla="*/ 1206157 h 1944000"/>
              <a:gd name="connsiteX22" fmla="*/ 1293516 w 1944000"/>
              <a:gd name="connsiteY22" fmla="*/ 1214094 h 1944000"/>
              <a:gd name="connsiteX23" fmla="*/ 1295423 w 1944000"/>
              <a:gd name="connsiteY23" fmla="*/ 1222032 h 1944000"/>
              <a:gd name="connsiteX24" fmla="*/ 1296694 w 1944000"/>
              <a:gd name="connsiteY24" fmla="*/ 1230287 h 1944000"/>
              <a:gd name="connsiteX25" fmla="*/ 1297330 w 1944000"/>
              <a:gd name="connsiteY25" fmla="*/ 1238859 h 1944000"/>
              <a:gd name="connsiteX26" fmla="*/ 1297648 w 1944000"/>
              <a:gd name="connsiteY26" fmla="*/ 1247432 h 1944000"/>
              <a:gd name="connsiteX27" fmla="*/ 1297330 w 1944000"/>
              <a:gd name="connsiteY27" fmla="*/ 1257275 h 1944000"/>
              <a:gd name="connsiteX28" fmla="*/ 1296377 w 1944000"/>
              <a:gd name="connsiteY28" fmla="*/ 1266800 h 1944000"/>
              <a:gd name="connsiteX29" fmla="*/ 1295105 w 1944000"/>
              <a:gd name="connsiteY29" fmla="*/ 1276007 h 1944000"/>
              <a:gd name="connsiteX30" fmla="*/ 1292880 w 1944000"/>
              <a:gd name="connsiteY30" fmla="*/ 1285215 h 1944000"/>
              <a:gd name="connsiteX31" fmla="*/ 1290019 w 1944000"/>
              <a:gd name="connsiteY31" fmla="*/ 1294422 h 1944000"/>
              <a:gd name="connsiteX32" fmla="*/ 1286841 w 1944000"/>
              <a:gd name="connsiteY32" fmla="*/ 1303312 h 1944000"/>
              <a:gd name="connsiteX33" fmla="*/ 1283344 w 1944000"/>
              <a:gd name="connsiteY33" fmla="*/ 1312202 h 1944000"/>
              <a:gd name="connsiteX34" fmla="*/ 1278576 w 1944000"/>
              <a:gd name="connsiteY34" fmla="*/ 1320775 h 1944000"/>
              <a:gd name="connsiteX35" fmla="*/ 1273808 w 1944000"/>
              <a:gd name="connsiteY35" fmla="*/ 1329347 h 1944000"/>
              <a:gd name="connsiteX36" fmla="*/ 1267769 w 1944000"/>
              <a:gd name="connsiteY36" fmla="*/ 1337602 h 1944000"/>
              <a:gd name="connsiteX37" fmla="*/ 1261412 w 1944000"/>
              <a:gd name="connsiteY37" fmla="*/ 1345857 h 1944000"/>
              <a:gd name="connsiteX38" fmla="*/ 1254737 w 1944000"/>
              <a:gd name="connsiteY38" fmla="*/ 1353795 h 1944000"/>
              <a:gd name="connsiteX39" fmla="*/ 1247426 w 1944000"/>
              <a:gd name="connsiteY39" fmla="*/ 1361732 h 1944000"/>
              <a:gd name="connsiteX40" fmla="*/ 1239162 w 1944000"/>
              <a:gd name="connsiteY40" fmla="*/ 1369670 h 1944000"/>
              <a:gd name="connsiteX41" fmla="*/ 1230580 w 1944000"/>
              <a:gd name="connsiteY41" fmla="*/ 1376655 h 1944000"/>
              <a:gd name="connsiteX42" fmla="*/ 1221362 w 1944000"/>
              <a:gd name="connsiteY42" fmla="*/ 1384275 h 1944000"/>
              <a:gd name="connsiteX43" fmla="*/ 1214051 w 1944000"/>
              <a:gd name="connsiteY43" fmla="*/ 1389672 h 1944000"/>
              <a:gd name="connsiteX44" fmla="*/ 1206422 w 1944000"/>
              <a:gd name="connsiteY44" fmla="*/ 1394435 h 1944000"/>
              <a:gd name="connsiteX45" fmla="*/ 1198476 w 1944000"/>
              <a:gd name="connsiteY45" fmla="*/ 1399515 h 1944000"/>
              <a:gd name="connsiteX46" fmla="*/ 1190211 w 1944000"/>
              <a:gd name="connsiteY46" fmla="*/ 1403960 h 1944000"/>
              <a:gd name="connsiteX47" fmla="*/ 1181311 w 1944000"/>
              <a:gd name="connsiteY47" fmla="*/ 1408087 h 1944000"/>
              <a:gd name="connsiteX48" fmla="*/ 1172411 w 1944000"/>
              <a:gd name="connsiteY48" fmla="*/ 1411897 h 1944000"/>
              <a:gd name="connsiteX49" fmla="*/ 1163193 w 1944000"/>
              <a:gd name="connsiteY49" fmla="*/ 1416025 h 1944000"/>
              <a:gd name="connsiteX50" fmla="*/ 1153340 w 1944000"/>
              <a:gd name="connsiteY50" fmla="*/ 1419517 h 1944000"/>
              <a:gd name="connsiteX51" fmla="*/ 1143486 w 1944000"/>
              <a:gd name="connsiteY51" fmla="*/ 1422692 h 1944000"/>
              <a:gd name="connsiteX52" fmla="*/ 1132997 w 1944000"/>
              <a:gd name="connsiteY52" fmla="*/ 1425867 h 1944000"/>
              <a:gd name="connsiteX53" fmla="*/ 1122189 w 1944000"/>
              <a:gd name="connsiteY53" fmla="*/ 1428407 h 1944000"/>
              <a:gd name="connsiteX54" fmla="*/ 1111064 w 1944000"/>
              <a:gd name="connsiteY54" fmla="*/ 1431265 h 1944000"/>
              <a:gd name="connsiteX55" fmla="*/ 1099621 w 1944000"/>
              <a:gd name="connsiteY55" fmla="*/ 1433487 h 1944000"/>
              <a:gd name="connsiteX56" fmla="*/ 1087860 w 1944000"/>
              <a:gd name="connsiteY56" fmla="*/ 1435392 h 1944000"/>
              <a:gd name="connsiteX57" fmla="*/ 1075782 w 1944000"/>
              <a:gd name="connsiteY57" fmla="*/ 1436980 h 1944000"/>
              <a:gd name="connsiteX58" fmla="*/ 1063385 w 1944000"/>
              <a:gd name="connsiteY58" fmla="*/ 1438567 h 1944000"/>
              <a:gd name="connsiteX59" fmla="*/ 880616 w 1944000"/>
              <a:gd name="connsiteY59" fmla="*/ 505752 h 1944000"/>
              <a:gd name="connsiteX60" fmla="*/ 880616 w 1944000"/>
              <a:gd name="connsiteY60" fmla="*/ 814362 h 1944000"/>
              <a:gd name="connsiteX61" fmla="*/ 847241 w 1944000"/>
              <a:gd name="connsiteY61" fmla="*/ 805789 h 1944000"/>
              <a:gd name="connsiteX62" fmla="*/ 820223 w 1944000"/>
              <a:gd name="connsiteY62" fmla="*/ 798804 h 1944000"/>
              <a:gd name="connsiteX63" fmla="*/ 799879 w 1944000"/>
              <a:gd name="connsiteY63" fmla="*/ 793089 h 1944000"/>
              <a:gd name="connsiteX64" fmla="*/ 785894 w 1944000"/>
              <a:gd name="connsiteY64" fmla="*/ 788327 h 1944000"/>
              <a:gd name="connsiteX65" fmla="*/ 771590 w 1944000"/>
              <a:gd name="connsiteY65" fmla="*/ 782929 h 1944000"/>
              <a:gd name="connsiteX66" fmla="*/ 757922 w 1944000"/>
              <a:gd name="connsiteY66" fmla="*/ 776897 h 1944000"/>
              <a:gd name="connsiteX67" fmla="*/ 745843 w 1944000"/>
              <a:gd name="connsiteY67" fmla="*/ 770229 h 1944000"/>
              <a:gd name="connsiteX68" fmla="*/ 739804 w 1944000"/>
              <a:gd name="connsiteY68" fmla="*/ 767054 h 1944000"/>
              <a:gd name="connsiteX69" fmla="*/ 734400 w 1944000"/>
              <a:gd name="connsiteY69" fmla="*/ 763879 h 1944000"/>
              <a:gd name="connsiteX70" fmla="*/ 728679 w 1944000"/>
              <a:gd name="connsiteY70" fmla="*/ 760069 h 1944000"/>
              <a:gd name="connsiteX71" fmla="*/ 723593 w 1944000"/>
              <a:gd name="connsiteY71" fmla="*/ 756577 h 1944000"/>
              <a:gd name="connsiteX72" fmla="*/ 718825 w 1944000"/>
              <a:gd name="connsiteY72" fmla="*/ 752767 h 1944000"/>
              <a:gd name="connsiteX73" fmla="*/ 714057 w 1944000"/>
              <a:gd name="connsiteY73" fmla="*/ 749274 h 1944000"/>
              <a:gd name="connsiteX74" fmla="*/ 709925 w 1944000"/>
              <a:gd name="connsiteY74" fmla="*/ 745464 h 1944000"/>
              <a:gd name="connsiteX75" fmla="*/ 705475 w 1944000"/>
              <a:gd name="connsiteY75" fmla="*/ 741337 h 1944000"/>
              <a:gd name="connsiteX76" fmla="*/ 701979 w 1944000"/>
              <a:gd name="connsiteY76" fmla="*/ 737209 h 1944000"/>
              <a:gd name="connsiteX77" fmla="*/ 698164 w 1944000"/>
              <a:gd name="connsiteY77" fmla="*/ 733082 h 1944000"/>
              <a:gd name="connsiteX78" fmla="*/ 694668 w 1944000"/>
              <a:gd name="connsiteY78" fmla="*/ 728954 h 1944000"/>
              <a:gd name="connsiteX79" fmla="*/ 691807 w 1944000"/>
              <a:gd name="connsiteY79" fmla="*/ 724827 h 1944000"/>
              <a:gd name="connsiteX80" fmla="*/ 688629 w 1944000"/>
              <a:gd name="connsiteY80" fmla="*/ 720699 h 1944000"/>
              <a:gd name="connsiteX81" fmla="*/ 686086 w 1944000"/>
              <a:gd name="connsiteY81" fmla="*/ 716254 h 1944000"/>
              <a:gd name="connsiteX82" fmla="*/ 683543 w 1944000"/>
              <a:gd name="connsiteY82" fmla="*/ 712127 h 1944000"/>
              <a:gd name="connsiteX83" fmla="*/ 681000 w 1944000"/>
              <a:gd name="connsiteY83" fmla="*/ 707682 h 1944000"/>
              <a:gd name="connsiteX84" fmla="*/ 679093 w 1944000"/>
              <a:gd name="connsiteY84" fmla="*/ 703237 h 1944000"/>
              <a:gd name="connsiteX85" fmla="*/ 677186 w 1944000"/>
              <a:gd name="connsiteY85" fmla="*/ 698474 h 1944000"/>
              <a:gd name="connsiteX86" fmla="*/ 675596 w 1944000"/>
              <a:gd name="connsiteY86" fmla="*/ 694347 h 1944000"/>
              <a:gd name="connsiteX87" fmla="*/ 674325 w 1944000"/>
              <a:gd name="connsiteY87" fmla="*/ 689584 h 1944000"/>
              <a:gd name="connsiteX88" fmla="*/ 673053 w 1944000"/>
              <a:gd name="connsiteY88" fmla="*/ 684822 h 1944000"/>
              <a:gd name="connsiteX89" fmla="*/ 671782 w 1944000"/>
              <a:gd name="connsiteY89" fmla="*/ 680059 h 1944000"/>
              <a:gd name="connsiteX90" fmla="*/ 671146 w 1944000"/>
              <a:gd name="connsiteY90" fmla="*/ 675297 h 1944000"/>
              <a:gd name="connsiteX91" fmla="*/ 670511 w 1944000"/>
              <a:gd name="connsiteY91" fmla="*/ 670217 h 1944000"/>
              <a:gd name="connsiteX92" fmla="*/ 670193 w 1944000"/>
              <a:gd name="connsiteY92" fmla="*/ 665137 h 1944000"/>
              <a:gd name="connsiteX93" fmla="*/ 670193 w 1944000"/>
              <a:gd name="connsiteY93" fmla="*/ 660374 h 1944000"/>
              <a:gd name="connsiteX94" fmla="*/ 670511 w 1944000"/>
              <a:gd name="connsiteY94" fmla="*/ 652437 h 1944000"/>
              <a:gd name="connsiteX95" fmla="*/ 671146 w 1944000"/>
              <a:gd name="connsiteY95" fmla="*/ 644499 h 1944000"/>
              <a:gd name="connsiteX96" fmla="*/ 672736 w 1944000"/>
              <a:gd name="connsiteY96" fmla="*/ 636879 h 1944000"/>
              <a:gd name="connsiteX97" fmla="*/ 674643 w 1944000"/>
              <a:gd name="connsiteY97" fmla="*/ 629259 h 1944000"/>
              <a:gd name="connsiteX98" fmla="*/ 676868 w 1944000"/>
              <a:gd name="connsiteY98" fmla="*/ 622274 h 1944000"/>
              <a:gd name="connsiteX99" fmla="*/ 679728 w 1944000"/>
              <a:gd name="connsiteY99" fmla="*/ 614972 h 1944000"/>
              <a:gd name="connsiteX100" fmla="*/ 683225 w 1944000"/>
              <a:gd name="connsiteY100" fmla="*/ 607669 h 1944000"/>
              <a:gd name="connsiteX101" fmla="*/ 687039 w 1944000"/>
              <a:gd name="connsiteY101" fmla="*/ 600684 h 1944000"/>
              <a:gd name="connsiteX102" fmla="*/ 691807 w 1944000"/>
              <a:gd name="connsiteY102" fmla="*/ 593699 h 1944000"/>
              <a:gd name="connsiteX103" fmla="*/ 696575 w 1944000"/>
              <a:gd name="connsiteY103" fmla="*/ 587349 h 1944000"/>
              <a:gd name="connsiteX104" fmla="*/ 702297 w 1944000"/>
              <a:gd name="connsiteY104" fmla="*/ 580682 h 1944000"/>
              <a:gd name="connsiteX105" fmla="*/ 708336 w 1944000"/>
              <a:gd name="connsiteY105" fmla="*/ 574014 h 1944000"/>
              <a:gd name="connsiteX106" fmla="*/ 714693 w 1944000"/>
              <a:gd name="connsiteY106" fmla="*/ 567664 h 1944000"/>
              <a:gd name="connsiteX107" fmla="*/ 722004 w 1944000"/>
              <a:gd name="connsiteY107" fmla="*/ 561632 h 1944000"/>
              <a:gd name="connsiteX108" fmla="*/ 729632 w 1944000"/>
              <a:gd name="connsiteY108" fmla="*/ 555282 h 1944000"/>
              <a:gd name="connsiteX109" fmla="*/ 737897 w 1944000"/>
              <a:gd name="connsiteY109" fmla="*/ 549249 h 1944000"/>
              <a:gd name="connsiteX110" fmla="*/ 743936 w 1944000"/>
              <a:gd name="connsiteY110" fmla="*/ 545122 h 1944000"/>
              <a:gd name="connsiteX111" fmla="*/ 750293 w 1944000"/>
              <a:gd name="connsiteY111" fmla="*/ 540994 h 1944000"/>
              <a:gd name="connsiteX112" fmla="*/ 757286 w 1944000"/>
              <a:gd name="connsiteY112" fmla="*/ 537502 h 1944000"/>
              <a:gd name="connsiteX113" fmla="*/ 764597 w 1944000"/>
              <a:gd name="connsiteY113" fmla="*/ 533692 h 1944000"/>
              <a:gd name="connsiteX114" fmla="*/ 772544 w 1944000"/>
              <a:gd name="connsiteY114" fmla="*/ 530517 h 1944000"/>
              <a:gd name="connsiteX115" fmla="*/ 780490 w 1944000"/>
              <a:gd name="connsiteY115" fmla="*/ 527342 h 1944000"/>
              <a:gd name="connsiteX116" fmla="*/ 789072 w 1944000"/>
              <a:gd name="connsiteY116" fmla="*/ 524167 h 1944000"/>
              <a:gd name="connsiteX117" fmla="*/ 797654 w 1944000"/>
              <a:gd name="connsiteY117" fmla="*/ 521627 h 1944000"/>
              <a:gd name="connsiteX118" fmla="*/ 806872 w 1944000"/>
              <a:gd name="connsiteY118" fmla="*/ 519087 h 1944000"/>
              <a:gd name="connsiteX119" fmla="*/ 816408 w 1944000"/>
              <a:gd name="connsiteY119" fmla="*/ 516229 h 1944000"/>
              <a:gd name="connsiteX120" fmla="*/ 825944 w 1944000"/>
              <a:gd name="connsiteY120" fmla="*/ 514324 h 1944000"/>
              <a:gd name="connsiteX121" fmla="*/ 836116 w 1944000"/>
              <a:gd name="connsiteY121" fmla="*/ 512102 h 1944000"/>
              <a:gd name="connsiteX122" fmla="*/ 846923 w 1944000"/>
              <a:gd name="connsiteY122" fmla="*/ 510514 h 1944000"/>
              <a:gd name="connsiteX123" fmla="*/ 858048 w 1944000"/>
              <a:gd name="connsiteY123" fmla="*/ 508927 h 1944000"/>
              <a:gd name="connsiteX124" fmla="*/ 869173 w 1944000"/>
              <a:gd name="connsiteY124" fmla="*/ 507022 h 1944000"/>
              <a:gd name="connsiteX125" fmla="*/ 880616 w 1944000"/>
              <a:gd name="connsiteY125" fmla="*/ 217144 h 1944000"/>
              <a:gd name="connsiteX126" fmla="*/ 880616 w 1944000"/>
              <a:gd name="connsiteY126" fmla="*/ 333984 h 1944000"/>
              <a:gd name="connsiteX127" fmla="*/ 863451 w 1944000"/>
              <a:gd name="connsiteY127" fmla="*/ 335254 h 1944000"/>
              <a:gd name="connsiteX128" fmla="*/ 846287 w 1944000"/>
              <a:gd name="connsiteY128" fmla="*/ 337159 h 1944000"/>
              <a:gd name="connsiteX129" fmla="*/ 829440 w 1944000"/>
              <a:gd name="connsiteY129" fmla="*/ 339382 h 1944000"/>
              <a:gd name="connsiteX130" fmla="*/ 812912 w 1944000"/>
              <a:gd name="connsiteY130" fmla="*/ 341922 h 1944000"/>
              <a:gd name="connsiteX131" fmla="*/ 796701 w 1944000"/>
              <a:gd name="connsiteY131" fmla="*/ 344779 h 1944000"/>
              <a:gd name="connsiteX132" fmla="*/ 780490 w 1944000"/>
              <a:gd name="connsiteY132" fmla="*/ 347954 h 1944000"/>
              <a:gd name="connsiteX133" fmla="*/ 764279 w 1944000"/>
              <a:gd name="connsiteY133" fmla="*/ 351764 h 1944000"/>
              <a:gd name="connsiteX134" fmla="*/ 748386 w 1944000"/>
              <a:gd name="connsiteY134" fmla="*/ 355892 h 1944000"/>
              <a:gd name="connsiteX135" fmla="*/ 726136 w 1944000"/>
              <a:gd name="connsiteY135" fmla="*/ 362242 h 1944000"/>
              <a:gd name="connsiteX136" fmla="*/ 704839 w 1944000"/>
              <a:gd name="connsiteY136" fmla="*/ 368909 h 1944000"/>
              <a:gd name="connsiteX137" fmla="*/ 684814 w 1944000"/>
              <a:gd name="connsiteY137" fmla="*/ 375894 h 1944000"/>
              <a:gd name="connsiteX138" fmla="*/ 666061 w 1944000"/>
              <a:gd name="connsiteY138" fmla="*/ 383197 h 1944000"/>
              <a:gd name="connsiteX139" fmla="*/ 657160 w 1944000"/>
              <a:gd name="connsiteY139" fmla="*/ 387324 h 1944000"/>
              <a:gd name="connsiteX140" fmla="*/ 648260 w 1944000"/>
              <a:gd name="connsiteY140" fmla="*/ 391134 h 1944000"/>
              <a:gd name="connsiteX141" fmla="*/ 639996 w 1944000"/>
              <a:gd name="connsiteY141" fmla="*/ 395262 h 1944000"/>
              <a:gd name="connsiteX142" fmla="*/ 632050 w 1944000"/>
              <a:gd name="connsiteY142" fmla="*/ 399072 h 1944000"/>
              <a:gd name="connsiteX143" fmla="*/ 624103 w 1944000"/>
              <a:gd name="connsiteY143" fmla="*/ 403517 h 1944000"/>
              <a:gd name="connsiteX144" fmla="*/ 616792 w 1944000"/>
              <a:gd name="connsiteY144" fmla="*/ 407644 h 1944000"/>
              <a:gd name="connsiteX145" fmla="*/ 609481 w 1944000"/>
              <a:gd name="connsiteY145" fmla="*/ 412089 h 1944000"/>
              <a:gd name="connsiteX146" fmla="*/ 602806 w 1944000"/>
              <a:gd name="connsiteY146" fmla="*/ 416534 h 1944000"/>
              <a:gd name="connsiteX147" fmla="*/ 593906 w 1944000"/>
              <a:gd name="connsiteY147" fmla="*/ 422567 h 1944000"/>
              <a:gd name="connsiteX148" fmla="*/ 585642 w 1944000"/>
              <a:gd name="connsiteY148" fmla="*/ 428282 h 1944000"/>
              <a:gd name="connsiteX149" fmla="*/ 577060 w 1944000"/>
              <a:gd name="connsiteY149" fmla="*/ 434632 h 1944000"/>
              <a:gd name="connsiteX150" fmla="*/ 569113 w 1944000"/>
              <a:gd name="connsiteY150" fmla="*/ 440982 h 1944000"/>
              <a:gd name="connsiteX151" fmla="*/ 561167 w 1944000"/>
              <a:gd name="connsiteY151" fmla="*/ 447967 h 1944000"/>
              <a:gd name="connsiteX152" fmla="*/ 553538 w 1944000"/>
              <a:gd name="connsiteY152" fmla="*/ 454317 h 1944000"/>
              <a:gd name="connsiteX153" fmla="*/ 545910 w 1944000"/>
              <a:gd name="connsiteY153" fmla="*/ 461302 h 1944000"/>
              <a:gd name="connsiteX154" fmla="*/ 538917 w 1944000"/>
              <a:gd name="connsiteY154" fmla="*/ 468604 h 1944000"/>
              <a:gd name="connsiteX155" fmla="*/ 532241 w 1944000"/>
              <a:gd name="connsiteY155" fmla="*/ 475907 h 1944000"/>
              <a:gd name="connsiteX156" fmla="*/ 525249 w 1944000"/>
              <a:gd name="connsiteY156" fmla="*/ 483527 h 1944000"/>
              <a:gd name="connsiteX157" fmla="*/ 518891 w 1944000"/>
              <a:gd name="connsiteY157" fmla="*/ 491464 h 1944000"/>
              <a:gd name="connsiteX158" fmla="*/ 512534 w 1944000"/>
              <a:gd name="connsiteY158" fmla="*/ 499402 h 1944000"/>
              <a:gd name="connsiteX159" fmla="*/ 506813 w 1944000"/>
              <a:gd name="connsiteY159" fmla="*/ 507022 h 1944000"/>
              <a:gd name="connsiteX160" fmla="*/ 501091 w 1944000"/>
              <a:gd name="connsiteY160" fmla="*/ 515277 h 1944000"/>
              <a:gd name="connsiteX161" fmla="*/ 495370 w 1944000"/>
              <a:gd name="connsiteY161" fmla="*/ 523849 h 1944000"/>
              <a:gd name="connsiteX162" fmla="*/ 490284 w 1944000"/>
              <a:gd name="connsiteY162" fmla="*/ 532422 h 1944000"/>
              <a:gd name="connsiteX163" fmla="*/ 485198 w 1944000"/>
              <a:gd name="connsiteY163" fmla="*/ 541312 h 1944000"/>
              <a:gd name="connsiteX164" fmla="*/ 480430 w 1944000"/>
              <a:gd name="connsiteY164" fmla="*/ 550202 h 1944000"/>
              <a:gd name="connsiteX165" fmla="*/ 475980 w 1944000"/>
              <a:gd name="connsiteY165" fmla="*/ 559092 h 1944000"/>
              <a:gd name="connsiteX166" fmla="*/ 472166 w 1944000"/>
              <a:gd name="connsiteY166" fmla="*/ 568299 h 1944000"/>
              <a:gd name="connsiteX167" fmla="*/ 468352 w 1944000"/>
              <a:gd name="connsiteY167" fmla="*/ 577507 h 1944000"/>
              <a:gd name="connsiteX168" fmla="*/ 464855 w 1944000"/>
              <a:gd name="connsiteY168" fmla="*/ 586714 h 1944000"/>
              <a:gd name="connsiteX169" fmla="*/ 461994 w 1944000"/>
              <a:gd name="connsiteY169" fmla="*/ 596239 h 1944000"/>
              <a:gd name="connsiteX170" fmla="*/ 459134 w 1944000"/>
              <a:gd name="connsiteY170" fmla="*/ 605764 h 1944000"/>
              <a:gd name="connsiteX171" fmla="*/ 456591 w 1944000"/>
              <a:gd name="connsiteY171" fmla="*/ 615289 h 1944000"/>
              <a:gd name="connsiteX172" fmla="*/ 454684 w 1944000"/>
              <a:gd name="connsiteY172" fmla="*/ 624814 h 1944000"/>
              <a:gd name="connsiteX173" fmla="*/ 453094 w 1944000"/>
              <a:gd name="connsiteY173" fmla="*/ 634657 h 1944000"/>
              <a:gd name="connsiteX174" fmla="*/ 451187 w 1944000"/>
              <a:gd name="connsiteY174" fmla="*/ 644182 h 1944000"/>
              <a:gd name="connsiteX175" fmla="*/ 450234 w 1944000"/>
              <a:gd name="connsiteY175" fmla="*/ 654024 h 1944000"/>
              <a:gd name="connsiteX176" fmla="*/ 449280 w 1944000"/>
              <a:gd name="connsiteY176" fmla="*/ 664184 h 1944000"/>
              <a:gd name="connsiteX177" fmla="*/ 448962 w 1944000"/>
              <a:gd name="connsiteY177" fmla="*/ 674344 h 1944000"/>
              <a:gd name="connsiteX178" fmla="*/ 448644 w 1944000"/>
              <a:gd name="connsiteY178" fmla="*/ 684822 h 1944000"/>
              <a:gd name="connsiteX179" fmla="*/ 448962 w 1944000"/>
              <a:gd name="connsiteY179" fmla="*/ 695934 h 1944000"/>
              <a:gd name="connsiteX180" fmla="*/ 449598 w 1944000"/>
              <a:gd name="connsiteY180" fmla="*/ 706729 h 1944000"/>
              <a:gd name="connsiteX181" fmla="*/ 450552 w 1944000"/>
              <a:gd name="connsiteY181" fmla="*/ 717842 h 1944000"/>
              <a:gd name="connsiteX182" fmla="*/ 452141 w 1944000"/>
              <a:gd name="connsiteY182" fmla="*/ 728637 h 1944000"/>
              <a:gd name="connsiteX183" fmla="*/ 453730 w 1944000"/>
              <a:gd name="connsiteY183" fmla="*/ 739432 h 1944000"/>
              <a:gd name="connsiteX184" fmla="*/ 455955 w 1944000"/>
              <a:gd name="connsiteY184" fmla="*/ 749909 h 1944000"/>
              <a:gd name="connsiteX185" fmla="*/ 458180 w 1944000"/>
              <a:gd name="connsiteY185" fmla="*/ 760387 h 1944000"/>
              <a:gd name="connsiteX186" fmla="*/ 461359 w 1944000"/>
              <a:gd name="connsiteY186" fmla="*/ 770547 h 1944000"/>
              <a:gd name="connsiteX187" fmla="*/ 464537 w 1944000"/>
              <a:gd name="connsiteY187" fmla="*/ 781024 h 1944000"/>
              <a:gd name="connsiteX188" fmla="*/ 468352 w 1944000"/>
              <a:gd name="connsiteY188" fmla="*/ 791184 h 1944000"/>
              <a:gd name="connsiteX189" fmla="*/ 472484 w 1944000"/>
              <a:gd name="connsiteY189" fmla="*/ 801027 h 1944000"/>
              <a:gd name="connsiteX190" fmla="*/ 476934 w 1944000"/>
              <a:gd name="connsiteY190" fmla="*/ 810869 h 1944000"/>
              <a:gd name="connsiteX191" fmla="*/ 482020 w 1944000"/>
              <a:gd name="connsiteY191" fmla="*/ 820712 h 1944000"/>
              <a:gd name="connsiteX192" fmla="*/ 487423 w 1944000"/>
              <a:gd name="connsiteY192" fmla="*/ 830237 h 1944000"/>
              <a:gd name="connsiteX193" fmla="*/ 492827 w 1944000"/>
              <a:gd name="connsiteY193" fmla="*/ 839762 h 1944000"/>
              <a:gd name="connsiteX194" fmla="*/ 498866 w 1944000"/>
              <a:gd name="connsiteY194" fmla="*/ 848969 h 1944000"/>
              <a:gd name="connsiteX195" fmla="*/ 505541 w 1944000"/>
              <a:gd name="connsiteY195" fmla="*/ 858177 h 1944000"/>
              <a:gd name="connsiteX196" fmla="*/ 512216 w 1944000"/>
              <a:gd name="connsiteY196" fmla="*/ 867067 h 1944000"/>
              <a:gd name="connsiteX197" fmla="*/ 519527 w 1944000"/>
              <a:gd name="connsiteY197" fmla="*/ 875957 h 1944000"/>
              <a:gd name="connsiteX198" fmla="*/ 527156 w 1944000"/>
              <a:gd name="connsiteY198" fmla="*/ 884212 h 1944000"/>
              <a:gd name="connsiteX199" fmla="*/ 535102 w 1944000"/>
              <a:gd name="connsiteY199" fmla="*/ 892467 h 1944000"/>
              <a:gd name="connsiteX200" fmla="*/ 543367 w 1944000"/>
              <a:gd name="connsiteY200" fmla="*/ 900404 h 1944000"/>
              <a:gd name="connsiteX201" fmla="*/ 551949 w 1944000"/>
              <a:gd name="connsiteY201" fmla="*/ 908024 h 1944000"/>
              <a:gd name="connsiteX202" fmla="*/ 561167 w 1944000"/>
              <a:gd name="connsiteY202" fmla="*/ 915644 h 1944000"/>
              <a:gd name="connsiteX203" fmla="*/ 570385 w 1944000"/>
              <a:gd name="connsiteY203" fmla="*/ 922947 h 1944000"/>
              <a:gd name="connsiteX204" fmla="*/ 580238 w 1944000"/>
              <a:gd name="connsiteY204" fmla="*/ 929932 h 1944000"/>
              <a:gd name="connsiteX205" fmla="*/ 590410 w 1944000"/>
              <a:gd name="connsiteY205" fmla="*/ 936282 h 1944000"/>
              <a:gd name="connsiteX206" fmla="*/ 600899 w 1944000"/>
              <a:gd name="connsiteY206" fmla="*/ 942632 h 1944000"/>
              <a:gd name="connsiteX207" fmla="*/ 611706 w 1944000"/>
              <a:gd name="connsiteY207" fmla="*/ 948982 h 1944000"/>
              <a:gd name="connsiteX208" fmla="*/ 623149 w 1944000"/>
              <a:gd name="connsiteY208" fmla="*/ 954697 h 1944000"/>
              <a:gd name="connsiteX209" fmla="*/ 634592 w 1944000"/>
              <a:gd name="connsiteY209" fmla="*/ 960412 h 1944000"/>
              <a:gd name="connsiteX210" fmla="*/ 646671 w 1944000"/>
              <a:gd name="connsiteY210" fmla="*/ 966127 h 1944000"/>
              <a:gd name="connsiteX211" fmla="*/ 666378 w 1944000"/>
              <a:gd name="connsiteY211" fmla="*/ 974064 h 1944000"/>
              <a:gd name="connsiteX212" fmla="*/ 688629 w 1944000"/>
              <a:gd name="connsiteY212" fmla="*/ 982637 h 1944000"/>
              <a:gd name="connsiteX213" fmla="*/ 713739 w 1944000"/>
              <a:gd name="connsiteY213" fmla="*/ 991209 h 1944000"/>
              <a:gd name="connsiteX214" fmla="*/ 741711 w 1944000"/>
              <a:gd name="connsiteY214" fmla="*/ 1000099 h 1944000"/>
              <a:gd name="connsiteX215" fmla="*/ 772544 w 1944000"/>
              <a:gd name="connsiteY215" fmla="*/ 1009307 h 1944000"/>
              <a:gd name="connsiteX216" fmla="*/ 805919 w 1944000"/>
              <a:gd name="connsiteY216" fmla="*/ 1018514 h 1944000"/>
              <a:gd name="connsiteX217" fmla="*/ 841837 w 1944000"/>
              <a:gd name="connsiteY217" fmla="*/ 1028357 h 1944000"/>
              <a:gd name="connsiteX218" fmla="*/ 880616 w 1944000"/>
              <a:gd name="connsiteY218" fmla="*/ 1038199 h 1944000"/>
              <a:gd name="connsiteX219" fmla="*/ 880616 w 1944000"/>
              <a:gd name="connsiteY219" fmla="*/ 1433487 h 1944000"/>
              <a:gd name="connsiteX220" fmla="*/ 870444 w 1944000"/>
              <a:gd name="connsiteY220" fmla="*/ 1431582 h 1944000"/>
              <a:gd name="connsiteX221" fmla="*/ 860591 w 1944000"/>
              <a:gd name="connsiteY221" fmla="*/ 1429042 h 1944000"/>
              <a:gd name="connsiteX222" fmla="*/ 850737 w 1944000"/>
              <a:gd name="connsiteY222" fmla="*/ 1426820 h 1944000"/>
              <a:gd name="connsiteX223" fmla="*/ 841519 w 1944000"/>
              <a:gd name="connsiteY223" fmla="*/ 1424280 h 1944000"/>
              <a:gd name="connsiteX224" fmla="*/ 831983 w 1944000"/>
              <a:gd name="connsiteY224" fmla="*/ 1421422 h 1944000"/>
              <a:gd name="connsiteX225" fmla="*/ 823083 w 1944000"/>
              <a:gd name="connsiteY225" fmla="*/ 1418247 h 1944000"/>
              <a:gd name="connsiteX226" fmla="*/ 814183 w 1944000"/>
              <a:gd name="connsiteY226" fmla="*/ 1415072 h 1944000"/>
              <a:gd name="connsiteX227" fmla="*/ 805283 w 1944000"/>
              <a:gd name="connsiteY227" fmla="*/ 1411580 h 1944000"/>
              <a:gd name="connsiteX228" fmla="*/ 796701 w 1944000"/>
              <a:gd name="connsiteY228" fmla="*/ 1408087 h 1944000"/>
              <a:gd name="connsiteX229" fmla="*/ 788437 w 1944000"/>
              <a:gd name="connsiteY229" fmla="*/ 1404277 h 1944000"/>
              <a:gd name="connsiteX230" fmla="*/ 780490 w 1944000"/>
              <a:gd name="connsiteY230" fmla="*/ 1400150 h 1944000"/>
              <a:gd name="connsiteX231" fmla="*/ 772544 w 1944000"/>
              <a:gd name="connsiteY231" fmla="*/ 1396022 h 1944000"/>
              <a:gd name="connsiteX232" fmla="*/ 764915 w 1944000"/>
              <a:gd name="connsiteY232" fmla="*/ 1391260 h 1944000"/>
              <a:gd name="connsiteX233" fmla="*/ 757604 w 1944000"/>
              <a:gd name="connsiteY233" fmla="*/ 1386815 h 1944000"/>
              <a:gd name="connsiteX234" fmla="*/ 750293 w 1944000"/>
              <a:gd name="connsiteY234" fmla="*/ 1381735 h 1944000"/>
              <a:gd name="connsiteX235" fmla="*/ 743618 w 1944000"/>
              <a:gd name="connsiteY235" fmla="*/ 1376655 h 1944000"/>
              <a:gd name="connsiteX236" fmla="*/ 732811 w 1944000"/>
              <a:gd name="connsiteY236" fmla="*/ 1368082 h 1944000"/>
              <a:gd name="connsiteX237" fmla="*/ 722640 w 1944000"/>
              <a:gd name="connsiteY237" fmla="*/ 1359192 h 1944000"/>
              <a:gd name="connsiteX238" fmla="*/ 713104 w 1944000"/>
              <a:gd name="connsiteY238" fmla="*/ 1349985 h 1944000"/>
              <a:gd name="connsiteX239" fmla="*/ 704204 w 1944000"/>
              <a:gd name="connsiteY239" fmla="*/ 1340142 h 1944000"/>
              <a:gd name="connsiteX240" fmla="*/ 695621 w 1944000"/>
              <a:gd name="connsiteY240" fmla="*/ 1329982 h 1944000"/>
              <a:gd name="connsiteX241" fmla="*/ 687675 w 1944000"/>
              <a:gd name="connsiteY241" fmla="*/ 1319187 h 1944000"/>
              <a:gd name="connsiteX242" fmla="*/ 680046 w 1944000"/>
              <a:gd name="connsiteY242" fmla="*/ 1308075 h 1944000"/>
              <a:gd name="connsiteX243" fmla="*/ 673371 w 1944000"/>
              <a:gd name="connsiteY243" fmla="*/ 1296327 h 1944000"/>
              <a:gd name="connsiteX244" fmla="*/ 667014 w 1944000"/>
              <a:gd name="connsiteY244" fmla="*/ 1284262 h 1944000"/>
              <a:gd name="connsiteX245" fmla="*/ 660975 w 1944000"/>
              <a:gd name="connsiteY245" fmla="*/ 1271562 h 1944000"/>
              <a:gd name="connsiteX246" fmla="*/ 655889 w 1944000"/>
              <a:gd name="connsiteY246" fmla="*/ 1258862 h 1944000"/>
              <a:gd name="connsiteX247" fmla="*/ 651121 w 1944000"/>
              <a:gd name="connsiteY247" fmla="*/ 1245209 h 1944000"/>
              <a:gd name="connsiteX248" fmla="*/ 646989 w 1944000"/>
              <a:gd name="connsiteY248" fmla="*/ 1231557 h 1944000"/>
              <a:gd name="connsiteX249" fmla="*/ 642857 w 1944000"/>
              <a:gd name="connsiteY249" fmla="*/ 1217269 h 1944000"/>
              <a:gd name="connsiteX250" fmla="*/ 639996 w 1944000"/>
              <a:gd name="connsiteY250" fmla="*/ 1202664 h 1944000"/>
              <a:gd name="connsiteX251" fmla="*/ 637453 w 1944000"/>
              <a:gd name="connsiteY251" fmla="*/ 1187424 h 1944000"/>
              <a:gd name="connsiteX252" fmla="*/ 410819 w 1944000"/>
              <a:gd name="connsiteY252" fmla="*/ 1219492 h 1944000"/>
              <a:gd name="connsiteX253" fmla="*/ 413044 w 1944000"/>
              <a:gd name="connsiteY253" fmla="*/ 1231557 h 1944000"/>
              <a:gd name="connsiteX254" fmla="*/ 415587 w 1944000"/>
              <a:gd name="connsiteY254" fmla="*/ 1243304 h 1944000"/>
              <a:gd name="connsiteX255" fmla="*/ 418766 w 1944000"/>
              <a:gd name="connsiteY255" fmla="*/ 1255370 h 1944000"/>
              <a:gd name="connsiteX256" fmla="*/ 421626 w 1944000"/>
              <a:gd name="connsiteY256" fmla="*/ 1266800 h 1944000"/>
              <a:gd name="connsiteX257" fmla="*/ 424805 w 1944000"/>
              <a:gd name="connsiteY257" fmla="*/ 1278230 h 1944000"/>
              <a:gd name="connsiteX258" fmla="*/ 428619 w 1944000"/>
              <a:gd name="connsiteY258" fmla="*/ 1289660 h 1944000"/>
              <a:gd name="connsiteX259" fmla="*/ 432116 w 1944000"/>
              <a:gd name="connsiteY259" fmla="*/ 1300455 h 1944000"/>
              <a:gd name="connsiteX260" fmla="*/ 435930 w 1944000"/>
              <a:gd name="connsiteY260" fmla="*/ 1311250 h 1944000"/>
              <a:gd name="connsiteX261" fmla="*/ 440062 w 1944000"/>
              <a:gd name="connsiteY261" fmla="*/ 1321727 h 1944000"/>
              <a:gd name="connsiteX262" fmla="*/ 444512 w 1944000"/>
              <a:gd name="connsiteY262" fmla="*/ 1332205 h 1944000"/>
              <a:gd name="connsiteX263" fmla="*/ 448644 w 1944000"/>
              <a:gd name="connsiteY263" fmla="*/ 1342682 h 1944000"/>
              <a:gd name="connsiteX264" fmla="*/ 453412 w 1944000"/>
              <a:gd name="connsiteY264" fmla="*/ 1352525 h 1944000"/>
              <a:gd name="connsiteX265" fmla="*/ 458180 w 1944000"/>
              <a:gd name="connsiteY265" fmla="*/ 1362367 h 1944000"/>
              <a:gd name="connsiteX266" fmla="*/ 463266 w 1944000"/>
              <a:gd name="connsiteY266" fmla="*/ 1372210 h 1944000"/>
              <a:gd name="connsiteX267" fmla="*/ 468352 w 1944000"/>
              <a:gd name="connsiteY267" fmla="*/ 1381735 h 1944000"/>
              <a:gd name="connsiteX268" fmla="*/ 473755 w 1944000"/>
              <a:gd name="connsiteY268" fmla="*/ 1390942 h 1944000"/>
              <a:gd name="connsiteX269" fmla="*/ 479477 w 1944000"/>
              <a:gd name="connsiteY269" fmla="*/ 1399832 h 1944000"/>
              <a:gd name="connsiteX270" fmla="*/ 485198 w 1944000"/>
              <a:gd name="connsiteY270" fmla="*/ 1409040 h 1944000"/>
              <a:gd name="connsiteX271" fmla="*/ 491238 w 1944000"/>
              <a:gd name="connsiteY271" fmla="*/ 1417612 h 1944000"/>
              <a:gd name="connsiteX272" fmla="*/ 497595 w 1944000"/>
              <a:gd name="connsiteY272" fmla="*/ 1426185 h 1944000"/>
              <a:gd name="connsiteX273" fmla="*/ 503634 w 1944000"/>
              <a:gd name="connsiteY273" fmla="*/ 1434757 h 1944000"/>
              <a:gd name="connsiteX274" fmla="*/ 510309 w 1944000"/>
              <a:gd name="connsiteY274" fmla="*/ 1442695 h 1944000"/>
              <a:gd name="connsiteX275" fmla="*/ 517302 w 1944000"/>
              <a:gd name="connsiteY275" fmla="*/ 1450950 h 1944000"/>
              <a:gd name="connsiteX276" fmla="*/ 524295 w 1944000"/>
              <a:gd name="connsiteY276" fmla="*/ 1458570 h 1944000"/>
              <a:gd name="connsiteX277" fmla="*/ 531288 w 1944000"/>
              <a:gd name="connsiteY277" fmla="*/ 1466190 h 1944000"/>
              <a:gd name="connsiteX278" fmla="*/ 538599 w 1944000"/>
              <a:gd name="connsiteY278" fmla="*/ 1473492 h 1944000"/>
              <a:gd name="connsiteX279" fmla="*/ 546227 w 1944000"/>
              <a:gd name="connsiteY279" fmla="*/ 1480795 h 1944000"/>
              <a:gd name="connsiteX280" fmla="*/ 553856 w 1944000"/>
              <a:gd name="connsiteY280" fmla="*/ 1487780 h 1944000"/>
              <a:gd name="connsiteX281" fmla="*/ 561802 w 1944000"/>
              <a:gd name="connsiteY281" fmla="*/ 1494765 h 1944000"/>
              <a:gd name="connsiteX282" fmla="*/ 570067 w 1944000"/>
              <a:gd name="connsiteY282" fmla="*/ 1501750 h 1944000"/>
              <a:gd name="connsiteX283" fmla="*/ 578331 w 1944000"/>
              <a:gd name="connsiteY283" fmla="*/ 1507782 h 1944000"/>
              <a:gd name="connsiteX284" fmla="*/ 586913 w 1944000"/>
              <a:gd name="connsiteY284" fmla="*/ 1514132 h 1944000"/>
              <a:gd name="connsiteX285" fmla="*/ 600581 w 1944000"/>
              <a:gd name="connsiteY285" fmla="*/ 1523657 h 1944000"/>
              <a:gd name="connsiteX286" fmla="*/ 615203 w 1944000"/>
              <a:gd name="connsiteY286" fmla="*/ 1532865 h 1944000"/>
              <a:gd name="connsiteX287" fmla="*/ 630142 w 1944000"/>
              <a:gd name="connsiteY287" fmla="*/ 1541437 h 1944000"/>
              <a:gd name="connsiteX288" fmla="*/ 645717 w 1944000"/>
              <a:gd name="connsiteY288" fmla="*/ 1549375 h 1944000"/>
              <a:gd name="connsiteX289" fmla="*/ 661928 w 1944000"/>
              <a:gd name="connsiteY289" fmla="*/ 1556995 h 1944000"/>
              <a:gd name="connsiteX290" fmla="*/ 678775 w 1944000"/>
              <a:gd name="connsiteY290" fmla="*/ 1563980 h 1944000"/>
              <a:gd name="connsiteX291" fmla="*/ 696257 w 1944000"/>
              <a:gd name="connsiteY291" fmla="*/ 1570647 h 1944000"/>
              <a:gd name="connsiteX292" fmla="*/ 714375 w 1944000"/>
              <a:gd name="connsiteY292" fmla="*/ 1576680 h 1944000"/>
              <a:gd name="connsiteX293" fmla="*/ 733129 w 1944000"/>
              <a:gd name="connsiteY293" fmla="*/ 1582395 h 1944000"/>
              <a:gd name="connsiteX294" fmla="*/ 752518 w 1944000"/>
              <a:gd name="connsiteY294" fmla="*/ 1587475 h 1944000"/>
              <a:gd name="connsiteX295" fmla="*/ 772544 w 1944000"/>
              <a:gd name="connsiteY295" fmla="*/ 1592237 h 1944000"/>
              <a:gd name="connsiteX296" fmla="*/ 792887 w 1944000"/>
              <a:gd name="connsiteY296" fmla="*/ 1596365 h 1944000"/>
              <a:gd name="connsiteX297" fmla="*/ 814183 w 1944000"/>
              <a:gd name="connsiteY297" fmla="*/ 1600175 h 1944000"/>
              <a:gd name="connsiteX298" fmla="*/ 835480 w 1944000"/>
              <a:gd name="connsiteY298" fmla="*/ 1603350 h 1944000"/>
              <a:gd name="connsiteX299" fmla="*/ 858048 w 1944000"/>
              <a:gd name="connsiteY299" fmla="*/ 1606525 h 1944000"/>
              <a:gd name="connsiteX300" fmla="*/ 880616 w 1944000"/>
              <a:gd name="connsiteY300" fmla="*/ 1608747 h 1944000"/>
              <a:gd name="connsiteX301" fmla="*/ 880616 w 1944000"/>
              <a:gd name="connsiteY301" fmla="*/ 1726857 h 1944000"/>
              <a:gd name="connsiteX302" fmla="*/ 1063385 w 1944000"/>
              <a:gd name="connsiteY302" fmla="*/ 1726857 h 1944000"/>
              <a:gd name="connsiteX303" fmla="*/ 1063385 w 1944000"/>
              <a:gd name="connsiteY303" fmla="*/ 1610652 h 1944000"/>
              <a:gd name="connsiteX304" fmla="*/ 1077371 w 1944000"/>
              <a:gd name="connsiteY304" fmla="*/ 1609382 h 1944000"/>
              <a:gd name="connsiteX305" fmla="*/ 1091675 w 1944000"/>
              <a:gd name="connsiteY305" fmla="*/ 1607795 h 1944000"/>
              <a:gd name="connsiteX306" fmla="*/ 1105661 w 1944000"/>
              <a:gd name="connsiteY306" fmla="*/ 1606207 h 1944000"/>
              <a:gd name="connsiteX307" fmla="*/ 1119329 w 1944000"/>
              <a:gd name="connsiteY307" fmla="*/ 1603985 h 1944000"/>
              <a:gd name="connsiteX308" fmla="*/ 1133314 w 1944000"/>
              <a:gd name="connsiteY308" fmla="*/ 1602080 h 1944000"/>
              <a:gd name="connsiteX309" fmla="*/ 1146665 w 1944000"/>
              <a:gd name="connsiteY309" fmla="*/ 1599857 h 1944000"/>
              <a:gd name="connsiteX310" fmla="*/ 1160015 w 1944000"/>
              <a:gd name="connsiteY310" fmla="*/ 1597317 h 1944000"/>
              <a:gd name="connsiteX311" fmla="*/ 1173047 w 1944000"/>
              <a:gd name="connsiteY311" fmla="*/ 1594142 h 1944000"/>
              <a:gd name="connsiteX312" fmla="*/ 1186397 w 1944000"/>
              <a:gd name="connsiteY312" fmla="*/ 1591285 h 1944000"/>
              <a:gd name="connsiteX313" fmla="*/ 1199111 w 1944000"/>
              <a:gd name="connsiteY313" fmla="*/ 1587792 h 1944000"/>
              <a:gd name="connsiteX314" fmla="*/ 1212144 w 1944000"/>
              <a:gd name="connsiteY314" fmla="*/ 1584300 h 1944000"/>
              <a:gd name="connsiteX315" fmla="*/ 1224540 w 1944000"/>
              <a:gd name="connsiteY315" fmla="*/ 1580807 h 1944000"/>
              <a:gd name="connsiteX316" fmla="*/ 1236937 w 1944000"/>
              <a:gd name="connsiteY316" fmla="*/ 1576680 h 1944000"/>
              <a:gd name="connsiteX317" fmla="*/ 1249333 w 1944000"/>
              <a:gd name="connsiteY317" fmla="*/ 1572552 h 1944000"/>
              <a:gd name="connsiteX318" fmla="*/ 1261412 w 1944000"/>
              <a:gd name="connsiteY318" fmla="*/ 1567790 h 1944000"/>
              <a:gd name="connsiteX319" fmla="*/ 1273491 w 1944000"/>
              <a:gd name="connsiteY319" fmla="*/ 1563345 h 1944000"/>
              <a:gd name="connsiteX320" fmla="*/ 1288748 w 1944000"/>
              <a:gd name="connsiteY320" fmla="*/ 1556995 h 1944000"/>
              <a:gd name="connsiteX321" fmla="*/ 1304005 w 1944000"/>
              <a:gd name="connsiteY321" fmla="*/ 1550010 h 1944000"/>
              <a:gd name="connsiteX322" fmla="*/ 1318627 w 1944000"/>
              <a:gd name="connsiteY322" fmla="*/ 1543025 h 1944000"/>
              <a:gd name="connsiteX323" fmla="*/ 1332613 w 1944000"/>
              <a:gd name="connsiteY323" fmla="*/ 1535722 h 1944000"/>
              <a:gd name="connsiteX324" fmla="*/ 1346598 w 1944000"/>
              <a:gd name="connsiteY324" fmla="*/ 1528102 h 1944000"/>
              <a:gd name="connsiteX325" fmla="*/ 1359631 w 1944000"/>
              <a:gd name="connsiteY325" fmla="*/ 1519847 h 1944000"/>
              <a:gd name="connsiteX326" fmla="*/ 1372345 w 1944000"/>
              <a:gd name="connsiteY326" fmla="*/ 1511592 h 1944000"/>
              <a:gd name="connsiteX327" fmla="*/ 1384742 w 1944000"/>
              <a:gd name="connsiteY327" fmla="*/ 1502702 h 1944000"/>
              <a:gd name="connsiteX328" fmla="*/ 1396185 w 1944000"/>
              <a:gd name="connsiteY328" fmla="*/ 1493812 h 1944000"/>
              <a:gd name="connsiteX329" fmla="*/ 1407945 w 1944000"/>
              <a:gd name="connsiteY329" fmla="*/ 1484287 h 1944000"/>
              <a:gd name="connsiteX330" fmla="*/ 1418753 w 1944000"/>
              <a:gd name="connsiteY330" fmla="*/ 1474762 h 1944000"/>
              <a:gd name="connsiteX331" fmla="*/ 1429242 w 1944000"/>
              <a:gd name="connsiteY331" fmla="*/ 1464602 h 1944000"/>
              <a:gd name="connsiteX332" fmla="*/ 1439096 w 1944000"/>
              <a:gd name="connsiteY332" fmla="*/ 1454125 h 1944000"/>
              <a:gd name="connsiteX333" fmla="*/ 1448631 w 1944000"/>
              <a:gd name="connsiteY333" fmla="*/ 1443647 h 1944000"/>
              <a:gd name="connsiteX334" fmla="*/ 1457531 w 1944000"/>
              <a:gd name="connsiteY334" fmla="*/ 1432535 h 1944000"/>
              <a:gd name="connsiteX335" fmla="*/ 1466114 w 1944000"/>
              <a:gd name="connsiteY335" fmla="*/ 1421422 h 1944000"/>
              <a:gd name="connsiteX336" fmla="*/ 1474378 w 1944000"/>
              <a:gd name="connsiteY336" fmla="*/ 1409675 h 1944000"/>
              <a:gd name="connsiteX337" fmla="*/ 1482007 w 1944000"/>
              <a:gd name="connsiteY337" fmla="*/ 1398245 h 1944000"/>
              <a:gd name="connsiteX338" fmla="*/ 1489000 w 1944000"/>
              <a:gd name="connsiteY338" fmla="*/ 1386497 h 1944000"/>
              <a:gd name="connsiteX339" fmla="*/ 1495675 w 1944000"/>
              <a:gd name="connsiteY339" fmla="*/ 1374432 h 1944000"/>
              <a:gd name="connsiteX340" fmla="*/ 1501396 w 1944000"/>
              <a:gd name="connsiteY340" fmla="*/ 1362685 h 1944000"/>
              <a:gd name="connsiteX341" fmla="*/ 1507118 w 1944000"/>
              <a:gd name="connsiteY341" fmla="*/ 1350620 h 1944000"/>
              <a:gd name="connsiteX342" fmla="*/ 1512203 w 1944000"/>
              <a:gd name="connsiteY342" fmla="*/ 1338555 h 1944000"/>
              <a:gd name="connsiteX343" fmla="*/ 1516335 w 1944000"/>
              <a:gd name="connsiteY343" fmla="*/ 1326490 h 1944000"/>
              <a:gd name="connsiteX344" fmla="*/ 1520468 w 1944000"/>
              <a:gd name="connsiteY344" fmla="*/ 1314107 h 1944000"/>
              <a:gd name="connsiteX345" fmla="*/ 1523964 w 1944000"/>
              <a:gd name="connsiteY345" fmla="*/ 1301725 h 1944000"/>
              <a:gd name="connsiteX346" fmla="*/ 1526507 w 1944000"/>
              <a:gd name="connsiteY346" fmla="*/ 1289025 h 1944000"/>
              <a:gd name="connsiteX347" fmla="*/ 1528732 w 1944000"/>
              <a:gd name="connsiteY347" fmla="*/ 1276642 h 1944000"/>
              <a:gd name="connsiteX348" fmla="*/ 1530957 w 1944000"/>
              <a:gd name="connsiteY348" fmla="*/ 1263942 h 1944000"/>
              <a:gd name="connsiteX349" fmla="*/ 1532228 w 1944000"/>
              <a:gd name="connsiteY349" fmla="*/ 1251242 h 1944000"/>
              <a:gd name="connsiteX350" fmla="*/ 1532864 w 1944000"/>
              <a:gd name="connsiteY350" fmla="*/ 1238542 h 1944000"/>
              <a:gd name="connsiteX351" fmla="*/ 1533182 w 1944000"/>
              <a:gd name="connsiteY351" fmla="*/ 1225207 h 1944000"/>
              <a:gd name="connsiteX352" fmla="*/ 1533182 w 1944000"/>
              <a:gd name="connsiteY352" fmla="*/ 1212189 h 1944000"/>
              <a:gd name="connsiteX353" fmla="*/ 1532546 w 1944000"/>
              <a:gd name="connsiteY353" fmla="*/ 1199172 h 1944000"/>
              <a:gd name="connsiteX354" fmla="*/ 1531275 w 1944000"/>
              <a:gd name="connsiteY354" fmla="*/ 1186789 h 1944000"/>
              <a:gd name="connsiteX355" fmla="*/ 1530003 w 1944000"/>
              <a:gd name="connsiteY355" fmla="*/ 1174407 h 1944000"/>
              <a:gd name="connsiteX356" fmla="*/ 1527778 w 1944000"/>
              <a:gd name="connsiteY356" fmla="*/ 1162342 h 1944000"/>
              <a:gd name="connsiteX357" fmla="*/ 1525553 w 1944000"/>
              <a:gd name="connsiteY357" fmla="*/ 1150594 h 1944000"/>
              <a:gd name="connsiteX358" fmla="*/ 1522693 w 1944000"/>
              <a:gd name="connsiteY358" fmla="*/ 1138847 h 1944000"/>
              <a:gd name="connsiteX359" fmla="*/ 1519514 w 1944000"/>
              <a:gd name="connsiteY359" fmla="*/ 1127734 h 1944000"/>
              <a:gd name="connsiteX360" fmla="*/ 1516018 w 1944000"/>
              <a:gd name="connsiteY360" fmla="*/ 1116939 h 1944000"/>
              <a:gd name="connsiteX361" fmla="*/ 1511885 w 1944000"/>
              <a:gd name="connsiteY361" fmla="*/ 1106144 h 1944000"/>
              <a:gd name="connsiteX362" fmla="*/ 1507435 w 1944000"/>
              <a:gd name="connsiteY362" fmla="*/ 1095349 h 1944000"/>
              <a:gd name="connsiteX363" fmla="*/ 1502350 w 1944000"/>
              <a:gd name="connsiteY363" fmla="*/ 1085189 h 1944000"/>
              <a:gd name="connsiteX364" fmla="*/ 1496946 w 1944000"/>
              <a:gd name="connsiteY364" fmla="*/ 1075347 h 1944000"/>
              <a:gd name="connsiteX365" fmla="*/ 1491225 w 1944000"/>
              <a:gd name="connsiteY365" fmla="*/ 1065822 h 1944000"/>
              <a:gd name="connsiteX366" fmla="*/ 1485185 w 1944000"/>
              <a:gd name="connsiteY366" fmla="*/ 1056614 h 1944000"/>
              <a:gd name="connsiteX367" fmla="*/ 1478510 w 1944000"/>
              <a:gd name="connsiteY367" fmla="*/ 1047407 h 1944000"/>
              <a:gd name="connsiteX368" fmla="*/ 1471517 w 1944000"/>
              <a:gd name="connsiteY368" fmla="*/ 1038517 h 1944000"/>
              <a:gd name="connsiteX369" fmla="*/ 1463889 w 1944000"/>
              <a:gd name="connsiteY369" fmla="*/ 1029944 h 1944000"/>
              <a:gd name="connsiteX370" fmla="*/ 1456260 w 1944000"/>
              <a:gd name="connsiteY370" fmla="*/ 1021689 h 1944000"/>
              <a:gd name="connsiteX371" fmla="*/ 1448314 w 1944000"/>
              <a:gd name="connsiteY371" fmla="*/ 1013752 h 1944000"/>
              <a:gd name="connsiteX372" fmla="*/ 1440049 w 1944000"/>
              <a:gd name="connsiteY372" fmla="*/ 1005814 h 1944000"/>
              <a:gd name="connsiteX373" fmla="*/ 1431467 w 1944000"/>
              <a:gd name="connsiteY373" fmla="*/ 998512 h 1944000"/>
              <a:gd name="connsiteX374" fmla="*/ 1422567 w 1944000"/>
              <a:gd name="connsiteY374" fmla="*/ 991527 h 1944000"/>
              <a:gd name="connsiteX375" fmla="*/ 1413349 w 1944000"/>
              <a:gd name="connsiteY375" fmla="*/ 984542 h 1944000"/>
              <a:gd name="connsiteX376" fmla="*/ 1403813 w 1944000"/>
              <a:gd name="connsiteY376" fmla="*/ 977557 h 1944000"/>
              <a:gd name="connsiteX377" fmla="*/ 1393959 w 1944000"/>
              <a:gd name="connsiteY377" fmla="*/ 971207 h 1944000"/>
              <a:gd name="connsiteX378" fmla="*/ 1383788 w 1944000"/>
              <a:gd name="connsiteY378" fmla="*/ 965174 h 1944000"/>
              <a:gd name="connsiteX379" fmla="*/ 1373299 w 1944000"/>
              <a:gd name="connsiteY379" fmla="*/ 959142 h 1944000"/>
              <a:gd name="connsiteX380" fmla="*/ 1362491 w 1944000"/>
              <a:gd name="connsiteY380" fmla="*/ 953427 h 1944000"/>
              <a:gd name="connsiteX381" fmla="*/ 1351048 w 1944000"/>
              <a:gd name="connsiteY381" fmla="*/ 948347 h 1944000"/>
              <a:gd name="connsiteX382" fmla="*/ 1339605 w 1944000"/>
              <a:gd name="connsiteY382" fmla="*/ 942949 h 1944000"/>
              <a:gd name="connsiteX383" fmla="*/ 1327845 w 1944000"/>
              <a:gd name="connsiteY383" fmla="*/ 937869 h 1944000"/>
              <a:gd name="connsiteX384" fmla="*/ 1305912 w 1944000"/>
              <a:gd name="connsiteY384" fmla="*/ 930249 h 1944000"/>
              <a:gd name="connsiteX385" fmla="*/ 1280801 w 1944000"/>
              <a:gd name="connsiteY385" fmla="*/ 921677 h 1944000"/>
              <a:gd name="connsiteX386" fmla="*/ 1252512 w 1944000"/>
              <a:gd name="connsiteY386" fmla="*/ 912469 h 1944000"/>
              <a:gd name="connsiteX387" fmla="*/ 1221362 w 1944000"/>
              <a:gd name="connsiteY387" fmla="*/ 902627 h 1944000"/>
              <a:gd name="connsiteX388" fmla="*/ 1186397 w 1944000"/>
              <a:gd name="connsiteY388" fmla="*/ 892784 h 1944000"/>
              <a:gd name="connsiteX389" fmla="*/ 1148572 w 1944000"/>
              <a:gd name="connsiteY389" fmla="*/ 882307 h 1944000"/>
              <a:gd name="connsiteX390" fmla="*/ 1107568 w 1944000"/>
              <a:gd name="connsiteY390" fmla="*/ 871512 h 1944000"/>
              <a:gd name="connsiteX391" fmla="*/ 1063385 w 1944000"/>
              <a:gd name="connsiteY391" fmla="*/ 860399 h 1944000"/>
              <a:gd name="connsiteX392" fmla="*/ 1063385 w 1944000"/>
              <a:gd name="connsiteY392" fmla="*/ 511149 h 1944000"/>
              <a:gd name="connsiteX393" fmla="*/ 1078960 w 1944000"/>
              <a:gd name="connsiteY393" fmla="*/ 514642 h 1944000"/>
              <a:gd name="connsiteX394" fmla="*/ 1093582 w 1944000"/>
              <a:gd name="connsiteY394" fmla="*/ 518769 h 1944000"/>
              <a:gd name="connsiteX395" fmla="*/ 1108204 w 1944000"/>
              <a:gd name="connsiteY395" fmla="*/ 523214 h 1944000"/>
              <a:gd name="connsiteX396" fmla="*/ 1121554 w 1944000"/>
              <a:gd name="connsiteY396" fmla="*/ 528612 h 1944000"/>
              <a:gd name="connsiteX397" fmla="*/ 1128229 w 1944000"/>
              <a:gd name="connsiteY397" fmla="*/ 531469 h 1944000"/>
              <a:gd name="connsiteX398" fmla="*/ 1134904 w 1944000"/>
              <a:gd name="connsiteY398" fmla="*/ 534644 h 1944000"/>
              <a:gd name="connsiteX399" fmla="*/ 1141261 w 1944000"/>
              <a:gd name="connsiteY399" fmla="*/ 537502 h 1944000"/>
              <a:gd name="connsiteX400" fmla="*/ 1146982 w 1944000"/>
              <a:gd name="connsiteY400" fmla="*/ 540677 h 1944000"/>
              <a:gd name="connsiteX401" fmla="*/ 1153022 w 1944000"/>
              <a:gd name="connsiteY401" fmla="*/ 544169 h 1944000"/>
              <a:gd name="connsiteX402" fmla="*/ 1159061 w 1944000"/>
              <a:gd name="connsiteY402" fmla="*/ 547662 h 1944000"/>
              <a:gd name="connsiteX403" fmla="*/ 1164465 w 1944000"/>
              <a:gd name="connsiteY403" fmla="*/ 551154 h 1944000"/>
              <a:gd name="connsiteX404" fmla="*/ 1169868 w 1944000"/>
              <a:gd name="connsiteY404" fmla="*/ 555282 h 1944000"/>
              <a:gd name="connsiteX405" fmla="*/ 1178768 w 1944000"/>
              <a:gd name="connsiteY405" fmla="*/ 561949 h 1944000"/>
              <a:gd name="connsiteX406" fmla="*/ 1187351 w 1944000"/>
              <a:gd name="connsiteY406" fmla="*/ 568934 h 1944000"/>
              <a:gd name="connsiteX407" fmla="*/ 1195297 w 1944000"/>
              <a:gd name="connsiteY407" fmla="*/ 576554 h 1944000"/>
              <a:gd name="connsiteX408" fmla="*/ 1202926 w 1944000"/>
              <a:gd name="connsiteY408" fmla="*/ 584174 h 1944000"/>
              <a:gd name="connsiteX409" fmla="*/ 1209919 w 1944000"/>
              <a:gd name="connsiteY409" fmla="*/ 592429 h 1944000"/>
              <a:gd name="connsiteX410" fmla="*/ 1216594 w 1944000"/>
              <a:gd name="connsiteY410" fmla="*/ 601002 h 1944000"/>
              <a:gd name="connsiteX411" fmla="*/ 1222633 w 1944000"/>
              <a:gd name="connsiteY411" fmla="*/ 609574 h 1944000"/>
              <a:gd name="connsiteX412" fmla="*/ 1228355 w 1944000"/>
              <a:gd name="connsiteY412" fmla="*/ 618782 h 1944000"/>
              <a:gd name="connsiteX413" fmla="*/ 1233758 w 1944000"/>
              <a:gd name="connsiteY413" fmla="*/ 627989 h 1944000"/>
              <a:gd name="connsiteX414" fmla="*/ 1238844 w 1944000"/>
              <a:gd name="connsiteY414" fmla="*/ 637832 h 1944000"/>
              <a:gd name="connsiteX415" fmla="*/ 1242976 w 1944000"/>
              <a:gd name="connsiteY415" fmla="*/ 647674 h 1944000"/>
              <a:gd name="connsiteX416" fmla="*/ 1247108 w 1944000"/>
              <a:gd name="connsiteY416" fmla="*/ 658469 h 1944000"/>
              <a:gd name="connsiteX417" fmla="*/ 1250287 w 1944000"/>
              <a:gd name="connsiteY417" fmla="*/ 668947 h 1944000"/>
              <a:gd name="connsiteX418" fmla="*/ 1253465 w 1944000"/>
              <a:gd name="connsiteY418" fmla="*/ 680059 h 1944000"/>
              <a:gd name="connsiteX419" fmla="*/ 1256326 w 1944000"/>
              <a:gd name="connsiteY419" fmla="*/ 691172 h 1944000"/>
              <a:gd name="connsiteX420" fmla="*/ 1258233 w 1944000"/>
              <a:gd name="connsiteY420" fmla="*/ 702919 h 1944000"/>
              <a:gd name="connsiteX421" fmla="*/ 1482324 w 1944000"/>
              <a:gd name="connsiteY421" fmla="*/ 675297 h 1944000"/>
              <a:gd name="connsiteX422" fmla="*/ 1479464 w 1944000"/>
              <a:gd name="connsiteY422" fmla="*/ 660692 h 1944000"/>
              <a:gd name="connsiteX423" fmla="*/ 1475967 w 1944000"/>
              <a:gd name="connsiteY423" fmla="*/ 646087 h 1944000"/>
              <a:gd name="connsiteX424" fmla="*/ 1472789 w 1944000"/>
              <a:gd name="connsiteY424" fmla="*/ 632434 h 1944000"/>
              <a:gd name="connsiteX425" fmla="*/ 1469292 w 1944000"/>
              <a:gd name="connsiteY425" fmla="*/ 618782 h 1944000"/>
              <a:gd name="connsiteX426" fmla="*/ 1465160 w 1944000"/>
              <a:gd name="connsiteY426" fmla="*/ 605764 h 1944000"/>
              <a:gd name="connsiteX427" fmla="*/ 1461028 w 1944000"/>
              <a:gd name="connsiteY427" fmla="*/ 592747 h 1944000"/>
              <a:gd name="connsiteX428" fmla="*/ 1456260 w 1944000"/>
              <a:gd name="connsiteY428" fmla="*/ 580364 h 1944000"/>
              <a:gd name="connsiteX429" fmla="*/ 1451810 w 1944000"/>
              <a:gd name="connsiteY429" fmla="*/ 568299 h 1944000"/>
              <a:gd name="connsiteX430" fmla="*/ 1446406 w 1944000"/>
              <a:gd name="connsiteY430" fmla="*/ 556552 h 1944000"/>
              <a:gd name="connsiteX431" fmla="*/ 1441321 w 1944000"/>
              <a:gd name="connsiteY431" fmla="*/ 545439 h 1944000"/>
              <a:gd name="connsiteX432" fmla="*/ 1435599 w 1944000"/>
              <a:gd name="connsiteY432" fmla="*/ 534644 h 1944000"/>
              <a:gd name="connsiteX433" fmla="*/ 1429560 w 1944000"/>
              <a:gd name="connsiteY433" fmla="*/ 523532 h 1944000"/>
              <a:gd name="connsiteX434" fmla="*/ 1423838 w 1944000"/>
              <a:gd name="connsiteY434" fmla="*/ 513689 h 1944000"/>
              <a:gd name="connsiteX435" fmla="*/ 1417163 w 1944000"/>
              <a:gd name="connsiteY435" fmla="*/ 503847 h 1944000"/>
              <a:gd name="connsiteX436" fmla="*/ 1410488 w 1944000"/>
              <a:gd name="connsiteY436" fmla="*/ 494322 h 1944000"/>
              <a:gd name="connsiteX437" fmla="*/ 1403177 w 1944000"/>
              <a:gd name="connsiteY437" fmla="*/ 485432 h 1944000"/>
              <a:gd name="connsiteX438" fmla="*/ 1395867 w 1944000"/>
              <a:gd name="connsiteY438" fmla="*/ 476542 h 1944000"/>
              <a:gd name="connsiteX439" fmla="*/ 1388238 w 1944000"/>
              <a:gd name="connsiteY439" fmla="*/ 467969 h 1944000"/>
              <a:gd name="connsiteX440" fmla="*/ 1379974 w 1944000"/>
              <a:gd name="connsiteY440" fmla="*/ 459714 h 1944000"/>
              <a:gd name="connsiteX441" fmla="*/ 1371074 w 1944000"/>
              <a:gd name="connsiteY441" fmla="*/ 451459 h 1944000"/>
              <a:gd name="connsiteX442" fmla="*/ 1361538 w 1944000"/>
              <a:gd name="connsiteY442" fmla="*/ 443522 h 1944000"/>
              <a:gd name="connsiteX443" fmla="*/ 1351366 w 1944000"/>
              <a:gd name="connsiteY443" fmla="*/ 435902 h 1944000"/>
              <a:gd name="connsiteX444" fmla="*/ 1341195 w 1944000"/>
              <a:gd name="connsiteY444" fmla="*/ 428599 h 1944000"/>
              <a:gd name="connsiteX445" fmla="*/ 1330388 w 1944000"/>
              <a:gd name="connsiteY445" fmla="*/ 421614 h 1944000"/>
              <a:gd name="connsiteX446" fmla="*/ 1319262 w 1944000"/>
              <a:gd name="connsiteY446" fmla="*/ 414629 h 1944000"/>
              <a:gd name="connsiteX447" fmla="*/ 1307184 w 1944000"/>
              <a:gd name="connsiteY447" fmla="*/ 407962 h 1944000"/>
              <a:gd name="connsiteX448" fmla="*/ 1294787 w 1944000"/>
              <a:gd name="connsiteY448" fmla="*/ 401294 h 1944000"/>
              <a:gd name="connsiteX449" fmla="*/ 1282073 w 1944000"/>
              <a:gd name="connsiteY449" fmla="*/ 395262 h 1944000"/>
              <a:gd name="connsiteX450" fmla="*/ 1268723 w 1944000"/>
              <a:gd name="connsiteY450" fmla="*/ 389229 h 1944000"/>
              <a:gd name="connsiteX451" fmla="*/ 1254737 w 1944000"/>
              <a:gd name="connsiteY451" fmla="*/ 383197 h 1944000"/>
              <a:gd name="connsiteX452" fmla="*/ 1240751 w 1944000"/>
              <a:gd name="connsiteY452" fmla="*/ 378117 h 1944000"/>
              <a:gd name="connsiteX453" fmla="*/ 1225812 w 1944000"/>
              <a:gd name="connsiteY453" fmla="*/ 372402 h 1944000"/>
              <a:gd name="connsiteX454" fmla="*/ 1207058 w 1944000"/>
              <a:gd name="connsiteY454" fmla="*/ 366369 h 1944000"/>
              <a:gd name="connsiteX455" fmla="*/ 1187986 w 1944000"/>
              <a:gd name="connsiteY455" fmla="*/ 360972 h 1944000"/>
              <a:gd name="connsiteX456" fmla="*/ 1168279 w 1944000"/>
              <a:gd name="connsiteY456" fmla="*/ 355574 h 1944000"/>
              <a:gd name="connsiteX457" fmla="*/ 1147936 w 1944000"/>
              <a:gd name="connsiteY457" fmla="*/ 351129 h 1944000"/>
              <a:gd name="connsiteX458" fmla="*/ 1127593 w 1944000"/>
              <a:gd name="connsiteY458" fmla="*/ 346684 h 1944000"/>
              <a:gd name="connsiteX459" fmla="*/ 1106614 w 1944000"/>
              <a:gd name="connsiteY459" fmla="*/ 343192 h 1944000"/>
              <a:gd name="connsiteX460" fmla="*/ 1085000 w 1944000"/>
              <a:gd name="connsiteY460" fmla="*/ 339699 h 1944000"/>
              <a:gd name="connsiteX461" fmla="*/ 1063385 w 1944000"/>
              <a:gd name="connsiteY461" fmla="*/ 337159 h 1944000"/>
              <a:gd name="connsiteX462" fmla="*/ 1063385 w 1944000"/>
              <a:gd name="connsiteY462" fmla="*/ 217144 h 1944000"/>
              <a:gd name="connsiteX463" fmla="*/ 972000 w 1944000"/>
              <a:gd name="connsiteY463" fmla="*/ 0 h 1944000"/>
              <a:gd name="connsiteX464" fmla="*/ 1944000 w 1944000"/>
              <a:gd name="connsiteY464" fmla="*/ 972000 h 1944000"/>
              <a:gd name="connsiteX465" fmla="*/ 972000 w 1944000"/>
              <a:gd name="connsiteY465" fmla="*/ 1944000 h 1944000"/>
              <a:gd name="connsiteX466" fmla="*/ 0 w 1944000"/>
              <a:gd name="connsiteY466" fmla="*/ 972000 h 1944000"/>
              <a:gd name="connsiteX467" fmla="*/ 972000 w 1944000"/>
              <a:gd name="connsiteY467" fmla="*/ 0 h 19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Lst>
            <a:rect l="l" t="t" r="r" b="b"/>
            <a:pathLst>
              <a:path w="1944000" h="1944000">
                <a:moveTo>
                  <a:pt x="1063385" y="1082014"/>
                </a:moveTo>
                <a:lnTo>
                  <a:pt x="1093900" y="1089952"/>
                </a:lnTo>
                <a:lnTo>
                  <a:pt x="1121871" y="1097572"/>
                </a:lnTo>
                <a:lnTo>
                  <a:pt x="1146982" y="1104557"/>
                </a:lnTo>
                <a:lnTo>
                  <a:pt x="1169550" y="1111542"/>
                </a:lnTo>
                <a:lnTo>
                  <a:pt x="1188940" y="1118209"/>
                </a:lnTo>
                <a:lnTo>
                  <a:pt x="1205469" y="1124559"/>
                </a:lnTo>
                <a:lnTo>
                  <a:pt x="1212779" y="1127734"/>
                </a:lnTo>
                <a:lnTo>
                  <a:pt x="1219137" y="1130592"/>
                </a:lnTo>
                <a:lnTo>
                  <a:pt x="1225176" y="1133449"/>
                </a:lnTo>
                <a:lnTo>
                  <a:pt x="1230262" y="1136307"/>
                </a:lnTo>
                <a:lnTo>
                  <a:pt x="1238526" y="1141704"/>
                </a:lnTo>
                <a:lnTo>
                  <a:pt x="1245837" y="1146784"/>
                </a:lnTo>
                <a:lnTo>
                  <a:pt x="1253148" y="1152499"/>
                </a:lnTo>
                <a:lnTo>
                  <a:pt x="1259823" y="1158532"/>
                </a:lnTo>
                <a:lnTo>
                  <a:pt x="1265862" y="1164564"/>
                </a:lnTo>
                <a:lnTo>
                  <a:pt x="1271266" y="1170914"/>
                </a:lnTo>
                <a:lnTo>
                  <a:pt x="1276351" y="1177582"/>
                </a:lnTo>
                <a:lnTo>
                  <a:pt x="1280801" y="1184567"/>
                </a:lnTo>
                <a:lnTo>
                  <a:pt x="1284934" y="1191234"/>
                </a:lnTo>
                <a:lnTo>
                  <a:pt x="1288112" y="1198537"/>
                </a:lnTo>
                <a:lnTo>
                  <a:pt x="1291291" y="1206157"/>
                </a:lnTo>
                <a:lnTo>
                  <a:pt x="1293516" y="1214094"/>
                </a:lnTo>
                <a:lnTo>
                  <a:pt x="1295423" y="1222032"/>
                </a:lnTo>
                <a:lnTo>
                  <a:pt x="1296694" y="1230287"/>
                </a:lnTo>
                <a:lnTo>
                  <a:pt x="1297330" y="1238859"/>
                </a:lnTo>
                <a:lnTo>
                  <a:pt x="1297648" y="1247432"/>
                </a:lnTo>
                <a:lnTo>
                  <a:pt x="1297330" y="1257275"/>
                </a:lnTo>
                <a:lnTo>
                  <a:pt x="1296377" y="1266800"/>
                </a:lnTo>
                <a:lnTo>
                  <a:pt x="1295105" y="1276007"/>
                </a:lnTo>
                <a:lnTo>
                  <a:pt x="1292880" y="1285215"/>
                </a:lnTo>
                <a:lnTo>
                  <a:pt x="1290019" y="1294422"/>
                </a:lnTo>
                <a:lnTo>
                  <a:pt x="1286841" y="1303312"/>
                </a:lnTo>
                <a:lnTo>
                  <a:pt x="1283344" y="1312202"/>
                </a:lnTo>
                <a:lnTo>
                  <a:pt x="1278576" y="1320775"/>
                </a:lnTo>
                <a:lnTo>
                  <a:pt x="1273808" y="1329347"/>
                </a:lnTo>
                <a:lnTo>
                  <a:pt x="1267769" y="1337602"/>
                </a:lnTo>
                <a:lnTo>
                  <a:pt x="1261412" y="1345857"/>
                </a:lnTo>
                <a:lnTo>
                  <a:pt x="1254737" y="1353795"/>
                </a:lnTo>
                <a:lnTo>
                  <a:pt x="1247426" y="1361732"/>
                </a:lnTo>
                <a:lnTo>
                  <a:pt x="1239162" y="1369670"/>
                </a:lnTo>
                <a:lnTo>
                  <a:pt x="1230580" y="1376655"/>
                </a:lnTo>
                <a:lnTo>
                  <a:pt x="1221362" y="1384275"/>
                </a:lnTo>
                <a:lnTo>
                  <a:pt x="1214051" y="1389672"/>
                </a:lnTo>
                <a:lnTo>
                  <a:pt x="1206422" y="1394435"/>
                </a:lnTo>
                <a:lnTo>
                  <a:pt x="1198476" y="1399515"/>
                </a:lnTo>
                <a:lnTo>
                  <a:pt x="1190211" y="1403960"/>
                </a:lnTo>
                <a:lnTo>
                  <a:pt x="1181311" y="1408087"/>
                </a:lnTo>
                <a:lnTo>
                  <a:pt x="1172411" y="1411897"/>
                </a:lnTo>
                <a:lnTo>
                  <a:pt x="1163193" y="1416025"/>
                </a:lnTo>
                <a:lnTo>
                  <a:pt x="1153340" y="1419517"/>
                </a:lnTo>
                <a:lnTo>
                  <a:pt x="1143486" y="1422692"/>
                </a:lnTo>
                <a:lnTo>
                  <a:pt x="1132997" y="1425867"/>
                </a:lnTo>
                <a:lnTo>
                  <a:pt x="1122189" y="1428407"/>
                </a:lnTo>
                <a:lnTo>
                  <a:pt x="1111064" y="1431265"/>
                </a:lnTo>
                <a:lnTo>
                  <a:pt x="1099621" y="1433487"/>
                </a:lnTo>
                <a:lnTo>
                  <a:pt x="1087860" y="1435392"/>
                </a:lnTo>
                <a:lnTo>
                  <a:pt x="1075782" y="1436980"/>
                </a:lnTo>
                <a:lnTo>
                  <a:pt x="1063385" y="1438567"/>
                </a:lnTo>
                <a:close/>
                <a:moveTo>
                  <a:pt x="880616" y="505752"/>
                </a:moveTo>
                <a:lnTo>
                  <a:pt x="880616" y="814362"/>
                </a:lnTo>
                <a:lnTo>
                  <a:pt x="847241" y="805789"/>
                </a:lnTo>
                <a:lnTo>
                  <a:pt x="820223" y="798804"/>
                </a:lnTo>
                <a:lnTo>
                  <a:pt x="799879" y="793089"/>
                </a:lnTo>
                <a:lnTo>
                  <a:pt x="785894" y="788327"/>
                </a:lnTo>
                <a:lnTo>
                  <a:pt x="771590" y="782929"/>
                </a:lnTo>
                <a:lnTo>
                  <a:pt x="757922" y="776897"/>
                </a:lnTo>
                <a:lnTo>
                  <a:pt x="745843" y="770229"/>
                </a:lnTo>
                <a:lnTo>
                  <a:pt x="739804" y="767054"/>
                </a:lnTo>
                <a:lnTo>
                  <a:pt x="734400" y="763879"/>
                </a:lnTo>
                <a:lnTo>
                  <a:pt x="728679" y="760069"/>
                </a:lnTo>
                <a:lnTo>
                  <a:pt x="723593" y="756577"/>
                </a:lnTo>
                <a:lnTo>
                  <a:pt x="718825" y="752767"/>
                </a:lnTo>
                <a:lnTo>
                  <a:pt x="714057" y="749274"/>
                </a:lnTo>
                <a:lnTo>
                  <a:pt x="709925" y="745464"/>
                </a:lnTo>
                <a:lnTo>
                  <a:pt x="705475" y="741337"/>
                </a:lnTo>
                <a:lnTo>
                  <a:pt x="701979" y="737209"/>
                </a:lnTo>
                <a:lnTo>
                  <a:pt x="698164" y="733082"/>
                </a:lnTo>
                <a:lnTo>
                  <a:pt x="694668" y="728954"/>
                </a:lnTo>
                <a:lnTo>
                  <a:pt x="691807" y="724827"/>
                </a:lnTo>
                <a:lnTo>
                  <a:pt x="688629" y="720699"/>
                </a:lnTo>
                <a:lnTo>
                  <a:pt x="686086" y="716254"/>
                </a:lnTo>
                <a:lnTo>
                  <a:pt x="683543" y="712127"/>
                </a:lnTo>
                <a:lnTo>
                  <a:pt x="681000" y="707682"/>
                </a:lnTo>
                <a:lnTo>
                  <a:pt x="679093" y="703237"/>
                </a:lnTo>
                <a:lnTo>
                  <a:pt x="677186" y="698474"/>
                </a:lnTo>
                <a:lnTo>
                  <a:pt x="675596" y="694347"/>
                </a:lnTo>
                <a:lnTo>
                  <a:pt x="674325" y="689584"/>
                </a:lnTo>
                <a:lnTo>
                  <a:pt x="673053" y="684822"/>
                </a:lnTo>
                <a:lnTo>
                  <a:pt x="671782" y="680059"/>
                </a:lnTo>
                <a:lnTo>
                  <a:pt x="671146" y="675297"/>
                </a:lnTo>
                <a:lnTo>
                  <a:pt x="670511" y="670217"/>
                </a:lnTo>
                <a:lnTo>
                  <a:pt x="670193" y="665137"/>
                </a:lnTo>
                <a:lnTo>
                  <a:pt x="670193" y="660374"/>
                </a:lnTo>
                <a:lnTo>
                  <a:pt x="670511" y="652437"/>
                </a:lnTo>
                <a:lnTo>
                  <a:pt x="671146" y="644499"/>
                </a:lnTo>
                <a:lnTo>
                  <a:pt x="672736" y="636879"/>
                </a:lnTo>
                <a:lnTo>
                  <a:pt x="674643" y="629259"/>
                </a:lnTo>
                <a:lnTo>
                  <a:pt x="676868" y="622274"/>
                </a:lnTo>
                <a:lnTo>
                  <a:pt x="679728" y="614972"/>
                </a:lnTo>
                <a:lnTo>
                  <a:pt x="683225" y="607669"/>
                </a:lnTo>
                <a:lnTo>
                  <a:pt x="687039" y="600684"/>
                </a:lnTo>
                <a:lnTo>
                  <a:pt x="691807" y="593699"/>
                </a:lnTo>
                <a:lnTo>
                  <a:pt x="696575" y="587349"/>
                </a:lnTo>
                <a:lnTo>
                  <a:pt x="702297" y="580682"/>
                </a:lnTo>
                <a:lnTo>
                  <a:pt x="708336" y="574014"/>
                </a:lnTo>
                <a:lnTo>
                  <a:pt x="714693" y="567664"/>
                </a:lnTo>
                <a:lnTo>
                  <a:pt x="722004" y="561632"/>
                </a:lnTo>
                <a:lnTo>
                  <a:pt x="729632" y="555282"/>
                </a:lnTo>
                <a:lnTo>
                  <a:pt x="737897" y="549249"/>
                </a:lnTo>
                <a:lnTo>
                  <a:pt x="743936" y="545122"/>
                </a:lnTo>
                <a:lnTo>
                  <a:pt x="750293" y="540994"/>
                </a:lnTo>
                <a:lnTo>
                  <a:pt x="757286" y="537502"/>
                </a:lnTo>
                <a:lnTo>
                  <a:pt x="764597" y="533692"/>
                </a:lnTo>
                <a:lnTo>
                  <a:pt x="772544" y="530517"/>
                </a:lnTo>
                <a:lnTo>
                  <a:pt x="780490" y="527342"/>
                </a:lnTo>
                <a:lnTo>
                  <a:pt x="789072" y="524167"/>
                </a:lnTo>
                <a:lnTo>
                  <a:pt x="797654" y="521627"/>
                </a:lnTo>
                <a:lnTo>
                  <a:pt x="806872" y="519087"/>
                </a:lnTo>
                <a:lnTo>
                  <a:pt x="816408" y="516229"/>
                </a:lnTo>
                <a:lnTo>
                  <a:pt x="825944" y="514324"/>
                </a:lnTo>
                <a:lnTo>
                  <a:pt x="836116" y="512102"/>
                </a:lnTo>
                <a:lnTo>
                  <a:pt x="846923" y="510514"/>
                </a:lnTo>
                <a:lnTo>
                  <a:pt x="858048" y="508927"/>
                </a:lnTo>
                <a:lnTo>
                  <a:pt x="869173" y="507022"/>
                </a:lnTo>
                <a:close/>
                <a:moveTo>
                  <a:pt x="880616" y="217144"/>
                </a:moveTo>
                <a:lnTo>
                  <a:pt x="880616" y="333984"/>
                </a:lnTo>
                <a:lnTo>
                  <a:pt x="863451" y="335254"/>
                </a:lnTo>
                <a:lnTo>
                  <a:pt x="846287" y="337159"/>
                </a:lnTo>
                <a:lnTo>
                  <a:pt x="829440" y="339382"/>
                </a:lnTo>
                <a:lnTo>
                  <a:pt x="812912" y="341922"/>
                </a:lnTo>
                <a:lnTo>
                  <a:pt x="796701" y="344779"/>
                </a:lnTo>
                <a:lnTo>
                  <a:pt x="780490" y="347954"/>
                </a:lnTo>
                <a:lnTo>
                  <a:pt x="764279" y="351764"/>
                </a:lnTo>
                <a:lnTo>
                  <a:pt x="748386" y="355892"/>
                </a:lnTo>
                <a:lnTo>
                  <a:pt x="726136" y="362242"/>
                </a:lnTo>
                <a:lnTo>
                  <a:pt x="704839" y="368909"/>
                </a:lnTo>
                <a:lnTo>
                  <a:pt x="684814" y="375894"/>
                </a:lnTo>
                <a:lnTo>
                  <a:pt x="666061" y="383197"/>
                </a:lnTo>
                <a:lnTo>
                  <a:pt x="657160" y="387324"/>
                </a:lnTo>
                <a:lnTo>
                  <a:pt x="648260" y="391134"/>
                </a:lnTo>
                <a:lnTo>
                  <a:pt x="639996" y="395262"/>
                </a:lnTo>
                <a:lnTo>
                  <a:pt x="632050" y="399072"/>
                </a:lnTo>
                <a:lnTo>
                  <a:pt x="624103" y="403517"/>
                </a:lnTo>
                <a:lnTo>
                  <a:pt x="616792" y="407644"/>
                </a:lnTo>
                <a:lnTo>
                  <a:pt x="609481" y="412089"/>
                </a:lnTo>
                <a:lnTo>
                  <a:pt x="602806" y="416534"/>
                </a:lnTo>
                <a:lnTo>
                  <a:pt x="593906" y="422567"/>
                </a:lnTo>
                <a:lnTo>
                  <a:pt x="585642" y="428282"/>
                </a:lnTo>
                <a:lnTo>
                  <a:pt x="577060" y="434632"/>
                </a:lnTo>
                <a:lnTo>
                  <a:pt x="569113" y="440982"/>
                </a:lnTo>
                <a:lnTo>
                  <a:pt x="561167" y="447967"/>
                </a:lnTo>
                <a:lnTo>
                  <a:pt x="553538" y="454317"/>
                </a:lnTo>
                <a:lnTo>
                  <a:pt x="545910" y="461302"/>
                </a:lnTo>
                <a:lnTo>
                  <a:pt x="538917" y="468604"/>
                </a:lnTo>
                <a:lnTo>
                  <a:pt x="532241" y="475907"/>
                </a:lnTo>
                <a:lnTo>
                  <a:pt x="525249" y="483527"/>
                </a:lnTo>
                <a:lnTo>
                  <a:pt x="518891" y="491464"/>
                </a:lnTo>
                <a:lnTo>
                  <a:pt x="512534" y="499402"/>
                </a:lnTo>
                <a:lnTo>
                  <a:pt x="506813" y="507022"/>
                </a:lnTo>
                <a:lnTo>
                  <a:pt x="501091" y="515277"/>
                </a:lnTo>
                <a:lnTo>
                  <a:pt x="495370" y="523849"/>
                </a:lnTo>
                <a:lnTo>
                  <a:pt x="490284" y="532422"/>
                </a:lnTo>
                <a:lnTo>
                  <a:pt x="485198" y="541312"/>
                </a:lnTo>
                <a:lnTo>
                  <a:pt x="480430" y="550202"/>
                </a:lnTo>
                <a:lnTo>
                  <a:pt x="475980" y="559092"/>
                </a:lnTo>
                <a:lnTo>
                  <a:pt x="472166" y="568299"/>
                </a:lnTo>
                <a:lnTo>
                  <a:pt x="468352" y="577507"/>
                </a:lnTo>
                <a:lnTo>
                  <a:pt x="464855" y="586714"/>
                </a:lnTo>
                <a:lnTo>
                  <a:pt x="461994" y="596239"/>
                </a:lnTo>
                <a:lnTo>
                  <a:pt x="459134" y="605764"/>
                </a:lnTo>
                <a:lnTo>
                  <a:pt x="456591" y="615289"/>
                </a:lnTo>
                <a:lnTo>
                  <a:pt x="454684" y="624814"/>
                </a:lnTo>
                <a:lnTo>
                  <a:pt x="453094" y="634657"/>
                </a:lnTo>
                <a:lnTo>
                  <a:pt x="451187" y="644182"/>
                </a:lnTo>
                <a:lnTo>
                  <a:pt x="450234" y="654024"/>
                </a:lnTo>
                <a:lnTo>
                  <a:pt x="449280" y="664184"/>
                </a:lnTo>
                <a:lnTo>
                  <a:pt x="448962" y="674344"/>
                </a:lnTo>
                <a:lnTo>
                  <a:pt x="448644" y="684822"/>
                </a:lnTo>
                <a:lnTo>
                  <a:pt x="448962" y="695934"/>
                </a:lnTo>
                <a:lnTo>
                  <a:pt x="449598" y="706729"/>
                </a:lnTo>
                <a:lnTo>
                  <a:pt x="450552" y="717842"/>
                </a:lnTo>
                <a:lnTo>
                  <a:pt x="452141" y="728637"/>
                </a:lnTo>
                <a:lnTo>
                  <a:pt x="453730" y="739432"/>
                </a:lnTo>
                <a:lnTo>
                  <a:pt x="455955" y="749909"/>
                </a:lnTo>
                <a:lnTo>
                  <a:pt x="458180" y="760387"/>
                </a:lnTo>
                <a:lnTo>
                  <a:pt x="461359" y="770547"/>
                </a:lnTo>
                <a:lnTo>
                  <a:pt x="464537" y="781024"/>
                </a:lnTo>
                <a:lnTo>
                  <a:pt x="468352" y="791184"/>
                </a:lnTo>
                <a:lnTo>
                  <a:pt x="472484" y="801027"/>
                </a:lnTo>
                <a:lnTo>
                  <a:pt x="476934" y="810869"/>
                </a:lnTo>
                <a:lnTo>
                  <a:pt x="482020" y="820712"/>
                </a:lnTo>
                <a:lnTo>
                  <a:pt x="487423" y="830237"/>
                </a:lnTo>
                <a:lnTo>
                  <a:pt x="492827" y="839762"/>
                </a:lnTo>
                <a:lnTo>
                  <a:pt x="498866" y="848969"/>
                </a:lnTo>
                <a:lnTo>
                  <a:pt x="505541" y="858177"/>
                </a:lnTo>
                <a:lnTo>
                  <a:pt x="512216" y="867067"/>
                </a:lnTo>
                <a:lnTo>
                  <a:pt x="519527" y="875957"/>
                </a:lnTo>
                <a:lnTo>
                  <a:pt x="527156" y="884212"/>
                </a:lnTo>
                <a:lnTo>
                  <a:pt x="535102" y="892467"/>
                </a:lnTo>
                <a:lnTo>
                  <a:pt x="543367" y="900404"/>
                </a:lnTo>
                <a:lnTo>
                  <a:pt x="551949" y="908024"/>
                </a:lnTo>
                <a:lnTo>
                  <a:pt x="561167" y="915644"/>
                </a:lnTo>
                <a:lnTo>
                  <a:pt x="570385" y="922947"/>
                </a:lnTo>
                <a:lnTo>
                  <a:pt x="580238" y="929932"/>
                </a:lnTo>
                <a:lnTo>
                  <a:pt x="590410" y="936282"/>
                </a:lnTo>
                <a:lnTo>
                  <a:pt x="600899" y="942632"/>
                </a:lnTo>
                <a:lnTo>
                  <a:pt x="611706" y="948982"/>
                </a:lnTo>
                <a:lnTo>
                  <a:pt x="623149" y="954697"/>
                </a:lnTo>
                <a:lnTo>
                  <a:pt x="634592" y="960412"/>
                </a:lnTo>
                <a:lnTo>
                  <a:pt x="646671" y="966127"/>
                </a:lnTo>
                <a:lnTo>
                  <a:pt x="666378" y="974064"/>
                </a:lnTo>
                <a:lnTo>
                  <a:pt x="688629" y="982637"/>
                </a:lnTo>
                <a:lnTo>
                  <a:pt x="713739" y="991209"/>
                </a:lnTo>
                <a:lnTo>
                  <a:pt x="741711" y="1000099"/>
                </a:lnTo>
                <a:lnTo>
                  <a:pt x="772544" y="1009307"/>
                </a:lnTo>
                <a:lnTo>
                  <a:pt x="805919" y="1018514"/>
                </a:lnTo>
                <a:lnTo>
                  <a:pt x="841837" y="1028357"/>
                </a:lnTo>
                <a:lnTo>
                  <a:pt x="880616" y="1038199"/>
                </a:lnTo>
                <a:lnTo>
                  <a:pt x="880616" y="1433487"/>
                </a:lnTo>
                <a:lnTo>
                  <a:pt x="870444" y="1431582"/>
                </a:lnTo>
                <a:lnTo>
                  <a:pt x="860591" y="1429042"/>
                </a:lnTo>
                <a:lnTo>
                  <a:pt x="850737" y="1426820"/>
                </a:lnTo>
                <a:lnTo>
                  <a:pt x="841519" y="1424280"/>
                </a:lnTo>
                <a:lnTo>
                  <a:pt x="831983" y="1421422"/>
                </a:lnTo>
                <a:lnTo>
                  <a:pt x="823083" y="1418247"/>
                </a:lnTo>
                <a:lnTo>
                  <a:pt x="814183" y="1415072"/>
                </a:lnTo>
                <a:lnTo>
                  <a:pt x="805283" y="1411580"/>
                </a:lnTo>
                <a:lnTo>
                  <a:pt x="796701" y="1408087"/>
                </a:lnTo>
                <a:lnTo>
                  <a:pt x="788437" y="1404277"/>
                </a:lnTo>
                <a:lnTo>
                  <a:pt x="780490" y="1400150"/>
                </a:lnTo>
                <a:lnTo>
                  <a:pt x="772544" y="1396022"/>
                </a:lnTo>
                <a:lnTo>
                  <a:pt x="764915" y="1391260"/>
                </a:lnTo>
                <a:lnTo>
                  <a:pt x="757604" y="1386815"/>
                </a:lnTo>
                <a:lnTo>
                  <a:pt x="750293" y="1381735"/>
                </a:lnTo>
                <a:lnTo>
                  <a:pt x="743618" y="1376655"/>
                </a:lnTo>
                <a:lnTo>
                  <a:pt x="732811" y="1368082"/>
                </a:lnTo>
                <a:lnTo>
                  <a:pt x="722640" y="1359192"/>
                </a:lnTo>
                <a:lnTo>
                  <a:pt x="713104" y="1349985"/>
                </a:lnTo>
                <a:lnTo>
                  <a:pt x="704204" y="1340142"/>
                </a:lnTo>
                <a:lnTo>
                  <a:pt x="695621" y="1329982"/>
                </a:lnTo>
                <a:lnTo>
                  <a:pt x="687675" y="1319187"/>
                </a:lnTo>
                <a:lnTo>
                  <a:pt x="680046" y="1308075"/>
                </a:lnTo>
                <a:lnTo>
                  <a:pt x="673371" y="1296327"/>
                </a:lnTo>
                <a:lnTo>
                  <a:pt x="667014" y="1284262"/>
                </a:lnTo>
                <a:lnTo>
                  <a:pt x="660975" y="1271562"/>
                </a:lnTo>
                <a:lnTo>
                  <a:pt x="655889" y="1258862"/>
                </a:lnTo>
                <a:lnTo>
                  <a:pt x="651121" y="1245209"/>
                </a:lnTo>
                <a:lnTo>
                  <a:pt x="646989" y="1231557"/>
                </a:lnTo>
                <a:lnTo>
                  <a:pt x="642857" y="1217269"/>
                </a:lnTo>
                <a:lnTo>
                  <a:pt x="639996" y="1202664"/>
                </a:lnTo>
                <a:lnTo>
                  <a:pt x="637453" y="1187424"/>
                </a:lnTo>
                <a:lnTo>
                  <a:pt x="410819" y="1219492"/>
                </a:lnTo>
                <a:lnTo>
                  <a:pt x="413044" y="1231557"/>
                </a:lnTo>
                <a:lnTo>
                  <a:pt x="415587" y="1243304"/>
                </a:lnTo>
                <a:lnTo>
                  <a:pt x="418766" y="1255370"/>
                </a:lnTo>
                <a:lnTo>
                  <a:pt x="421626" y="1266800"/>
                </a:lnTo>
                <a:lnTo>
                  <a:pt x="424805" y="1278230"/>
                </a:lnTo>
                <a:lnTo>
                  <a:pt x="428619" y="1289660"/>
                </a:lnTo>
                <a:lnTo>
                  <a:pt x="432116" y="1300455"/>
                </a:lnTo>
                <a:lnTo>
                  <a:pt x="435930" y="1311250"/>
                </a:lnTo>
                <a:lnTo>
                  <a:pt x="440062" y="1321727"/>
                </a:lnTo>
                <a:lnTo>
                  <a:pt x="444512" y="1332205"/>
                </a:lnTo>
                <a:lnTo>
                  <a:pt x="448644" y="1342682"/>
                </a:lnTo>
                <a:lnTo>
                  <a:pt x="453412" y="1352525"/>
                </a:lnTo>
                <a:lnTo>
                  <a:pt x="458180" y="1362367"/>
                </a:lnTo>
                <a:lnTo>
                  <a:pt x="463266" y="1372210"/>
                </a:lnTo>
                <a:lnTo>
                  <a:pt x="468352" y="1381735"/>
                </a:lnTo>
                <a:lnTo>
                  <a:pt x="473755" y="1390942"/>
                </a:lnTo>
                <a:lnTo>
                  <a:pt x="479477" y="1399832"/>
                </a:lnTo>
                <a:lnTo>
                  <a:pt x="485198" y="1409040"/>
                </a:lnTo>
                <a:lnTo>
                  <a:pt x="491238" y="1417612"/>
                </a:lnTo>
                <a:lnTo>
                  <a:pt x="497595" y="1426185"/>
                </a:lnTo>
                <a:lnTo>
                  <a:pt x="503634" y="1434757"/>
                </a:lnTo>
                <a:lnTo>
                  <a:pt x="510309" y="1442695"/>
                </a:lnTo>
                <a:lnTo>
                  <a:pt x="517302" y="1450950"/>
                </a:lnTo>
                <a:lnTo>
                  <a:pt x="524295" y="1458570"/>
                </a:lnTo>
                <a:lnTo>
                  <a:pt x="531288" y="1466190"/>
                </a:lnTo>
                <a:lnTo>
                  <a:pt x="538599" y="1473492"/>
                </a:lnTo>
                <a:lnTo>
                  <a:pt x="546227" y="1480795"/>
                </a:lnTo>
                <a:lnTo>
                  <a:pt x="553856" y="1487780"/>
                </a:lnTo>
                <a:lnTo>
                  <a:pt x="561802" y="1494765"/>
                </a:lnTo>
                <a:lnTo>
                  <a:pt x="570067" y="1501750"/>
                </a:lnTo>
                <a:lnTo>
                  <a:pt x="578331" y="1507782"/>
                </a:lnTo>
                <a:lnTo>
                  <a:pt x="586913" y="1514132"/>
                </a:lnTo>
                <a:lnTo>
                  <a:pt x="600581" y="1523657"/>
                </a:lnTo>
                <a:lnTo>
                  <a:pt x="615203" y="1532865"/>
                </a:lnTo>
                <a:lnTo>
                  <a:pt x="630142" y="1541437"/>
                </a:lnTo>
                <a:lnTo>
                  <a:pt x="645717" y="1549375"/>
                </a:lnTo>
                <a:lnTo>
                  <a:pt x="661928" y="1556995"/>
                </a:lnTo>
                <a:lnTo>
                  <a:pt x="678775" y="1563980"/>
                </a:lnTo>
                <a:lnTo>
                  <a:pt x="696257" y="1570647"/>
                </a:lnTo>
                <a:lnTo>
                  <a:pt x="714375" y="1576680"/>
                </a:lnTo>
                <a:lnTo>
                  <a:pt x="733129" y="1582395"/>
                </a:lnTo>
                <a:lnTo>
                  <a:pt x="752518" y="1587475"/>
                </a:lnTo>
                <a:lnTo>
                  <a:pt x="772544" y="1592237"/>
                </a:lnTo>
                <a:lnTo>
                  <a:pt x="792887" y="1596365"/>
                </a:lnTo>
                <a:lnTo>
                  <a:pt x="814183" y="1600175"/>
                </a:lnTo>
                <a:lnTo>
                  <a:pt x="835480" y="1603350"/>
                </a:lnTo>
                <a:lnTo>
                  <a:pt x="858048" y="1606525"/>
                </a:lnTo>
                <a:lnTo>
                  <a:pt x="880616" y="1608747"/>
                </a:lnTo>
                <a:lnTo>
                  <a:pt x="880616" y="1726857"/>
                </a:lnTo>
                <a:lnTo>
                  <a:pt x="1063385" y="1726857"/>
                </a:lnTo>
                <a:lnTo>
                  <a:pt x="1063385" y="1610652"/>
                </a:lnTo>
                <a:lnTo>
                  <a:pt x="1077371" y="1609382"/>
                </a:lnTo>
                <a:lnTo>
                  <a:pt x="1091675" y="1607795"/>
                </a:lnTo>
                <a:lnTo>
                  <a:pt x="1105661" y="1606207"/>
                </a:lnTo>
                <a:lnTo>
                  <a:pt x="1119329" y="1603985"/>
                </a:lnTo>
                <a:lnTo>
                  <a:pt x="1133314" y="1602080"/>
                </a:lnTo>
                <a:lnTo>
                  <a:pt x="1146665" y="1599857"/>
                </a:lnTo>
                <a:lnTo>
                  <a:pt x="1160015" y="1597317"/>
                </a:lnTo>
                <a:lnTo>
                  <a:pt x="1173047" y="1594142"/>
                </a:lnTo>
                <a:lnTo>
                  <a:pt x="1186397" y="1591285"/>
                </a:lnTo>
                <a:lnTo>
                  <a:pt x="1199111" y="1587792"/>
                </a:lnTo>
                <a:lnTo>
                  <a:pt x="1212144" y="1584300"/>
                </a:lnTo>
                <a:lnTo>
                  <a:pt x="1224540" y="1580807"/>
                </a:lnTo>
                <a:lnTo>
                  <a:pt x="1236937" y="1576680"/>
                </a:lnTo>
                <a:lnTo>
                  <a:pt x="1249333" y="1572552"/>
                </a:lnTo>
                <a:lnTo>
                  <a:pt x="1261412" y="1567790"/>
                </a:lnTo>
                <a:lnTo>
                  <a:pt x="1273491" y="1563345"/>
                </a:lnTo>
                <a:lnTo>
                  <a:pt x="1288748" y="1556995"/>
                </a:lnTo>
                <a:lnTo>
                  <a:pt x="1304005" y="1550010"/>
                </a:lnTo>
                <a:lnTo>
                  <a:pt x="1318627" y="1543025"/>
                </a:lnTo>
                <a:lnTo>
                  <a:pt x="1332613" y="1535722"/>
                </a:lnTo>
                <a:lnTo>
                  <a:pt x="1346598" y="1528102"/>
                </a:lnTo>
                <a:lnTo>
                  <a:pt x="1359631" y="1519847"/>
                </a:lnTo>
                <a:lnTo>
                  <a:pt x="1372345" y="1511592"/>
                </a:lnTo>
                <a:lnTo>
                  <a:pt x="1384742" y="1502702"/>
                </a:lnTo>
                <a:lnTo>
                  <a:pt x="1396185" y="1493812"/>
                </a:lnTo>
                <a:lnTo>
                  <a:pt x="1407945" y="1484287"/>
                </a:lnTo>
                <a:lnTo>
                  <a:pt x="1418753" y="1474762"/>
                </a:lnTo>
                <a:lnTo>
                  <a:pt x="1429242" y="1464602"/>
                </a:lnTo>
                <a:lnTo>
                  <a:pt x="1439096" y="1454125"/>
                </a:lnTo>
                <a:lnTo>
                  <a:pt x="1448631" y="1443647"/>
                </a:lnTo>
                <a:lnTo>
                  <a:pt x="1457531" y="1432535"/>
                </a:lnTo>
                <a:lnTo>
                  <a:pt x="1466114" y="1421422"/>
                </a:lnTo>
                <a:lnTo>
                  <a:pt x="1474378" y="1409675"/>
                </a:lnTo>
                <a:lnTo>
                  <a:pt x="1482007" y="1398245"/>
                </a:lnTo>
                <a:lnTo>
                  <a:pt x="1489000" y="1386497"/>
                </a:lnTo>
                <a:lnTo>
                  <a:pt x="1495675" y="1374432"/>
                </a:lnTo>
                <a:lnTo>
                  <a:pt x="1501396" y="1362685"/>
                </a:lnTo>
                <a:lnTo>
                  <a:pt x="1507118" y="1350620"/>
                </a:lnTo>
                <a:lnTo>
                  <a:pt x="1512203" y="1338555"/>
                </a:lnTo>
                <a:lnTo>
                  <a:pt x="1516335" y="1326490"/>
                </a:lnTo>
                <a:lnTo>
                  <a:pt x="1520468" y="1314107"/>
                </a:lnTo>
                <a:lnTo>
                  <a:pt x="1523964" y="1301725"/>
                </a:lnTo>
                <a:lnTo>
                  <a:pt x="1526507" y="1289025"/>
                </a:lnTo>
                <a:lnTo>
                  <a:pt x="1528732" y="1276642"/>
                </a:lnTo>
                <a:lnTo>
                  <a:pt x="1530957" y="1263942"/>
                </a:lnTo>
                <a:lnTo>
                  <a:pt x="1532228" y="1251242"/>
                </a:lnTo>
                <a:lnTo>
                  <a:pt x="1532864" y="1238542"/>
                </a:lnTo>
                <a:lnTo>
                  <a:pt x="1533182" y="1225207"/>
                </a:lnTo>
                <a:lnTo>
                  <a:pt x="1533182" y="1212189"/>
                </a:lnTo>
                <a:lnTo>
                  <a:pt x="1532546" y="1199172"/>
                </a:lnTo>
                <a:lnTo>
                  <a:pt x="1531275" y="1186789"/>
                </a:lnTo>
                <a:lnTo>
                  <a:pt x="1530003" y="1174407"/>
                </a:lnTo>
                <a:lnTo>
                  <a:pt x="1527778" y="1162342"/>
                </a:lnTo>
                <a:lnTo>
                  <a:pt x="1525553" y="1150594"/>
                </a:lnTo>
                <a:lnTo>
                  <a:pt x="1522693" y="1138847"/>
                </a:lnTo>
                <a:lnTo>
                  <a:pt x="1519514" y="1127734"/>
                </a:lnTo>
                <a:lnTo>
                  <a:pt x="1516018" y="1116939"/>
                </a:lnTo>
                <a:lnTo>
                  <a:pt x="1511885" y="1106144"/>
                </a:lnTo>
                <a:lnTo>
                  <a:pt x="1507435" y="1095349"/>
                </a:lnTo>
                <a:lnTo>
                  <a:pt x="1502350" y="1085189"/>
                </a:lnTo>
                <a:lnTo>
                  <a:pt x="1496946" y="1075347"/>
                </a:lnTo>
                <a:lnTo>
                  <a:pt x="1491225" y="1065822"/>
                </a:lnTo>
                <a:lnTo>
                  <a:pt x="1485185" y="1056614"/>
                </a:lnTo>
                <a:lnTo>
                  <a:pt x="1478510" y="1047407"/>
                </a:lnTo>
                <a:lnTo>
                  <a:pt x="1471517" y="1038517"/>
                </a:lnTo>
                <a:lnTo>
                  <a:pt x="1463889" y="1029944"/>
                </a:lnTo>
                <a:lnTo>
                  <a:pt x="1456260" y="1021689"/>
                </a:lnTo>
                <a:lnTo>
                  <a:pt x="1448314" y="1013752"/>
                </a:lnTo>
                <a:lnTo>
                  <a:pt x="1440049" y="1005814"/>
                </a:lnTo>
                <a:lnTo>
                  <a:pt x="1431467" y="998512"/>
                </a:lnTo>
                <a:lnTo>
                  <a:pt x="1422567" y="991527"/>
                </a:lnTo>
                <a:lnTo>
                  <a:pt x="1413349" y="984542"/>
                </a:lnTo>
                <a:lnTo>
                  <a:pt x="1403813" y="977557"/>
                </a:lnTo>
                <a:lnTo>
                  <a:pt x="1393959" y="971207"/>
                </a:lnTo>
                <a:lnTo>
                  <a:pt x="1383788" y="965174"/>
                </a:lnTo>
                <a:lnTo>
                  <a:pt x="1373299" y="959142"/>
                </a:lnTo>
                <a:lnTo>
                  <a:pt x="1362491" y="953427"/>
                </a:lnTo>
                <a:lnTo>
                  <a:pt x="1351048" y="948347"/>
                </a:lnTo>
                <a:lnTo>
                  <a:pt x="1339605" y="942949"/>
                </a:lnTo>
                <a:lnTo>
                  <a:pt x="1327845" y="937869"/>
                </a:lnTo>
                <a:lnTo>
                  <a:pt x="1305912" y="930249"/>
                </a:lnTo>
                <a:lnTo>
                  <a:pt x="1280801" y="921677"/>
                </a:lnTo>
                <a:lnTo>
                  <a:pt x="1252512" y="912469"/>
                </a:lnTo>
                <a:lnTo>
                  <a:pt x="1221362" y="902627"/>
                </a:lnTo>
                <a:lnTo>
                  <a:pt x="1186397" y="892784"/>
                </a:lnTo>
                <a:lnTo>
                  <a:pt x="1148572" y="882307"/>
                </a:lnTo>
                <a:lnTo>
                  <a:pt x="1107568" y="871512"/>
                </a:lnTo>
                <a:lnTo>
                  <a:pt x="1063385" y="860399"/>
                </a:lnTo>
                <a:lnTo>
                  <a:pt x="1063385" y="511149"/>
                </a:lnTo>
                <a:lnTo>
                  <a:pt x="1078960" y="514642"/>
                </a:lnTo>
                <a:lnTo>
                  <a:pt x="1093582" y="518769"/>
                </a:lnTo>
                <a:lnTo>
                  <a:pt x="1108204" y="523214"/>
                </a:lnTo>
                <a:lnTo>
                  <a:pt x="1121554" y="528612"/>
                </a:lnTo>
                <a:lnTo>
                  <a:pt x="1128229" y="531469"/>
                </a:lnTo>
                <a:lnTo>
                  <a:pt x="1134904" y="534644"/>
                </a:lnTo>
                <a:lnTo>
                  <a:pt x="1141261" y="537502"/>
                </a:lnTo>
                <a:lnTo>
                  <a:pt x="1146982" y="540677"/>
                </a:lnTo>
                <a:lnTo>
                  <a:pt x="1153022" y="544169"/>
                </a:lnTo>
                <a:lnTo>
                  <a:pt x="1159061" y="547662"/>
                </a:lnTo>
                <a:lnTo>
                  <a:pt x="1164465" y="551154"/>
                </a:lnTo>
                <a:lnTo>
                  <a:pt x="1169868" y="555282"/>
                </a:lnTo>
                <a:lnTo>
                  <a:pt x="1178768" y="561949"/>
                </a:lnTo>
                <a:lnTo>
                  <a:pt x="1187351" y="568934"/>
                </a:lnTo>
                <a:lnTo>
                  <a:pt x="1195297" y="576554"/>
                </a:lnTo>
                <a:lnTo>
                  <a:pt x="1202926" y="584174"/>
                </a:lnTo>
                <a:lnTo>
                  <a:pt x="1209919" y="592429"/>
                </a:lnTo>
                <a:lnTo>
                  <a:pt x="1216594" y="601002"/>
                </a:lnTo>
                <a:lnTo>
                  <a:pt x="1222633" y="609574"/>
                </a:lnTo>
                <a:lnTo>
                  <a:pt x="1228355" y="618782"/>
                </a:lnTo>
                <a:lnTo>
                  <a:pt x="1233758" y="627989"/>
                </a:lnTo>
                <a:lnTo>
                  <a:pt x="1238844" y="637832"/>
                </a:lnTo>
                <a:lnTo>
                  <a:pt x="1242976" y="647674"/>
                </a:lnTo>
                <a:lnTo>
                  <a:pt x="1247108" y="658469"/>
                </a:lnTo>
                <a:lnTo>
                  <a:pt x="1250287" y="668947"/>
                </a:lnTo>
                <a:lnTo>
                  <a:pt x="1253465" y="680059"/>
                </a:lnTo>
                <a:lnTo>
                  <a:pt x="1256326" y="691172"/>
                </a:lnTo>
                <a:lnTo>
                  <a:pt x="1258233" y="702919"/>
                </a:lnTo>
                <a:lnTo>
                  <a:pt x="1482324" y="675297"/>
                </a:lnTo>
                <a:lnTo>
                  <a:pt x="1479464" y="660692"/>
                </a:lnTo>
                <a:lnTo>
                  <a:pt x="1475967" y="646087"/>
                </a:lnTo>
                <a:lnTo>
                  <a:pt x="1472789" y="632434"/>
                </a:lnTo>
                <a:lnTo>
                  <a:pt x="1469292" y="618782"/>
                </a:lnTo>
                <a:lnTo>
                  <a:pt x="1465160" y="605764"/>
                </a:lnTo>
                <a:lnTo>
                  <a:pt x="1461028" y="592747"/>
                </a:lnTo>
                <a:lnTo>
                  <a:pt x="1456260" y="580364"/>
                </a:lnTo>
                <a:lnTo>
                  <a:pt x="1451810" y="568299"/>
                </a:lnTo>
                <a:lnTo>
                  <a:pt x="1446406" y="556552"/>
                </a:lnTo>
                <a:lnTo>
                  <a:pt x="1441321" y="545439"/>
                </a:lnTo>
                <a:lnTo>
                  <a:pt x="1435599" y="534644"/>
                </a:lnTo>
                <a:lnTo>
                  <a:pt x="1429560" y="523532"/>
                </a:lnTo>
                <a:lnTo>
                  <a:pt x="1423838" y="513689"/>
                </a:lnTo>
                <a:lnTo>
                  <a:pt x="1417163" y="503847"/>
                </a:lnTo>
                <a:lnTo>
                  <a:pt x="1410488" y="494322"/>
                </a:lnTo>
                <a:lnTo>
                  <a:pt x="1403177" y="485432"/>
                </a:lnTo>
                <a:lnTo>
                  <a:pt x="1395867" y="476542"/>
                </a:lnTo>
                <a:lnTo>
                  <a:pt x="1388238" y="467969"/>
                </a:lnTo>
                <a:lnTo>
                  <a:pt x="1379974" y="459714"/>
                </a:lnTo>
                <a:lnTo>
                  <a:pt x="1371074" y="451459"/>
                </a:lnTo>
                <a:lnTo>
                  <a:pt x="1361538" y="443522"/>
                </a:lnTo>
                <a:lnTo>
                  <a:pt x="1351366" y="435902"/>
                </a:lnTo>
                <a:lnTo>
                  <a:pt x="1341195" y="428599"/>
                </a:lnTo>
                <a:lnTo>
                  <a:pt x="1330388" y="421614"/>
                </a:lnTo>
                <a:lnTo>
                  <a:pt x="1319262" y="414629"/>
                </a:lnTo>
                <a:lnTo>
                  <a:pt x="1307184" y="407962"/>
                </a:lnTo>
                <a:lnTo>
                  <a:pt x="1294787" y="401294"/>
                </a:lnTo>
                <a:lnTo>
                  <a:pt x="1282073" y="395262"/>
                </a:lnTo>
                <a:lnTo>
                  <a:pt x="1268723" y="389229"/>
                </a:lnTo>
                <a:lnTo>
                  <a:pt x="1254737" y="383197"/>
                </a:lnTo>
                <a:lnTo>
                  <a:pt x="1240751" y="378117"/>
                </a:lnTo>
                <a:lnTo>
                  <a:pt x="1225812" y="372402"/>
                </a:lnTo>
                <a:lnTo>
                  <a:pt x="1207058" y="366369"/>
                </a:lnTo>
                <a:lnTo>
                  <a:pt x="1187986" y="360972"/>
                </a:lnTo>
                <a:lnTo>
                  <a:pt x="1168279" y="355574"/>
                </a:lnTo>
                <a:lnTo>
                  <a:pt x="1147936" y="351129"/>
                </a:lnTo>
                <a:lnTo>
                  <a:pt x="1127593" y="346684"/>
                </a:lnTo>
                <a:lnTo>
                  <a:pt x="1106614" y="343192"/>
                </a:lnTo>
                <a:lnTo>
                  <a:pt x="1085000" y="339699"/>
                </a:lnTo>
                <a:lnTo>
                  <a:pt x="1063385" y="337159"/>
                </a:lnTo>
                <a:lnTo>
                  <a:pt x="1063385" y="217144"/>
                </a:lnTo>
                <a:close/>
                <a:moveTo>
                  <a:pt x="972000" y="0"/>
                </a:moveTo>
                <a:cubicBezTo>
                  <a:pt x="1508821" y="0"/>
                  <a:pt x="1944000" y="435179"/>
                  <a:pt x="1944000" y="972000"/>
                </a:cubicBezTo>
                <a:cubicBezTo>
                  <a:pt x="1944000" y="1508821"/>
                  <a:pt x="1508821" y="1944000"/>
                  <a:pt x="972000" y="1944000"/>
                </a:cubicBezTo>
                <a:cubicBezTo>
                  <a:pt x="435179" y="1944000"/>
                  <a:pt x="0" y="1508821"/>
                  <a:pt x="0" y="972000"/>
                </a:cubicBezTo>
                <a:cubicBezTo>
                  <a:pt x="0" y="435179"/>
                  <a:pt x="435179" y="0"/>
                  <a:pt x="972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dirty="0">
              <a:solidFill>
                <a:schemeClr val="tx1"/>
              </a:solidFill>
              <a:ea typeface="微软雅黑" pitchFamily="34" charset="-122"/>
            </a:endParaRPr>
          </a:p>
        </p:txBody>
      </p:sp>
    </p:spTree>
    <p:extLst>
      <p:ext uri="{BB962C8B-B14F-4D97-AF65-F5344CB8AC3E}">
        <p14:creationId xmlns:p14="http://schemas.microsoft.com/office/powerpoint/2010/main" val="1079030425"/>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fill="hold" nodeType="afterEffect" p14:presetBounceEnd="44000">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14:bounceEnd="44000">
                                          <p:cBhvr additive="base">
                                            <p:cTn id="11" dur="500" fill="hold"/>
                                            <p:tgtEl>
                                              <p:spTgt spid="22"/>
                                            </p:tgtEl>
                                            <p:attrNameLst>
                                              <p:attrName>ppt_x</p:attrName>
                                            </p:attrNameLst>
                                          </p:cBhvr>
                                          <p:tavLst>
                                            <p:tav tm="0">
                                              <p:val>
                                                <p:strVal val="0-#ppt_w/2"/>
                                              </p:val>
                                            </p:tav>
                                            <p:tav tm="100000">
                                              <p:val>
                                                <p:strVal val="#ppt_x"/>
                                              </p:val>
                                            </p:tav>
                                          </p:tavLst>
                                        </p:anim>
                                        <p:anim calcmode="lin" valueType="num" p14:bounceEnd="44000">
                                          <p:cBhvr additive="base">
                                            <p:cTn id="12" dur="500" fill="hold"/>
                                            <p:tgtEl>
                                              <p:spTgt spid="22"/>
                                            </p:tgtEl>
                                            <p:attrNameLst>
                                              <p:attrName>ppt_y</p:attrName>
                                            </p:attrNameLst>
                                          </p:cBhvr>
                                          <p:tavLst>
                                            <p:tav tm="0">
                                              <p:val>
                                                <p:strVal val="#ppt_y"/>
                                              </p:val>
                                            </p:tav>
                                            <p:tav tm="100000">
                                              <p:val>
                                                <p:strVal val="#ppt_y"/>
                                              </p:val>
                                            </p:tav>
                                          </p:tavLst>
                                        </p:anim>
                                      </p:childTnLst>
                                    </p:cTn>
                                  </p:par>
                                  <p:par>
                                    <p:cTn id="13" presetID="12" presetClass="entr" presetSubtype="8" fill="hold" grpId="0" nodeType="withEffect">
                                      <p:stCondLst>
                                        <p:cond delay="20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300"/>
                                            <p:tgtEl>
                                              <p:spTgt spid="26"/>
                                            </p:tgtEl>
                                            <p:attrNameLst>
                                              <p:attrName>ppt_x</p:attrName>
                                            </p:attrNameLst>
                                          </p:cBhvr>
                                          <p:tavLst>
                                            <p:tav tm="0">
                                              <p:val>
                                                <p:strVal val="#ppt_x-#ppt_w*1.125000"/>
                                              </p:val>
                                            </p:tav>
                                            <p:tav tm="100000">
                                              <p:val>
                                                <p:strVal val="#ppt_x"/>
                                              </p:val>
                                            </p:tav>
                                          </p:tavLst>
                                        </p:anim>
                                        <p:animEffect transition="in" filter="wipe(right)">
                                          <p:cBhvr>
                                            <p:cTn id="16" dur="300"/>
                                            <p:tgtEl>
                                              <p:spTgt spid="26"/>
                                            </p:tgtEl>
                                          </p:cBhvr>
                                        </p:animEffect>
                                      </p:childTnLst>
                                    </p:cTn>
                                  </p:par>
                                  <p:par>
                                    <p:cTn id="17" presetID="12" presetClass="entr" presetSubtype="8" fill="hold" grpId="0" nodeType="withEffect">
                                      <p:stCondLst>
                                        <p:cond delay="20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300"/>
                                            <p:tgtEl>
                                              <p:spTgt spid="19"/>
                                            </p:tgtEl>
                                            <p:attrNameLst>
                                              <p:attrName>ppt_x</p:attrName>
                                            </p:attrNameLst>
                                          </p:cBhvr>
                                          <p:tavLst>
                                            <p:tav tm="0">
                                              <p:val>
                                                <p:strVal val="#ppt_x-#ppt_w*1.125000"/>
                                              </p:val>
                                            </p:tav>
                                            <p:tav tm="100000">
                                              <p:val>
                                                <p:strVal val="#ppt_x"/>
                                              </p:val>
                                            </p:tav>
                                          </p:tavLst>
                                        </p:anim>
                                        <p:animEffect transition="in" filter="wipe(right)">
                                          <p:cBhvr>
                                            <p:cTn id="20" dur="300"/>
                                            <p:tgtEl>
                                              <p:spTgt spid="19"/>
                                            </p:tgtEl>
                                          </p:cBhvr>
                                        </p:animEffect>
                                      </p:childTnLst>
                                    </p:cTn>
                                  </p:par>
                                </p:childTnLst>
                              </p:cTn>
                            </p:par>
                            <p:par>
                              <p:cTn id="21" fill="hold">
                                <p:stCondLst>
                                  <p:cond delay="1000"/>
                                </p:stCondLst>
                                <p:childTnLst>
                                  <p:par>
                                    <p:cTn id="22" presetID="2" presetClass="entr" presetSubtype="2" fill="hold" grpId="0" nodeType="afterEffect" p14:presetBounceEnd="44000">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14:bounceEnd="44000">
                                          <p:cBhvr additive="base">
                                            <p:cTn id="24" dur="500" fill="hold"/>
                                            <p:tgtEl>
                                              <p:spTgt spid="21"/>
                                            </p:tgtEl>
                                            <p:attrNameLst>
                                              <p:attrName>ppt_x</p:attrName>
                                            </p:attrNameLst>
                                          </p:cBhvr>
                                          <p:tavLst>
                                            <p:tav tm="0">
                                              <p:val>
                                                <p:strVal val="1+#ppt_w/2"/>
                                              </p:val>
                                            </p:tav>
                                            <p:tav tm="100000">
                                              <p:val>
                                                <p:strVal val="#ppt_x"/>
                                              </p:val>
                                            </p:tav>
                                          </p:tavLst>
                                        </p:anim>
                                        <p:anim calcmode="lin" valueType="num" p14:bounceEnd="44000">
                                          <p:cBhvr additive="base">
                                            <p:cTn id="25" dur="500" fill="hold"/>
                                            <p:tgtEl>
                                              <p:spTgt spid="21"/>
                                            </p:tgtEl>
                                            <p:attrNameLst>
                                              <p:attrName>ppt_y</p:attrName>
                                            </p:attrNameLst>
                                          </p:cBhvr>
                                          <p:tavLst>
                                            <p:tav tm="0">
                                              <p:val>
                                                <p:strVal val="#ppt_y"/>
                                              </p:val>
                                            </p:tav>
                                            <p:tav tm="100000">
                                              <p:val>
                                                <p:strVal val="#ppt_y"/>
                                              </p:val>
                                            </p:tav>
                                          </p:tavLst>
                                        </p:anim>
                                      </p:childTnLst>
                                    </p:cTn>
                                  </p:par>
                                  <p:par>
                                    <p:cTn id="26" presetID="12" presetClass="entr" presetSubtype="2" fill="hold" grpId="0" nodeType="withEffect">
                                      <p:stCondLst>
                                        <p:cond delay="20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300"/>
                                            <p:tgtEl>
                                              <p:spTgt spid="20"/>
                                            </p:tgtEl>
                                            <p:attrNameLst>
                                              <p:attrName>ppt_x</p:attrName>
                                            </p:attrNameLst>
                                          </p:cBhvr>
                                          <p:tavLst>
                                            <p:tav tm="0">
                                              <p:val>
                                                <p:strVal val="#ppt_x+#ppt_w*1.125000"/>
                                              </p:val>
                                            </p:tav>
                                            <p:tav tm="100000">
                                              <p:val>
                                                <p:strVal val="#ppt_x"/>
                                              </p:val>
                                            </p:tav>
                                          </p:tavLst>
                                        </p:anim>
                                        <p:animEffect transition="in" filter="wipe(left)">
                                          <p:cBhvr>
                                            <p:cTn id="29" dur="300"/>
                                            <p:tgtEl>
                                              <p:spTgt spid="20"/>
                                            </p:tgtEl>
                                          </p:cBhvr>
                                        </p:animEffect>
                                      </p:childTnLst>
                                    </p:cTn>
                                  </p:par>
                                  <p:par>
                                    <p:cTn id="30" presetID="12" presetClass="entr" presetSubtype="2" fill="hold" grpId="0" nodeType="withEffect">
                                      <p:stCondLst>
                                        <p:cond delay="20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300"/>
                                            <p:tgtEl>
                                              <p:spTgt spid="25"/>
                                            </p:tgtEl>
                                            <p:attrNameLst>
                                              <p:attrName>ppt_x</p:attrName>
                                            </p:attrNameLst>
                                          </p:cBhvr>
                                          <p:tavLst>
                                            <p:tav tm="0">
                                              <p:val>
                                                <p:strVal val="#ppt_x+#ppt_w*1.125000"/>
                                              </p:val>
                                            </p:tav>
                                            <p:tav tm="100000">
                                              <p:val>
                                                <p:strVal val="#ppt_x"/>
                                              </p:val>
                                            </p:tav>
                                          </p:tavLst>
                                        </p:anim>
                                        <p:animEffect transition="in" filter="wipe(left)">
                                          <p:cBhvr>
                                            <p:cTn id="33" dur="300"/>
                                            <p:tgtEl>
                                              <p:spTgt spid="25"/>
                                            </p:tgtEl>
                                          </p:cBhvr>
                                        </p:animEffect>
                                      </p:childTnLst>
                                    </p:cTn>
                                  </p:par>
                                </p:childTnLst>
                              </p:cTn>
                            </p:par>
                            <p:par>
                              <p:cTn id="34" fill="hold">
                                <p:stCondLst>
                                  <p:cond delay="1500"/>
                                </p:stCondLst>
                                <p:childTnLst>
                                  <p:par>
                                    <p:cTn id="35" presetID="2" presetClass="entr" presetSubtype="8" fill="hold" grpId="0" nodeType="afterEffect" p14:presetBounceEnd="44000">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14:bounceEnd="44000">
                                          <p:cBhvr additive="base">
                                            <p:cTn id="37" dur="500" fill="hold"/>
                                            <p:tgtEl>
                                              <p:spTgt spid="7"/>
                                            </p:tgtEl>
                                            <p:attrNameLst>
                                              <p:attrName>ppt_x</p:attrName>
                                            </p:attrNameLst>
                                          </p:cBhvr>
                                          <p:tavLst>
                                            <p:tav tm="0">
                                              <p:val>
                                                <p:strVal val="0-#ppt_w/2"/>
                                              </p:val>
                                            </p:tav>
                                            <p:tav tm="100000">
                                              <p:val>
                                                <p:strVal val="#ppt_x"/>
                                              </p:val>
                                            </p:tav>
                                          </p:tavLst>
                                        </p:anim>
                                        <p:anim calcmode="lin" valueType="num" p14:bounceEnd="44000">
                                          <p:cBhvr additive="base">
                                            <p:cTn id="38" dur="500" fill="hold"/>
                                            <p:tgtEl>
                                              <p:spTgt spid="7"/>
                                            </p:tgtEl>
                                            <p:attrNameLst>
                                              <p:attrName>ppt_y</p:attrName>
                                            </p:attrNameLst>
                                          </p:cBhvr>
                                          <p:tavLst>
                                            <p:tav tm="0">
                                              <p:val>
                                                <p:strVal val="#ppt_y"/>
                                              </p:val>
                                            </p:tav>
                                            <p:tav tm="100000">
                                              <p:val>
                                                <p:strVal val="#ppt_y"/>
                                              </p:val>
                                            </p:tav>
                                          </p:tavLst>
                                        </p:anim>
                                      </p:childTnLst>
                                    </p:cTn>
                                  </p:par>
                                  <p:par>
                                    <p:cTn id="39" presetID="12" presetClass="entr" presetSubtype="8" fill="hold" grpId="0" nodeType="withEffect">
                                      <p:stCondLst>
                                        <p:cond delay="200"/>
                                      </p:stCondLst>
                                      <p:childTnLst>
                                        <p:set>
                                          <p:cBhvr>
                                            <p:cTn id="40" dur="1" fill="hold">
                                              <p:stCondLst>
                                                <p:cond delay="0"/>
                                              </p:stCondLst>
                                            </p:cTn>
                                            <p:tgtEl>
                                              <p:spTgt spid="3"/>
                                            </p:tgtEl>
                                            <p:attrNameLst>
                                              <p:attrName>style.visibility</p:attrName>
                                            </p:attrNameLst>
                                          </p:cBhvr>
                                          <p:to>
                                            <p:strVal val="visible"/>
                                          </p:to>
                                        </p:set>
                                        <p:anim calcmode="lin" valueType="num">
                                          <p:cBhvr additive="base">
                                            <p:cTn id="41" dur="300"/>
                                            <p:tgtEl>
                                              <p:spTgt spid="3"/>
                                            </p:tgtEl>
                                            <p:attrNameLst>
                                              <p:attrName>ppt_x</p:attrName>
                                            </p:attrNameLst>
                                          </p:cBhvr>
                                          <p:tavLst>
                                            <p:tav tm="0">
                                              <p:val>
                                                <p:strVal val="#ppt_x-#ppt_w*1.125000"/>
                                              </p:val>
                                            </p:tav>
                                            <p:tav tm="100000">
                                              <p:val>
                                                <p:strVal val="#ppt_x"/>
                                              </p:val>
                                            </p:tav>
                                          </p:tavLst>
                                        </p:anim>
                                        <p:animEffect transition="in" filter="wipe(right)">
                                          <p:cBhvr>
                                            <p:cTn id="42" dur="300"/>
                                            <p:tgtEl>
                                              <p:spTgt spid="3"/>
                                            </p:tgtEl>
                                          </p:cBhvr>
                                        </p:animEffect>
                                      </p:childTnLst>
                                    </p:cTn>
                                  </p:par>
                                  <p:par>
                                    <p:cTn id="43" presetID="12" presetClass="entr" presetSubtype="8" fill="hold" grpId="0" nodeType="withEffect">
                                      <p:stCondLst>
                                        <p:cond delay="20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300"/>
                                            <p:tgtEl>
                                              <p:spTgt spid="16"/>
                                            </p:tgtEl>
                                            <p:attrNameLst>
                                              <p:attrName>ppt_x</p:attrName>
                                            </p:attrNameLst>
                                          </p:cBhvr>
                                          <p:tavLst>
                                            <p:tav tm="0">
                                              <p:val>
                                                <p:strVal val="#ppt_x-#ppt_w*1.125000"/>
                                              </p:val>
                                            </p:tav>
                                            <p:tav tm="100000">
                                              <p:val>
                                                <p:strVal val="#ppt_x"/>
                                              </p:val>
                                            </p:tav>
                                          </p:tavLst>
                                        </p:anim>
                                        <p:animEffect transition="in" filter="wipe(right)">
                                          <p:cBhvr>
                                            <p:cTn id="46" dur="300"/>
                                            <p:tgtEl>
                                              <p:spTgt spid="16"/>
                                            </p:tgtEl>
                                          </p:cBhvr>
                                        </p:animEffect>
                                      </p:childTnLst>
                                    </p:cTn>
                                  </p:par>
                                </p:childTnLst>
                              </p:cTn>
                            </p:par>
                            <p:par>
                              <p:cTn id="47" fill="hold">
                                <p:stCondLst>
                                  <p:cond delay="2000"/>
                                </p:stCondLst>
                                <p:childTnLst>
                                  <p:par>
                                    <p:cTn id="48" presetID="2" presetClass="entr" presetSubtype="2" fill="hold" nodeType="afterEffect" p14:presetBounceEnd="44000">
                                      <p:stCondLst>
                                        <p:cond delay="0"/>
                                      </p:stCondLst>
                                      <p:childTnLst>
                                        <p:set>
                                          <p:cBhvr>
                                            <p:cTn id="49" dur="1" fill="hold">
                                              <p:stCondLst>
                                                <p:cond delay="0"/>
                                              </p:stCondLst>
                                            </p:cTn>
                                            <p:tgtEl>
                                              <p:spTgt spid="8"/>
                                            </p:tgtEl>
                                            <p:attrNameLst>
                                              <p:attrName>style.visibility</p:attrName>
                                            </p:attrNameLst>
                                          </p:cBhvr>
                                          <p:to>
                                            <p:strVal val="visible"/>
                                          </p:to>
                                        </p:set>
                                        <p:anim calcmode="lin" valueType="num" p14:bounceEnd="44000">
                                          <p:cBhvr additive="base">
                                            <p:cTn id="50" dur="500" fill="hold"/>
                                            <p:tgtEl>
                                              <p:spTgt spid="8"/>
                                            </p:tgtEl>
                                            <p:attrNameLst>
                                              <p:attrName>ppt_x</p:attrName>
                                            </p:attrNameLst>
                                          </p:cBhvr>
                                          <p:tavLst>
                                            <p:tav tm="0">
                                              <p:val>
                                                <p:strVal val="1+#ppt_w/2"/>
                                              </p:val>
                                            </p:tav>
                                            <p:tav tm="100000">
                                              <p:val>
                                                <p:strVal val="#ppt_x"/>
                                              </p:val>
                                            </p:tav>
                                          </p:tavLst>
                                        </p:anim>
                                        <p:anim calcmode="lin" valueType="num" p14:bounceEnd="44000">
                                          <p:cBhvr additive="base">
                                            <p:cTn id="51" dur="500" fill="hold"/>
                                            <p:tgtEl>
                                              <p:spTgt spid="8"/>
                                            </p:tgtEl>
                                            <p:attrNameLst>
                                              <p:attrName>ppt_y</p:attrName>
                                            </p:attrNameLst>
                                          </p:cBhvr>
                                          <p:tavLst>
                                            <p:tav tm="0">
                                              <p:val>
                                                <p:strVal val="#ppt_y"/>
                                              </p:val>
                                            </p:tav>
                                            <p:tav tm="100000">
                                              <p:val>
                                                <p:strVal val="#ppt_y"/>
                                              </p:val>
                                            </p:tav>
                                          </p:tavLst>
                                        </p:anim>
                                      </p:childTnLst>
                                    </p:cTn>
                                  </p:par>
                                  <p:par>
                                    <p:cTn id="52" presetID="12" presetClass="entr" presetSubtype="2" fill="hold" grpId="0" nodeType="withEffect">
                                      <p:stCondLst>
                                        <p:cond delay="200"/>
                                      </p:stCondLst>
                                      <p:childTnLst>
                                        <p:set>
                                          <p:cBhvr>
                                            <p:cTn id="53" dur="1" fill="hold">
                                              <p:stCondLst>
                                                <p:cond delay="0"/>
                                              </p:stCondLst>
                                            </p:cTn>
                                            <p:tgtEl>
                                              <p:spTgt spid="5"/>
                                            </p:tgtEl>
                                            <p:attrNameLst>
                                              <p:attrName>style.visibility</p:attrName>
                                            </p:attrNameLst>
                                          </p:cBhvr>
                                          <p:to>
                                            <p:strVal val="visible"/>
                                          </p:to>
                                        </p:set>
                                        <p:anim calcmode="lin" valueType="num">
                                          <p:cBhvr additive="base">
                                            <p:cTn id="54" dur="300"/>
                                            <p:tgtEl>
                                              <p:spTgt spid="5"/>
                                            </p:tgtEl>
                                            <p:attrNameLst>
                                              <p:attrName>ppt_x</p:attrName>
                                            </p:attrNameLst>
                                          </p:cBhvr>
                                          <p:tavLst>
                                            <p:tav tm="0">
                                              <p:val>
                                                <p:strVal val="#ppt_x+#ppt_w*1.125000"/>
                                              </p:val>
                                            </p:tav>
                                            <p:tav tm="100000">
                                              <p:val>
                                                <p:strVal val="#ppt_x"/>
                                              </p:val>
                                            </p:tav>
                                          </p:tavLst>
                                        </p:anim>
                                        <p:animEffect transition="in" filter="wipe(left)">
                                          <p:cBhvr>
                                            <p:cTn id="55" dur="300"/>
                                            <p:tgtEl>
                                              <p:spTgt spid="5"/>
                                            </p:tgtEl>
                                          </p:cBhvr>
                                        </p:animEffect>
                                      </p:childTnLst>
                                    </p:cTn>
                                  </p:par>
                                  <p:par>
                                    <p:cTn id="56" presetID="12" presetClass="entr" presetSubtype="2" fill="hold" grpId="0" nodeType="withEffect">
                                      <p:stCondLst>
                                        <p:cond delay="200"/>
                                      </p:stCondLst>
                                      <p:childTnLst>
                                        <p:set>
                                          <p:cBhvr>
                                            <p:cTn id="57" dur="1" fill="hold">
                                              <p:stCondLst>
                                                <p:cond delay="0"/>
                                              </p:stCondLst>
                                            </p:cTn>
                                            <p:tgtEl>
                                              <p:spTgt spid="18"/>
                                            </p:tgtEl>
                                            <p:attrNameLst>
                                              <p:attrName>style.visibility</p:attrName>
                                            </p:attrNameLst>
                                          </p:cBhvr>
                                          <p:to>
                                            <p:strVal val="visible"/>
                                          </p:to>
                                        </p:set>
                                        <p:anim calcmode="lin" valueType="num">
                                          <p:cBhvr additive="base">
                                            <p:cTn id="58" dur="300"/>
                                            <p:tgtEl>
                                              <p:spTgt spid="18"/>
                                            </p:tgtEl>
                                            <p:attrNameLst>
                                              <p:attrName>ppt_x</p:attrName>
                                            </p:attrNameLst>
                                          </p:cBhvr>
                                          <p:tavLst>
                                            <p:tav tm="0">
                                              <p:val>
                                                <p:strVal val="#ppt_x+#ppt_w*1.125000"/>
                                              </p:val>
                                            </p:tav>
                                            <p:tav tm="100000">
                                              <p:val>
                                                <p:strVal val="#ppt_x"/>
                                              </p:val>
                                            </p:tav>
                                          </p:tavLst>
                                        </p:anim>
                                        <p:animEffect transition="in" filter="wipe(left)">
                                          <p:cBhvr>
                                            <p:cTn id="59" dur="300"/>
                                            <p:tgtEl>
                                              <p:spTgt spid="18"/>
                                            </p:tgtEl>
                                          </p:cBhvr>
                                        </p:animEffect>
                                      </p:childTnLst>
                                    </p:cTn>
                                  </p:par>
                                </p:childTnLst>
                              </p:cTn>
                            </p:par>
                            <p:par>
                              <p:cTn id="60" fill="hold">
                                <p:stCondLst>
                                  <p:cond delay="2500"/>
                                </p:stCondLst>
                                <p:childTnLst>
                                  <p:par>
                                    <p:cTn id="61" presetID="2" presetClass="entr" presetSubtype="8" fill="hold" nodeType="afterEffect" p14:presetBounceEnd="44000">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14:bounceEnd="44000">
                                          <p:cBhvr additive="base">
                                            <p:cTn id="63" dur="500" fill="hold"/>
                                            <p:tgtEl>
                                              <p:spTgt spid="12"/>
                                            </p:tgtEl>
                                            <p:attrNameLst>
                                              <p:attrName>ppt_x</p:attrName>
                                            </p:attrNameLst>
                                          </p:cBhvr>
                                          <p:tavLst>
                                            <p:tav tm="0">
                                              <p:val>
                                                <p:strVal val="0-#ppt_w/2"/>
                                              </p:val>
                                            </p:tav>
                                            <p:tav tm="100000">
                                              <p:val>
                                                <p:strVal val="#ppt_x"/>
                                              </p:val>
                                            </p:tav>
                                          </p:tavLst>
                                        </p:anim>
                                        <p:anim calcmode="lin" valueType="num" p14:bounceEnd="44000">
                                          <p:cBhvr additive="base">
                                            <p:cTn id="64" dur="500" fill="hold"/>
                                            <p:tgtEl>
                                              <p:spTgt spid="12"/>
                                            </p:tgtEl>
                                            <p:attrNameLst>
                                              <p:attrName>ppt_y</p:attrName>
                                            </p:attrNameLst>
                                          </p:cBhvr>
                                          <p:tavLst>
                                            <p:tav tm="0">
                                              <p:val>
                                                <p:strVal val="#ppt_y"/>
                                              </p:val>
                                            </p:tav>
                                            <p:tav tm="100000">
                                              <p:val>
                                                <p:strVal val="#ppt_y"/>
                                              </p:val>
                                            </p:tav>
                                          </p:tavLst>
                                        </p:anim>
                                      </p:childTnLst>
                                    </p:cTn>
                                  </p:par>
                                  <p:par>
                                    <p:cTn id="65" presetID="12" presetClass="entr" presetSubtype="8" fill="hold" grpId="0" nodeType="withEffect">
                                      <p:stCondLst>
                                        <p:cond delay="20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300"/>
                                            <p:tgtEl>
                                              <p:spTgt spid="17"/>
                                            </p:tgtEl>
                                            <p:attrNameLst>
                                              <p:attrName>ppt_x</p:attrName>
                                            </p:attrNameLst>
                                          </p:cBhvr>
                                          <p:tavLst>
                                            <p:tav tm="0">
                                              <p:val>
                                                <p:strVal val="#ppt_x-#ppt_w*1.125000"/>
                                              </p:val>
                                            </p:tav>
                                            <p:tav tm="100000">
                                              <p:val>
                                                <p:strVal val="#ppt_x"/>
                                              </p:val>
                                            </p:tav>
                                          </p:tavLst>
                                        </p:anim>
                                        <p:animEffect transition="in" filter="wipe(right)">
                                          <p:cBhvr>
                                            <p:cTn id="68" dur="300"/>
                                            <p:tgtEl>
                                              <p:spTgt spid="17"/>
                                            </p:tgtEl>
                                          </p:cBhvr>
                                        </p:animEffect>
                                      </p:childTnLst>
                                    </p:cTn>
                                  </p:par>
                                  <p:par>
                                    <p:cTn id="69" presetID="12" presetClass="entr" presetSubtype="8" fill="hold" grpId="0" nodeType="withEffect">
                                      <p:stCondLst>
                                        <p:cond delay="200"/>
                                      </p:stCondLst>
                                      <p:childTnLst>
                                        <p:set>
                                          <p:cBhvr>
                                            <p:cTn id="70" dur="1" fill="hold">
                                              <p:stCondLst>
                                                <p:cond delay="0"/>
                                              </p:stCondLst>
                                            </p:cTn>
                                            <p:tgtEl>
                                              <p:spTgt spid="4"/>
                                            </p:tgtEl>
                                            <p:attrNameLst>
                                              <p:attrName>style.visibility</p:attrName>
                                            </p:attrNameLst>
                                          </p:cBhvr>
                                          <p:to>
                                            <p:strVal val="visible"/>
                                          </p:to>
                                        </p:set>
                                        <p:anim calcmode="lin" valueType="num">
                                          <p:cBhvr additive="base">
                                            <p:cTn id="71" dur="300"/>
                                            <p:tgtEl>
                                              <p:spTgt spid="4"/>
                                            </p:tgtEl>
                                            <p:attrNameLst>
                                              <p:attrName>ppt_x</p:attrName>
                                            </p:attrNameLst>
                                          </p:cBhvr>
                                          <p:tavLst>
                                            <p:tav tm="0">
                                              <p:val>
                                                <p:strVal val="#ppt_x-#ppt_w*1.125000"/>
                                              </p:val>
                                            </p:tav>
                                            <p:tav tm="100000">
                                              <p:val>
                                                <p:strVal val="#ppt_x"/>
                                              </p:val>
                                            </p:tav>
                                          </p:tavLst>
                                        </p:anim>
                                        <p:animEffect transition="in" filter="wipe(right)">
                                          <p:cBhvr>
                                            <p:cTn id="72" dur="300"/>
                                            <p:tgtEl>
                                              <p:spTgt spid="4"/>
                                            </p:tgtEl>
                                          </p:cBhvr>
                                        </p:animEffect>
                                      </p:childTnLst>
                                    </p:cTn>
                                  </p:par>
                                </p:childTnLst>
                              </p:cTn>
                            </p:par>
                            <p:par>
                              <p:cTn id="73" fill="hold">
                                <p:stCondLst>
                                  <p:cond delay="3000"/>
                                </p:stCondLst>
                                <p:childTnLst>
                                  <p:par>
                                    <p:cTn id="74" presetID="2" presetClass="entr" presetSubtype="2" fill="hold" grpId="0" nodeType="afterEffect" p14:presetBounceEnd="44000">
                                      <p:stCondLst>
                                        <p:cond delay="0"/>
                                      </p:stCondLst>
                                      <p:childTnLst>
                                        <p:set>
                                          <p:cBhvr>
                                            <p:cTn id="75" dur="1" fill="hold">
                                              <p:stCondLst>
                                                <p:cond delay="0"/>
                                              </p:stCondLst>
                                            </p:cTn>
                                            <p:tgtEl>
                                              <p:spTgt spid="11"/>
                                            </p:tgtEl>
                                            <p:attrNameLst>
                                              <p:attrName>style.visibility</p:attrName>
                                            </p:attrNameLst>
                                          </p:cBhvr>
                                          <p:to>
                                            <p:strVal val="visible"/>
                                          </p:to>
                                        </p:set>
                                        <p:anim calcmode="lin" valueType="num" p14:bounceEnd="44000">
                                          <p:cBhvr additive="base">
                                            <p:cTn id="76" dur="500" fill="hold"/>
                                            <p:tgtEl>
                                              <p:spTgt spid="11"/>
                                            </p:tgtEl>
                                            <p:attrNameLst>
                                              <p:attrName>ppt_x</p:attrName>
                                            </p:attrNameLst>
                                          </p:cBhvr>
                                          <p:tavLst>
                                            <p:tav tm="0">
                                              <p:val>
                                                <p:strVal val="1+#ppt_w/2"/>
                                              </p:val>
                                            </p:tav>
                                            <p:tav tm="100000">
                                              <p:val>
                                                <p:strVal val="#ppt_x"/>
                                              </p:val>
                                            </p:tav>
                                          </p:tavLst>
                                        </p:anim>
                                        <p:anim calcmode="lin" valueType="num" p14:bounceEnd="44000">
                                          <p:cBhvr additive="base">
                                            <p:cTn id="77" dur="500" fill="hold"/>
                                            <p:tgtEl>
                                              <p:spTgt spid="11"/>
                                            </p:tgtEl>
                                            <p:attrNameLst>
                                              <p:attrName>ppt_y</p:attrName>
                                            </p:attrNameLst>
                                          </p:cBhvr>
                                          <p:tavLst>
                                            <p:tav tm="0">
                                              <p:val>
                                                <p:strVal val="#ppt_y"/>
                                              </p:val>
                                            </p:tav>
                                            <p:tav tm="100000">
                                              <p:val>
                                                <p:strVal val="#ppt_y"/>
                                              </p:val>
                                            </p:tav>
                                          </p:tavLst>
                                        </p:anim>
                                      </p:childTnLst>
                                    </p:cTn>
                                  </p:par>
                                  <p:par>
                                    <p:cTn id="78" presetID="12" presetClass="entr" presetSubtype="2" fill="hold" grpId="0" nodeType="withEffect">
                                      <p:stCondLst>
                                        <p:cond delay="200"/>
                                      </p:stCondLst>
                                      <p:childTnLst>
                                        <p:set>
                                          <p:cBhvr>
                                            <p:cTn id="79" dur="1" fill="hold">
                                              <p:stCondLst>
                                                <p:cond delay="0"/>
                                              </p:stCondLst>
                                            </p:cTn>
                                            <p:tgtEl>
                                              <p:spTgt spid="6"/>
                                            </p:tgtEl>
                                            <p:attrNameLst>
                                              <p:attrName>style.visibility</p:attrName>
                                            </p:attrNameLst>
                                          </p:cBhvr>
                                          <p:to>
                                            <p:strVal val="visible"/>
                                          </p:to>
                                        </p:set>
                                        <p:anim calcmode="lin" valueType="num">
                                          <p:cBhvr additive="base">
                                            <p:cTn id="80" dur="300"/>
                                            <p:tgtEl>
                                              <p:spTgt spid="6"/>
                                            </p:tgtEl>
                                            <p:attrNameLst>
                                              <p:attrName>ppt_x</p:attrName>
                                            </p:attrNameLst>
                                          </p:cBhvr>
                                          <p:tavLst>
                                            <p:tav tm="0">
                                              <p:val>
                                                <p:strVal val="#ppt_x+#ppt_w*1.125000"/>
                                              </p:val>
                                            </p:tav>
                                            <p:tav tm="100000">
                                              <p:val>
                                                <p:strVal val="#ppt_x"/>
                                              </p:val>
                                            </p:tav>
                                          </p:tavLst>
                                        </p:anim>
                                        <p:animEffect transition="in" filter="wipe(left)">
                                          <p:cBhvr>
                                            <p:cTn id="81" dur="300"/>
                                            <p:tgtEl>
                                              <p:spTgt spid="6"/>
                                            </p:tgtEl>
                                          </p:cBhvr>
                                        </p:animEffect>
                                      </p:childTnLst>
                                    </p:cTn>
                                  </p:par>
                                  <p:par>
                                    <p:cTn id="82" presetID="12" presetClass="entr" presetSubtype="2" fill="hold" grpId="0" nodeType="withEffect">
                                      <p:stCondLst>
                                        <p:cond delay="200"/>
                                      </p:stCondLst>
                                      <p:childTnLst>
                                        <p:set>
                                          <p:cBhvr>
                                            <p:cTn id="83" dur="1" fill="hold">
                                              <p:stCondLst>
                                                <p:cond delay="0"/>
                                              </p:stCondLst>
                                            </p:cTn>
                                            <p:tgtEl>
                                              <p:spTgt spid="15"/>
                                            </p:tgtEl>
                                            <p:attrNameLst>
                                              <p:attrName>style.visibility</p:attrName>
                                            </p:attrNameLst>
                                          </p:cBhvr>
                                          <p:to>
                                            <p:strVal val="visible"/>
                                          </p:to>
                                        </p:set>
                                        <p:anim calcmode="lin" valueType="num">
                                          <p:cBhvr additive="base">
                                            <p:cTn id="84" dur="300"/>
                                            <p:tgtEl>
                                              <p:spTgt spid="15"/>
                                            </p:tgtEl>
                                            <p:attrNameLst>
                                              <p:attrName>ppt_x</p:attrName>
                                            </p:attrNameLst>
                                          </p:cBhvr>
                                          <p:tavLst>
                                            <p:tav tm="0">
                                              <p:val>
                                                <p:strVal val="#ppt_x+#ppt_w*1.125000"/>
                                              </p:val>
                                            </p:tav>
                                            <p:tav tm="100000">
                                              <p:val>
                                                <p:strVal val="#ppt_x"/>
                                              </p:val>
                                            </p:tav>
                                          </p:tavLst>
                                        </p:anim>
                                        <p:animEffect transition="in" filter="wipe(left)">
                                          <p:cBhvr>
                                            <p:cTn id="85" dur="300"/>
                                            <p:tgtEl>
                                              <p:spTgt spid="15"/>
                                            </p:tgtEl>
                                          </p:cBhvr>
                                        </p:animEffect>
                                      </p:childTnLst>
                                    </p:cTn>
                                  </p:par>
                                </p:childTnLst>
                              </p:cTn>
                            </p:par>
                            <p:par>
                              <p:cTn id="86" fill="hold">
                                <p:stCondLst>
                                  <p:cond delay="3500"/>
                                </p:stCondLst>
                                <p:childTnLst>
                                  <p:par>
                                    <p:cTn id="87" presetID="53" presetClass="entr" presetSubtype="528" fill="hold" grpId="0" nodeType="afterEffect">
                                      <p:stCondLst>
                                        <p:cond delay="0"/>
                                      </p:stCondLst>
                                      <p:childTnLst>
                                        <p:set>
                                          <p:cBhvr>
                                            <p:cTn id="88" dur="1" fill="hold">
                                              <p:stCondLst>
                                                <p:cond delay="0"/>
                                              </p:stCondLst>
                                            </p:cTn>
                                            <p:tgtEl>
                                              <p:spTgt spid="30"/>
                                            </p:tgtEl>
                                            <p:attrNameLst>
                                              <p:attrName>style.visibility</p:attrName>
                                            </p:attrNameLst>
                                          </p:cBhvr>
                                          <p:to>
                                            <p:strVal val="visible"/>
                                          </p:to>
                                        </p:set>
                                        <p:anim calcmode="lin" valueType="num">
                                          <p:cBhvr>
                                            <p:cTn id="89" dur="500" fill="hold"/>
                                            <p:tgtEl>
                                              <p:spTgt spid="30"/>
                                            </p:tgtEl>
                                            <p:attrNameLst>
                                              <p:attrName>ppt_w</p:attrName>
                                            </p:attrNameLst>
                                          </p:cBhvr>
                                          <p:tavLst>
                                            <p:tav tm="0">
                                              <p:val>
                                                <p:fltVal val="0"/>
                                              </p:val>
                                            </p:tav>
                                            <p:tav tm="100000">
                                              <p:val>
                                                <p:strVal val="#ppt_w"/>
                                              </p:val>
                                            </p:tav>
                                          </p:tavLst>
                                        </p:anim>
                                        <p:anim calcmode="lin" valueType="num">
                                          <p:cBhvr>
                                            <p:cTn id="90" dur="500" fill="hold"/>
                                            <p:tgtEl>
                                              <p:spTgt spid="30"/>
                                            </p:tgtEl>
                                            <p:attrNameLst>
                                              <p:attrName>ppt_h</p:attrName>
                                            </p:attrNameLst>
                                          </p:cBhvr>
                                          <p:tavLst>
                                            <p:tav tm="0">
                                              <p:val>
                                                <p:fltVal val="0"/>
                                              </p:val>
                                            </p:tav>
                                            <p:tav tm="100000">
                                              <p:val>
                                                <p:strVal val="#ppt_h"/>
                                              </p:val>
                                            </p:tav>
                                          </p:tavLst>
                                        </p:anim>
                                        <p:animEffect transition="in" filter="fade">
                                          <p:cBhvr>
                                            <p:cTn id="91" dur="500"/>
                                            <p:tgtEl>
                                              <p:spTgt spid="30"/>
                                            </p:tgtEl>
                                          </p:cBhvr>
                                        </p:animEffect>
                                        <p:anim calcmode="lin" valueType="num">
                                          <p:cBhvr>
                                            <p:cTn id="92" dur="500" fill="hold"/>
                                            <p:tgtEl>
                                              <p:spTgt spid="30"/>
                                            </p:tgtEl>
                                            <p:attrNameLst>
                                              <p:attrName>ppt_x</p:attrName>
                                            </p:attrNameLst>
                                          </p:cBhvr>
                                          <p:tavLst>
                                            <p:tav tm="0">
                                              <p:val>
                                                <p:fltVal val="0.5"/>
                                              </p:val>
                                            </p:tav>
                                            <p:tav tm="100000">
                                              <p:val>
                                                <p:strVal val="#ppt_x"/>
                                              </p:val>
                                            </p:tav>
                                          </p:tavLst>
                                        </p:anim>
                                        <p:anim calcmode="lin" valueType="num">
                                          <p:cBhvr>
                                            <p:cTn id="93" dur="500" fill="hold"/>
                                            <p:tgtEl>
                                              <p:spTgt spid="30"/>
                                            </p:tgtEl>
                                            <p:attrNameLst>
                                              <p:attrName>ppt_y</p:attrName>
                                            </p:attrNameLst>
                                          </p:cBhvr>
                                          <p:tavLst>
                                            <p:tav tm="0">
                                              <p:val>
                                                <p:fltVal val="0.5"/>
                                              </p:val>
                                            </p:tav>
                                            <p:tav tm="100000">
                                              <p:val>
                                                <p:strVal val="#ppt_y"/>
                                              </p:val>
                                            </p:tav>
                                          </p:tavLst>
                                        </p:anim>
                                      </p:childTnLst>
                                    </p:cTn>
                                  </p:par>
                                  <p:par>
                                    <p:cTn id="94" presetID="53" presetClass="entr" presetSubtype="528" fill="hold" grpId="0" nodeType="withEffect">
                                      <p:stCondLst>
                                        <p:cond delay="1000"/>
                                      </p:stCondLst>
                                      <p:childTnLst>
                                        <p:set>
                                          <p:cBhvr>
                                            <p:cTn id="95" dur="1" fill="hold">
                                              <p:stCondLst>
                                                <p:cond delay="0"/>
                                              </p:stCondLst>
                                            </p:cTn>
                                            <p:tgtEl>
                                              <p:spTgt spid="27"/>
                                            </p:tgtEl>
                                            <p:attrNameLst>
                                              <p:attrName>style.visibility</p:attrName>
                                            </p:attrNameLst>
                                          </p:cBhvr>
                                          <p:to>
                                            <p:strVal val="visible"/>
                                          </p:to>
                                        </p:set>
                                        <p:anim calcmode="lin" valueType="num">
                                          <p:cBhvr>
                                            <p:cTn id="96" dur="500" fill="hold"/>
                                            <p:tgtEl>
                                              <p:spTgt spid="27"/>
                                            </p:tgtEl>
                                            <p:attrNameLst>
                                              <p:attrName>ppt_w</p:attrName>
                                            </p:attrNameLst>
                                          </p:cBhvr>
                                          <p:tavLst>
                                            <p:tav tm="0">
                                              <p:val>
                                                <p:fltVal val="0"/>
                                              </p:val>
                                            </p:tav>
                                            <p:tav tm="100000">
                                              <p:val>
                                                <p:strVal val="#ppt_w"/>
                                              </p:val>
                                            </p:tav>
                                          </p:tavLst>
                                        </p:anim>
                                        <p:anim calcmode="lin" valueType="num">
                                          <p:cBhvr>
                                            <p:cTn id="97" dur="500" fill="hold"/>
                                            <p:tgtEl>
                                              <p:spTgt spid="27"/>
                                            </p:tgtEl>
                                            <p:attrNameLst>
                                              <p:attrName>ppt_h</p:attrName>
                                            </p:attrNameLst>
                                          </p:cBhvr>
                                          <p:tavLst>
                                            <p:tav tm="0">
                                              <p:val>
                                                <p:fltVal val="0"/>
                                              </p:val>
                                            </p:tav>
                                            <p:tav tm="100000">
                                              <p:val>
                                                <p:strVal val="#ppt_h"/>
                                              </p:val>
                                            </p:tav>
                                          </p:tavLst>
                                        </p:anim>
                                        <p:animEffect transition="in" filter="fade">
                                          <p:cBhvr>
                                            <p:cTn id="98" dur="500"/>
                                            <p:tgtEl>
                                              <p:spTgt spid="27"/>
                                            </p:tgtEl>
                                          </p:cBhvr>
                                        </p:animEffect>
                                        <p:anim calcmode="lin" valueType="num">
                                          <p:cBhvr>
                                            <p:cTn id="99" dur="500" fill="hold"/>
                                            <p:tgtEl>
                                              <p:spTgt spid="27"/>
                                            </p:tgtEl>
                                            <p:attrNameLst>
                                              <p:attrName>ppt_x</p:attrName>
                                            </p:attrNameLst>
                                          </p:cBhvr>
                                          <p:tavLst>
                                            <p:tav tm="0">
                                              <p:val>
                                                <p:fltVal val="0.5"/>
                                              </p:val>
                                            </p:tav>
                                            <p:tav tm="100000">
                                              <p:val>
                                                <p:strVal val="#ppt_x"/>
                                              </p:val>
                                            </p:tav>
                                          </p:tavLst>
                                        </p:anim>
                                        <p:anim calcmode="lin" valueType="num">
                                          <p:cBhvr>
                                            <p:cTn id="100" dur="500" fill="hold"/>
                                            <p:tgtEl>
                                              <p:spTgt spid="27"/>
                                            </p:tgtEl>
                                            <p:attrNameLst>
                                              <p:attrName>ppt_y</p:attrName>
                                            </p:attrNameLst>
                                          </p:cBhvr>
                                          <p:tavLst>
                                            <p:tav tm="0">
                                              <p:val>
                                                <p:fltVal val="0.5"/>
                                              </p:val>
                                            </p:tav>
                                            <p:tav tm="100000">
                                              <p:val>
                                                <p:strVal val="#ppt_y"/>
                                              </p:val>
                                            </p:tav>
                                          </p:tavLst>
                                        </p:anim>
                                      </p:childTnLst>
                                    </p:cTn>
                                  </p:par>
                                  <p:par>
                                    <p:cTn id="101" presetID="53" presetClass="entr" presetSubtype="528" fill="hold" grpId="0" nodeType="withEffect">
                                      <p:stCondLst>
                                        <p:cond delay="800"/>
                                      </p:stCondLst>
                                      <p:childTnLst>
                                        <p:set>
                                          <p:cBhvr>
                                            <p:cTn id="102" dur="1" fill="hold">
                                              <p:stCondLst>
                                                <p:cond delay="0"/>
                                              </p:stCondLst>
                                            </p:cTn>
                                            <p:tgtEl>
                                              <p:spTgt spid="28"/>
                                            </p:tgtEl>
                                            <p:attrNameLst>
                                              <p:attrName>style.visibility</p:attrName>
                                            </p:attrNameLst>
                                          </p:cBhvr>
                                          <p:to>
                                            <p:strVal val="visible"/>
                                          </p:to>
                                        </p:set>
                                        <p:anim calcmode="lin" valueType="num">
                                          <p:cBhvr>
                                            <p:cTn id="103" dur="500" fill="hold"/>
                                            <p:tgtEl>
                                              <p:spTgt spid="28"/>
                                            </p:tgtEl>
                                            <p:attrNameLst>
                                              <p:attrName>ppt_w</p:attrName>
                                            </p:attrNameLst>
                                          </p:cBhvr>
                                          <p:tavLst>
                                            <p:tav tm="0">
                                              <p:val>
                                                <p:fltVal val="0"/>
                                              </p:val>
                                            </p:tav>
                                            <p:tav tm="100000">
                                              <p:val>
                                                <p:strVal val="#ppt_w"/>
                                              </p:val>
                                            </p:tav>
                                          </p:tavLst>
                                        </p:anim>
                                        <p:anim calcmode="lin" valueType="num">
                                          <p:cBhvr>
                                            <p:cTn id="104" dur="500" fill="hold"/>
                                            <p:tgtEl>
                                              <p:spTgt spid="28"/>
                                            </p:tgtEl>
                                            <p:attrNameLst>
                                              <p:attrName>ppt_h</p:attrName>
                                            </p:attrNameLst>
                                          </p:cBhvr>
                                          <p:tavLst>
                                            <p:tav tm="0">
                                              <p:val>
                                                <p:fltVal val="0"/>
                                              </p:val>
                                            </p:tav>
                                            <p:tav tm="100000">
                                              <p:val>
                                                <p:strVal val="#ppt_h"/>
                                              </p:val>
                                            </p:tav>
                                          </p:tavLst>
                                        </p:anim>
                                        <p:animEffect transition="in" filter="fade">
                                          <p:cBhvr>
                                            <p:cTn id="105" dur="500"/>
                                            <p:tgtEl>
                                              <p:spTgt spid="28"/>
                                            </p:tgtEl>
                                          </p:cBhvr>
                                        </p:animEffect>
                                        <p:anim calcmode="lin" valueType="num">
                                          <p:cBhvr>
                                            <p:cTn id="106" dur="500" fill="hold"/>
                                            <p:tgtEl>
                                              <p:spTgt spid="28"/>
                                            </p:tgtEl>
                                            <p:attrNameLst>
                                              <p:attrName>ppt_x</p:attrName>
                                            </p:attrNameLst>
                                          </p:cBhvr>
                                          <p:tavLst>
                                            <p:tav tm="0">
                                              <p:val>
                                                <p:fltVal val="0.5"/>
                                              </p:val>
                                            </p:tav>
                                            <p:tav tm="100000">
                                              <p:val>
                                                <p:strVal val="#ppt_x"/>
                                              </p:val>
                                            </p:tav>
                                          </p:tavLst>
                                        </p:anim>
                                        <p:anim calcmode="lin" valueType="num">
                                          <p:cBhvr>
                                            <p:cTn id="107" dur="500" fill="hold"/>
                                            <p:tgtEl>
                                              <p:spTgt spid="28"/>
                                            </p:tgtEl>
                                            <p:attrNameLst>
                                              <p:attrName>ppt_y</p:attrName>
                                            </p:attrNameLst>
                                          </p:cBhvr>
                                          <p:tavLst>
                                            <p:tav tm="0">
                                              <p:val>
                                                <p:fltVal val="0.5"/>
                                              </p:val>
                                            </p:tav>
                                            <p:tav tm="100000">
                                              <p:val>
                                                <p:strVal val="#ppt_y"/>
                                              </p:val>
                                            </p:tav>
                                          </p:tavLst>
                                        </p:anim>
                                      </p:childTnLst>
                                    </p:cTn>
                                  </p:par>
                                  <p:par>
                                    <p:cTn id="108" presetID="53" presetClass="entr" presetSubtype="528" fill="hold" grpId="0" nodeType="withEffect">
                                      <p:stCondLst>
                                        <p:cond delay="600"/>
                                      </p:stCondLst>
                                      <p:childTnLst>
                                        <p:set>
                                          <p:cBhvr>
                                            <p:cTn id="109" dur="1" fill="hold">
                                              <p:stCondLst>
                                                <p:cond delay="0"/>
                                              </p:stCondLst>
                                            </p:cTn>
                                            <p:tgtEl>
                                              <p:spTgt spid="29"/>
                                            </p:tgtEl>
                                            <p:attrNameLst>
                                              <p:attrName>style.visibility</p:attrName>
                                            </p:attrNameLst>
                                          </p:cBhvr>
                                          <p:to>
                                            <p:strVal val="visible"/>
                                          </p:to>
                                        </p:set>
                                        <p:anim calcmode="lin" valueType="num">
                                          <p:cBhvr>
                                            <p:cTn id="110" dur="500" fill="hold"/>
                                            <p:tgtEl>
                                              <p:spTgt spid="29"/>
                                            </p:tgtEl>
                                            <p:attrNameLst>
                                              <p:attrName>ppt_w</p:attrName>
                                            </p:attrNameLst>
                                          </p:cBhvr>
                                          <p:tavLst>
                                            <p:tav tm="0">
                                              <p:val>
                                                <p:fltVal val="0"/>
                                              </p:val>
                                            </p:tav>
                                            <p:tav tm="100000">
                                              <p:val>
                                                <p:strVal val="#ppt_w"/>
                                              </p:val>
                                            </p:tav>
                                          </p:tavLst>
                                        </p:anim>
                                        <p:anim calcmode="lin" valueType="num">
                                          <p:cBhvr>
                                            <p:cTn id="111" dur="500" fill="hold"/>
                                            <p:tgtEl>
                                              <p:spTgt spid="29"/>
                                            </p:tgtEl>
                                            <p:attrNameLst>
                                              <p:attrName>ppt_h</p:attrName>
                                            </p:attrNameLst>
                                          </p:cBhvr>
                                          <p:tavLst>
                                            <p:tav tm="0">
                                              <p:val>
                                                <p:fltVal val="0"/>
                                              </p:val>
                                            </p:tav>
                                            <p:tav tm="100000">
                                              <p:val>
                                                <p:strVal val="#ppt_h"/>
                                              </p:val>
                                            </p:tav>
                                          </p:tavLst>
                                        </p:anim>
                                        <p:animEffect transition="in" filter="fade">
                                          <p:cBhvr>
                                            <p:cTn id="112" dur="500"/>
                                            <p:tgtEl>
                                              <p:spTgt spid="29"/>
                                            </p:tgtEl>
                                          </p:cBhvr>
                                        </p:animEffect>
                                        <p:anim calcmode="lin" valueType="num">
                                          <p:cBhvr>
                                            <p:cTn id="113" dur="500" fill="hold"/>
                                            <p:tgtEl>
                                              <p:spTgt spid="29"/>
                                            </p:tgtEl>
                                            <p:attrNameLst>
                                              <p:attrName>ppt_x</p:attrName>
                                            </p:attrNameLst>
                                          </p:cBhvr>
                                          <p:tavLst>
                                            <p:tav tm="0">
                                              <p:val>
                                                <p:fltVal val="0.5"/>
                                              </p:val>
                                            </p:tav>
                                            <p:tav tm="100000">
                                              <p:val>
                                                <p:strVal val="#ppt_x"/>
                                              </p:val>
                                            </p:tav>
                                          </p:tavLst>
                                        </p:anim>
                                        <p:anim calcmode="lin" valueType="num">
                                          <p:cBhvr>
                                            <p:cTn id="114" dur="500" fill="hold"/>
                                            <p:tgtEl>
                                              <p:spTgt spid="29"/>
                                            </p:tgtEl>
                                            <p:attrNameLst>
                                              <p:attrName>ppt_y</p:attrName>
                                            </p:attrNameLst>
                                          </p:cBhvr>
                                          <p:tavLst>
                                            <p:tav tm="0">
                                              <p:val>
                                                <p:fltVal val="0.5"/>
                                              </p:val>
                                            </p:tav>
                                            <p:tav tm="100000">
                                              <p:val>
                                                <p:strVal val="#ppt_y"/>
                                              </p:val>
                                            </p:tav>
                                          </p:tavLst>
                                        </p:anim>
                                      </p:childTnLst>
                                    </p:cTn>
                                  </p:par>
                                  <p:par>
                                    <p:cTn id="115" presetID="53" presetClass="entr" presetSubtype="528" fill="hold" grpId="0" nodeType="withEffect">
                                      <p:stCondLst>
                                        <p:cond delay="200"/>
                                      </p:stCondLst>
                                      <p:childTnLst>
                                        <p:set>
                                          <p:cBhvr>
                                            <p:cTn id="116" dur="1" fill="hold">
                                              <p:stCondLst>
                                                <p:cond delay="0"/>
                                              </p:stCondLst>
                                            </p:cTn>
                                            <p:tgtEl>
                                              <p:spTgt spid="31"/>
                                            </p:tgtEl>
                                            <p:attrNameLst>
                                              <p:attrName>style.visibility</p:attrName>
                                            </p:attrNameLst>
                                          </p:cBhvr>
                                          <p:to>
                                            <p:strVal val="visible"/>
                                          </p:to>
                                        </p:set>
                                        <p:anim calcmode="lin" valueType="num">
                                          <p:cBhvr>
                                            <p:cTn id="117" dur="500" fill="hold"/>
                                            <p:tgtEl>
                                              <p:spTgt spid="31"/>
                                            </p:tgtEl>
                                            <p:attrNameLst>
                                              <p:attrName>ppt_w</p:attrName>
                                            </p:attrNameLst>
                                          </p:cBhvr>
                                          <p:tavLst>
                                            <p:tav tm="0">
                                              <p:val>
                                                <p:fltVal val="0"/>
                                              </p:val>
                                            </p:tav>
                                            <p:tav tm="100000">
                                              <p:val>
                                                <p:strVal val="#ppt_w"/>
                                              </p:val>
                                            </p:tav>
                                          </p:tavLst>
                                        </p:anim>
                                        <p:anim calcmode="lin" valueType="num">
                                          <p:cBhvr>
                                            <p:cTn id="118" dur="500" fill="hold"/>
                                            <p:tgtEl>
                                              <p:spTgt spid="31"/>
                                            </p:tgtEl>
                                            <p:attrNameLst>
                                              <p:attrName>ppt_h</p:attrName>
                                            </p:attrNameLst>
                                          </p:cBhvr>
                                          <p:tavLst>
                                            <p:tav tm="0">
                                              <p:val>
                                                <p:fltVal val="0"/>
                                              </p:val>
                                            </p:tav>
                                            <p:tav tm="100000">
                                              <p:val>
                                                <p:strVal val="#ppt_h"/>
                                              </p:val>
                                            </p:tav>
                                          </p:tavLst>
                                        </p:anim>
                                        <p:animEffect transition="in" filter="fade">
                                          <p:cBhvr>
                                            <p:cTn id="119" dur="500"/>
                                            <p:tgtEl>
                                              <p:spTgt spid="31"/>
                                            </p:tgtEl>
                                          </p:cBhvr>
                                        </p:animEffect>
                                        <p:anim calcmode="lin" valueType="num">
                                          <p:cBhvr>
                                            <p:cTn id="120" dur="500" fill="hold"/>
                                            <p:tgtEl>
                                              <p:spTgt spid="31"/>
                                            </p:tgtEl>
                                            <p:attrNameLst>
                                              <p:attrName>ppt_x</p:attrName>
                                            </p:attrNameLst>
                                          </p:cBhvr>
                                          <p:tavLst>
                                            <p:tav tm="0">
                                              <p:val>
                                                <p:fltVal val="0.5"/>
                                              </p:val>
                                            </p:tav>
                                            <p:tav tm="100000">
                                              <p:val>
                                                <p:strVal val="#ppt_x"/>
                                              </p:val>
                                            </p:tav>
                                          </p:tavLst>
                                        </p:anim>
                                        <p:anim calcmode="lin" valueType="num">
                                          <p:cBhvr>
                                            <p:cTn id="121" dur="500" fill="hold"/>
                                            <p:tgtEl>
                                              <p:spTgt spid="31"/>
                                            </p:tgtEl>
                                            <p:attrNameLst>
                                              <p:attrName>ppt_y</p:attrName>
                                            </p:attrNameLst>
                                          </p:cBhvr>
                                          <p:tavLst>
                                            <p:tav tm="0">
                                              <p:val>
                                                <p:fltVal val="0.5"/>
                                              </p:val>
                                            </p:tav>
                                            <p:tav tm="100000">
                                              <p:val>
                                                <p:strVal val="#ppt_y"/>
                                              </p:val>
                                            </p:tav>
                                          </p:tavLst>
                                        </p:anim>
                                      </p:childTnLst>
                                    </p:cTn>
                                  </p:par>
                                  <p:par>
                                    <p:cTn id="122" presetID="53" presetClass="entr" presetSubtype="528" fill="hold" grpId="0" nodeType="withEffect">
                                      <p:stCondLst>
                                        <p:cond delay="400"/>
                                      </p:stCondLst>
                                      <p:childTnLst>
                                        <p:set>
                                          <p:cBhvr>
                                            <p:cTn id="123" dur="1" fill="hold">
                                              <p:stCondLst>
                                                <p:cond delay="0"/>
                                              </p:stCondLst>
                                            </p:cTn>
                                            <p:tgtEl>
                                              <p:spTgt spid="32"/>
                                            </p:tgtEl>
                                            <p:attrNameLst>
                                              <p:attrName>style.visibility</p:attrName>
                                            </p:attrNameLst>
                                          </p:cBhvr>
                                          <p:to>
                                            <p:strVal val="visible"/>
                                          </p:to>
                                        </p:set>
                                        <p:anim calcmode="lin" valueType="num">
                                          <p:cBhvr>
                                            <p:cTn id="124" dur="500" fill="hold"/>
                                            <p:tgtEl>
                                              <p:spTgt spid="32"/>
                                            </p:tgtEl>
                                            <p:attrNameLst>
                                              <p:attrName>ppt_w</p:attrName>
                                            </p:attrNameLst>
                                          </p:cBhvr>
                                          <p:tavLst>
                                            <p:tav tm="0">
                                              <p:val>
                                                <p:fltVal val="0"/>
                                              </p:val>
                                            </p:tav>
                                            <p:tav tm="100000">
                                              <p:val>
                                                <p:strVal val="#ppt_w"/>
                                              </p:val>
                                            </p:tav>
                                          </p:tavLst>
                                        </p:anim>
                                        <p:anim calcmode="lin" valueType="num">
                                          <p:cBhvr>
                                            <p:cTn id="125" dur="500" fill="hold"/>
                                            <p:tgtEl>
                                              <p:spTgt spid="32"/>
                                            </p:tgtEl>
                                            <p:attrNameLst>
                                              <p:attrName>ppt_h</p:attrName>
                                            </p:attrNameLst>
                                          </p:cBhvr>
                                          <p:tavLst>
                                            <p:tav tm="0">
                                              <p:val>
                                                <p:fltVal val="0"/>
                                              </p:val>
                                            </p:tav>
                                            <p:tav tm="100000">
                                              <p:val>
                                                <p:strVal val="#ppt_h"/>
                                              </p:val>
                                            </p:tav>
                                          </p:tavLst>
                                        </p:anim>
                                        <p:animEffect transition="in" filter="fade">
                                          <p:cBhvr>
                                            <p:cTn id="126" dur="500"/>
                                            <p:tgtEl>
                                              <p:spTgt spid="32"/>
                                            </p:tgtEl>
                                          </p:cBhvr>
                                        </p:animEffect>
                                        <p:anim calcmode="lin" valueType="num">
                                          <p:cBhvr>
                                            <p:cTn id="127" dur="500" fill="hold"/>
                                            <p:tgtEl>
                                              <p:spTgt spid="32"/>
                                            </p:tgtEl>
                                            <p:attrNameLst>
                                              <p:attrName>ppt_x</p:attrName>
                                            </p:attrNameLst>
                                          </p:cBhvr>
                                          <p:tavLst>
                                            <p:tav tm="0">
                                              <p:val>
                                                <p:fltVal val="0.5"/>
                                              </p:val>
                                            </p:tav>
                                            <p:tav tm="100000">
                                              <p:val>
                                                <p:strVal val="#ppt_x"/>
                                              </p:val>
                                            </p:tav>
                                          </p:tavLst>
                                        </p:anim>
                                        <p:anim calcmode="lin" valueType="num">
                                          <p:cBhvr>
                                            <p:cTn id="128" dur="500" fill="hold"/>
                                            <p:tgtEl>
                                              <p:spTgt spid="3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animBg="1"/>
          <p:bldP spid="11" grpId="0" animBg="1"/>
          <p:bldP spid="15" grpId="0"/>
          <p:bldP spid="16" grpId="0"/>
          <p:bldP spid="17" grpId="0"/>
          <p:bldP spid="18" grpId="0"/>
          <p:bldP spid="19" grpId="0"/>
          <p:bldP spid="20" grpId="0"/>
          <p:bldP spid="21" grpId="0" animBg="1"/>
          <p:bldP spid="25" grpId="0"/>
          <p:bldP spid="26" grpId="0"/>
          <p:bldP spid="27" grpId="0" animBg="1"/>
          <p:bldP spid="28" grpId="0" animBg="1"/>
          <p:bldP spid="29" grpId="0" animBg="1"/>
          <p:bldP spid="30" grpId="0" animBg="1"/>
          <p:bldP spid="31" grpId="0" animBg="1"/>
          <p:bldP spid="32"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par>
                                    <p:cTn id="13" presetID="12" presetClass="entr" presetSubtype="8" fill="hold" grpId="0" nodeType="withEffect">
                                      <p:stCondLst>
                                        <p:cond delay="20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300"/>
                                            <p:tgtEl>
                                              <p:spTgt spid="26"/>
                                            </p:tgtEl>
                                            <p:attrNameLst>
                                              <p:attrName>ppt_x</p:attrName>
                                            </p:attrNameLst>
                                          </p:cBhvr>
                                          <p:tavLst>
                                            <p:tav tm="0">
                                              <p:val>
                                                <p:strVal val="#ppt_x-#ppt_w*1.125000"/>
                                              </p:val>
                                            </p:tav>
                                            <p:tav tm="100000">
                                              <p:val>
                                                <p:strVal val="#ppt_x"/>
                                              </p:val>
                                            </p:tav>
                                          </p:tavLst>
                                        </p:anim>
                                        <p:animEffect transition="in" filter="wipe(right)">
                                          <p:cBhvr>
                                            <p:cTn id="16" dur="300"/>
                                            <p:tgtEl>
                                              <p:spTgt spid="26"/>
                                            </p:tgtEl>
                                          </p:cBhvr>
                                        </p:animEffect>
                                      </p:childTnLst>
                                    </p:cTn>
                                  </p:par>
                                  <p:par>
                                    <p:cTn id="17" presetID="12" presetClass="entr" presetSubtype="8" fill="hold" grpId="0" nodeType="withEffect">
                                      <p:stCondLst>
                                        <p:cond delay="20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300"/>
                                            <p:tgtEl>
                                              <p:spTgt spid="19"/>
                                            </p:tgtEl>
                                            <p:attrNameLst>
                                              <p:attrName>ppt_x</p:attrName>
                                            </p:attrNameLst>
                                          </p:cBhvr>
                                          <p:tavLst>
                                            <p:tav tm="0">
                                              <p:val>
                                                <p:strVal val="#ppt_x-#ppt_w*1.125000"/>
                                              </p:val>
                                            </p:tav>
                                            <p:tav tm="100000">
                                              <p:val>
                                                <p:strVal val="#ppt_x"/>
                                              </p:val>
                                            </p:tav>
                                          </p:tavLst>
                                        </p:anim>
                                        <p:animEffect transition="in" filter="wipe(right)">
                                          <p:cBhvr>
                                            <p:cTn id="20" dur="300"/>
                                            <p:tgtEl>
                                              <p:spTgt spid="19"/>
                                            </p:tgtEl>
                                          </p:cBhvr>
                                        </p:animEffect>
                                      </p:childTnLst>
                                    </p:cTn>
                                  </p:par>
                                </p:childTnLst>
                              </p:cTn>
                            </p:par>
                            <p:par>
                              <p:cTn id="21" fill="hold">
                                <p:stCondLst>
                                  <p:cond delay="1000"/>
                                </p:stCondLst>
                                <p:childTnLst>
                                  <p:par>
                                    <p:cTn id="22" presetID="2" presetClass="entr" presetSubtype="2"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1+#ppt_w/2"/>
                                              </p:val>
                                            </p:tav>
                                            <p:tav tm="100000">
                                              <p:val>
                                                <p:strVal val="#ppt_x"/>
                                              </p:val>
                                            </p:tav>
                                          </p:tavLst>
                                        </p:anim>
                                        <p:anim calcmode="lin" valueType="num">
                                          <p:cBhvr additive="base">
                                            <p:cTn id="25" dur="500" fill="hold"/>
                                            <p:tgtEl>
                                              <p:spTgt spid="21"/>
                                            </p:tgtEl>
                                            <p:attrNameLst>
                                              <p:attrName>ppt_y</p:attrName>
                                            </p:attrNameLst>
                                          </p:cBhvr>
                                          <p:tavLst>
                                            <p:tav tm="0">
                                              <p:val>
                                                <p:strVal val="#ppt_y"/>
                                              </p:val>
                                            </p:tav>
                                            <p:tav tm="100000">
                                              <p:val>
                                                <p:strVal val="#ppt_y"/>
                                              </p:val>
                                            </p:tav>
                                          </p:tavLst>
                                        </p:anim>
                                      </p:childTnLst>
                                    </p:cTn>
                                  </p:par>
                                  <p:par>
                                    <p:cTn id="26" presetID="12" presetClass="entr" presetSubtype="2" fill="hold" grpId="0" nodeType="withEffect">
                                      <p:stCondLst>
                                        <p:cond delay="20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300"/>
                                            <p:tgtEl>
                                              <p:spTgt spid="20"/>
                                            </p:tgtEl>
                                            <p:attrNameLst>
                                              <p:attrName>ppt_x</p:attrName>
                                            </p:attrNameLst>
                                          </p:cBhvr>
                                          <p:tavLst>
                                            <p:tav tm="0">
                                              <p:val>
                                                <p:strVal val="#ppt_x+#ppt_w*1.125000"/>
                                              </p:val>
                                            </p:tav>
                                            <p:tav tm="100000">
                                              <p:val>
                                                <p:strVal val="#ppt_x"/>
                                              </p:val>
                                            </p:tav>
                                          </p:tavLst>
                                        </p:anim>
                                        <p:animEffect transition="in" filter="wipe(left)">
                                          <p:cBhvr>
                                            <p:cTn id="29" dur="300"/>
                                            <p:tgtEl>
                                              <p:spTgt spid="20"/>
                                            </p:tgtEl>
                                          </p:cBhvr>
                                        </p:animEffect>
                                      </p:childTnLst>
                                    </p:cTn>
                                  </p:par>
                                  <p:par>
                                    <p:cTn id="30" presetID="12" presetClass="entr" presetSubtype="2" fill="hold" grpId="0" nodeType="withEffect">
                                      <p:stCondLst>
                                        <p:cond delay="20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300"/>
                                            <p:tgtEl>
                                              <p:spTgt spid="25"/>
                                            </p:tgtEl>
                                            <p:attrNameLst>
                                              <p:attrName>ppt_x</p:attrName>
                                            </p:attrNameLst>
                                          </p:cBhvr>
                                          <p:tavLst>
                                            <p:tav tm="0">
                                              <p:val>
                                                <p:strVal val="#ppt_x+#ppt_w*1.125000"/>
                                              </p:val>
                                            </p:tav>
                                            <p:tav tm="100000">
                                              <p:val>
                                                <p:strVal val="#ppt_x"/>
                                              </p:val>
                                            </p:tav>
                                          </p:tavLst>
                                        </p:anim>
                                        <p:animEffect transition="in" filter="wipe(left)">
                                          <p:cBhvr>
                                            <p:cTn id="33" dur="300"/>
                                            <p:tgtEl>
                                              <p:spTgt spid="25"/>
                                            </p:tgtEl>
                                          </p:cBhvr>
                                        </p:animEffect>
                                      </p:childTnLst>
                                    </p:cTn>
                                  </p:par>
                                </p:childTnLst>
                              </p:cTn>
                            </p:par>
                            <p:par>
                              <p:cTn id="34" fill="hold">
                                <p:stCondLst>
                                  <p:cond delay="1500"/>
                                </p:stCondLst>
                                <p:childTnLst>
                                  <p:par>
                                    <p:cTn id="35" presetID="2" presetClass="entr" presetSubtype="8"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0-#ppt_w/2"/>
                                              </p:val>
                                            </p:tav>
                                            <p:tav tm="100000">
                                              <p:val>
                                                <p:strVal val="#ppt_x"/>
                                              </p:val>
                                            </p:tav>
                                          </p:tavLst>
                                        </p:anim>
                                        <p:anim calcmode="lin" valueType="num">
                                          <p:cBhvr additive="base">
                                            <p:cTn id="38" dur="500" fill="hold"/>
                                            <p:tgtEl>
                                              <p:spTgt spid="7"/>
                                            </p:tgtEl>
                                            <p:attrNameLst>
                                              <p:attrName>ppt_y</p:attrName>
                                            </p:attrNameLst>
                                          </p:cBhvr>
                                          <p:tavLst>
                                            <p:tav tm="0">
                                              <p:val>
                                                <p:strVal val="#ppt_y"/>
                                              </p:val>
                                            </p:tav>
                                            <p:tav tm="100000">
                                              <p:val>
                                                <p:strVal val="#ppt_y"/>
                                              </p:val>
                                            </p:tav>
                                          </p:tavLst>
                                        </p:anim>
                                      </p:childTnLst>
                                    </p:cTn>
                                  </p:par>
                                  <p:par>
                                    <p:cTn id="39" presetID="12" presetClass="entr" presetSubtype="8" fill="hold" grpId="0" nodeType="withEffect">
                                      <p:stCondLst>
                                        <p:cond delay="200"/>
                                      </p:stCondLst>
                                      <p:childTnLst>
                                        <p:set>
                                          <p:cBhvr>
                                            <p:cTn id="40" dur="1" fill="hold">
                                              <p:stCondLst>
                                                <p:cond delay="0"/>
                                              </p:stCondLst>
                                            </p:cTn>
                                            <p:tgtEl>
                                              <p:spTgt spid="3"/>
                                            </p:tgtEl>
                                            <p:attrNameLst>
                                              <p:attrName>style.visibility</p:attrName>
                                            </p:attrNameLst>
                                          </p:cBhvr>
                                          <p:to>
                                            <p:strVal val="visible"/>
                                          </p:to>
                                        </p:set>
                                        <p:anim calcmode="lin" valueType="num">
                                          <p:cBhvr additive="base">
                                            <p:cTn id="41" dur="300"/>
                                            <p:tgtEl>
                                              <p:spTgt spid="3"/>
                                            </p:tgtEl>
                                            <p:attrNameLst>
                                              <p:attrName>ppt_x</p:attrName>
                                            </p:attrNameLst>
                                          </p:cBhvr>
                                          <p:tavLst>
                                            <p:tav tm="0">
                                              <p:val>
                                                <p:strVal val="#ppt_x-#ppt_w*1.125000"/>
                                              </p:val>
                                            </p:tav>
                                            <p:tav tm="100000">
                                              <p:val>
                                                <p:strVal val="#ppt_x"/>
                                              </p:val>
                                            </p:tav>
                                          </p:tavLst>
                                        </p:anim>
                                        <p:animEffect transition="in" filter="wipe(right)">
                                          <p:cBhvr>
                                            <p:cTn id="42" dur="300"/>
                                            <p:tgtEl>
                                              <p:spTgt spid="3"/>
                                            </p:tgtEl>
                                          </p:cBhvr>
                                        </p:animEffect>
                                      </p:childTnLst>
                                    </p:cTn>
                                  </p:par>
                                  <p:par>
                                    <p:cTn id="43" presetID="12" presetClass="entr" presetSubtype="8" fill="hold" grpId="0" nodeType="withEffect">
                                      <p:stCondLst>
                                        <p:cond delay="20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300"/>
                                            <p:tgtEl>
                                              <p:spTgt spid="16"/>
                                            </p:tgtEl>
                                            <p:attrNameLst>
                                              <p:attrName>ppt_x</p:attrName>
                                            </p:attrNameLst>
                                          </p:cBhvr>
                                          <p:tavLst>
                                            <p:tav tm="0">
                                              <p:val>
                                                <p:strVal val="#ppt_x-#ppt_w*1.125000"/>
                                              </p:val>
                                            </p:tav>
                                            <p:tav tm="100000">
                                              <p:val>
                                                <p:strVal val="#ppt_x"/>
                                              </p:val>
                                            </p:tav>
                                          </p:tavLst>
                                        </p:anim>
                                        <p:animEffect transition="in" filter="wipe(right)">
                                          <p:cBhvr>
                                            <p:cTn id="46" dur="300"/>
                                            <p:tgtEl>
                                              <p:spTgt spid="16"/>
                                            </p:tgtEl>
                                          </p:cBhvr>
                                        </p:animEffect>
                                      </p:childTnLst>
                                    </p:cTn>
                                  </p:par>
                                </p:childTnLst>
                              </p:cTn>
                            </p:par>
                            <p:par>
                              <p:cTn id="47" fill="hold">
                                <p:stCondLst>
                                  <p:cond delay="2000"/>
                                </p:stCondLst>
                                <p:childTnLst>
                                  <p:par>
                                    <p:cTn id="48" presetID="2" presetClass="entr" presetSubtype="2"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 calcmode="lin" valueType="num">
                                          <p:cBhvr additive="base">
                                            <p:cTn id="50" dur="500" fill="hold"/>
                                            <p:tgtEl>
                                              <p:spTgt spid="8"/>
                                            </p:tgtEl>
                                            <p:attrNameLst>
                                              <p:attrName>ppt_x</p:attrName>
                                            </p:attrNameLst>
                                          </p:cBhvr>
                                          <p:tavLst>
                                            <p:tav tm="0">
                                              <p:val>
                                                <p:strVal val="1+#ppt_w/2"/>
                                              </p:val>
                                            </p:tav>
                                            <p:tav tm="100000">
                                              <p:val>
                                                <p:strVal val="#ppt_x"/>
                                              </p:val>
                                            </p:tav>
                                          </p:tavLst>
                                        </p:anim>
                                        <p:anim calcmode="lin" valueType="num">
                                          <p:cBhvr additive="base">
                                            <p:cTn id="51" dur="500" fill="hold"/>
                                            <p:tgtEl>
                                              <p:spTgt spid="8"/>
                                            </p:tgtEl>
                                            <p:attrNameLst>
                                              <p:attrName>ppt_y</p:attrName>
                                            </p:attrNameLst>
                                          </p:cBhvr>
                                          <p:tavLst>
                                            <p:tav tm="0">
                                              <p:val>
                                                <p:strVal val="#ppt_y"/>
                                              </p:val>
                                            </p:tav>
                                            <p:tav tm="100000">
                                              <p:val>
                                                <p:strVal val="#ppt_y"/>
                                              </p:val>
                                            </p:tav>
                                          </p:tavLst>
                                        </p:anim>
                                      </p:childTnLst>
                                    </p:cTn>
                                  </p:par>
                                  <p:par>
                                    <p:cTn id="52" presetID="12" presetClass="entr" presetSubtype="2" fill="hold" grpId="0" nodeType="withEffect">
                                      <p:stCondLst>
                                        <p:cond delay="200"/>
                                      </p:stCondLst>
                                      <p:childTnLst>
                                        <p:set>
                                          <p:cBhvr>
                                            <p:cTn id="53" dur="1" fill="hold">
                                              <p:stCondLst>
                                                <p:cond delay="0"/>
                                              </p:stCondLst>
                                            </p:cTn>
                                            <p:tgtEl>
                                              <p:spTgt spid="5"/>
                                            </p:tgtEl>
                                            <p:attrNameLst>
                                              <p:attrName>style.visibility</p:attrName>
                                            </p:attrNameLst>
                                          </p:cBhvr>
                                          <p:to>
                                            <p:strVal val="visible"/>
                                          </p:to>
                                        </p:set>
                                        <p:anim calcmode="lin" valueType="num">
                                          <p:cBhvr additive="base">
                                            <p:cTn id="54" dur="300"/>
                                            <p:tgtEl>
                                              <p:spTgt spid="5"/>
                                            </p:tgtEl>
                                            <p:attrNameLst>
                                              <p:attrName>ppt_x</p:attrName>
                                            </p:attrNameLst>
                                          </p:cBhvr>
                                          <p:tavLst>
                                            <p:tav tm="0">
                                              <p:val>
                                                <p:strVal val="#ppt_x+#ppt_w*1.125000"/>
                                              </p:val>
                                            </p:tav>
                                            <p:tav tm="100000">
                                              <p:val>
                                                <p:strVal val="#ppt_x"/>
                                              </p:val>
                                            </p:tav>
                                          </p:tavLst>
                                        </p:anim>
                                        <p:animEffect transition="in" filter="wipe(left)">
                                          <p:cBhvr>
                                            <p:cTn id="55" dur="300"/>
                                            <p:tgtEl>
                                              <p:spTgt spid="5"/>
                                            </p:tgtEl>
                                          </p:cBhvr>
                                        </p:animEffect>
                                      </p:childTnLst>
                                    </p:cTn>
                                  </p:par>
                                  <p:par>
                                    <p:cTn id="56" presetID="12" presetClass="entr" presetSubtype="2" fill="hold" grpId="0" nodeType="withEffect">
                                      <p:stCondLst>
                                        <p:cond delay="200"/>
                                      </p:stCondLst>
                                      <p:childTnLst>
                                        <p:set>
                                          <p:cBhvr>
                                            <p:cTn id="57" dur="1" fill="hold">
                                              <p:stCondLst>
                                                <p:cond delay="0"/>
                                              </p:stCondLst>
                                            </p:cTn>
                                            <p:tgtEl>
                                              <p:spTgt spid="18"/>
                                            </p:tgtEl>
                                            <p:attrNameLst>
                                              <p:attrName>style.visibility</p:attrName>
                                            </p:attrNameLst>
                                          </p:cBhvr>
                                          <p:to>
                                            <p:strVal val="visible"/>
                                          </p:to>
                                        </p:set>
                                        <p:anim calcmode="lin" valueType="num">
                                          <p:cBhvr additive="base">
                                            <p:cTn id="58" dur="300"/>
                                            <p:tgtEl>
                                              <p:spTgt spid="18"/>
                                            </p:tgtEl>
                                            <p:attrNameLst>
                                              <p:attrName>ppt_x</p:attrName>
                                            </p:attrNameLst>
                                          </p:cBhvr>
                                          <p:tavLst>
                                            <p:tav tm="0">
                                              <p:val>
                                                <p:strVal val="#ppt_x+#ppt_w*1.125000"/>
                                              </p:val>
                                            </p:tav>
                                            <p:tav tm="100000">
                                              <p:val>
                                                <p:strVal val="#ppt_x"/>
                                              </p:val>
                                            </p:tav>
                                          </p:tavLst>
                                        </p:anim>
                                        <p:animEffect transition="in" filter="wipe(left)">
                                          <p:cBhvr>
                                            <p:cTn id="59" dur="300"/>
                                            <p:tgtEl>
                                              <p:spTgt spid="18"/>
                                            </p:tgtEl>
                                          </p:cBhvr>
                                        </p:animEffect>
                                      </p:childTnLst>
                                    </p:cTn>
                                  </p:par>
                                </p:childTnLst>
                              </p:cTn>
                            </p:par>
                            <p:par>
                              <p:cTn id="60" fill="hold">
                                <p:stCondLst>
                                  <p:cond delay="2500"/>
                                </p:stCondLst>
                                <p:childTnLst>
                                  <p:par>
                                    <p:cTn id="61" presetID="2" presetClass="entr" presetSubtype="8" fill="hold" nodeType="after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additive="base">
                                            <p:cTn id="63" dur="500" fill="hold"/>
                                            <p:tgtEl>
                                              <p:spTgt spid="12"/>
                                            </p:tgtEl>
                                            <p:attrNameLst>
                                              <p:attrName>ppt_x</p:attrName>
                                            </p:attrNameLst>
                                          </p:cBhvr>
                                          <p:tavLst>
                                            <p:tav tm="0">
                                              <p:val>
                                                <p:strVal val="0-#ppt_w/2"/>
                                              </p:val>
                                            </p:tav>
                                            <p:tav tm="100000">
                                              <p:val>
                                                <p:strVal val="#ppt_x"/>
                                              </p:val>
                                            </p:tav>
                                          </p:tavLst>
                                        </p:anim>
                                        <p:anim calcmode="lin" valueType="num">
                                          <p:cBhvr additive="base">
                                            <p:cTn id="64" dur="500" fill="hold"/>
                                            <p:tgtEl>
                                              <p:spTgt spid="12"/>
                                            </p:tgtEl>
                                            <p:attrNameLst>
                                              <p:attrName>ppt_y</p:attrName>
                                            </p:attrNameLst>
                                          </p:cBhvr>
                                          <p:tavLst>
                                            <p:tav tm="0">
                                              <p:val>
                                                <p:strVal val="#ppt_y"/>
                                              </p:val>
                                            </p:tav>
                                            <p:tav tm="100000">
                                              <p:val>
                                                <p:strVal val="#ppt_y"/>
                                              </p:val>
                                            </p:tav>
                                          </p:tavLst>
                                        </p:anim>
                                      </p:childTnLst>
                                    </p:cTn>
                                  </p:par>
                                  <p:par>
                                    <p:cTn id="65" presetID="12" presetClass="entr" presetSubtype="8" fill="hold" grpId="0" nodeType="withEffect">
                                      <p:stCondLst>
                                        <p:cond delay="20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300"/>
                                            <p:tgtEl>
                                              <p:spTgt spid="17"/>
                                            </p:tgtEl>
                                            <p:attrNameLst>
                                              <p:attrName>ppt_x</p:attrName>
                                            </p:attrNameLst>
                                          </p:cBhvr>
                                          <p:tavLst>
                                            <p:tav tm="0">
                                              <p:val>
                                                <p:strVal val="#ppt_x-#ppt_w*1.125000"/>
                                              </p:val>
                                            </p:tav>
                                            <p:tav tm="100000">
                                              <p:val>
                                                <p:strVal val="#ppt_x"/>
                                              </p:val>
                                            </p:tav>
                                          </p:tavLst>
                                        </p:anim>
                                        <p:animEffect transition="in" filter="wipe(right)">
                                          <p:cBhvr>
                                            <p:cTn id="68" dur="300"/>
                                            <p:tgtEl>
                                              <p:spTgt spid="17"/>
                                            </p:tgtEl>
                                          </p:cBhvr>
                                        </p:animEffect>
                                      </p:childTnLst>
                                    </p:cTn>
                                  </p:par>
                                  <p:par>
                                    <p:cTn id="69" presetID="12" presetClass="entr" presetSubtype="8" fill="hold" grpId="0" nodeType="withEffect">
                                      <p:stCondLst>
                                        <p:cond delay="200"/>
                                      </p:stCondLst>
                                      <p:childTnLst>
                                        <p:set>
                                          <p:cBhvr>
                                            <p:cTn id="70" dur="1" fill="hold">
                                              <p:stCondLst>
                                                <p:cond delay="0"/>
                                              </p:stCondLst>
                                            </p:cTn>
                                            <p:tgtEl>
                                              <p:spTgt spid="4"/>
                                            </p:tgtEl>
                                            <p:attrNameLst>
                                              <p:attrName>style.visibility</p:attrName>
                                            </p:attrNameLst>
                                          </p:cBhvr>
                                          <p:to>
                                            <p:strVal val="visible"/>
                                          </p:to>
                                        </p:set>
                                        <p:anim calcmode="lin" valueType="num">
                                          <p:cBhvr additive="base">
                                            <p:cTn id="71" dur="300"/>
                                            <p:tgtEl>
                                              <p:spTgt spid="4"/>
                                            </p:tgtEl>
                                            <p:attrNameLst>
                                              <p:attrName>ppt_x</p:attrName>
                                            </p:attrNameLst>
                                          </p:cBhvr>
                                          <p:tavLst>
                                            <p:tav tm="0">
                                              <p:val>
                                                <p:strVal val="#ppt_x-#ppt_w*1.125000"/>
                                              </p:val>
                                            </p:tav>
                                            <p:tav tm="100000">
                                              <p:val>
                                                <p:strVal val="#ppt_x"/>
                                              </p:val>
                                            </p:tav>
                                          </p:tavLst>
                                        </p:anim>
                                        <p:animEffect transition="in" filter="wipe(right)">
                                          <p:cBhvr>
                                            <p:cTn id="72" dur="300"/>
                                            <p:tgtEl>
                                              <p:spTgt spid="4"/>
                                            </p:tgtEl>
                                          </p:cBhvr>
                                        </p:animEffect>
                                      </p:childTnLst>
                                    </p:cTn>
                                  </p:par>
                                </p:childTnLst>
                              </p:cTn>
                            </p:par>
                            <p:par>
                              <p:cTn id="73" fill="hold">
                                <p:stCondLst>
                                  <p:cond delay="3000"/>
                                </p:stCondLst>
                                <p:childTnLst>
                                  <p:par>
                                    <p:cTn id="74" presetID="2" presetClass="entr" presetSubtype="2" fill="hold" grpId="0" nodeType="afterEffect">
                                      <p:stCondLst>
                                        <p:cond delay="0"/>
                                      </p:stCondLst>
                                      <p:childTnLst>
                                        <p:set>
                                          <p:cBhvr>
                                            <p:cTn id="75" dur="1" fill="hold">
                                              <p:stCondLst>
                                                <p:cond delay="0"/>
                                              </p:stCondLst>
                                            </p:cTn>
                                            <p:tgtEl>
                                              <p:spTgt spid="11"/>
                                            </p:tgtEl>
                                            <p:attrNameLst>
                                              <p:attrName>style.visibility</p:attrName>
                                            </p:attrNameLst>
                                          </p:cBhvr>
                                          <p:to>
                                            <p:strVal val="visible"/>
                                          </p:to>
                                        </p:set>
                                        <p:anim calcmode="lin" valueType="num">
                                          <p:cBhvr additive="base">
                                            <p:cTn id="76" dur="500" fill="hold"/>
                                            <p:tgtEl>
                                              <p:spTgt spid="11"/>
                                            </p:tgtEl>
                                            <p:attrNameLst>
                                              <p:attrName>ppt_x</p:attrName>
                                            </p:attrNameLst>
                                          </p:cBhvr>
                                          <p:tavLst>
                                            <p:tav tm="0">
                                              <p:val>
                                                <p:strVal val="1+#ppt_w/2"/>
                                              </p:val>
                                            </p:tav>
                                            <p:tav tm="100000">
                                              <p:val>
                                                <p:strVal val="#ppt_x"/>
                                              </p:val>
                                            </p:tav>
                                          </p:tavLst>
                                        </p:anim>
                                        <p:anim calcmode="lin" valueType="num">
                                          <p:cBhvr additive="base">
                                            <p:cTn id="77" dur="500" fill="hold"/>
                                            <p:tgtEl>
                                              <p:spTgt spid="11"/>
                                            </p:tgtEl>
                                            <p:attrNameLst>
                                              <p:attrName>ppt_y</p:attrName>
                                            </p:attrNameLst>
                                          </p:cBhvr>
                                          <p:tavLst>
                                            <p:tav tm="0">
                                              <p:val>
                                                <p:strVal val="#ppt_y"/>
                                              </p:val>
                                            </p:tav>
                                            <p:tav tm="100000">
                                              <p:val>
                                                <p:strVal val="#ppt_y"/>
                                              </p:val>
                                            </p:tav>
                                          </p:tavLst>
                                        </p:anim>
                                      </p:childTnLst>
                                    </p:cTn>
                                  </p:par>
                                  <p:par>
                                    <p:cTn id="78" presetID="12" presetClass="entr" presetSubtype="2" fill="hold" grpId="0" nodeType="withEffect">
                                      <p:stCondLst>
                                        <p:cond delay="200"/>
                                      </p:stCondLst>
                                      <p:childTnLst>
                                        <p:set>
                                          <p:cBhvr>
                                            <p:cTn id="79" dur="1" fill="hold">
                                              <p:stCondLst>
                                                <p:cond delay="0"/>
                                              </p:stCondLst>
                                            </p:cTn>
                                            <p:tgtEl>
                                              <p:spTgt spid="6"/>
                                            </p:tgtEl>
                                            <p:attrNameLst>
                                              <p:attrName>style.visibility</p:attrName>
                                            </p:attrNameLst>
                                          </p:cBhvr>
                                          <p:to>
                                            <p:strVal val="visible"/>
                                          </p:to>
                                        </p:set>
                                        <p:anim calcmode="lin" valueType="num">
                                          <p:cBhvr additive="base">
                                            <p:cTn id="80" dur="300"/>
                                            <p:tgtEl>
                                              <p:spTgt spid="6"/>
                                            </p:tgtEl>
                                            <p:attrNameLst>
                                              <p:attrName>ppt_x</p:attrName>
                                            </p:attrNameLst>
                                          </p:cBhvr>
                                          <p:tavLst>
                                            <p:tav tm="0">
                                              <p:val>
                                                <p:strVal val="#ppt_x+#ppt_w*1.125000"/>
                                              </p:val>
                                            </p:tav>
                                            <p:tav tm="100000">
                                              <p:val>
                                                <p:strVal val="#ppt_x"/>
                                              </p:val>
                                            </p:tav>
                                          </p:tavLst>
                                        </p:anim>
                                        <p:animEffect transition="in" filter="wipe(left)">
                                          <p:cBhvr>
                                            <p:cTn id="81" dur="300"/>
                                            <p:tgtEl>
                                              <p:spTgt spid="6"/>
                                            </p:tgtEl>
                                          </p:cBhvr>
                                        </p:animEffect>
                                      </p:childTnLst>
                                    </p:cTn>
                                  </p:par>
                                  <p:par>
                                    <p:cTn id="82" presetID="12" presetClass="entr" presetSubtype="2" fill="hold" grpId="0" nodeType="withEffect">
                                      <p:stCondLst>
                                        <p:cond delay="200"/>
                                      </p:stCondLst>
                                      <p:childTnLst>
                                        <p:set>
                                          <p:cBhvr>
                                            <p:cTn id="83" dur="1" fill="hold">
                                              <p:stCondLst>
                                                <p:cond delay="0"/>
                                              </p:stCondLst>
                                            </p:cTn>
                                            <p:tgtEl>
                                              <p:spTgt spid="15"/>
                                            </p:tgtEl>
                                            <p:attrNameLst>
                                              <p:attrName>style.visibility</p:attrName>
                                            </p:attrNameLst>
                                          </p:cBhvr>
                                          <p:to>
                                            <p:strVal val="visible"/>
                                          </p:to>
                                        </p:set>
                                        <p:anim calcmode="lin" valueType="num">
                                          <p:cBhvr additive="base">
                                            <p:cTn id="84" dur="300"/>
                                            <p:tgtEl>
                                              <p:spTgt spid="15"/>
                                            </p:tgtEl>
                                            <p:attrNameLst>
                                              <p:attrName>ppt_x</p:attrName>
                                            </p:attrNameLst>
                                          </p:cBhvr>
                                          <p:tavLst>
                                            <p:tav tm="0">
                                              <p:val>
                                                <p:strVal val="#ppt_x+#ppt_w*1.125000"/>
                                              </p:val>
                                            </p:tav>
                                            <p:tav tm="100000">
                                              <p:val>
                                                <p:strVal val="#ppt_x"/>
                                              </p:val>
                                            </p:tav>
                                          </p:tavLst>
                                        </p:anim>
                                        <p:animEffect transition="in" filter="wipe(left)">
                                          <p:cBhvr>
                                            <p:cTn id="85" dur="300"/>
                                            <p:tgtEl>
                                              <p:spTgt spid="15"/>
                                            </p:tgtEl>
                                          </p:cBhvr>
                                        </p:animEffect>
                                      </p:childTnLst>
                                    </p:cTn>
                                  </p:par>
                                </p:childTnLst>
                              </p:cTn>
                            </p:par>
                            <p:par>
                              <p:cTn id="86" fill="hold">
                                <p:stCondLst>
                                  <p:cond delay="3500"/>
                                </p:stCondLst>
                                <p:childTnLst>
                                  <p:par>
                                    <p:cTn id="87" presetID="53" presetClass="entr" presetSubtype="528" fill="hold" grpId="0" nodeType="afterEffect">
                                      <p:stCondLst>
                                        <p:cond delay="0"/>
                                      </p:stCondLst>
                                      <p:childTnLst>
                                        <p:set>
                                          <p:cBhvr>
                                            <p:cTn id="88" dur="1" fill="hold">
                                              <p:stCondLst>
                                                <p:cond delay="0"/>
                                              </p:stCondLst>
                                            </p:cTn>
                                            <p:tgtEl>
                                              <p:spTgt spid="30"/>
                                            </p:tgtEl>
                                            <p:attrNameLst>
                                              <p:attrName>style.visibility</p:attrName>
                                            </p:attrNameLst>
                                          </p:cBhvr>
                                          <p:to>
                                            <p:strVal val="visible"/>
                                          </p:to>
                                        </p:set>
                                        <p:anim calcmode="lin" valueType="num">
                                          <p:cBhvr>
                                            <p:cTn id="89" dur="500" fill="hold"/>
                                            <p:tgtEl>
                                              <p:spTgt spid="30"/>
                                            </p:tgtEl>
                                            <p:attrNameLst>
                                              <p:attrName>ppt_w</p:attrName>
                                            </p:attrNameLst>
                                          </p:cBhvr>
                                          <p:tavLst>
                                            <p:tav tm="0">
                                              <p:val>
                                                <p:fltVal val="0"/>
                                              </p:val>
                                            </p:tav>
                                            <p:tav tm="100000">
                                              <p:val>
                                                <p:strVal val="#ppt_w"/>
                                              </p:val>
                                            </p:tav>
                                          </p:tavLst>
                                        </p:anim>
                                        <p:anim calcmode="lin" valueType="num">
                                          <p:cBhvr>
                                            <p:cTn id="90" dur="500" fill="hold"/>
                                            <p:tgtEl>
                                              <p:spTgt spid="30"/>
                                            </p:tgtEl>
                                            <p:attrNameLst>
                                              <p:attrName>ppt_h</p:attrName>
                                            </p:attrNameLst>
                                          </p:cBhvr>
                                          <p:tavLst>
                                            <p:tav tm="0">
                                              <p:val>
                                                <p:fltVal val="0"/>
                                              </p:val>
                                            </p:tav>
                                            <p:tav tm="100000">
                                              <p:val>
                                                <p:strVal val="#ppt_h"/>
                                              </p:val>
                                            </p:tav>
                                          </p:tavLst>
                                        </p:anim>
                                        <p:animEffect transition="in" filter="fade">
                                          <p:cBhvr>
                                            <p:cTn id="91" dur="500"/>
                                            <p:tgtEl>
                                              <p:spTgt spid="30"/>
                                            </p:tgtEl>
                                          </p:cBhvr>
                                        </p:animEffect>
                                        <p:anim calcmode="lin" valueType="num">
                                          <p:cBhvr>
                                            <p:cTn id="92" dur="500" fill="hold"/>
                                            <p:tgtEl>
                                              <p:spTgt spid="30"/>
                                            </p:tgtEl>
                                            <p:attrNameLst>
                                              <p:attrName>ppt_x</p:attrName>
                                            </p:attrNameLst>
                                          </p:cBhvr>
                                          <p:tavLst>
                                            <p:tav tm="0">
                                              <p:val>
                                                <p:fltVal val="0.5"/>
                                              </p:val>
                                            </p:tav>
                                            <p:tav tm="100000">
                                              <p:val>
                                                <p:strVal val="#ppt_x"/>
                                              </p:val>
                                            </p:tav>
                                          </p:tavLst>
                                        </p:anim>
                                        <p:anim calcmode="lin" valueType="num">
                                          <p:cBhvr>
                                            <p:cTn id="93" dur="500" fill="hold"/>
                                            <p:tgtEl>
                                              <p:spTgt spid="30"/>
                                            </p:tgtEl>
                                            <p:attrNameLst>
                                              <p:attrName>ppt_y</p:attrName>
                                            </p:attrNameLst>
                                          </p:cBhvr>
                                          <p:tavLst>
                                            <p:tav tm="0">
                                              <p:val>
                                                <p:fltVal val="0.5"/>
                                              </p:val>
                                            </p:tav>
                                            <p:tav tm="100000">
                                              <p:val>
                                                <p:strVal val="#ppt_y"/>
                                              </p:val>
                                            </p:tav>
                                          </p:tavLst>
                                        </p:anim>
                                      </p:childTnLst>
                                    </p:cTn>
                                  </p:par>
                                  <p:par>
                                    <p:cTn id="94" presetID="53" presetClass="entr" presetSubtype="528" fill="hold" grpId="0" nodeType="withEffect">
                                      <p:stCondLst>
                                        <p:cond delay="1000"/>
                                      </p:stCondLst>
                                      <p:childTnLst>
                                        <p:set>
                                          <p:cBhvr>
                                            <p:cTn id="95" dur="1" fill="hold">
                                              <p:stCondLst>
                                                <p:cond delay="0"/>
                                              </p:stCondLst>
                                            </p:cTn>
                                            <p:tgtEl>
                                              <p:spTgt spid="27"/>
                                            </p:tgtEl>
                                            <p:attrNameLst>
                                              <p:attrName>style.visibility</p:attrName>
                                            </p:attrNameLst>
                                          </p:cBhvr>
                                          <p:to>
                                            <p:strVal val="visible"/>
                                          </p:to>
                                        </p:set>
                                        <p:anim calcmode="lin" valueType="num">
                                          <p:cBhvr>
                                            <p:cTn id="96" dur="500" fill="hold"/>
                                            <p:tgtEl>
                                              <p:spTgt spid="27"/>
                                            </p:tgtEl>
                                            <p:attrNameLst>
                                              <p:attrName>ppt_w</p:attrName>
                                            </p:attrNameLst>
                                          </p:cBhvr>
                                          <p:tavLst>
                                            <p:tav tm="0">
                                              <p:val>
                                                <p:fltVal val="0"/>
                                              </p:val>
                                            </p:tav>
                                            <p:tav tm="100000">
                                              <p:val>
                                                <p:strVal val="#ppt_w"/>
                                              </p:val>
                                            </p:tav>
                                          </p:tavLst>
                                        </p:anim>
                                        <p:anim calcmode="lin" valueType="num">
                                          <p:cBhvr>
                                            <p:cTn id="97" dur="500" fill="hold"/>
                                            <p:tgtEl>
                                              <p:spTgt spid="27"/>
                                            </p:tgtEl>
                                            <p:attrNameLst>
                                              <p:attrName>ppt_h</p:attrName>
                                            </p:attrNameLst>
                                          </p:cBhvr>
                                          <p:tavLst>
                                            <p:tav tm="0">
                                              <p:val>
                                                <p:fltVal val="0"/>
                                              </p:val>
                                            </p:tav>
                                            <p:tav tm="100000">
                                              <p:val>
                                                <p:strVal val="#ppt_h"/>
                                              </p:val>
                                            </p:tav>
                                          </p:tavLst>
                                        </p:anim>
                                        <p:animEffect transition="in" filter="fade">
                                          <p:cBhvr>
                                            <p:cTn id="98" dur="500"/>
                                            <p:tgtEl>
                                              <p:spTgt spid="27"/>
                                            </p:tgtEl>
                                          </p:cBhvr>
                                        </p:animEffect>
                                        <p:anim calcmode="lin" valueType="num">
                                          <p:cBhvr>
                                            <p:cTn id="99" dur="500" fill="hold"/>
                                            <p:tgtEl>
                                              <p:spTgt spid="27"/>
                                            </p:tgtEl>
                                            <p:attrNameLst>
                                              <p:attrName>ppt_x</p:attrName>
                                            </p:attrNameLst>
                                          </p:cBhvr>
                                          <p:tavLst>
                                            <p:tav tm="0">
                                              <p:val>
                                                <p:fltVal val="0.5"/>
                                              </p:val>
                                            </p:tav>
                                            <p:tav tm="100000">
                                              <p:val>
                                                <p:strVal val="#ppt_x"/>
                                              </p:val>
                                            </p:tav>
                                          </p:tavLst>
                                        </p:anim>
                                        <p:anim calcmode="lin" valueType="num">
                                          <p:cBhvr>
                                            <p:cTn id="100" dur="500" fill="hold"/>
                                            <p:tgtEl>
                                              <p:spTgt spid="27"/>
                                            </p:tgtEl>
                                            <p:attrNameLst>
                                              <p:attrName>ppt_y</p:attrName>
                                            </p:attrNameLst>
                                          </p:cBhvr>
                                          <p:tavLst>
                                            <p:tav tm="0">
                                              <p:val>
                                                <p:fltVal val="0.5"/>
                                              </p:val>
                                            </p:tav>
                                            <p:tav tm="100000">
                                              <p:val>
                                                <p:strVal val="#ppt_y"/>
                                              </p:val>
                                            </p:tav>
                                          </p:tavLst>
                                        </p:anim>
                                      </p:childTnLst>
                                    </p:cTn>
                                  </p:par>
                                  <p:par>
                                    <p:cTn id="101" presetID="53" presetClass="entr" presetSubtype="528" fill="hold" grpId="0" nodeType="withEffect">
                                      <p:stCondLst>
                                        <p:cond delay="800"/>
                                      </p:stCondLst>
                                      <p:childTnLst>
                                        <p:set>
                                          <p:cBhvr>
                                            <p:cTn id="102" dur="1" fill="hold">
                                              <p:stCondLst>
                                                <p:cond delay="0"/>
                                              </p:stCondLst>
                                            </p:cTn>
                                            <p:tgtEl>
                                              <p:spTgt spid="28"/>
                                            </p:tgtEl>
                                            <p:attrNameLst>
                                              <p:attrName>style.visibility</p:attrName>
                                            </p:attrNameLst>
                                          </p:cBhvr>
                                          <p:to>
                                            <p:strVal val="visible"/>
                                          </p:to>
                                        </p:set>
                                        <p:anim calcmode="lin" valueType="num">
                                          <p:cBhvr>
                                            <p:cTn id="103" dur="500" fill="hold"/>
                                            <p:tgtEl>
                                              <p:spTgt spid="28"/>
                                            </p:tgtEl>
                                            <p:attrNameLst>
                                              <p:attrName>ppt_w</p:attrName>
                                            </p:attrNameLst>
                                          </p:cBhvr>
                                          <p:tavLst>
                                            <p:tav tm="0">
                                              <p:val>
                                                <p:fltVal val="0"/>
                                              </p:val>
                                            </p:tav>
                                            <p:tav tm="100000">
                                              <p:val>
                                                <p:strVal val="#ppt_w"/>
                                              </p:val>
                                            </p:tav>
                                          </p:tavLst>
                                        </p:anim>
                                        <p:anim calcmode="lin" valueType="num">
                                          <p:cBhvr>
                                            <p:cTn id="104" dur="500" fill="hold"/>
                                            <p:tgtEl>
                                              <p:spTgt spid="28"/>
                                            </p:tgtEl>
                                            <p:attrNameLst>
                                              <p:attrName>ppt_h</p:attrName>
                                            </p:attrNameLst>
                                          </p:cBhvr>
                                          <p:tavLst>
                                            <p:tav tm="0">
                                              <p:val>
                                                <p:fltVal val="0"/>
                                              </p:val>
                                            </p:tav>
                                            <p:tav tm="100000">
                                              <p:val>
                                                <p:strVal val="#ppt_h"/>
                                              </p:val>
                                            </p:tav>
                                          </p:tavLst>
                                        </p:anim>
                                        <p:animEffect transition="in" filter="fade">
                                          <p:cBhvr>
                                            <p:cTn id="105" dur="500"/>
                                            <p:tgtEl>
                                              <p:spTgt spid="28"/>
                                            </p:tgtEl>
                                          </p:cBhvr>
                                        </p:animEffect>
                                        <p:anim calcmode="lin" valueType="num">
                                          <p:cBhvr>
                                            <p:cTn id="106" dur="500" fill="hold"/>
                                            <p:tgtEl>
                                              <p:spTgt spid="28"/>
                                            </p:tgtEl>
                                            <p:attrNameLst>
                                              <p:attrName>ppt_x</p:attrName>
                                            </p:attrNameLst>
                                          </p:cBhvr>
                                          <p:tavLst>
                                            <p:tav tm="0">
                                              <p:val>
                                                <p:fltVal val="0.5"/>
                                              </p:val>
                                            </p:tav>
                                            <p:tav tm="100000">
                                              <p:val>
                                                <p:strVal val="#ppt_x"/>
                                              </p:val>
                                            </p:tav>
                                          </p:tavLst>
                                        </p:anim>
                                        <p:anim calcmode="lin" valueType="num">
                                          <p:cBhvr>
                                            <p:cTn id="107" dur="500" fill="hold"/>
                                            <p:tgtEl>
                                              <p:spTgt spid="28"/>
                                            </p:tgtEl>
                                            <p:attrNameLst>
                                              <p:attrName>ppt_y</p:attrName>
                                            </p:attrNameLst>
                                          </p:cBhvr>
                                          <p:tavLst>
                                            <p:tav tm="0">
                                              <p:val>
                                                <p:fltVal val="0.5"/>
                                              </p:val>
                                            </p:tav>
                                            <p:tav tm="100000">
                                              <p:val>
                                                <p:strVal val="#ppt_y"/>
                                              </p:val>
                                            </p:tav>
                                          </p:tavLst>
                                        </p:anim>
                                      </p:childTnLst>
                                    </p:cTn>
                                  </p:par>
                                  <p:par>
                                    <p:cTn id="108" presetID="53" presetClass="entr" presetSubtype="528" fill="hold" grpId="0" nodeType="withEffect">
                                      <p:stCondLst>
                                        <p:cond delay="600"/>
                                      </p:stCondLst>
                                      <p:childTnLst>
                                        <p:set>
                                          <p:cBhvr>
                                            <p:cTn id="109" dur="1" fill="hold">
                                              <p:stCondLst>
                                                <p:cond delay="0"/>
                                              </p:stCondLst>
                                            </p:cTn>
                                            <p:tgtEl>
                                              <p:spTgt spid="29"/>
                                            </p:tgtEl>
                                            <p:attrNameLst>
                                              <p:attrName>style.visibility</p:attrName>
                                            </p:attrNameLst>
                                          </p:cBhvr>
                                          <p:to>
                                            <p:strVal val="visible"/>
                                          </p:to>
                                        </p:set>
                                        <p:anim calcmode="lin" valueType="num">
                                          <p:cBhvr>
                                            <p:cTn id="110" dur="500" fill="hold"/>
                                            <p:tgtEl>
                                              <p:spTgt spid="29"/>
                                            </p:tgtEl>
                                            <p:attrNameLst>
                                              <p:attrName>ppt_w</p:attrName>
                                            </p:attrNameLst>
                                          </p:cBhvr>
                                          <p:tavLst>
                                            <p:tav tm="0">
                                              <p:val>
                                                <p:fltVal val="0"/>
                                              </p:val>
                                            </p:tav>
                                            <p:tav tm="100000">
                                              <p:val>
                                                <p:strVal val="#ppt_w"/>
                                              </p:val>
                                            </p:tav>
                                          </p:tavLst>
                                        </p:anim>
                                        <p:anim calcmode="lin" valueType="num">
                                          <p:cBhvr>
                                            <p:cTn id="111" dur="500" fill="hold"/>
                                            <p:tgtEl>
                                              <p:spTgt spid="29"/>
                                            </p:tgtEl>
                                            <p:attrNameLst>
                                              <p:attrName>ppt_h</p:attrName>
                                            </p:attrNameLst>
                                          </p:cBhvr>
                                          <p:tavLst>
                                            <p:tav tm="0">
                                              <p:val>
                                                <p:fltVal val="0"/>
                                              </p:val>
                                            </p:tav>
                                            <p:tav tm="100000">
                                              <p:val>
                                                <p:strVal val="#ppt_h"/>
                                              </p:val>
                                            </p:tav>
                                          </p:tavLst>
                                        </p:anim>
                                        <p:animEffect transition="in" filter="fade">
                                          <p:cBhvr>
                                            <p:cTn id="112" dur="500"/>
                                            <p:tgtEl>
                                              <p:spTgt spid="29"/>
                                            </p:tgtEl>
                                          </p:cBhvr>
                                        </p:animEffect>
                                        <p:anim calcmode="lin" valueType="num">
                                          <p:cBhvr>
                                            <p:cTn id="113" dur="500" fill="hold"/>
                                            <p:tgtEl>
                                              <p:spTgt spid="29"/>
                                            </p:tgtEl>
                                            <p:attrNameLst>
                                              <p:attrName>ppt_x</p:attrName>
                                            </p:attrNameLst>
                                          </p:cBhvr>
                                          <p:tavLst>
                                            <p:tav tm="0">
                                              <p:val>
                                                <p:fltVal val="0.5"/>
                                              </p:val>
                                            </p:tav>
                                            <p:tav tm="100000">
                                              <p:val>
                                                <p:strVal val="#ppt_x"/>
                                              </p:val>
                                            </p:tav>
                                          </p:tavLst>
                                        </p:anim>
                                        <p:anim calcmode="lin" valueType="num">
                                          <p:cBhvr>
                                            <p:cTn id="114" dur="500" fill="hold"/>
                                            <p:tgtEl>
                                              <p:spTgt spid="29"/>
                                            </p:tgtEl>
                                            <p:attrNameLst>
                                              <p:attrName>ppt_y</p:attrName>
                                            </p:attrNameLst>
                                          </p:cBhvr>
                                          <p:tavLst>
                                            <p:tav tm="0">
                                              <p:val>
                                                <p:fltVal val="0.5"/>
                                              </p:val>
                                            </p:tav>
                                            <p:tav tm="100000">
                                              <p:val>
                                                <p:strVal val="#ppt_y"/>
                                              </p:val>
                                            </p:tav>
                                          </p:tavLst>
                                        </p:anim>
                                      </p:childTnLst>
                                    </p:cTn>
                                  </p:par>
                                  <p:par>
                                    <p:cTn id="115" presetID="53" presetClass="entr" presetSubtype="528" fill="hold" grpId="0" nodeType="withEffect">
                                      <p:stCondLst>
                                        <p:cond delay="200"/>
                                      </p:stCondLst>
                                      <p:childTnLst>
                                        <p:set>
                                          <p:cBhvr>
                                            <p:cTn id="116" dur="1" fill="hold">
                                              <p:stCondLst>
                                                <p:cond delay="0"/>
                                              </p:stCondLst>
                                            </p:cTn>
                                            <p:tgtEl>
                                              <p:spTgt spid="31"/>
                                            </p:tgtEl>
                                            <p:attrNameLst>
                                              <p:attrName>style.visibility</p:attrName>
                                            </p:attrNameLst>
                                          </p:cBhvr>
                                          <p:to>
                                            <p:strVal val="visible"/>
                                          </p:to>
                                        </p:set>
                                        <p:anim calcmode="lin" valueType="num">
                                          <p:cBhvr>
                                            <p:cTn id="117" dur="500" fill="hold"/>
                                            <p:tgtEl>
                                              <p:spTgt spid="31"/>
                                            </p:tgtEl>
                                            <p:attrNameLst>
                                              <p:attrName>ppt_w</p:attrName>
                                            </p:attrNameLst>
                                          </p:cBhvr>
                                          <p:tavLst>
                                            <p:tav tm="0">
                                              <p:val>
                                                <p:fltVal val="0"/>
                                              </p:val>
                                            </p:tav>
                                            <p:tav tm="100000">
                                              <p:val>
                                                <p:strVal val="#ppt_w"/>
                                              </p:val>
                                            </p:tav>
                                          </p:tavLst>
                                        </p:anim>
                                        <p:anim calcmode="lin" valueType="num">
                                          <p:cBhvr>
                                            <p:cTn id="118" dur="500" fill="hold"/>
                                            <p:tgtEl>
                                              <p:spTgt spid="31"/>
                                            </p:tgtEl>
                                            <p:attrNameLst>
                                              <p:attrName>ppt_h</p:attrName>
                                            </p:attrNameLst>
                                          </p:cBhvr>
                                          <p:tavLst>
                                            <p:tav tm="0">
                                              <p:val>
                                                <p:fltVal val="0"/>
                                              </p:val>
                                            </p:tav>
                                            <p:tav tm="100000">
                                              <p:val>
                                                <p:strVal val="#ppt_h"/>
                                              </p:val>
                                            </p:tav>
                                          </p:tavLst>
                                        </p:anim>
                                        <p:animEffect transition="in" filter="fade">
                                          <p:cBhvr>
                                            <p:cTn id="119" dur="500"/>
                                            <p:tgtEl>
                                              <p:spTgt spid="31"/>
                                            </p:tgtEl>
                                          </p:cBhvr>
                                        </p:animEffect>
                                        <p:anim calcmode="lin" valueType="num">
                                          <p:cBhvr>
                                            <p:cTn id="120" dur="500" fill="hold"/>
                                            <p:tgtEl>
                                              <p:spTgt spid="31"/>
                                            </p:tgtEl>
                                            <p:attrNameLst>
                                              <p:attrName>ppt_x</p:attrName>
                                            </p:attrNameLst>
                                          </p:cBhvr>
                                          <p:tavLst>
                                            <p:tav tm="0">
                                              <p:val>
                                                <p:fltVal val="0.5"/>
                                              </p:val>
                                            </p:tav>
                                            <p:tav tm="100000">
                                              <p:val>
                                                <p:strVal val="#ppt_x"/>
                                              </p:val>
                                            </p:tav>
                                          </p:tavLst>
                                        </p:anim>
                                        <p:anim calcmode="lin" valueType="num">
                                          <p:cBhvr>
                                            <p:cTn id="121" dur="500" fill="hold"/>
                                            <p:tgtEl>
                                              <p:spTgt spid="31"/>
                                            </p:tgtEl>
                                            <p:attrNameLst>
                                              <p:attrName>ppt_y</p:attrName>
                                            </p:attrNameLst>
                                          </p:cBhvr>
                                          <p:tavLst>
                                            <p:tav tm="0">
                                              <p:val>
                                                <p:fltVal val="0.5"/>
                                              </p:val>
                                            </p:tav>
                                            <p:tav tm="100000">
                                              <p:val>
                                                <p:strVal val="#ppt_y"/>
                                              </p:val>
                                            </p:tav>
                                          </p:tavLst>
                                        </p:anim>
                                      </p:childTnLst>
                                    </p:cTn>
                                  </p:par>
                                  <p:par>
                                    <p:cTn id="122" presetID="53" presetClass="entr" presetSubtype="528" fill="hold" grpId="0" nodeType="withEffect">
                                      <p:stCondLst>
                                        <p:cond delay="400"/>
                                      </p:stCondLst>
                                      <p:childTnLst>
                                        <p:set>
                                          <p:cBhvr>
                                            <p:cTn id="123" dur="1" fill="hold">
                                              <p:stCondLst>
                                                <p:cond delay="0"/>
                                              </p:stCondLst>
                                            </p:cTn>
                                            <p:tgtEl>
                                              <p:spTgt spid="32"/>
                                            </p:tgtEl>
                                            <p:attrNameLst>
                                              <p:attrName>style.visibility</p:attrName>
                                            </p:attrNameLst>
                                          </p:cBhvr>
                                          <p:to>
                                            <p:strVal val="visible"/>
                                          </p:to>
                                        </p:set>
                                        <p:anim calcmode="lin" valueType="num">
                                          <p:cBhvr>
                                            <p:cTn id="124" dur="500" fill="hold"/>
                                            <p:tgtEl>
                                              <p:spTgt spid="32"/>
                                            </p:tgtEl>
                                            <p:attrNameLst>
                                              <p:attrName>ppt_w</p:attrName>
                                            </p:attrNameLst>
                                          </p:cBhvr>
                                          <p:tavLst>
                                            <p:tav tm="0">
                                              <p:val>
                                                <p:fltVal val="0"/>
                                              </p:val>
                                            </p:tav>
                                            <p:tav tm="100000">
                                              <p:val>
                                                <p:strVal val="#ppt_w"/>
                                              </p:val>
                                            </p:tav>
                                          </p:tavLst>
                                        </p:anim>
                                        <p:anim calcmode="lin" valueType="num">
                                          <p:cBhvr>
                                            <p:cTn id="125" dur="500" fill="hold"/>
                                            <p:tgtEl>
                                              <p:spTgt spid="32"/>
                                            </p:tgtEl>
                                            <p:attrNameLst>
                                              <p:attrName>ppt_h</p:attrName>
                                            </p:attrNameLst>
                                          </p:cBhvr>
                                          <p:tavLst>
                                            <p:tav tm="0">
                                              <p:val>
                                                <p:fltVal val="0"/>
                                              </p:val>
                                            </p:tav>
                                            <p:tav tm="100000">
                                              <p:val>
                                                <p:strVal val="#ppt_h"/>
                                              </p:val>
                                            </p:tav>
                                          </p:tavLst>
                                        </p:anim>
                                        <p:animEffect transition="in" filter="fade">
                                          <p:cBhvr>
                                            <p:cTn id="126" dur="500"/>
                                            <p:tgtEl>
                                              <p:spTgt spid="32"/>
                                            </p:tgtEl>
                                          </p:cBhvr>
                                        </p:animEffect>
                                        <p:anim calcmode="lin" valueType="num">
                                          <p:cBhvr>
                                            <p:cTn id="127" dur="500" fill="hold"/>
                                            <p:tgtEl>
                                              <p:spTgt spid="32"/>
                                            </p:tgtEl>
                                            <p:attrNameLst>
                                              <p:attrName>ppt_x</p:attrName>
                                            </p:attrNameLst>
                                          </p:cBhvr>
                                          <p:tavLst>
                                            <p:tav tm="0">
                                              <p:val>
                                                <p:fltVal val="0.5"/>
                                              </p:val>
                                            </p:tav>
                                            <p:tav tm="100000">
                                              <p:val>
                                                <p:strVal val="#ppt_x"/>
                                              </p:val>
                                            </p:tav>
                                          </p:tavLst>
                                        </p:anim>
                                        <p:anim calcmode="lin" valueType="num">
                                          <p:cBhvr>
                                            <p:cTn id="128" dur="500" fill="hold"/>
                                            <p:tgtEl>
                                              <p:spTgt spid="3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animBg="1"/>
          <p:bldP spid="11" grpId="0" animBg="1"/>
          <p:bldP spid="15" grpId="0"/>
          <p:bldP spid="16" grpId="0"/>
          <p:bldP spid="17" grpId="0"/>
          <p:bldP spid="18" grpId="0"/>
          <p:bldP spid="19" grpId="0"/>
          <p:bldP spid="20" grpId="0"/>
          <p:bldP spid="21" grpId="0" animBg="1"/>
          <p:bldP spid="25" grpId="0"/>
          <p:bldP spid="26" grpId="0"/>
          <p:bldP spid="27" grpId="0" animBg="1"/>
          <p:bldP spid="28" grpId="0" animBg="1"/>
          <p:bldP spid="29" grpId="0" animBg="1"/>
          <p:bldP spid="30" grpId="0" animBg="1"/>
          <p:bldP spid="31" grpId="0" animBg="1"/>
          <p:bldP spid="32"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
        <p:nvSpPr>
          <p:cNvPr id="3" name="椭圆 3"/>
          <p:cNvSpPr>
            <a:spLocks noChangeArrowheads="1"/>
          </p:cNvSpPr>
          <p:nvPr/>
        </p:nvSpPr>
        <p:spPr bwMode="auto">
          <a:xfrm>
            <a:off x="1305564" y="1275606"/>
            <a:ext cx="3330824" cy="3330598"/>
          </a:xfrm>
          <a:prstGeom prst="ellipse">
            <a:avLst/>
          </a:prstGeom>
          <a:noFill/>
          <a:ln w="9525">
            <a:solidFill>
              <a:schemeClr val="tx1">
                <a:lumMod val="75000"/>
                <a:lumOff val="25000"/>
              </a:schemeClr>
            </a:solidFill>
            <a:prstDash val="dash"/>
            <a:round/>
            <a:headEnd/>
            <a:tailEnd/>
          </a:ln>
          <a:extLst>
            <a:ext uri="{909E8E84-426E-40DD-AFC4-6F175D3DCCD1}">
              <a14:hiddenFill xmlns:a14="http://schemas.microsoft.com/office/drawing/2010/main">
                <a:solidFill>
                  <a:srgbClr val="FFFFFF"/>
                </a:solidFill>
              </a14:hiddenFill>
            </a:ext>
          </a:ex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rgbClr val="0E4D93"/>
              </a:solidFill>
              <a:ea typeface="宋体" pitchFamily="2" charset="-122"/>
            </a:endParaRPr>
          </a:p>
        </p:txBody>
      </p:sp>
      <p:sp>
        <p:nvSpPr>
          <p:cNvPr id="4" name="Oval 14"/>
          <p:cNvSpPr>
            <a:spLocks noChangeArrowheads="1"/>
          </p:cNvSpPr>
          <p:nvPr/>
        </p:nvSpPr>
        <p:spPr bwMode="auto">
          <a:xfrm>
            <a:off x="1892236" y="2933763"/>
            <a:ext cx="1040065" cy="1040365"/>
          </a:xfrm>
          <a:prstGeom prst="ellipse">
            <a:avLst/>
          </a:prstGeom>
          <a:solidFill>
            <a:schemeClr val="accent2"/>
          </a:solidFill>
          <a:ln w="38100">
            <a:noFill/>
          </a:ln>
          <a:effec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bg1"/>
              </a:solidFill>
              <a:ea typeface="宋体" pitchFamily="2" charset="-122"/>
            </a:endParaRPr>
          </a:p>
        </p:txBody>
      </p:sp>
      <p:sp>
        <p:nvSpPr>
          <p:cNvPr id="5" name="Oval 19"/>
          <p:cNvSpPr>
            <a:spLocks noChangeArrowheads="1"/>
          </p:cNvSpPr>
          <p:nvPr/>
        </p:nvSpPr>
        <p:spPr bwMode="auto">
          <a:xfrm>
            <a:off x="3147692" y="2726642"/>
            <a:ext cx="1040065" cy="1040365"/>
          </a:xfrm>
          <a:prstGeom prst="ellipse">
            <a:avLst/>
          </a:prstGeom>
          <a:solidFill>
            <a:schemeClr val="accent2"/>
          </a:solidFill>
          <a:ln w="38100">
            <a:noFill/>
          </a:ln>
          <a:effec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bg1"/>
              </a:solidFill>
              <a:ea typeface="宋体" pitchFamily="2" charset="-122"/>
            </a:endParaRPr>
          </a:p>
        </p:txBody>
      </p:sp>
      <p:sp>
        <p:nvSpPr>
          <p:cNvPr id="6" name="Oval 24"/>
          <p:cNvSpPr>
            <a:spLocks noChangeArrowheads="1"/>
          </p:cNvSpPr>
          <p:nvPr/>
        </p:nvSpPr>
        <p:spPr bwMode="auto">
          <a:xfrm>
            <a:off x="2307548" y="1768411"/>
            <a:ext cx="1040065" cy="1040365"/>
          </a:xfrm>
          <a:prstGeom prst="ellipse">
            <a:avLst/>
          </a:prstGeom>
          <a:solidFill>
            <a:schemeClr val="accent2"/>
          </a:solidFill>
          <a:ln w="38100">
            <a:noFill/>
          </a:ln>
          <a:effec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bg1"/>
              </a:solidFill>
              <a:ea typeface="宋体" pitchFamily="2" charset="-122"/>
            </a:endParaRPr>
          </a:p>
        </p:txBody>
      </p:sp>
      <p:sp>
        <p:nvSpPr>
          <p:cNvPr id="7" name="TextBox 10"/>
          <p:cNvSpPr txBox="1">
            <a:spLocks noChangeArrowheads="1"/>
          </p:cNvSpPr>
          <p:nvPr/>
        </p:nvSpPr>
        <p:spPr bwMode="auto">
          <a:xfrm>
            <a:off x="4860032" y="1301793"/>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dirty="0">
                <a:solidFill>
                  <a:schemeClr val="tx1">
                    <a:lumMod val="75000"/>
                    <a:lumOff val="25000"/>
                  </a:schemeClr>
                </a:solidFill>
                <a:latin typeface="微软雅黑" pitchFamily="34" charset="-122"/>
              </a:rPr>
              <a:t>标题文本一</a:t>
            </a:r>
          </a:p>
        </p:txBody>
      </p:sp>
      <p:sp>
        <p:nvSpPr>
          <p:cNvPr id="8" name="TextBox 11"/>
          <p:cNvSpPr txBox="1">
            <a:spLocks noChangeArrowheads="1"/>
          </p:cNvSpPr>
          <p:nvPr/>
        </p:nvSpPr>
        <p:spPr bwMode="auto">
          <a:xfrm>
            <a:off x="4860033" y="1576764"/>
            <a:ext cx="3168351" cy="57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lumMod val="75000"/>
                    <a:lumOff val="25000"/>
                  </a:schemeClr>
                </a:solidFill>
                <a:latin typeface="微软雅黑" pitchFamily="34" charset="-122"/>
              </a:rPr>
              <a:t>点击输入你的文字内容或复制你的文本内容</a:t>
            </a:r>
            <a:endParaRPr lang="en-US" altLang="zh-CN" sz="1100" dirty="0">
              <a:solidFill>
                <a:schemeClr val="tx1">
                  <a:lumMod val="75000"/>
                  <a:lumOff val="25000"/>
                </a:schemeClr>
              </a:solidFill>
              <a:latin typeface="微软雅黑" pitchFamily="34" charset="-122"/>
            </a:endParaRPr>
          </a:p>
          <a:p>
            <a:pPr eaLnBrk="1" hangingPunct="1">
              <a:spcBef>
                <a:spcPct val="0"/>
              </a:spcBef>
              <a:buNone/>
            </a:pPr>
            <a:r>
              <a:rPr lang="zh-CN" altLang="en-US" sz="1100" dirty="0">
                <a:solidFill>
                  <a:schemeClr val="tx1">
                    <a:lumMod val="75000"/>
                    <a:lumOff val="25000"/>
                  </a:schemeClr>
                </a:solidFill>
                <a:latin typeface="微软雅黑" pitchFamily="34" charset="-122"/>
              </a:rPr>
              <a:t>点击输入你的文字内容或复制你的文本内容</a:t>
            </a:r>
          </a:p>
          <a:p>
            <a:pPr eaLnBrk="1" hangingPunct="1">
              <a:spcBef>
                <a:spcPct val="0"/>
              </a:spcBef>
              <a:buNone/>
            </a:pPr>
            <a:r>
              <a:rPr lang="zh-CN" altLang="en-US" sz="1100" dirty="0">
                <a:solidFill>
                  <a:schemeClr val="tx1">
                    <a:lumMod val="75000"/>
                    <a:lumOff val="25000"/>
                  </a:schemeClr>
                </a:solidFill>
                <a:latin typeface="微软雅黑" pitchFamily="34" charset="-122"/>
              </a:rPr>
              <a:t>点击输入你的文字内容或复制你的文本内容</a:t>
            </a:r>
            <a:endParaRPr lang="en-US" altLang="zh-CN" sz="1100" dirty="0">
              <a:solidFill>
                <a:schemeClr val="tx1">
                  <a:lumMod val="75000"/>
                  <a:lumOff val="25000"/>
                </a:schemeClr>
              </a:solidFill>
              <a:latin typeface="微软雅黑" pitchFamily="34" charset="-122"/>
            </a:endParaRPr>
          </a:p>
        </p:txBody>
      </p:sp>
      <p:sp>
        <p:nvSpPr>
          <p:cNvPr id="9" name="TextBox 12"/>
          <p:cNvSpPr txBox="1">
            <a:spLocks noChangeArrowheads="1"/>
          </p:cNvSpPr>
          <p:nvPr/>
        </p:nvSpPr>
        <p:spPr bwMode="auto">
          <a:xfrm>
            <a:off x="2490809" y="2023145"/>
            <a:ext cx="689013" cy="484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标题</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文本一</a:t>
            </a:r>
          </a:p>
        </p:txBody>
      </p:sp>
      <p:sp>
        <p:nvSpPr>
          <p:cNvPr id="10" name="TextBox 9"/>
          <p:cNvSpPr txBox="1">
            <a:spLocks noChangeArrowheads="1"/>
          </p:cNvSpPr>
          <p:nvPr/>
        </p:nvSpPr>
        <p:spPr bwMode="auto">
          <a:xfrm>
            <a:off x="2050507" y="3220636"/>
            <a:ext cx="689013" cy="484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标题</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文本二</a:t>
            </a:r>
          </a:p>
        </p:txBody>
      </p:sp>
      <p:sp>
        <p:nvSpPr>
          <p:cNvPr id="11" name="TextBox 10"/>
          <p:cNvSpPr txBox="1">
            <a:spLocks noChangeArrowheads="1"/>
          </p:cNvSpPr>
          <p:nvPr/>
        </p:nvSpPr>
        <p:spPr bwMode="auto">
          <a:xfrm>
            <a:off x="3349992" y="2964711"/>
            <a:ext cx="689013" cy="48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标题</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文本三</a:t>
            </a:r>
          </a:p>
        </p:txBody>
      </p:sp>
      <p:sp>
        <p:nvSpPr>
          <p:cNvPr id="12" name="TextBox 11"/>
          <p:cNvSpPr txBox="1">
            <a:spLocks noChangeArrowheads="1"/>
          </p:cNvSpPr>
          <p:nvPr/>
        </p:nvSpPr>
        <p:spPr bwMode="auto">
          <a:xfrm>
            <a:off x="4860032" y="2477858"/>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a:solidFill>
                  <a:schemeClr val="tx1">
                    <a:lumMod val="75000"/>
                    <a:lumOff val="25000"/>
                  </a:schemeClr>
                </a:solidFill>
                <a:latin typeface="微软雅黑" pitchFamily="34" charset="-122"/>
              </a:rPr>
              <a:t>标题文本二</a:t>
            </a:r>
          </a:p>
        </p:txBody>
      </p:sp>
      <p:sp>
        <p:nvSpPr>
          <p:cNvPr id="13" name="TextBox 12"/>
          <p:cNvSpPr txBox="1">
            <a:spLocks noChangeArrowheads="1"/>
          </p:cNvSpPr>
          <p:nvPr/>
        </p:nvSpPr>
        <p:spPr bwMode="auto">
          <a:xfrm>
            <a:off x="4860033" y="2752829"/>
            <a:ext cx="3168351" cy="57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lumMod val="75000"/>
                    <a:lumOff val="25000"/>
                  </a:schemeClr>
                </a:solidFill>
                <a:latin typeface="微软雅黑" pitchFamily="34" charset="-122"/>
              </a:rPr>
              <a:t>点击输入你的文字内容或复制你的文本内容</a:t>
            </a:r>
            <a:endParaRPr lang="en-US" altLang="zh-CN" sz="1100" dirty="0">
              <a:solidFill>
                <a:schemeClr val="tx1">
                  <a:lumMod val="75000"/>
                  <a:lumOff val="25000"/>
                </a:schemeClr>
              </a:solidFill>
              <a:latin typeface="微软雅黑" pitchFamily="34" charset="-122"/>
            </a:endParaRPr>
          </a:p>
          <a:p>
            <a:pPr eaLnBrk="1" hangingPunct="1">
              <a:spcBef>
                <a:spcPct val="0"/>
              </a:spcBef>
              <a:buNone/>
            </a:pPr>
            <a:r>
              <a:rPr lang="zh-CN" altLang="en-US" sz="1100" dirty="0">
                <a:solidFill>
                  <a:schemeClr val="tx1">
                    <a:lumMod val="75000"/>
                    <a:lumOff val="25000"/>
                  </a:schemeClr>
                </a:solidFill>
                <a:latin typeface="微软雅黑" pitchFamily="34" charset="-122"/>
              </a:rPr>
              <a:t>点击输入你的文字内容或复制你的文本内容</a:t>
            </a:r>
          </a:p>
          <a:p>
            <a:pPr eaLnBrk="1" hangingPunct="1">
              <a:spcBef>
                <a:spcPct val="0"/>
              </a:spcBef>
              <a:buNone/>
            </a:pPr>
            <a:r>
              <a:rPr lang="zh-CN" altLang="en-US" sz="1100" dirty="0">
                <a:solidFill>
                  <a:schemeClr val="tx1">
                    <a:lumMod val="75000"/>
                    <a:lumOff val="25000"/>
                  </a:schemeClr>
                </a:solidFill>
                <a:latin typeface="微软雅黑" pitchFamily="34" charset="-122"/>
              </a:rPr>
              <a:t>点击输入你的文字内容或复制你的文本内容</a:t>
            </a:r>
            <a:endParaRPr lang="en-US" altLang="zh-CN" sz="1100" dirty="0">
              <a:solidFill>
                <a:schemeClr val="tx1">
                  <a:lumMod val="75000"/>
                  <a:lumOff val="25000"/>
                </a:schemeClr>
              </a:solidFill>
              <a:latin typeface="微软雅黑" pitchFamily="34" charset="-122"/>
            </a:endParaRPr>
          </a:p>
        </p:txBody>
      </p:sp>
      <p:sp>
        <p:nvSpPr>
          <p:cNvPr id="14" name="TextBox 13"/>
          <p:cNvSpPr txBox="1">
            <a:spLocks noChangeArrowheads="1"/>
          </p:cNvSpPr>
          <p:nvPr/>
        </p:nvSpPr>
        <p:spPr bwMode="auto">
          <a:xfrm>
            <a:off x="4860032" y="3644401"/>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a:solidFill>
                  <a:schemeClr val="tx1">
                    <a:lumMod val="75000"/>
                    <a:lumOff val="25000"/>
                  </a:schemeClr>
                </a:solidFill>
                <a:latin typeface="微软雅黑" pitchFamily="34" charset="-122"/>
              </a:rPr>
              <a:t>标题文本三</a:t>
            </a:r>
          </a:p>
        </p:txBody>
      </p:sp>
      <p:sp>
        <p:nvSpPr>
          <p:cNvPr id="15" name="TextBox 14"/>
          <p:cNvSpPr txBox="1">
            <a:spLocks noChangeArrowheads="1"/>
          </p:cNvSpPr>
          <p:nvPr/>
        </p:nvSpPr>
        <p:spPr bwMode="auto">
          <a:xfrm>
            <a:off x="4860033" y="3919372"/>
            <a:ext cx="3168351" cy="57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lumMod val="75000"/>
                    <a:lumOff val="25000"/>
                  </a:schemeClr>
                </a:solidFill>
                <a:latin typeface="微软雅黑" pitchFamily="34" charset="-122"/>
              </a:rPr>
              <a:t>点击输入你的文字内容或复制你的文本内容</a:t>
            </a:r>
            <a:endParaRPr lang="en-US" altLang="zh-CN" sz="1100" dirty="0">
              <a:solidFill>
                <a:schemeClr val="tx1">
                  <a:lumMod val="75000"/>
                  <a:lumOff val="25000"/>
                </a:schemeClr>
              </a:solidFill>
              <a:latin typeface="微软雅黑" pitchFamily="34" charset="-122"/>
            </a:endParaRPr>
          </a:p>
          <a:p>
            <a:pPr eaLnBrk="1" hangingPunct="1">
              <a:spcBef>
                <a:spcPct val="0"/>
              </a:spcBef>
              <a:buNone/>
            </a:pPr>
            <a:r>
              <a:rPr lang="zh-CN" altLang="en-US" sz="1100" dirty="0">
                <a:solidFill>
                  <a:schemeClr val="tx1">
                    <a:lumMod val="75000"/>
                    <a:lumOff val="25000"/>
                  </a:schemeClr>
                </a:solidFill>
                <a:latin typeface="微软雅黑" pitchFamily="34" charset="-122"/>
              </a:rPr>
              <a:t>点击输入你的文字内容或复制你的文本内容</a:t>
            </a:r>
          </a:p>
          <a:p>
            <a:pPr eaLnBrk="1" hangingPunct="1">
              <a:spcBef>
                <a:spcPct val="0"/>
              </a:spcBef>
              <a:buNone/>
            </a:pPr>
            <a:r>
              <a:rPr lang="zh-CN" altLang="en-US" sz="1100" dirty="0">
                <a:solidFill>
                  <a:schemeClr val="tx1">
                    <a:lumMod val="75000"/>
                    <a:lumOff val="25000"/>
                  </a:schemeClr>
                </a:solidFill>
                <a:latin typeface="微软雅黑" pitchFamily="34" charset="-122"/>
              </a:rPr>
              <a:t>点击输入你的文字内容或复制你的文本内容</a:t>
            </a:r>
            <a:endParaRPr lang="en-US" altLang="zh-CN" sz="1100" dirty="0">
              <a:solidFill>
                <a:schemeClr val="tx1">
                  <a:lumMod val="75000"/>
                  <a:lumOff val="25000"/>
                </a:schemeClr>
              </a:solidFill>
              <a:latin typeface="微软雅黑" pitchFamily="34" charset="-122"/>
            </a:endParaRPr>
          </a:p>
        </p:txBody>
      </p:sp>
    </p:spTree>
    <p:extLst>
      <p:ext uri="{BB962C8B-B14F-4D97-AF65-F5344CB8AC3E}">
        <p14:creationId xmlns:p14="http://schemas.microsoft.com/office/powerpoint/2010/main" val="9080271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heel(1)">
                                      <p:cBhvr>
                                        <p:cTn id="11" dur="1000"/>
                                        <p:tgtEl>
                                          <p:spTgt spid="3"/>
                                        </p:tgtEl>
                                      </p:cBhvr>
                                    </p:animEffect>
                                  </p:childTnLst>
                                </p:cTn>
                              </p:par>
                              <p:par>
                                <p:cTn id="12" presetID="52" presetClass="entr" presetSubtype="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Scale>
                                      <p:cBhvr>
                                        <p:cTn id="14"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5" dur="1000" decel="50000" fill="hold">
                                          <p:stCondLst>
                                            <p:cond delay="0"/>
                                          </p:stCondLst>
                                        </p:cTn>
                                        <p:tgtEl>
                                          <p:spTgt spid="6"/>
                                        </p:tgtEl>
                                        <p:attrNameLst>
                                          <p:attrName>ppt_x,ppt_y</p:attrName>
                                        </p:attrNameLst>
                                      </p:cBhvr>
                                      <p:rCtr x="0" y="0"/>
                                    </p:animMotion>
                                    <p:animEffect transition="in" filter="fade">
                                      <p:cBhvr>
                                        <p:cTn id="16" dur="1000"/>
                                        <p:tgtEl>
                                          <p:spTgt spid="6"/>
                                        </p:tgtEl>
                                      </p:cBhvr>
                                    </p:animEffect>
                                  </p:childTnLst>
                                </p:cTn>
                              </p:par>
                              <p:par>
                                <p:cTn id="17" presetID="52"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Scale>
                                      <p:cBhvr>
                                        <p:cTn id="19"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0" dur="1000" decel="50000" fill="hold">
                                          <p:stCondLst>
                                            <p:cond delay="0"/>
                                          </p:stCondLst>
                                        </p:cTn>
                                        <p:tgtEl>
                                          <p:spTgt spid="9"/>
                                        </p:tgtEl>
                                        <p:attrNameLst>
                                          <p:attrName>ppt_x,ppt_y</p:attrName>
                                        </p:attrNameLst>
                                      </p:cBhvr>
                                      <p:rCtr x="0" y="0"/>
                                    </p:animMotion>
                                    <p:animEffect transition="in" filter="fade">
                                      <p:cBhvr>
                                        <p:cTn id="21" dur="1000"/>
                                        <p:tgtEl>
                                          <p:spTgt spid="9"/>
                                        </p:tgtEl>
                                      </p:cBhvr>
                                    </p:animEffect>
                                  </p:childTnLst>
                                </p:cTn>
                              </p:par>
                              <p:par>
                                <p:cTn id="22" presetID="52" presetClass="entr" presetSubtype="0"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Scale>
                                      <p:cBhvr>
                                        <p:cTn id="24"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5" dur="1000" decel="50000" fill="hold">
                                          <p:stCondLst>
                                            <p:cond delay="0"/>
                                          </p:stCondLst>
                                        </p:cTn>
                                        <p:tgtEl>
                                          <p:spTgt spid="4"/>
                                        </p:tgtEl>
                                        <p:attrNameLst>
                                          <p:attrName>ppt_x,ppt_y</p:attrName>
                                        </p:attrNameLst>
                                      </p:cBhvr>
                                      <p:rCtr x="0" y="0"/>
                                    </p:animMotion>
                                    <p:animEffect transition="in" filter="fade">
                                      <p:cBhvr>
                                        <p:cTn id="26" dur="1000"/>
                                        <p:tgtEl>
                                          <p:spTgt spid="4"/>
                                        </p:tgtEl>
                                      </p:cBhvr>
                                    </p:animEffect>
                                  </p:childTnLst>
                                </p:cTn>
                              </p:par>
                              <p:par>
                                <p:cTn id="27" presetID="52"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Scale>
                                      <p:cBhvr>
                                        <p:cTn id="29"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0" dur="1000" decel="50000" fill="hold">
                                          <p:stCondLst>
                                            <p:cond delay="0"/>
                                          </p:stCondLst>
                                        </p:cTn>
                                        <p:tgtEl>
                                          <p:spTgt spid="10"/>
                                        </p:tgtEl>
                                        <p:attrNameLst>
                                          <p:attrName>ppt_x,ppt_y</p:attrName>
                                        </p:attrNameLst>
                                      </p:cBhvr>
                                      <p:rCtr x="0" y="0"/>
                                    </p:animMotion>
                                    <p:animEffect transition="in" filter="fade">
                                      <p:cBhvr>
                                        <p:cTn id="31" dur="1000"/>
                                        <p:tgtEl>
                                          <p:spTgt spid="10"/>
                                        </p:tgtEl>
                                      </p:cBhvr>
                                    </p:animEffect>
                                  </p:childTnLst>
                                </p:cTn>
                              </p:par>
                              <p:par>
                                <p:cTn id="32" presetID="52" presetClass="entr" presetSubtype="0"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Scale>
                                      <p:cBhvr>
                                        <p:cTn id="34"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5" dur="1000" decel="50000" fill="hold">
                                          <p:stCondLst>
                                            <p:cond delay="0"/>
                                          </p:stCondLst>
                                        </p:cTn>
                                        <p:tgtEl>
                                          <p:spTgt spid="5"/>
                                        </p:tgtEl>
                                        <p:attrNameLst>
                                          <p:attrName>ppt_x,ppt_y</p:attrName>
                                        </p:attrNameLst>
                                      </p:cBhvr>
                                      <p:rCtr x="0" y="0"/>
                                    </p:animMotion>
                                    <p:animEffect transition="in" filter="fade">
                                      <p:cBhvr>
                                        <p:cTn id="36" dur="1000"/>
                                        <p:tgtEl>
                                          <p:spTgt spid="5"/>
                                        </p:tgtEl>
                                      </p:cBhvr>
                                    </p:animEffect>
                                  </p:childTnLst>
                                </p:cTn>
                              </p:par>
                              <p:par>
                                <p:cTn id="37" presetID="52" presetClass="entr" presetSubtype="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Scale>
                                      <p:cBhvr>
                                        <p:cTn id="39"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0" dur="1000" decel="50000" fill="hold">
                                          <p:stCondLst>
                                            <p:cond delay="0"/>
                                          </p:stCondLst>
                                        </p:cTn>
                                        <p:tgtEl>
                                          <p:spTgt spid="11"/>
                                        </p:tgtEl>
                                        <p:attrNameLst>
                                          <p:attrName>ppt_x,ppt_y</p:attrName>
                                        </p:attrNameLst>
                                      </p:cBhvr>
                                      <p:rCtr x="0" y="0"/>
                                    </p:animMotion>
                                    <p:animEffect transition="in" filter="fade">
                                      <p:cBhvr>
                                        <p:cTn id="41" dur="1000"/>
                                        <p:tgtEl>
                                          <p:spTgt spid="11"/>
                                        </p:tgtEl>
                                      </p:cBhvr>
                                    </p:animEffect>
                                  </p:childTnLst>
                                </p:cTn>
                              </p:par>
                            </p:childTnLst>
                          </p:cTn>
                        </p:par>
                        <p:par>
                          <p:cTn id="42" fill="hold">
                            <p:stCondLst>
                              <p:cond delay="1500"/>
                            </p:stCondLst>
                            <p:childTnLst>
                              <p:par>
                                <p:cTn id="43" presetID="2" presetClass="entr" presetSubtype="6"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fill="hold"/>
                                        <p:tgtEl>
                                          <p:spTgt spid="7"/>
                                        </p:tgtEl>
                                        <p:attrNameLst>
                                          <p:attrName>ppt_x</p:attrName>
                                        </p:attrNameLst>
                                      </p:cBhvr>
                                      <p:tavLst>
                                        <p:tav tm="0">
                                          <p:val>
                                            <p:strVal val="1+#ppt_w/2"/>
                                          </p:val>
                                        </p:tav>
                                        <p:tav tm="100000">
                                          <p:val>
                                            <p:strVal val="#ppt_x"/>
                                          </p:val>
                                        </p:tav>
                                      </p:tavLst>
                                    </p:anim>
                                    <p:anim calcmode="lin" valueType="num">
                                      <p:cBhvr additive="base">
                                        <p:cTn id="46" dur="500" fill="hold"/>
                                        <p:tgtEl>
                                          <p:spTgt spid="7"/>
                                        </p:tgtEl>
                                        <p:attrNameLst>
                                          <p:attrName>ppt_y</p:attrName>
                                        </p:attrNameLst>
                                      </p:cBhvr>
                                      <p:tavLst>
                                        <p:tav tm="0">
                                          <p:val>
                                            <p:strVal val="1+#ppt_h/2"/>
                                          </p:val>
                                        </p:tav>
                                        <p:tav tm="100000">
                                          <p:val>
                                            <p:strVal val="#ppt_y"/>
                                          </p:val>
                                        </p:tav>
                                      </p:tavLst>
                                    </p:anim>
                                  </p:childTnLst>
                                </p:cTn>
                              </p:par>
                            </p:childTnLst>
                          </p:cTn>
                        </p:par>
                        <p:par>
                          <p:cTn id="47" fill="hold">
                            <p:stCondLst>
                              <p:cond delay="2000"/>
                            </p:stCondLst>
                            <p:childTnLst>
                              <p:par>
                                <p:cTn id="48" presetID="2" presetClass="entr" presetSubtype="6"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additive="base">
                                        <p:cTn id="50" dur="500" fill="hold"/>
                                        <p:tgtEl>
                                          <p:spTgt spid="12"/>
                                        </p:tgtEl>
                                        <p:attrNameLst>
                                          <p:attrName>ppt_x</p:attrName>
                                        </p:attrNameLst>
                                      </p:cBhvr>
                                      <p:tavLst>
                                        <p:tav tm="0">
                                          <p:val>
                                            <p:strVal val="1+#ppt_w/2"/>
                                          </p:val>
                                        </p:tav>
                                        <p:tav tm="100000">
                                          <p:val>
                                            <p:strVal val="#ppt_x"/>
                                          </p:val>
                                        </p:tav>
                                      </p:tavLst>
                                    </p:anim>
                                    <p:anim calcmode="lin" valueType="num">
                                      <p:cBhvr additive="base">
                                        <p:cTn id="51" dur="500" fill="hold"/>
                                        <p:tgtEl>
                                          <p:spTgt spid="12"/>
                                        </p:tgtEl>
                                        <p:attrNameLst>
                                          <p:attrName>ppt_y</p:attrName>
                                        </p:attrNameLst>
                                      </p:cBhvr>
                                      <p:tavLst>
                                        <p:tav tm="0">
                                          <p:val>
                                            <p:strVal val="1+#ppt_h/2"/>
                                          </p:val>
                                        </p:tav>
                                        <p:tav tm="100000">
                                          <p:val>
                                            <p:strVal val="#ppt_y"/>
                                          </p:val>
                                        </p:tav>
                                      </p:tavLst>
                                    </p:anim>
                                  </p:childTnLst>
                                </p:cTn>
                              </p:par>
                            </p:childTnLst>
                          </p:cTn>
                        </p:par>
                        <p:par>
                          <p:cTn id="52" fill="hold">
                            <p:stCondLst>
                              <p:cond delay="2500"/>
                            </p:stCondLst>
                            <p:childTnLst>
                              <p:par>
                                <p:cTn id="53" presetID="2" presetClass="entr" presetSubtype="6"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1+#ppt_w/2"/>
                                          </p:val>
                                        </p:tav>
                                        <p:tav tm="100000">
                                          <p:val>
                                            <p:strVal val="#ppt_x"/>
                                          </p:val>
                                        </p:tav>
                                      </p:tavLst>
                                    </p:anim>
                                    <p:anim calcmode="lin" valueType="num">
                                      <p:cBhvr additive="base">
                                        <p:cTn id="56" dur="500" fill="hold"/>
                                        <p:tgtEl>
                                          <p:spTgt spid="14"/>
                                        </p:tgtEl>
                                        <p:attrNameLst>
                                          <p:attrName>ppt_y</p:attrName>
                                        </p:attrNameLst>
                                      </p:cBhvr>
                                      <p:tavLst>
                                        <p:tav tm="0">
                                          <p:val>
                                            <p:strVal val="1+#ppt_h/2"/>
                                          </p:val>
                                        </p:tav>
                                        <p:tav tm="100000">
                                          <p:val>
                                            <p:strVal val="#ppt_y"/>
                                          </p:val>
                                        </p:tav>
                                      </p:tavLst>
                                    </p:anim>
                                  </p:childTnLst>
                                </p:cTn>
                              </p:par>
                            </p:childTnLst>
                          </p:cTn>
                        </p:par>
                        <p:par>
                          <p:cTn id="57" fill="hold">
                            <p:stCondLst>
                              <p:cond delay="3000"/>
                            </p:stCondLst>
                            <p:childTnLst>
                              <p:par>
                                <p:cTn id="58" presetID="22" presetClass="entr" presetSubtype="1" fill="hold" grpId="0" nodeType="after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wipe(up)">
                                      <p:cBhvr>
                                        <p:cTn id="60" dur="500"/>
                                        <p:tgtEl>
                                          <p:spTgt spid="8"/>
                                        </p:tgtEl>
                                      </p:cBhvr>
                                    </p:animEffect>
                                  </p:childTnLst>
                                </p:cTn>
                              </p:par>
                            </p:childTnLst>
                          </p:cTn>
                        </p:par>
                        <p:par>
                          <p:cTn id="61" fill="hold">
                            <p:stCondLst>
                              <p:cond delay="3500"/>
                            </p:stCondLst>
                            <p:childTnLst>
                              <p:par>
                                <p:cTn id="62" presetID="22" presetClass="entr" presetSubtype="1" fill="hold" grpId="0" nodeType="after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wipe(up)">
                                      <p:cBhvr>
                                        <p:cTn id="64" dur="500"/>
                                        <p:tgtEl>
                                          <p:spTgt spid="13"/>
                                        </p:tgtEl>
                                      </p:cBhvr>
                                    </p:animEffect>
                                  </p:childTnLst>
                                </p:cTn>
                              </p:par>
                            </p:childTnLst>
                          </p:cTn>
                        </p:par>
                        <p:par>
                          <p:cTn id="65" fill="hold">
                            <p:stCondLst>
                              <p:cond delay="4000"/>
                            </p:stCondLst>
                            <p:childTnLst>
                              <p:par>
                                <p:cTn id="66" presetID="22" presetClass="entr" presetSubtype="1" fill="hold" grpId="0" nodeType="after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wipe(up)">
                                      <p:cBhvr>
                                        <p:cTn id="6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autoUpdateAnimBg="0"/>
      <p:bldP spid="4" grpId="0" animBg="1" autoUpdateAnimBg="0"/>
      <p:bldP spid="5" grpId="0" animBg="1" autoUpdateAnimBg="0"/>
      <p:bldP spid="6" grpId="0" animBg="1" autoUpdateAnimBg="0"/>
      <p:bldP spid="7" grpId="0" autoUpdateAnimBg="0"/>
      <p:bldP spid="8" grpId="0" autoUpdateAnimBg="0"/>
      <p:bldP spid="9" grpId="0" autoUpdateAnimBg="0"/>
      <p:bldP spid="10" grpId="0" autoUpdateAnimBg="0"/>
      <p:bldP spid="11" grpId="0" autoUpdateAnimBg="0"/>
      <p:bldP spid="12" grpId="0" autoUpdateAnimBg="0"/>
      <p:bldP spid="13" grpId="0" autoUpdateAnimBg="0"/>
      <p:bldP spid="14" grpId="0" autoUpdateAnimBg="0"/>
      <p:bldP spid="15"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
        <p:nvSpPr>
          <p:cNvPr id="16" name="Freeform 6"/>
          <p:cNvSpPr>
            <a:spLocks/>
          </p:cNvSpPr>
          <p:nvPr/>
        </p:nvSpPr>
        <p:spPr bwMode="auto">
          <a:xfrm>
            <a:off x="5936630" y="1236035"/>
            <a:ext cx="1864573" cy="1135171"/>
          </a:xfrm>
          <a:custGeom>
            <a:avLst/>
            <a:gdLst>
              <a:gd name="T0" fmla="*/ 675 w 675"/>
              <a:gd name="T1" fmla="*/ 90 h 411"/>
              <a:gd name="T2" fmla="*/ 505 w 675"/>
              <a:gd name="T3" fmla="*/ 45 h 411"/>
              <a:gd name="T4" fmla="*/ 338 w 675"/>
              <a:gd name="T5" fmla="*/ 0 h 411"/>
              <a:gd name="T6" fmla="*/ 170 w 675"/>
              <a:gd name="T7" fmla="*/ 45 h 411"/>
              <a:gd name="T8" fmla="*/ 0 w 675"/>
              <a:gd name="T9" fmla="*/ 90 h 411"/>
              <a:gd name="T10" fmla="*/ 0 w 675"/>
              <a:gd name="T11" fmla="*/ 90 h 411"/>
              <a:gd name="T12" fmla="*/ 0 w 675"/>
              <a:gd name="T13" fmla="*/ 411 h 411"/>
              <a:gd name="T14" fmla="*/ 675 w 675"/>
              <a:gd name="T15" fmla="*/ 411 h 411"/>
              <a:gd name="T16" fmla="*/ 675 w 675"/>
              <a:gd name="T17" fmla="*/ 90 h 411"/>
              <a:gd name="T18" fmla="*/ 675 w 675"/>
              <a:gd name="T19" fmla="*/ 9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411">
                <a:moveTo>
                  <a:pt x="675" y="90"/>
                </a:moveTo>
                <a:lnTo>
                  <a:pt x="505" y="45"/>
                </a:lnTo>
                <a:lnTo>
                  <a:pt x="338" y="0"/>
                </a:lnTo>
                <a:lnTo>
                  <a:pt x="170" y="45"/>
                </a:lnTo>
                <a:lnTo>
                  <a:pt x="0" y="90"/>
                </a:lnTo>
                <a:lnTo>
                  <a:pt x="0" y="90"/>
                </a:lnTo>
                <a:lnTo>
                  <a:pt x="0" y="411"/>
                </a:lnTo>
                <a:lnTo>
                  <a:pt x="675" y="411"/>
                </a:lnTo>
                <a:lnTo>
                  <a:pt x="675" y="90"/>
                </a:lnTo>
                <a:lnTo>
                  <a:pt x="675" y="90"/>
                </a:lnTo>
                <a:close/>
              </a:path>
            </a:pathLst>
          </a:custGeom>
          <a:solidFill>
            <a:srgbClr val="0070C0"/>
          </a:solidFill>
          <a:ln>
            <a:noFill/>
          </a:ln>
          <a:effectLst/>
        </p:spPr>
        <p:txBody>
          <a:bodyPr vert="horz" wrap="square" lIns="68580" tIns="567000" rIns="68580" bIns="34290" numCol="1" anchor="t" anchorCtr="0" compatLnSpc="1">
            <a:prstTxWarp prst="textNoShape">
              <a:avLst/>
            </a:prstTxWarp>
          </a:bodyPr>
          <a:lstStyle/>
          <a:p>
            <a:pPr algn="ctr" defTabSz="685749">
              <a:lnSpc>
                <a:spcPts val="1125"/>
              </a:lnSpc>
              <a:defRPr/>
            </a:pPr>
            <a:r>
              <a:rPr lang="en-US" altLang="zh-CN" sz="4100" kern="0" dirty="0">
                <a:solidFill>
                  <a:srgbClr val="FFFFFF"/>
                </a:solidFill>
                <a:latin typeface="微软雅黑" panose="020B0503020204020204" pitchFamily="34" charset="-122"/>
                <a:cs typeface="UKIJ Qolyazma" pitchFamily="18" charset="0"/>
              </a:rPr>
              <a:t>72</a:t>
            </a:r>
            <a:r>
              <a:rPr lang="en-US" altLang="zh-CN" sz="1800" kern="0" dirty="0">
                <a:solidFill>
                  <a:srgbClr val="FFFFFF"/>
                </a:solidFill>
                <a:latin typeface="微软雅黑" panose="020B0503020204020204" pitchFamily="34" charset="-122"/>
                <a:cs typeface="UKIJ Qolyazma" pitchFamily="18" charset="0"/>
              </a:rPr>
              <a:t>%</a:t>
            </a:r>
          </a:p>
          <a:p>
            <a:pPr algn="ctr" defTabSz="685749">
              <a:lnSpc>
                <a:spcPts val="1125"/>
              </a:lnSpc>
              <a:defRPr/>
            </a:pPr>
            <a:r>
              <a:rPr lang="zh-CN" altLang="en-US" sz="900" kern="0" dirty="0">
                <a:solidFill>
                  <a:srgbClr val="FFFFFF"/>
                </a:solidFill>
                <a:latin typeface="微软雅黑" pitchFamily="34" charset="-122"/>
              </a:rPr>
              <a:t>您的内容打在这里，或者通过复制您的文本后，在此框中选择粘贴。</a:t>
            </a:r>
          </a:p>
        </p:txBody>
      </p:sp>
      <p:sp>
        <p:nvSpPr>
          <p:cNvPr id="17" name="Freeform 7"/>
          <p:cNvSpPr>
            <a:spLocks/>
          </p:cNvSpPr>
          <p:nvPr/>
        </p:nvSpPr>
        <p:spPr bwMode="auto">
          <a:xfrm>
            <a:off x="5936630" y="2528638"/>
            <a:ext cx="1864573" cy="698779"/>
          </a:xfrm>
          <a:custGeom>
            <a:avLst/>
            <a:gdLst>
              <a:gd name="T0" fmla="*/ 0 w 675"/>
              <a:gd name="T1" fmla="*/ 0 h 253"/>
              <a:gd name="T2" fmla="*/ 0 w 675"/>
              <a:gd name="T3" fmla="*/ 163 h 253"/>
              <a:gd name="T4" fmla="*/ 0 w 675"/>
              <a:gd name="T5" fmla="*/ 163 h 253"/>
              <a:gd name="T6" fmla="*/ 170 w 675"/>
              <a:gd name="T7" fmla="*/ 208 h 253"/>
              <a:gd name="T8" fmla="*/ 338 w 675"/>
              <a:gd name="T9" fmla="*/ 253 h 253"/>
              <a:gd name="T10" fmla="*/ 505 w 675"/>
              <a:gd name="T11" fmla="*/ 208 h 253"/>
              <a:gd name="T12" fmla="*/ 675 w 675"/>
              <a:gd name="T13" fmla="*/ 163 h 253"/>
              <a:gd name="T14" fmla="*/ 675 w 675"/>
              <a:gd name="T15" fmla="*/ 163 h 253"/>
              <a:gd name="T16" fmla="*/ 675 w 675"/>
              <a:gd name="T17" fmla="*/ 0 h 253"/>
              <a:gd name="T18" fmla="*/ 0 w 675"/>
              <a:gd name="T19"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253">
                <a:moveTo>
                  <a:pt x="0" y="0"/>
                </a:moveTo>
                <a:lnTo>
                  <a:pt x="0" y="163"/>
                </a:lnTo>
                <a:lnTo>
                  <a:pt x="0" y="163"/>
                </a:lnTo>
                <a:lnTo>
                  <a:pt x="170" y="208"/>
                </a:lnTo>
                <a:lnTo>
                  <a:pt x="338" y="253"/>
                </a:lnTo>
                <a:lnTo>
                  <a:pt x="505" y="208"/>
                </a:lnTo>
                <a:lnTo>
                  <a:pt x="675" y="163"/>
                </a:lnTo>
                <a:lnTo>
                  <a:pt x="675" y="163"/>
                </a:lnTo>
                <a:lnTo>
                  <a:pt x="675" y="0"/>
                </a:lnTo>
                <a:lnTo>
                  <a:pt x="0" y="0"/>
                </a:lnTo>
                <a:close/>
              </a:path>
            </a:pathLst>
          </a:custGeom>
          <a:solidFill>
            <a:schemeClr val="accent2"/>
          </a:solidFill>
          <a:ln>
            <a:noFill/>
          </a:ln>
          <a:effectLst/>
        </p:spPr>
        <p:txBody>
          <a:bodyPr vert="horz" wrap="square" lIns="68580" tIns="459000" rIns="68580" bIns="34290" numCol="1" anchor="t" anchorCtr="0" compatLnSpc="1">
            <a:prstTxWarp prst="textNoShape">
              <a:avLst/>
            </a:prstTxWarp>
          </a:bodyPr>
          <a:lstStyle/>
          <a:p>
            <a:pPr algn="ctr" defTabSz="685749">
              <a:lnSpc>
                <a:spcPts val="1125"/>
              </a:lnSpc>
              <a:defRPr/>
            </a:pPr>
            <a:r>
              <a:rPr lang="en-US" altLang="zh-CN" sz="4100" kern="0">
                <a:solidFill>
                  <a:prstClr val="white"/>
                </a:solidFill>
                <a:latin typeface="微软雅黑" panose="020B0503020204020204" pitchFamily="34" charset="-122"/>
                <a:cs typeface="UKIJ Qolyazma" pitchFamily="18" charset="0"/>
              </a:rPr>
              <a:t>28</a:t>
            </a:r>
            <a:r>
              <a:rPr lang="en-US" altLang="zh-CN" sz="1800" kern="0">
                <a:solidFill>
                  <a:prstClr val="white"/>
                </a:solidFill>
                <a:latin typeface="微软雅黑" panose="020B0503020204020204" pitchFamily="34" charset="-122"/>
                <a:cs typeface="UKIJ Qolyazma" pitchFamily="18" charset="0"/>
              </a:rPr>
              <a:t>%</a:t>
            </a:r>
          </a:p>
          <a:p>
            <a:pPr defTabSz="685749">
              <a:defRPr/>
            </a:pPr>
            <a:endParaRPr lang="zh-CN" altLang="en-US" kern="0">
              <a:solidFill>
                <a:srgbClr val="151515"/>
              </a:solidFill>
              <a:latin typeface="微软雅黑" panose="020B0503020204020204" pitchFamily="34" charset="-122"/>
            </a:endParaRPr>
          </a:p>
        </p:txBody>
      </p:sp>
      <p:cxnSp>
        <p:nvCxnSpPr>
          <p:cNvPr id="18" name="直接连接符 17"/>
          <p:cNvCxnSpPr/>
          <p:nvPr/>
        </p:nvCxnSpPr>
        <p:spPr>
          <a:xfrm flipH="1">
            <a:off x="1264502" y="2361681"/>
            <a:ext cx="4672127" cy="0"/>
          </a:xfrm>
          <a:prstGeom prst="line">
            <a:avLst/>
          </a:prstGeom>
          <a:noFill/>
          <a:ln w="6350" cap="flat" cmpd="sng" algn="ctr">
            <a:solidFill>
              <a:srgbClr val="FFFFFF">
                <a:lumMod val="50000"/>
              </a:srgbClr>
            </a:solidFill>
            <a:prstDash val="solid"/>
            <a:miter lim="800000"/>
          </a:ln>
          <a:effectLst/>
        </p:spPr>
      </p:cxnSp>
      <p:cxnSp>
        <p:nvCxnSpPr>
          <p:cNvPr id="19" name="直接连接符 18"/>
          <p:cNvCxnSpPr>
            <a:stCxn id="17" idx="0"/>
          </p:cNvCxnSpPr>
          <p:nvPr/>
        </p:nvCxnSpPr>
        <p:spPr>
          <a:xfrm flipH="1">
            <a:off x="1264502" y="2528638"/>
            <a:ext cx="4672127" cy="0"/>
          </a:xfrm>
          <a:prstGeom prst="line">
            <a:avLst/>
          </a:prstGeom>
          <a:noFill/>
          <a:ln w="6350" cap="flat" cmpd="sng" algn="ctr">
            <a:solidFill>
              <a:srgbClr val="FFFFFF">
                <a:lumMod val="50000"/>
              </a:srgbClr>
            </a:solidFill>
            <a:prstDash val="solid"/>
            <a:miter lim="800000"/>
          </a:ln>
          <a:effectLst/>
        </p:spPr>
      </p:cxnSp>
      <p:sp>
        <p:nvSpPr>
          <p:cNvPr id="20" name="TextBox 13"/>
          <p:cNvSpPr txBox="1"/>
          <p:nvPr/>
        </p:nvSpPr>
        <p:spPr>
          <a:xfrm flipH="1">
            <a:off x="1264503" y="1203598"/>
            <a:ext cx="2090452" cy="330856"/>
          </a:xfrm>
          <a:prstGeom prst="rect">
            <a:avLst/>
          </a:prstGeom>
          <a:noFill/>
          <a:ln>
            <a:noFill/>
          </a:ln>
        </p:spPr>
        <p:txBody>
          <a:bodyPr wrap="square" lIns="68576" tIns="34288" rIns="68576" bIns="34288">
            <a:spAutoFit/>
          </a:bodyPr>
          <a:lstStyle>
            <a:defPPr>
              <a:defRPr lang="zh-CN"/>
            </a:defPPr>
            <a:lvl1pPr algn="ct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defTabSz="685749">
              <a:defRPr/>
            </a:pPr>
            <a:r>
              <a:rPr lang="zh-CN" altLang="en-US" sz="1700" kern="0" dirty="0"/>
              <a:t>点击添加关键字</a:t>
            </a:r>
          </a:p>
        </p:txBody>
      </p:sp>
      <p:sp>
        <p:nvSpPr>
          <p:cNvPr id="21" name="TextBox 14"/>
          <p:cNvSpPr txBox="1"/>
          <p:nvPr/>
        </p:nvSpPr>
        <p:spPr>
          <a:xfrm>
            <a:off x="1264503" y="1511289"/>
            <a:ext cx="3938540" cy="729430"/>
          </a:xfrm>
          <a:prstGeom prst="rect">
            <a:avLst/>
          </a:prstGeom>
          <a:noFill/>
        </p:spPr>
        <p:txBody>
          <a:bodyPr wrap="square" lIns="68580" tIns="34290" rIns="68580" bIns="34290" rtlCol="0">
            <a:spAutoFit/>
          </a:bodyPr>
          <a:lstStyle/>
          <a:p>
            <a:pPr defTabSz="685749">
              <a:lnSpc>
                <a:spcPct val="130000"/>
              </a:lnSpc>
            </a:pPr>
            <a:r>
              <a:rPr lang="zh-CN" altLang="en-US" sz="1100" dirty="0">
                <a:solidFill>
                  <a:srgbClr val="151515">
                    <a:lumMod val="75000"/>
                    <a:lumOff val="25000"/>
                  </a:srgbClr>
                </a:solidFill>
                <a:latin typeface="微软雅黑" pitchFamily="34" charset="-122"/>
              </a:rPr>
              <a:t>您的内容打在这里，或者通过复制您的文本后，在此框中选择粘贴，并选择只保留文字。您的内容打在这里，或者通过复制您的文本后您的内容打在这里。</a:t>
            </a:r>
          </a:p>
        </p:txBody>
      </p:sp>
      <p:sp>
        <p:nvSpPr>
          <p:cNvPr id="22" name="TextBox 15"/>
          <p:cNvSpPr txBox="1"/>
          <p:nvPr/>
        </p:nvSpPr>
        <p:spPr>
          <a:xfrm flipH="1">
            <a:off x="1264503" y="2689061"/>
            <a:ext cx="2090452" cy="330856"/>
          </a:xfrm>
          <a:prstGeom prst="rect">
            <a:avLst/>
          </a:prstGeom>
          <a:noFill/>
          <a:ln>
            <a:noFill/>
          </a:ln>
        </p:spPr>
        <p:txBody>
          <a:bodyPr wrap="square" lIns="68576" tIns="34288" rIns="68576" bIns="34288">
            <a:spAutoFit/>
          </a:bodyPr>
          <a:lstStyle>
            <a:defPPr>
              <a:defRPr lang="zh-CN"/>
            </a:defPPr>
            <a:lvl1pP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defTabSz="685749">
              <a:defRPr/>
            </a:pPr>
            <a:r>
              <a:rPr lang="zh-CN" altLang="en-US" sz="1700" kern="0" dirty="0"/>
              <a:t>点击添加关键字</a:t>
            </a:r>
          </a:p>
        </p:txBody>
      </p:sp>
      <p:sp>
        <p:nvSpPr>
          <p:cNvPr id="23" name="TextBox 16"/>
          <p:cNvSpPr txBox="1"/>
          <p:nvPr/>
        </p:nvSpPr>
        <p:spPr>
          <a:xfrm>
            <a:off x="1264503" y="2996752"/>
            <a:ext cx="3938540" cy="729430"/>
          </a:xfrm>
          <a:prstGeom prst="rect">
            <a:avLst/>
          </a:prstGeom>
          <a:noFill/>
        </p:spPr>
        <p:txBody>
          <a:bodyPr wrap="square" lIns="68580" tIns="34290" rIns="68580" bIns="34290" rtlCol="0">
            <a:spAutoFit/>
          </a:bodyPr>
          <a:lstStyle/>
          <a:p>
            <a:pPr defTabSz="685749">
              <a:lnSpc>
                <a:spcPct val="130000"/>
              </a:lnSpc>
            </a:pPr>
            <a:r>
              <a:rPr lang="zh-CN" altLang="en-US" sz="1100" dirty="0">
                <a:solidFill>
                  <a:srgbClr val="151515">
                    <a:lumMod val="75000"/>
                    <a:lumOff val="25000"/>
                  </a:srgbClr>
                </a:solidFill>
                <a:latin typeface="微软雅黑" pitchFamily="34" charset="-122"/>
              </a:rPr>
              <a:t>您的内容打在这里，或者通过复制您的文本后，在此框中选择粘贴，并选择只保留文字。您的内容打在这里，或者通过复制您的</a:t>
            </a:r>
            <a:r>
              <a:rPr lang="zh-CN" altLang="en-US" sz="1100">
                <a:solidFill>
                  <a:srgbClr val="151515">
                    <a:lumMod val="75000"/>
                    <a:lumOff val="25000"/>
                  </a:srgbClr>
                </a:solidFill>
                <a:latin typeface="微软雅黑" pitchFamily="34" charset="-122"/>
              </a:rPr>
              <a:t>文本后您的内容打在这里。</a:t>
            </a:r>
          </a:p>
        </p:txBody>
      </p:sp>
      <p:sp>
        <p:nvSpPr>
          <p:cNvPr id="24" name="矩形 47"/>
          <p:cNvSpPr>
            <a:spLocks noChangeArrowheads="1"/>
          </p:cNvSpPr>
          <p:nvPr/>
        </p:nvSpPr>
        <p:spPr bwMode="auto">
          <a:xfrm>
            <a:off x="1187624" y="3978560"/>
            <a:ext cx="6705335" cy="47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a:lnSpc>
                <a:spcPct val="120000"/>
              </a:lnSpc>
              <a:spcBef>
                <a:spcPct val="0"/>
              </a:spcBef>
              <a:buNone/>
              <a:defRPr/>
            </a:pPr>
            <a:r>
              <a:rPr lang="zh-CN" altLang="en-US" sz="1100" kern="0" dirty="0">
                <a:solidFill>
                  <a:srgbClr val="151515">
                    <a:lumMod val="75000"/>
                    <a:lumOff val="25000"/>
                  </a:srgb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Tree>
    <p:extLst>
      <p:ext uri="{BB962C8B-B14F-4D97-AF65-F5344CB8AC3E}">
        <p14:creationId xmlns:p14="http://schemas.microsoft.com/office/powerpoint/2010/main" val="195241020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Vertical)">
                                      <p:cBhvr>
                                        <p:cTn id="11" dur="500"/>
                                        <p:tgtEl>
                                          <p:spTgt spid="24"/>
                                        </p:tgtEl>
                                      </p:cBhvr>
                                    </p:animEffect>
                                  </p:childTnLst>
                                </p:cTn>
                              </p:par>
                            </p:childTnLst>
                          </p:cTn>
                        </p:par>
                        <p:par>
                          <p:cTn id="12" fill="hold">
                            <p:stCondLst>
                              <p:cond delay="1000"/>
                            </p:stCondLst>
                            <p:childTnLst>
                              <p:par>
                                <p:cTn id="13" presetID="12" presetClass="entr" presetSubtype="4"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p:tgtEl>
                                          <p:spTgt spid="16"/>
                                        </p:tgtEl>
                                        <p:attrNameLst>
                                          <p:attrName>ppt_y</p:attrName>
                                        </p:attrNameLst>
                                      </p:cBhvr>
                                      <p:tavLst>
                                        <p:tav tm="0">
                                          <p:val>
                                            <p:strVal val="#ppt_y+#ppt_h*1.125000"/>
                                          </p:val>
                                        </p:tav>
                                        <p:tav tm="100000">
                                          <p:val>
                                            <p:strVal val="#ppt_y"/>
                                          </p:val>
                                        </p:tav>
                                      </p:tavLst>
                                    </p:anim>
                                    <p:animEffect transition="in" filter="wipe(up)">
                                      <p:cBhvr>
                                        <p:cTn id="16" dur="500"/>
                                        <p:tgtEl>
                                          <p:spTgt spid="16"/>
                                        </p:tgtEl>
                                      </p:cBhvr>
                                    </p:animEffect>
                                  </p:childTnLst>
                                </p:cTn>
                              </p:par>
                              <p:par>
                                <p:cTn id="17" presetID="12" presetClass="entr" presetSubtype="1"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p:tgtEl>
                                          <p:spTgt spid="17"/>
                                        </p:tgtEl>
                                        <p:attrNameLst>
                                          <p:attrName>ppt_y</p:attrName>
                                        </p:attrNameLst>
                                      </p:cBhvr>
                                      <p:tavLst>
                                        <p:tav tm="0">
                                          <p:val>
                                            <p:strVal val="#ppt_y-#ppt_h*1.125000"/>
                                          </p:val>
                                        </p:tav>
                                        <p:tav tm="100000">
                                          <p:val>
                                            <p:strVal val="#ppt_y"/>
                                          </p:val>
                                        </p:tav>
                                      </p:tavLst>
                                    </p:anim>
                                    <p:animEffect transition="in" filter="wipe(down)">
                                      <p:cBhvr>
                                        <p:cTn id="20" dur="500"/>
                                        <p:tgtEl>
                                          <p:spTgt spid="17"/>
                                        </p:tgtEl>
                                      </p:cBhvr>
                                    </p:animEffect>
                                  </p:childTnLst>
                                </p:cTn>
                              </p:par>
                              <p:par>
                                <p:cTn id="21" presetID="22" presetClass="entr" presetSubtype="2" fill="hold" nodeType="withEffect">
                                  <p:stCondLst>
                                    <p:cond delay="400"/>
                                  </p:stCondLst>
                                  <p:childTnLst>
                                    <p:set>
                                      <p:cBhvr>
                                        <p:cTn id="22" dur="1" fill="hold">
                                          <p:stCondLst>
                                            <p:cond delay="0"/>
                                          </p:stCondLst>
                                        </p:cTn>
                                        <p:tgtEl>
                                          <p:spTgt spid="18"/>
                                        </p:tgtEl>
                                        <p:attrNameLst>
                                          <p:attrName>style.visibility</p:attrName>
                                        </p:attrNameLst>
                                      </p:cBhvr>
                                      <p:to>
                                        <p:strVal val="visible"/>
                                      </p:to>
                                    </p:set>
                                    <p:animEffect transition="in" filter="wipe(right)">
                                      <p:cBhvr>
                                        <p:cTn id="23" dur="500"/>
                                        <p:tgtEl>
                                          <p:spTgt spid="18"/>
                                        </p:tgtEl>
                                      </p:cBhvr>
                                    </p:animEffect>
                                  </p:childTnLst>
                                </p:cTn>
                              </p:par>
                              <p:par>
                                <p:cTn id="24" presetID="22" presetClass="entr" presetSubtype="2" fill="hold" nodeType="withEffect">
                                  <p:stCondLst>
                                    <p:cond delay="400"/>
                                  </p:stCondLst>
                                  <p:childTnLst>
                                    <p:set>
                                      <p:cBhvr>
                                        <p:cTn id="25" dur="1" fill="hold">
                                          <p:stCondLst>
                                            <p:cond delay="0"/>
                                          </p:stCondLst>
                                        </p:cTn>
                                        <p:tgtEl>
                                          <p:spTgt spid="19"/>
                                        </p:tgtEl>
                                        <p:attrNameLst>
                                          <p:attrName>style.visibility</p:attrName>
                                        </p:attrNameLst>
                                      </p:cBhvr>
                                      <p:to>
                                        <p:strVal val="visible"/>
                                      </p:to>
                                    </p:set>
                                    <p:animEffect transition="in" filter="wipe(right)">
                                      <p:cBhvr>
                                        <p:cTn id="26" dur="500"/>
                                        <p:tgtEl>
                                          <p:spTgt spid="19"/>
                                        </p:tgtEl>
                                      </p:cBhvr>
                                    </p:animEffect>
                                  </p:childTnLst>
                                </p:cTn>
                              </p:par>
                              <p:par>
                                <p:cTn id="27" presetID="10" presetClass="entr" presetSubtype="0" fill="hold" grpId="0" nodeType="withEffect">
                                  <p:stCondLst>
                                    <p:cond delay="1000"/>
                                  </p:stCondLst>
                                  <p:iterate type="lt">
                                    <p:tmPct val="10000"/>
                                  </p:iterate>
                                  <p:childTnLst>
                                    <p:set>
                                      <p:cBhvr>
                                        <p:cTn id="28" dur="1" fill="hold">
                                          <p:stCondLst>
                                            <p:cond delay="0"/>
                                          </p:stCondLst>
                                        </p:cTn>
                                        <p:tgtEl>
                                          <p:spTgt spid="20"/>
                                        </p:tgtEl>
                                        <p:attrNameLst>
                                          <p:attrName>style.visibility</p:attrName>
                                        </p:attrNameLst>
                                      </p:cBhvr>
                                      <p:to>
                                        <p:strVal val="visible"/>
                                      </p:to>
                                    </p:set>
                                    <p:animEffect transition="in" filter="fade">
                                      <p:cBhvr>
                                        <p:cTn id="29" dur="100"/>
                                        <p:tgtEl>
                                          <p:spTgt spid="20"/>
                                        </p:tgtEl>
                                      </p:cBhvr>
                                    </p:animEffect>
                                  </p:childTnLst>
                                </p:cTn>
                              </p:par>
                              <p:par>
                                <p:cTn id="30" presetID="10" presetClass="entr" presetSubtype="0" fill="hold" grpId="0" nodeType="withEffect">
                                  <p:stCondLst>
                                    <p:cond delay="1000"/>
                                  </p:stCondLst>
                                  <p:iterate type="lt">
                                    <p:tmPct val="10000"/>
                                  </p:iterate>
                                  <p:childTnLst>
                                    <p:set>
                                      <p:cBhvr>
                                        <p:cTn id="31" dur="1" fill="hold">
                                          <p:stCondLst>
                                            <p:cond delay="0"/>
                                          </p:stCondLst>
                                        </p:cTn>
                                        <p:tgtEl>
                                          <p:spTgt spid="21"/>
                                        </p:tgtEl>
                                        <p:attrNameLst>
                                          <p:attrName>style.visibility</p:attrName>
                                        </p:attrNameLst>
                                      </p:cBhvr>
                                      <p:to>
                                        <p:strVal val="visible"/>
                                      </p:to>
                                    </p:set>
                                    <p:animEffect transition="in" filter="fade">
                                      <p:cBhvr>
                                        <p:cTn id="32" dur="100"/>
                                        <p:tgtEl>
                                          <p:spTgt spid="21"/>
                                        </p:tgtEl>
                                      </p:cBhvr>
                                    </p:animEffect>
                                  </p:childTnLst>
                                </p:cTn>
                              </p:par>
                              <p:par>
                                <p:cTn id="33" presetID="10" presetClass="entr" presetSubtype="0" fill="hold" grpId="0" nodeType="withEffect">
                                  <p:stCondLst>
                                    <p:cond delay="1000"/>
                                  </p:stCondLst>
                                  <p:iterate type="lt">
                                    <p:tmPct val="10000"/>
                                  </p:iterate>
                                  <p:childTnLst>
                                    <p:set>
                                      <p:cBhvr>
                                        <p:cTn id="34" dur="1" fill="hold">
                                          <p:stCondLst>
                                            <p:cond delay="0"/>
                                          </p:stCondLst>
                                        </p:cTn>
                                        <p:tgtEl>
                                          <p:spTgt spid="22"/>
                                        </p:tgtEl>
                                        <p:attrNameLst>
                                          <p:attrName>style.visibility</p:attrName>
                                        </p:attrNameLst>
                                      </p:cBhvr>
                                      <p:to>
                                        <p:strVal val="visible"/>
                                      </p:to>
                                    </p:set>
                                    <p:animEffect transition="in" filter="fade">
                                      <p:cBhvr>
                                        <p:cTn id="35" dur="100"/>
                                        <p:tgtEl>
                                          <p:spTgt spid="22"/>
                                        </p:tgtEl>
                                      </p:cBhvr>
                                    </p:animEffect>
                                  </p:childTnLst>
                                </p:cTn>
                              </p:par>
                              <p:par>
                                <p:cTn id="36" presetID="10" presetClass="entr" presetSubtype="0" fill="hold" grpId="0" nodeType="withEffect">
                                  <p:stCondLst>
                                    <p:cond delay="1000"/>
                                  </p:stCondLst>
                                  <p:iterate type="lt">
                                    <p:tmPct val="10000"/>
                                  </p:iterate>
                                  <p:childTnLst>
                                    <p:set>
                                      <p:cBhvr>
                                        <p:cTn id="37" dur="1" fill="hold">
                                          <p:stCondLst>
                                            <p:cond delay="0"/>
                                          </p:stCondLst>
                                        </p:cTn>
                                        <p:tgtEl>
                                          <p:spTgt spid="23"/>
                                        </p:tgtEl>
                                        <p:attrNameLst>
                                          <p:attrName>style.visibility</p:attrName>
                                        </p:attrNameLst>
                                      </p:cBhvr>
                                      <p:to>
                                        <p:strVal val="visible"/>
                                      </p:to>
                                    </p:set>
                                    <p:animEffect transition="in" filter="fade">
                                      <p:cBhvr>
                                        <p:cTn id="38" dur="1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animBg="1"/>
      <p:bldP spid="17" grpId="0" animBg="1"/>
      <p:bldP spid="20" grpId="0"/>
      <p:bldP spid="21" grpId="0"/>
      <p:bldP spid="22" grpId="0"/>
      <p:bldP spid="23" grpId="0"/>
      <p:bldP spid="2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
        <p:nvSpPr>
          <p:cNvPr id="3" name="矩形 2"/>
          <p:cNvSpPr/>
          <p:nvPr/>
        </p:nvSpPr>
        <p:spPr>
          <a:xfrm>
            <a:off x="5633268" y="1450693"/>
            <a:ext cx="1023339" cy="334700"/>
          </a:xfrm>
          <a:prstGeom prst="rect">
            <a:avLst/>
          </a:prstGeom>
        </p:spPr>
        <p:txBody>
          <a:bodyPr wrap="none" lIns="68571" tIns="34286" rIns="68571" bIns="34286">
            <a:spAutoFit/>
          </a:bodyPr>
          <a:lstStyle/>
          <a:p>
            <a:r>
              <a:rPr lang="zh-CN" altLang="en-US" sz="1700" b="1" dirty="0">
                <a:solidFill>
                  <a:schemeClr val="tx1">
                    <a:lumMod val="75000"/>
                    <a:lumOff val="25000"/>
                  </a:schemeClr>
                </a:solidFill>
                <a:latin typeface="微软雅黑" pitchFamily="34" charset="-122"/>
                <a:ea typeface="微软雅黑" pitchFamily="34" charset="-122"/>
              </a:rPr>
              <a:t>添加标题</a:t>
            </a:r>
            <a:endParaRPr lang="en-US" altLang="zh-CN" sz="1700" b="1" dirty="0">
              <a:solidFill>
                <a:schemeClr val="tx1">
                  <a:lumMod val="75000"/>
                  <a:lumOff val="25000"/>
                </a:schemeClr>
              </a:solidFill>
              <a:latin typeface="微软雅黑" pitchFamily="34" charset="-122"/>
              <a:ea typeface="微软雅黑" pitchFamily="34" charset="-122"/>
            </a:endParaRPr>
          </a:p>
        </p:txBody>
      </p:sp>
      <p:sp>
        <p:nvSpPr>
          <p:cNvPr id="4" name="矩形 3"/>
          <p:cNvSpPr/>
          <p:nvPr/>
        </p:nvSpPr>
        <p:spPr>
          <a:xfrm>
            <a:off x="5623545" y="3085020"/>
            <a:ext cx="1023339" cy="334700"/>
          </a:xfrm>
          <a:prstGeom prst="rect">
            <a:avLst/>
          </a:prstGeom>
        </p:spPr>
        <p:txBody>
          <a:bodyPr wrap="none" lIns="68571" tIns="34286" rIns="68571" bIns="34286">
            <a:spAutoFit/>
          </a:bodyPr>
          <a:lstStyle/>
          <a:p>
            <a:r>
              <a:rPr lang="zh-CN" altLang="en-US" sz="1700" b="1" dirty="0">
                <a:solidFill>
                  <a:schemeClr val="tx1">
                    <a:lumMod val="75000"/>
                    <a:lumOff val="25000"/>
                  </a:schemeClr>
                </a:solidFill>
                <a:latin typeface="微软雅黑" pitchFamily="34" charset="-122"/>
                <a:ea typeface="微软雅黑" pitchFamily="34" charset="-122"/>
              </a:rPr>
              <a:t>添加标题</a:t>
            </a:r>
            <a:endParaRPr lang="en-US" altLang="zh-CN" sz="1700" b="1" dirty="0">
              <a:solidFill>
                <a:schemeClr val="tx1">
                  <a:lumMod val="75000"/>
                  <a:lumOff val="25000"/>
                </a:schemeClr>
              </a:solidFill>
              <a:latin typeface="微软雅黑" pitchFamily="34" charset="-122"/>
              <a:ea typeface="微软雅黑" pitchFamily="34" charset="-122"/>
            </a:endParaRPr>
          </a:p>
        </p:txBody>
      </p:sp>
      <p:sp>
        <p:nvSpPr>
          <p:cNvPr id="5" name="矩形 4"/>
          <p:cNvSpPr/>
          <p:nvPr/>
        </p:nvSpPr>
        <p:spPr>
          <a:xfrm>
            <a:off x="1945949" y="2242989"/>
            <a:ext cx="1023339" cy="334700"/>
          </a:xfrm>
          <a:prstGeom prst="rect">
            <a:avLst/>
          </a:prstGeom>
        </p:spPr>
        <p:txBody>
          <a:bodyPr wrap="none" lIns="68571" tIns="34286" rIns="68571" bIns="34286">
            <a:spAutoFit/>
          </a:bodyPr>
          <a:lstStyle/>
          <a:p>
            <a:pPr algn="r"/>
            <a:r>
              <a:rPr lang="zh-CN" altLang="en-US" sz="1700" b="1" dirty="0">
                <a:solidFill>
                  <a:schemeClr val="tx1">
                    <a:lumMod val="75000"/>
                    <a:lumOff val="25000"/>
                  </a:schemeClr>
                </a:solidFill>
                <a:latin typeface="微软雅黑" pitchFamily="34" charset="-122"/>
                <a:ea typeface="微软雅黑" pitchFamily="34" charset="-122"/>
              </a:rPr>
              <a:t>添加标题</a:t>
            </a:r>
            <a:endParaRPr lang="en-US" altLang="zh-CN" sz="1700" b="1" dirty="0">
              <a:solidFill>
                <a:schemeClr val="tx1">
                  <a:lumMod val="75000"/>
                  <a:lumOff val="25000"/>
                </a:schemeClr>
              </a:solidFill>
              <a:latin typeface="微软雅黑" pitchFamily="34" charset="-122"/>
              <a:ea typeface="微软雅黑" pitchFamily="34" charset="-122"/>
            </a:endParaRPr>
          </a:p>
        </p:txBody>
      </p:sp>
      <p:sp>
        <p:nvSpPr>
          <p:cNvPr id="6" name="等腰三角形 5"/>
          <p:cNvSpPr>
            <a:spLocks noChangeAspect="1" noChangeArrowheads="1"/>
          </p:cNvSpPr>
          <p:nvPr/>
        </p:nvSpPr>
        <p:spPr bwMode="auto">
          <a:xfrm rot="5400000" flipV="1">
            <a:off x="5402009" y="1832394"/>
            <a:ext cx="179437" cy="154736"/>
          </a:xfrm>
          <a:prstGeom prst="triangle">
            <a:avLst>
              <a:gd name="adj" fmla="val 50000"/>
            </a:avLst>
          </a:prstGeom>
          <a:solidFill>
            <a:schemeClr val="accent2"/>
          </a:solidFill>
          <a:ln>
            <a:noFill/>
          </a:ln>
          <a:extLst/>
        </p:spPr>
        <p:txBody>
          <a:bodyPr lIns="68571" tIns="34286" rIns="68571" bIns="3428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500">
              <a:solidFill>
                <a:schemeClr val="tx1">
                  <a:lumMod val="75000"/>
                  <a:lumOff val="25000"/>
                </a:schemeClr>
              </a:solidFill>
              <a:sym typeface="微软雅黑" pitchFamily="34" charset="-122"/>
            </a:endParaRPr>
          </a:p>
        </p:txBody>
      </p:sp>
      <p:sp>
        <p:nvSpPr>
          <p:cNvPr id="7" name="矩形 47"/>
          <p:cNvSpPr>
            <a:spLocks noChangeArrowheads="1"/>
          </p:cNvSpPr>
          <p:nvPr/>
        </p:nvSpPr>
        <p:spPr bwMode="auto">
          <a:xfrm>
            <a:off x="5623547" y="1761746"/>
            <a:ext cx="2116805" cy="881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在此录入上述图表的综合描述说明，在此录入上述图表的综合描述说明，在此录入上述图表的综合描述说明。</a:t>
            </a:r>
          </a:p>
        </p:txBody>
      </p:sp>
      <p:sp>
        <p:nvSpPr>
          <p:cNvPr id="8" name="等腰三角形 18"/>
          <p:cNvSpPr>
            <a:spLocks noChangeAspect="1" noChangeArrowheads="1"/>
          </p:cNvSpPr>
          <p:nvPr/>
        </p:nvSpPr>
        <p:spPr bwMode="auto">
          <a:xfrm rot="5400000" flipV="1">
            <a:off x="5402009" y="3469695"/>
            <a:ext cx="179437" cy="154736"/>
          </a:xfrm>
          <a:prstGeom prst="triangle">
            <a:avLst>
              <a:gd name="adj" fmla="val 50000"/>
            </a:avLst>
          </a:prstGeom>
          <a:solidFill>
            <a:schemeClr val="accent2"/>
          </a:solidFill>
          <a:ln>
            <a:noFill/>
          </a:ln>
          <a:extLst/>
        </p:spPr>
        <p:txBody>
          <a:bodyPr lIns="68571" tIns="34286" rIns="68571" bIns="3428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500">
              <a:solidFill>
                <a:schemeClr val="tx1">
                  <a:lumMod val="75000"/>
                  <a:lumOff val="25000"/>
                </a:schemeClr>
              </a:solidFill>
              <a:sym typeface="微软雅黑" pitchFamily="34" charset="-122"/>
            </a:endParaRPr>
          </a:p>
        </p:txBody>
      </p:sp>
      <p:sp>
        <p:nvSpPr>
          <p:cNvPr id="9" name="矩形 47"/>
          <p:cNvSpPr>
            <a:spLocks noChangeArrowheads="1"/>
          </p:cNvSpPr>
          <p:nvPr/>
        </p:nvSpPr>
        <p:spPr bwMode="auto">
          <a:xfrm>
            <a:off x="5623547" y="3399050"/>
            <a:ext cx="2116805" cy="881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在此录入上述图表的综合描述说明，在此录入上述图表的综合描述说明，在此录入上述图表的综合描述说明。</a:t>
            </a:r>
          </a:p>
        </p:txBody>
      </p:sp>
      <p:sp>
        <p:nvSpPr>
          <p:cNvPr id="10" name="等腰三角形 18"/>
          <p:cNvSpPr>
            <a:spLocks noChangeAspect="1" noChangeArrowheads="1"/>
          </p:cNvSpPr>
          <p:nvPr/>
        </p:nvSpPr>
        <p:spPr bwMode="auto">
          <a:xfrm rot="16200000" flipH="1" flipV="1">
            <a:off x="3099276" y="2622228"/>
            <a:ext cx="179437" cy="154736"/>
          </a:xfrm>
          <a:prstGeom prst="triangle">
            <a:avLst>
              <a:gd name="adj" fmla="val 50000"/>
            </a:avLst>
          </a:prstGeom>
          <a:solidFill>
            <a:schemeClr val="accent2"/>
          </a:solidFill>
          <a:ln>
            <a:noFill/>
          </a:ln>
          <a:extLst/>
        </p:spPr>
        <p:txBody>
          <a:bodyPr lIns="68571" tIns="34286" rIns="68571" bIns="3428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500">
              <a:solidFill>
                <a:schemeClr val="tx1">
                  <a:lumMod val="75000"/>
                  <a:lumOff val="25000"/>
                </a:schemeClr>
              </a:solidFill>
              <a:sym typeface="微软雅黑" pitchFamily="34" charset="-122"/>
            </a:endParaRPr>
          </a:p>
        </p:txBody>
      </p:sp>
      <p:sp>
        <p:nvSpPr>
          <p:cNvPr id="11" name="矩形 47"/>
          <p:cNvSpPr>
            <a:spLocks noChangeArrowheads="1"/>
          </p:cNvSpPr>
          <p:nvPr/>
        </p:nvSpPr>
        <p:spPr bwMode="auto">
          <a:xfrm>
            <a:off x="1230081" y="2551577"/>
            <a:ext cx="1832440" cy="11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tx1">
                    <a:lumMod val="75000"/>
                    <a:lumOff val="25000"/>
                  </a:schemeClr>
                </a:solidFill>
                <a:sym typeface="微软雅黑" pitchFamily="34" charset="-122"/>
              </a:rPr>
              <a:t>在此录入图表的综合描述说明，在此录入上述图表的描述说明，在此录入上述图表的描述说明。在此录入上述图表的描述说明。</a:t>
            </a:r>
          </a:p>
        </p:txBody>
      </p:sp>
      <p:sp>
        <p:nvSpPr>
          <p:cNvPr id="12" name="形状 11"/>
          <p:cNvSpPr/>
          <p:nvPr/>
        </p:nvSpPr>
        <p:spPr>
          <a:xfrm>
            <a:off x="3373709" y="2189127"/>
            <a:ext cx="1400989" cy="1401200"/>
          </a:xfrm>
          <a:prstGeom prst="leftCircularArrow">
            <a:avLst>
              <a:gd name="adj1" fmla="val 8909"/>
              <a:gd name="adj2" fmla="val 1142322"/>
              <a:gd name="adj3" fmla="val 6293598"/>
              <a:gd name="adj4" fmla="val 18900002"/>
              <a:gd name="adj5" fmla="val 12500"/>
            </a:avLst>
          </a:prstGeom>
          <a:solidFill>
            <a:schemeClr val="accent2"/>
          </a:solidFill>
          <a:ln>
            <a:noFill/>
          </a:ln>
          <a:effectLst/>
        </p:spPr>
        <p:style>
          <a:lnRef idx="0">
            <a:scrgbClr r="0" g="0" b="0"/>
          </a:lnRef>
          <a:fillRef idx="3">
            <a:scrgbClr r="0" g="0" b="0"/>
          </a:fillRef>
          <a:effectRef idx="2">
            <a:scrgbClr r="0" g="0" b="0"/>
          </a:effectRef>
          <a:fontRef idx="minor">
            <a:schemeClr val="lt1"/>
          </a:fontRef>
        </p:style>
      </p:sp>
      <p:sp>
        <p:nvSpPr>
          <p:cNvPr id="13" name="空心弧 12"/>
          <p:cNvSpPr/>
          <p:nvPr/>
        </p:nvSpPr>
        <p:spPr>
          <a:xfrm>
            <a:off x="3876397" y="3106035"/>
            <a:ext cx="1203665" cy="1204148"/>
          </a:xfrm>
          <a:prstGeom prst="blockArc">
            <a:avLst>
              <a:gd name="adj1" fmla="val 13624405"/>
              <a:gd name="adj2" fmla="val 17228224"/>
              <a:gd name="adj3" fmla="val 11481"/>
            </a:avLst>
          </a:prstGeom>
          <a:solidFill>
            <a:schemeClr val="accent2"/>
          </a:solidFill>
          <a:ln>
            <a:noFill/>
          </a:ln>
          <a:effectLst/>
        </p:spPr>
        <p:style>
          <a:lnRef idx="0">
            <a:scrgbClr r="0" g="0" b="0"/>
          </a:lnRef>
          <a:fillRef idx="3">
            <a:scrgbClr r="0" g="0" b="0"/>
          </a:fillRef>
          <a:effectRef idx="2">
            <a:scrgbClr r="0" g="0" b="0"/>
          </a:effectRef>
          <a:fontRef idx="minor">
            <a:schemeClr val="lt1"/>
          </a:fontRef>
        </p:style>
      </p:sp>
      <p:grpSp>
        <p:nvGrpSpPr>
          <p:cNvPr id="14" name="组合 13"/>
          <p:cNvGrpSpPr/>
          <p:nvPr/>
        </p:nvGrpSpPr>
        <p:grpSpPr>
          <a:xfrm rot="2736489">
            <a:off x="4287641" y="1842443"/>
            <a:ext cx="433670" cy="380074"/>
            <a:chOff x="4212441" y="1835306"/>
            <a:chExt cx="645570" cy="565784"/>
          </a:xfrm>
          <a:solidFill>
            <a:schemeClr val="accent2"/>
          </a:solidFill>
        </p:grpSpPr>
        <p:sp>
          <p:nvSpPr>
            <p:cNvPr id="15" name="Freeform 143"/>
            <p:cNvSpPr>
              <a:spLocks/>
            </p:cNvSpPr>
            <p:nvPr/>
          </p:nvSpPr>
          <p:spPr bwMode="auto">
            <a:xfrm>
              <a:off x="4386528" y="2100064"/>
              <a:ext cx="297398" cy="119685"/>
            </a:xfrm>
            <a:custGeom>
              <a:avLst/>
              <a:gdLst>
                <a:gd name="T0" fmla="*/ 30 w 35"/>
                <a:gd name="T1" fmla="*/ 13 h 14"/>
                <a:gd name="T2" fmla="*/ 5 w 35"/>
                <a:gd name="T3" fmla="*/ 13 h 14"/>
                <a:gd name="T4" fmla="*/ 5 w 35"/>
                <a:gd name="T5" fmla="*/ 13 h 14"/>
                <a:gd name="T6" fmla="*/ 1 w 35"/>
                <a:gd name="T7" fmla="*/ 13 h 14"/>
                <a:gd name="T8" fmla="*/ 1 w 35"/>
                <a:gd name="T9" fmla="*/ 13 h 14"/>
                <a:gd name="T10" fmla="*/ 1 w 35"/>
                <a:gd name="T11" fmla="*/ 9 h 14"/>
                <a:gd name="T12" fmla="*/ 1 w 35"/>
                <a:gd name="T13" fmla="*/ 9 h 14"/>
                <a:gd name="T14" fmla="*/ 34 w 35"/>
                <a:gd name="T15" fmla="*/ 9 h 14"/>
                <a:gd name="T16" fmla="*/ 34 w 35"/>
                <a:gd name="T17" fmla="*/ 9 h 14"/>
                <a:gd name="T18" fmla="*/ 34 w 35"/>
                <a:gd name="T19" fmla="*/ 13 h 14"/>
                <a:gd name="T20" fmla="*/ 34 w 35"/>
                <a:gd name="T21" fmla="*/ 13 h 14"/>
                <a:gd name="T22" fmla="*/ 30 w 35"/>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4">
                  <a:moveTo>
                    <a:pt x="30" y="13"/>
                  </a:moveTo>
                  <a:cubicBezTo>
                    <a:pt x="23" y="6"/>
                    <a:pt x="12" y="6"/>
                    <a:pt x="5" y="13"/>
                  </a:cubicBezTo>
                  <a:cubicBezTo>
                    <a:pt x="5" y="13"/>
                    <a:pt x="5" y="13"/>
                    <a:pt x="5" y="13"/>
                  </a:cubicBezTo>
                  <a:cubicBezTo>
                    <a:pt x="4" y="14"/>
                    <a:pt x="2" y="14"/>
                    <a:pt x="1" y="13"/>
                  </a:cubicBezTo>
                  <a:cubicBezTo>
                    <a:pt x="1" y="13"/>
                    <a:pt x="1" y="13"/>
                    <a:pt x="1" y="13"/>
                  </a:cubicBezTo>
                  <a:cubicBezTo>
                    <a:pt x="0" y="12"/>
                    <a:pt x="0" y="10"/>
                    <a:pt x="1" y="9"/>
                  </a:cubicBezTo>
                  <a:cubicBezTo>
                    <a:pt x="1" y="9"/>
                    <a:pt x="1" y="9"/>
                    <a:pt x="1" y="9"/>
                  </a:cubicBezTo>
                  <a:cubicBezTo>
                    <a:pt x="10" y="0"/>
                    <a:pt x="25" y="0"/>
                    <a:pt x="34" y="9"/>
                  </a:cubicBezTo>
                  <a:cubicBezTo>
                    <a:pt x="34" y="9"/>
                    <a:pt x="34" y="9"/>
                    <a:pt x="34" y="9"/>
                  </a:cubicBezTo>
                  <a:cubicBezTo>
                    <a:pt x="35" y="10"/>
                    <a:pt x="35" y="12"/>
                    <a:pt x="34" y="13"/>
                  </a:cubicBezTo>
                  <a:cubicBezTo>
                    <a:pt x="34" y="13"/>
                    <a:pt x="34" y="13"/>
                    <a:pt x="34" y="13"/>
                  </a:cubicBezTo>
                  <a:cubicBezTo>
                    <a:pt x="33" y="14"/>
                    <a:pt x="31" y="14"/>
                    <a:pt x="3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endParaRPr>
            </a:p>
          </p:txBody>
        </p:sp>
        <p:sp>
          <p:nvSpPr>
            <p:cNvPr id="16" name="Freeform 144"/>
            <p:cNvSpPr>
              <a:spLocks/>
            </p:cNvSpPr>
            <p:nvPr/>
          </p:nvSpPr>
          <p:spPr bwMode="auto">
            <a:xfrm>
              <a:off x="4451810" y="2227003"/>
              <a:ext cx="174086" cy="174087"/>
            </a:xfrm>
            <a:custGeom>
              <a:avLst/>
              <a:gdLst>
                <a:gd name="T0" fmla="*/ 3 w 20"/>
                <a:gd name="T1" fmla="*/ 17 h 20"/>
                <a:gd name="T2" fmla="*/ 3 w 20"/>
                <a:gd name="T3" fmla="*/ 4 h 20"/>
                <a:gd name="T4" fmla="*/ 16 w 20"/>
                <a:gd name="T5" fmla="*/ 4 h 20"/>
                <a:gd name="T6" fmla="*/ 16 w 20"/>
                <a:gd name="T7" fmla="*/ 17 h 20"/>
                <a:gd name="T8" fmla="*/ 3 w 20"/>
                <a:gd name="T9" fmla="*/ 17 h 20"/>
              </a:gdLst>
              <a:ahLst/>
              <a:cxnLst>
                <a:cxn ang="0">
                  <a:pos x="T0" y="T1"/>
                </a:cxn>
                <a:cxn ang="0">
                  <a:pos x="T2" y="T3"/>
                </a:cxn>
                <a:cxn ang="0">
                  <a:pos x="T4" y="T5"/>
                </a:cxn>
                <a:cxn ang="0">
                  <a:pos x="T6" y="T7"/>
                </a:cxn>
                <a:cxn ang="0">
                  <a:pos x="T8" y="T9"/>
                </a:cxn>
              </a:cxnLst>
              <a:rect l="0" t="0" r="r" b="b"/>
              <a:pathLst>
                <a:path w="20" h="20">
                  <a:moveTo>
                    <a:pt x="3" y="17"/>
                  </a:moveTo>
                  <a:cubicBezTo>
                    <a:pt x="0" y="13"/>
                    <a:pt x="0" y="7"/>
                    <a:pt x="3" y="4"/>
                  </a:cubicBezTo>
                  <a:cubicBezTo>
                    <a:pt x="7" y="0"/>
                    <a:pt x="12" y="0"/>
                    <a:pt x="16" y="4"/>
                  </a:cubicBezTo>
                  <a:cubicBezTo>
                    <a:pt x="20" y="7"/>
                    <a:pt x="20" y="13"/>
                    <a:pt x="16" y="17"/>
                  </a:cubicBezTo>
                  <a:cubicBezTo>
                    <a:pt x="12" y="20"/>
                    <a:pt x="7" y="20"/>
                    <a:pt x="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endParaRPr>
            </a:p>
          </p:txBody>
        </p:sp>
        <p:sp>
          <p:nvSpPr>
            <p:cNvPr id="17" name="Freeform 145"/>
            <p:cNvSpPr>
              <a:spLocks/>
            </p:cNvSpPr>
            <p:nvPr/>
          </p:nvSpPr>
          <p:spPr bwMode="auto">
            <a:xfrm>
              <a:off x="4299484" y="1962245"/>
              <a:ext cx="471484" cy="170461"/>
            </a:xfrm>
            <a:custGeom>
              <a:avLst/>
              <a:gdLst>
                <a:gd name="T0" fmla="*/ 50 w 55"/>
                <a:gd name="T1" fmla="*/ 19 h 20"/>
                <a:gd name="T2" fmla="*/ 6 w 55"/>
                <a:gd name="T3" fmla="*/ 19 h 20"/>
                <a:gd name="T4" fmla="*/ 6 w 55"/>
                <a:gd name="T5" fmla="*/ 19 h 20"/>
                <a:gd name="T6" fmla="*/ 1 w 55"/>
                <a:gd name="T7" fmla="*/ 19 h 20"/>
                <a:gd name="T8" fmla="*/ 1 w 55"/>
                <a:gd name="T9" fmla="*/ 19 h 20"/>
                <a:gd name="T10" fmla="*/ 1 w 55"/>
                <a:gd name="T11" fmla="*/ 15 h 20"/>
                <a:gd name="T12" fmla="*/ 1 w 55"/>
                <a:gd name="T13" fmla="*/ 15 h 20"/>
                <a:gd name="T14" fmla="*/ 54 w 55"/>
                <a:gd name="T15" fmla="*/ 15 h 20"/>
                <a:gd name="T16" fmla="*/ 54 w 55"/>
                <a:gd name="T17" fmla="*/ 15 h 20"/>
                <a:gd name="T18" fmla="*/ 54 w 55"/>
                <a:gd name="T19" fmla="*/ 19 h 20"/>
                <a:gd name="T20" fmla="*/ 54 w 55"/>
                <a:gd name="T21" fmla="*/ 19 h 20"/>
                <a:gd name="T22" fmla="*/ 50 w 55"/>
                <a:gd name="T2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20">
                  <a:moveTo>
                    <a:pt x="50" y="19"/>
                  </a:moveTo>
                  <a:cubicBezTo>
                    <a:pt x="37" y="7"/>
                    <a:pt x="18" y="7"/>
                    <a:pt x="6" y="19"/>
                  </a:cubicBezTo>
                  <a:cubicBezTo>
                    <a:pt x="6" y="19"/>
                    <a:pt x="6" y="19"/>
                    <a:pt x="6" y="19"/>
                  </a:cubicBezTo>
                  <a:cubicBezTo>
                    <a:pt x="4" y="20"/>
                    <a:pt x="2" y="20"/>
                    <a:pt x="1" y="19"/>
                  </a:cubicBezTo>
                  <a:cubicBezTo>
                    <a:pt x="1" y="19"/>
                    <a:pt x="1" y="19"/>
                    <a:pt x="1" y="19"/>
                  </a:cubicBezTo>
                  <a:cubicBezTo>
                    <a:pt x="0" y="18"/>
                    <a:pt x="0" y="16"/>
                    <a:pt x="1" y="15"/>
                  </a:cubicBezTo>
                  <a:cubicBezTo>
                    <a:pt x="1" y="15"/>
                    <a:pt x="1" y="15"/>
                    <a:pt x="1" y="15"/>
                  </a:cubicBezTo>
                  <a:cubicBezTo>
                    <a:pt x="16" y="0"/>
                    <a:pt x="39" y="0"/>
                    <a:pt x="54" y="15"/>
                  </a:cubicBezTo>
                  <a:cubicBezTo>
                    <a:pt x="54" y="15"/>
                    <a:pt x="54" y="15"/>
                    <a:pt x="54" y="15"/>
                  </a:cubicBezTo>
                  <a:cubicBezTo>
                    <a:pt x="55" y="16"/>
                    <a:pt x="55" y="18"/>
                    <a:pt x="54" y="19"/>
                  </a:cubicBezTo>
                  <a:cubicBezTo>
                    <a:pt x="54" y="19"/>
                    <a:pt x="54" y="19"/>
                    <a:pt x="54" y="19"/>
                  </a:cubicBezTo>
                  <a:cubicBezTo>
                    <a:pt x="53" y="20"/>
                    <a:pt x="51" y="20"/>
                    <a:pt x="5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endParaRPr>
            </a:p>
          </p:txBody>
        </p:sp>
        <p:sp>
          <p:nvSpPr>
            <p:cNvPr id="18" name="Freeform 146"/>
            <p:cNvSpPr>
              <a:spLocks/>
            </p:cNvSpPr>
            <p:nvPr/>
          </p:nvSpPr>
          <p:spPr bwMode="auto">
            <a:xfrm>
              <a:off x="4212441" y="1835306"/>
              <a:ext cx="645570" cy="213982"/>
            </a:xfrm>
            <a:custGeom>
              <a:avLst/>
              <a:gdLst>
                <a:gd name="T0" fmla="*/ 70 w 75"/>
                <a:gd name="T1" fmla="*/ 24 h 25"/>
                <a:gd name="T2" fmla="*/ 6 w 75"/>
                <a:gd name="T3" fmla="*/ 24 h 25"/>
                <a:gd name="T4" fmla="*/ 6 w 75"/>
                <a:gd name="T5" fmla="*/ 24 h 25"/>
                <a:gd name="T6" fmla="*/ 2 w 75"/>
                <a:gd name="T7" fmla="*/ 24 h 25"/>
                <a:gd name="T8" fmla="*/ 2 w 75"/>
                <a:gd name="T9" fmla="*/ 24 h 25"/>
                <a:gd name="T10" fmla="*/ 2 w 75"/>
                <a:gd name="T11" fmla="*/ 20 h 25"/>
                <a:gd name="T12" fmla="*/ 2 w 75"/>
                <a:gd name="T13" fmla="*/ 20 h 25"/>
                <a:gd name="T14" fmla="*/ 74 w 75"/>
                <a:gd name="T15" fmla="*/ 20 h 25"/>
                <a:gd name="T16" fmla="*/ 74 w 75"/>
                <a:gd name="T17" fmla="*/ 20 h 25"/>
                <a:gd name="T18" fmla="*/ 74 w 75"/>
                <a:gd name="T19" fmla="*/ 24 h 25"/>
                <a:gd name="T20" fmla="*/ 74 w 75"/>
                <a:gd name="T21" fmla="*/ 24 h 25"/>
                <a:gd name="T22" fmla="*/ 70 w 75"/>
                <a:gd name="T23"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25">
                  <a:moveTo>
                    <a:pt x="70" y="24"/>
                  </a:moveTo>
                  <a:cubicBezTo>
                    <a:pt x="52" y="7"/>
                    <a:pt x="23" y="7"/>
                    <a:pt x="6" y="24"/>
                  </a:cubicBezTo>
                  <a:cubicBezTo>
                    <a:pt x="6" y="24"/>
                    <a:pt x="6" y="24"/>
                    <a:pt x="6" y="24"/>
                  </a:cubicBezTo>
                  <a:cubicBezTo>
                    <a:pt x="5" y="25"/>
                    <a:pt x="3" y="25"/>
                    <a:pt x="2" y="24"/>
                  </a:cubicBezTo>
                  <a:cubicBezTo>
                    <a:pt x="2" y="24"/>
                    <a:pt x="2" y="24"/>
                    <a:pt x="2" y="24"/>
                  </a:cubicBezTo>
                  <a:cubicBezTo>
                    <a:pt x="0" y="23"/>
                    <a:pt x="0" y="21"/>
                    <a:pt x="2" y="20"/>
                  </a:cubicBezTo>
                  <a:cubicBezTo>
                    <a:pt x="2" y="20"/>
                    <a:pt x="2" y="20"/>
                    <a:pt x="2" y="20"/>
                  </a:cubicBezTo>
                  <a:cubicBezTo>
                    <a:pt x="21" y="0"/>
                    <a:pt x="54" y="0"/>
                    <a:pt x="74" y="20"/>
                  </a:cubicBezTo>
                  <a:cubicBezTo>
                    <a:pt x="74" y="20"/>
                    <a:pt x="74" y="20"/>
                    <a:pt x="74" y="20"/>
                  </a:cubicBezTo>
                  <a:cubicBezTo>
                    <a:pt x="75" y="21"/>
                    <a:pt x="75" y="23"/>
                    <a:pt x="74" y="24"/>
                  </a:cubicBezTo>
                  <a:cubicBezTo>
                    <a:pt x="74" y="24"/>
                    <a:pt x="74" y="24"/>
                    <a:pt x="74" y="24"/>
                  </a:cubicBezTo>
                  <a:cubicBezTo>
                    <a:pt x="73" y="25"/>
                    <a:pt x="71" y="25"/>
                    <a:pt x="7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endParaRPr>
            </a:p>
          </p:txBody>
        </p:sp>
      </p:grpSp>
      <p:grpSp>
        <p:nvGrpSpPr>
          <p:cNvPr id="19" name="组合 18"/>
          <p:cNvGrpSpPr/>
          <p:nvPr/>
        </p:nvGrpSpPr>
        <p:grpSpPr>
          <a:xfrm>
            <a:off x="3855212" y="2709301"/>
            <a:ext cx="415802" cy="331624"/>
            <a:chOff x="3009633" y="2833220"/>
            <a:chExt cx="591168" cy="471487"/>
          </a:xfrm>
          <a:solidFill>
            <a:schemeClr val="accent2"/>
          </a:solidFill>
        </p:grpSpPr>
        <p:sp>
          <p:nvSpPr>
            <p:cNvPr id="20" name="Oval 214"/>
            <p:cNvSpPr>
              <a:spLocks noChangeArrowheads="1"/>
            </p:cNvSpPr>
            <p:nvPr/>
          </p:nvSpPr>
          <p:spPr bwMode="auto">
            <a:xfrm>
              <a:off x="3234494" y="3210410"/>
              <a:ext cx="94297" cy="9429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endParaRPr>
            </a:p>
          </p:txBody>
        </p:sp>
        <p:sp>
          <p:nvSpPr>
            <p:cNvPr id="21" name="Oval 215"/>
            <p:cNvSpPr>
              <a:spLocks noChangeArrowheads="1"/>
            </p:cNvSpPr>
            <p:nvPr/>
          </p:nvSpPr>
          <p:spPr bwMode="auto">
            <a:xfrm>
              <a:off x="3404954" y="3210410"/>
              <a:ext cx="101550" cy="9429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endParaRPr>
            </a:p>
          </p:txBody>
        </p:sp>
        <p:sp>
          <p:nvSpPr>
            <p:cNvPr id="22" name="Freeform 216"/>
            <p:cNvSpPr>
              <a:spLocks noEditPoints="1"/>
            </p:cNvSpPr>
            <p:nvPr/>
          </p:nvSpPr>
          <p:spPr bwMode="auto">
            <a:xfrm>
              <a:off x="3009633" y="2833220"/>
              <a:ext cx="591168" cy="340921"/>
            </a:xfrm>
            <a:custGeom>
              <a:avLst/>
              <a:gdLst>
                <a:gd name="T0" fmla="*/ 66 w 69"/>
                <a:gd name="T1" fmla="*/ 13 h 40"/>
                <a:gd name="T2" fmla="*/ 26 w 69"/>
                <a:gd name="T3" fmla="*/ 13 h 40"/>
                <a:gd name="T4" fmla="*/ 22 w 69"/>
                <a:gd name="T5" fmla="*/ 9 h 40"/>
                <a:gd name="T6" fmla="*/ 22 w 69"/>
                <a:gd name="T7" fmla="*/ 4 h 40"/>
                <a:gd name="T8" fmla="*/ 17 w 69"/>
                <a:gd name="T9" fmla="*/ 0 h 40"/>
                <a:gd name="T10" fmla="*/ 4 w 69"/>
                <a:gd name="T11" fmla="*/ 0 h 40"/>
                <a:gd name="T12" fmla="*/ 0 w 69"/>
                <a:gd name="T13" fmla="*/ 4 h 40"/>
                <a:gd name="T14" fmla="*/ 4 w 69"/>
                <a:gd name="T15" fmla="*/ 8 h 40"/>
                <a:gd name="T16" fmla="*/ 9 w 69"/>
                <a:gd name="T17" fmla="*/ 8 h 40"/>
                <a:gd name="T18" fmla="*/ 14 w 69"/>
                <a:gd name="T19" fmla="*/ 12 h 40"/>
                <a:gd name="T20" fmla="*/ 24 w 69"/>
                <a:gd name="T21" fmla="*/ 37 h 40"/>
                <a:gd name="T22" fmla="*/ 30 w 69"/>
                <a:gd name="T23" fmla="*/ 40 h 40"/>
                <a:gd name="T24" fmla="*/ 54 w 69"/>
                <a:gd name="T25" fmla="*/ 40 h 40"/>
                <a:gd name="T26" fmla="*/ 60 w 69"/>
                <a:gd name="T27" fmla="*/ 37 h 40"/>
                <a:gd name="T28" fmla="*/ 68 w 69"/>
                <a:gd name="T29" fmla="*/ 17 h 40"/>
                <a:gd name="T30" fmla="*/ 66 w 69"/>
                <a:gd name="T31" fmla="*/ 13 h 40"/>
                <a:gd name="T32" fmla="*/ 53 w 69"/>
                <a:gd name="T33" fmla="*/ 35 h 40"/>
                <a:gd name="T34" fmla="*/ 32 w 69"/>
                <a:gd name="T35" fmla="*/ 35 h 40"/>
                <a:gd name="T36" fmla="*/ 26 w 69"/>
                <a:gd name="T37" fmla="*/ 19 h 40"/>
                <a:gd name="T38" fmla="*/ 59 w 69"/>
                <a:gd name="T39" fmla="*/ 19 h 40"/>
                <a:gd name="T40" fmla="*/ 53 w 69"/>
                <a:gd name="T41"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40">
                  <a:moveTo>
                    <a:pt x="66" y="13"/>
                  </a:moveTo>
                  <a:cubicBezTo>
                    <a:pt x="26" y="13"/>
                    <a:pt x="26" y="13"/>
                    <a:pt x="26" y="13"/>
                  </a:cubicBezTo>
                  <a:cubicBezTo>
                    <a:pt x="24" y="13"/>
                    <a:pt x="22" y="11"/>
                    <a:pt x="22" y="9"/>
                  </a:cubicBezTo>
                  <a:cubicBezTo>
                    <a:pt x="22" y="4"/>
                    <a:pt x="22" y="4"/>
                    <a:pt x="22" y="4"/>
                  </a:cubicBezTo>
                  <a:cubicBezTo>
                    <a:pt x="22" y="2"/>
                    <a:pt x="20" y="0"/>
                    <a:pt x="17" y="0"/>
                  </a:cubicBezTo>
                  <a:cubicBezTo>
                    <a:pt x="4" y="0"/>
                    <a:pt x="4" y="0"/>
                    <a:pt x="4" y="0"/>
                  </a:cubicBezTo>
                  <a:cubicBezTo>
                    <a:pt x="2" y="0"/>
                    <a:pt x="0" y="2"/>
                    <a:pt x="0" y="4"/>
                  </a:cubicBezTo>
                  <a:cubicBezTo>
                    <a:pt x="0" y="6"/>
                    <a:pt x="2" y="8"/>
                    <a:pt x="4" y="8"/>
                  </a:cubicBezTo>
                  <a:cubicBezTo>
                    <a:pt x="9" y="8"/>
                    <a:pt x="9" y="8"/>
                    <a:pt x="9" y="8"/>
                  </a:cubicBezTo>
                  <a:cubicBezTo>
                    <a:pt x="11" y="8"/>
                    <a:pt x="14" y="9"/>
                    <a:pt x="14" y="12"/>
                  </a:cubicBezTo>
                  <a:cubicBezTo>
                    <a:pt x="24" y="37"/>
                    <a:pt x="24" y="37"/>
                    <a:pt x="24" y="37"/>
                  </a:cubicBezTo>
                  <a:cubicBezTo>
                    <a:pt x="25" y="39"/>
                    <a:pt x="27" y="40"/>
                    <a:pt x="30" y="40"/>
                  </a:cubicBezTo>
                  <a:cubicBezTo>
                    <a:pt x="54" y="40"/>
                    <a:pt x="54" y="40"/>
                    <a:pt x="54" y="40"/>
                  </a:cubicBezTo>
                  <a:cubicBezTo>
                    <a:pt x="57" y="40"/>
                    <a:pt x="59" y="39"/>
                    <a:pt x="60" y="37"/>
                  </a:cubicBezTo>
                  <a:cubicBezTo>
                    <a:pt x="68" y="17"/>
                    <a:pt x="68" y="17"/>
                    <a:pt x="68" y="17"/>
                  </a:cubicBezTo>
                  <a:cubicBezTo>
                    <a:pt x="69" y="15"/>
                    <a:pt x="68" y="13"/>
                    <a:pt x="66" y="13"/>
                  </a:cubicBezTo>
                  <a:close/>
                  <a:moveTo>
                    <a:pt x="53" y="35"/>
                  </a:moveTo>
                  <a:cubicBezTo>
                    <a:pt x="32" y="35"/>
                    <a:pt x="32" y="35"/>
                    <a:pt x="32" y="35"/>
                  </a:cubicBezTo>
                  <a:cubicBezTo>
                    <a:pt x="26" y="19"/>
                    <a:pt x="26" y="19"/>
                    <a:pt x="26" y="19"/>
                  </a:cubicBezTo>
                  <a:cubicBezTo>
                    <a:pt x="59" y="19"/>
                    <a:pt x="59" y="19"/>
                    <a:pt x="59" y="19"/>
                  </a:cubicBezTo>
                  <a:lnTo>
                    <a:pt x="53"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endParaRPr>
            </a:p>
          </p:txBody>
        </p:sp>
      </p:grpSp>
      <p:grpSp>
        <p:nvGrpSpPr>
          <p:cNvPr id="23" name="组合 22"/>
          <p:cNvGrpSpPr/>
          <p:nvPr/>
        </p:nvGrpSpPr>
        <p:grpSpPr>
          <a:xfrm>
            <a:off x="4295355" y="3500206"/>
            <a:ext cx="318868" cy="415805"/>
            <a:chOff x="6889388" y="2720789"/>
            <a:chExt cx="453350" cy="591172"/>
          </a:xfrm>
          <a:solidFill>
            <a:schemeClr val="accent2"/>
          </a:solidFill>
        </p:grpSpPr>
        <p:sp>
          <p:nvSpPr>
            <p:cNvPr id="24" name="Freeform 197"/>
            <p:cNvSpPr>
              <a:spLocks noEditPoints="1"/>
            </p:cNvSpPr>
            <p:nvPr/>
          </p:nvSpPr>
          <p:spPr bwMode="auto">
            <a:xfrm>
              <a:off x="7092489" y="2920264"/>
              <a:ext cx="250249" cy="391697"/>
            </a:xfrm>
            <a:custGeom>
              <a:avLst/>
              <a:gdLst>
                <a:gd name="T0" fmla="*/ 18 w 29"/>
                <a:gd name="T1" fmla="*/ 0 h 46"/>
                <a:gd name="T2" fmla="*/ 18 w 29"/>
                <a:gd name="T3" fmla="*/ 13 h 46"/>
                <a:gd name="T4" fmla="*/ 29 w 29"/>
                <a:gd name="T5" fmla="*/ 13 h 46"/>
                <a:gd name="T6" fmla="*/ 29 w 29"/>
                <a:gd name="T7" fmla="*/ 0 h 46"/>
                <a:gd name="T8" fmla="*/ 18 w 29"/>
                <a:gd name="T9" fmla="*/ 0 h 46"/>
                <a:gd name="T10" fmla="*/ 0 w 29"/>
                <a:gd name="T11" fmla="*/ 31 h 46"/>
                <a:gd name="T12" fmla="*/ 14 w 29"/>
                <a:gd name="T13" fmla="*/ 46 h 46"/>
                <a:gd name="T14" fmla="*/ 29 w 29"/>
                <a:gd name="T15" fmla="*/ 31 h 46"/>
                <a:gd name="T16" fmla="*/ 29 w 29"/>
                <a:gd name="T17" fmla="*/ 15 h 46"/>
                <a:gd name="T18" fmla="*/ 0 w 29"/>
                <a:gd name="T19" fmla="*/ 15 h 46"/>
                <a:gd name="T20" fmla="*/ 0 w 29"/>
                <a:gd name="T21" fmla="*/ 31 h 46"/>
                <a:gd name="T22" fmla="*/ 15 w 29"/>
                <a:gd name="T23" fmla="*/ 0 h 46"/>
                <a:gd name="T24" fmla="*/ 0 w 29"/>
                <a:gd name="T25" fmla="*/ 0 h 46"/>
                <a:gd name="T26" fmla="*/ 0 w 29"/>
                <a:gd name="T27" fmla="*/ 13 h 46"/>
                <a:gd name="T28" fmla="*/ 15 w 29"/>
                <a:gd name="T29" fmla="*/ 13 h 46"/>
                <a:gd name="T30" fmla="*/ 15 w 29"/>
                <a:gd name="T3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46">
                  <a:moveTo>
                    <a:pt x="18" y="0"/>
                  </a:moveTo>
                  <a:cubicBezTo>
                    <a:pt x="18" y="13"/>
                    <a:pt x="18" y="13"/>
                    <a:pt x="18" y="13"/>
                  </a:cubicBezTo>
                  <a:cubicBezTo>
                    <a:pt x="29" y="13"/>
                    <a:pt x="29" y="13"/>
                    <a:pt x="29" y="13"/>
                  </a:cubicBezTo>
                  <a:cubicBezTo>
                    <a:pt x="29" y="0"/>
                    <a:pt x="29" y="0"/>
                    <a:pt x="29" y="0"/>
                  </a:cubicBezTo>
                  <a:lnTo>
                    <a:pt x="18" y="0"/>
                  </a:lnTo>
                  <a:close/>
                  <a:moveTo>
                    <a:pt x="0" y="31"/>
                  </a:moveTo>
                  <a:cubicBezTo>
                    <a:pt x="0" y="39"/>
                    <a:pt x="6" y="46"/>
                    <a:pt x="14" y="46"/>
                  </a:cubicBezTo>
                  <a:cubicBezTo>
                    <a:pt x="22" y="46"/>
                    <a:pt x="29" y="39"/>
                    <a:pt x="29" y="31"/>
                  </a:cubicBezTo>
                  <a:cubicBezTo>
                    <a:pt x="29" y="15"/>
                    <a:pt x="29" y="15"/>
                    <a:pt x="29" y="15"/>
                  </a:cubicBezTo>
                  <a:cubicBezTo>
                    <a:pt x="0" y="15"/>
                    <a:pt x="0" y="15"/>
                    <a:pt x="0" y="15"/>
                  </a:cubicBezTo>
                  <a:lnTo>
                    <a:pt x="0" y="31"/>
                  </a:lnTo>
                  <a:close/>
                  <a:moveTo>
                    <a:pt x="15" y="0"/>
                  </a:moveTo>
                  <a:cubicBezTo>
                    <a:pt x="0" y="0"/>
                    <a:pt x="0" y="0"/>
                    <a:pt x="0" y="0"/>
                  </a:cubicBezTo>
                  <a:cubicBezTo>
                    <a:pt x="0" y="13"/>
                    <a:pt x="0" y="13"/>
                    <a:pt x="0" y="13"/>
                  </a:cubicBezTo>
                  <a:cubicBezTo>
                    <a:pt x="15" y="13"/>
                    <a:pt x="15" y="13"/>
                    <a:pt x="15" y="13"/>
                  </a:cubicBezTo>
                  <a:lnTo>
                    <a:pt x="15" y="0"/>
                  </a:lnTo>
                  <a:close/>
                </a:path>
              </a:pathLst>
            </a:custGeom>
            <a:grpFill/>
            <a:ln>
              <a:noFill/>
            </a:ln>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endParaRPr>
            </a:p>
          </p:txBody>
        </p:sp>
        <p:sp>
          <p:nvSpPr>
            <p:cNvPr id="25" name="Freeform 198"/>
            <p:cNvSpPr>
              <a:spLocks/>
            </p:cNvSpPr>
            <p:nvPr/>
          </p:nvSpPr>
          <p:spPr bwMode="auto">
            <a:xfrm>
              <a:off x="6889388" y="2720789"/>
              <a:ext cx="333666" cy="301026"/>
            </a:xfrm>
            <a:custGeom>
              <a:avLst/>
              <a:gdLst>
                <a:gd name="T0" fmla="*/ 0 w 39"/>
                <a:gd name="T1" fmla="*/ 20 h 35"/>
                <a:gd name="T2" fmla="*/ 19 w 39"/>
                <a:gd name="T3" fmla="*/ 0 h 35"/>
                <a:gd name="T4" fmla="*/ 19 w 39"/>
                <a:gd name="T5" fmla="*/ 0 h 35"/>
                <a:gd name="T6" fmla="*/ 39 w 39"/>
                <a:gd name="T7" fmla="*/ 20 h 35"/>
                <a:gd name="T8" fmla="*/ 39 w 39"/>
                <a:gd name="T9" fmla="*/ 20 h 35"/>
                <a:gd name="T10" fmla="*/ 36 w 39"/>
                <a:gd name="T11" fmla="*/ 20 h 35"/>
                <a:gd name="T12" fmla="*/ 31 w 39"/>
                <a:gd name="T13" fmla="*/ 8 h 35"/>
                <a:gd name="T14" fmla="*/ 31 w 39"/>
                <a:gd name="T15" fmla="*/ 8 h 35"/>
                <a:gd name="T16" fmla="*/ 19 w 39"/>
                <a:gd name="T17" fmla="*/ 3 h 35"/>
                <a:gd name="T18" fmla="*/ 19 w 39"/>
                <a:gd name="T19" fmla="*/ 3 h 35"/>
                <a:gd name="T20" fmla="*/ 7 w 39"/>
                <a:gd name="T21" fmla="*/ 8 h 35"/>
                <a:gd name="T22" fmla="*/ 7 w 39"/>
                <a:gd name="T23" fmla="*/ 8 h 35"/>
                <a:gd name="T24" fmla="*/ 3 w 39"/>
                <a:gd name="T25" fmla="*/ 20 h 35"/>
                <a:gd name="T26" fmla="*/ 3 w 39"/>
                <a:gd name="T27" fmla="*/ 20 h 35"/>
                <a:gd name="T28" fmla="*/ 8 w 39"/>
                <a:gd name="T29" fmla="*/ 32 h 35"/>
                <a:gd name="T30" fmla="*/ 8 w 39"/>
                <a:gd name="T31" fmla="*/ 32 h 35"/>
                <a:gd name="T32" fmla="*/ 6 w 39"/>
                <a:gd name="T33" fmla="*/ 35 h 35"/>
                <a:gd name="T34" fmla="*/ 0 w 39"/>
                <a:gd name="T35"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35">
                  <a:moveTo>
                    <a:pt x="0" y="20"/>
                  </a:moveTo>
                  <a:cubicBezTo>
                    <a:pt x="0" y="9"/>
                    <a:pt x="8" y="1"/>
                    <a:pt x="19" y="0"/>
                  </a:cubicBezTo>
                  <a:cubicBezTo>
                    <a:pt x="19" y="0"/>
                    <a:pt x="19" y="0"/>
                    <a:pt x="19" y="0"/>
                  </a:cubicBezTo>
                  <a:cubicBezTo>
                    <a:pt x="30" y="1"/>
                    <a:pt x="39" y="9"/>
                    <a:pt x="39" y="20"/>
                  </a:cubicBezTo>
                  <a:cubicBezTo>
                    <a:pt x="39" y="20"/>
                    <a:pt x="39" y="20"/>
                    <a:pt x="39" y="20"/>
                  </a:cubicBezTo>
                  <a:cubicBezTo>
                    <a:pt x="36" y="20"/>
                    <a:pt x="36" y="20"/>
                    <a:pt x="36" y="20"/>
                  </a:cubicBezTo>
                  <a:cubicBezTo>
                    <a:pt x="36" y="16"/>
                    <a:pt x="34" y="11"/>
                    <a:pt x="31" y="8"/>
                  </a:cubicBezTo>
                  <a:cubicBezTo>
                    <a:pt x="31" y="8"/>
                    <a:pt x="31" y="8"/>
                    <a:pt x="31" y="8"/>
                  </a:cubicBezTo>
                  <a:cubicBezTo>
                    <a:pt x="28" y="5"/>
                    <a:pt x="24" y="3"/>
                    <a:pt x="19" y="3"/>
                  </a:cubicBezTo>
                  <a:cubicBezTo>
                    <a:pt x="19" y="3"/>
                    <a:pt x="19" y="3"/>
                    <a:pt x="19" y="3"/>
                  </a:cubicBezTo>
                  <a:cubicBezTo>
                    <a:pt x="15" y="3"/>
                    <a:pt x="10" y="5"/>
                    <a:pt x="7" y="8"/>
                  </a:cubicBezTo>
                  <a:cubicBezTo>
                    <a:pt x="7" y="8"/>
                    <a:pt x="7" y="8"/>
                    <a:pt x="7" y="8"/>
                  </a:cubicBezTo>
                  <a:cubicBezTo>
                    <a:pt x="4" y="11"/>
                    <a:pt x="3" y="16"/>
                    <a:pt x="3" y="20"/>
                  </a:cubicBezTo>
                  <a:cubicBezTo>
                    <a:pt x="3" y="20"/>
                    <a:pt x="3" y="20"/>
                    <a:pt x="3" y="20"/>
                  </a:cubicBezTo>
                  <a:cubicBezTo>
                    <a:pt x="3" y="25"/>
                    <a:pt x="5" y="29"/>
                    <a:pt x="8" y="32"/>
                  </a:cubicBezTo>
                  <a:cubicBezTo>
                    <a:pt x="8" y="32"/>
                    <a:pt x="8" y="32"/>
                    <a:pt x="8" y="32"/>
                  </a:cubicBezTo>
                  <a:cubicBezTo>
                    <a:pt x="6" y="35"/>
                    <a:pt x="6" y="35"/>
                    <a:pt x="6" y="35"/>
                  </a:cubicBezTo>
                  <a:cubicBezTo>
                    <a:pt x="2" y="31"/>
                    <a:pt x="0" y="26"/>
                    <a:pt x="0" y="20"/>
                  </a:cubicBezTo>
                  <a:close/>
                </a:path>
              </a:pathLst>
            </a:custGeom>
            <a:grpFill/>
            <a:ln>
              <a:noFill/>
            </a:ln>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endParaRPr>
            </a:p>
          </p:txBody>
        </p:sp>
      </p:grpSp>
      <p:sp>
        <p:nvSpPr>
          <p:cNvPr id="26" name="空心弧 25"/>
          <p:cNvSpPr/>
          <p:nvPr/>
        </p:nvSpPr>
        <p:spPr>
          <a:xfrm>
            <a:off x="3876397" y="3106035"/>
            <a:ext cx="1203665" cy="1204148"/>
          </a:xfrm>
          <a:prstGeom prst="blockArc">
            <a:avLst>
              <a:gd name="adj1" fmla="val 17085111"/>
              <a:gd name="adj2" fmla="val 10799997"/>
              <a:gd name="adj3" fmla="val 11504"/>
            </a:avLst>
          </a:prstGeom>
          <a:solidFill>
            <a:schemeClr val="accent2"/>
          </a:solidFill>
          <a:ln>
            <a:noFill/>
          </a:ln>
          <a:effectLst/>
        </p:spPr>
        <p:style>
          <a:lnRef idx="0">
            <a:scrgbClr r="0" g="0" b="0"/>
          </a:lnRef>
          <a:fillRef idx="3">
            <a:scrgbClr r="0" g="0" b="0"/>
          </a:fillRef>
          <a:effectRef idx="2">
            <a:scrgbClr r="0" g="0" b="0"/>
          </a:effectRef>
          <a:fontRef idx="minor">
            <a:schemeClr val="lt1"/>
          </a:fontRef>
        </p:style>
      </p:sp>
      <p:sp>
        <p:nvSpPr>
          <p:cNvPr id="27" name="任意多边形 26"/>
          <p:cNvSpPr/>
          <p:nvPr/>
        </p:nvSpPr>
        <p:spPr>
          <a:xfrm rot="17307692">
            <a:off x="4144520" y="1801423"/>
            <a:ext cx="1214450" cy="654324"/>
          </a:xfrm>
          <a:custGeom>
            <a:avLst/>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900">
              <a:solidFill>
                <a:schemeClr val="tx1">
                  <a:lumMod val="75000"/>
                  <a:lumOff val="25000"/>
                </a:schemeClr>
              </a:solidFill>
            </a:endParaRPr>
          </a:p>
        </p:txBody>
      </p:sp>
      <p:sp>
        <p:nvSpPr>
          <p:cNvPr id="28" name="任意多边形 27"/>
          <p:cNvSpPr/>
          <p:nvPr/>
        </p:nvSpPr>
        <p:spPr>
          <a:xfrm rot="17307692">
            <a:off x="3847464" y="1463063"/>
            <a:ext cx="797547" cy="558426"/>
          </a:xfrm>
          <a:custGeom>
            <a:avLst/>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900">
              <a:solidFill>
                <a:schemeClr val="tx1">
                  <a:lumMod val="75000"/>
                  <a:lumOff val="25000"/>
                </a:schemeClr>
              </a:solidFill>
            </a:endParaRPr>
          </a:p>
        </p:txBody>
      </p:sp>
    </p:spTree>
    <p:extLst>
      <p:ext uri="{BB962C8B-B14F-4D97-AF65-F5344CB8AC3E}">
        <p14:creationId xmlns:p14="http://schemas.microsoft.com/office/powerpoint/2010/main" val="75647912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350"/>
                                        <p:tgtEl>
                                          <p:spTgt spid="28"/>
                                        </p:tgtEl>
                                      </p:cBhvr>
                                    </p:animEffect>
                                  </p:childTnLst>
                                </p:cTn>
                              </p:par>
                            </p:childTnLst>
                          </p:cTn>
                        </p:par>
                        <p:par>
                          <p:cTn id="12" fill="hold">
                            <p:stCondLst>
                              <p:cond delay="850"/>
                            </p:stCondLst>
                            <p:childTnLst>
                              <p:par>
                                <p:cTn id="13" presetID="22" presetClass="entr" presetSubtype="1"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up)">
                                      <p:cBhvr>
                                        <p:cTn id="15" dur="600"/>
                                        <p:tgtEl>
                                          <p:spTgt spid="27"/>
                                        </p:tgtEl>
                                      </p:cBhvr>
                                    </p:animEffect>
                                  </p:childTnLst>
                                </p:cTn>
                              </p:par>
                            </p:childTnLst>
                          </p:cTn>
                        </p:par>
                        <p:par>
                          <p:cTn id="16" fill="hold">
                            <p:stCondLst>
                              <p:cond delay="1450"/>
                            </p:stCondLst>
                            <p:childTnLst>
                              <p:par>
                                <p:cTn id="17" presetID="10"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1950"/>
                            </p:stCondLst>
                            <p:childTnLst>
                              <p:par>
                                <p:cTn id="21" presetID="1"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26" presetClass="emph" presetSubtype="0" fill="hold" grpId="1" nodeType="withEffect">
                                  <p:stCondLst>
                                    <p:cond delay="0"/>
                                  </p:stCondLst>
                                  <p:childTnLst>
                                    <p:animEffect transition="out" filter="fade">
                                      <p:cBhvr>
                                        <p:cTn id="24" dur="500" tmFilter="0, 0; .2, .5; .8, .5; 1, 0"/>
                                        <p:tgtEl>
                                          <p:spTgt spid="6"/>
                                        </p:tgtEl>
                                      </p:cBhvr>
                                    </p:animEffect>
                                    <p:animScale>
                                      <p:cBhvr>
                                        <p:cTn id="25" dur="250" autoRev="1" fill="hold"/>
                                        <p:tgtEl>
                                          <p:spTgt spid="6"/>
                                        </p:tgtEl>
                                      </p:cBhvr>
                                      <p:by x="105000" y="105000"/>
                                    </p:animScale>
                                  </p:childTnLst>
                                </p:cTn>
                              </p:par>
                            </p:childTnLst>
                          </p:cTn>
                        </p:par>
                        <p:par>
                          <p:cTn id="26" fill="hold">
                            <p:stCondLst>
                              <p:cond delay="2450"/>
                            </p:stCondLst>
                            <p:childTnLst>
                              <p:par>
                                <p:cTn id="27" presetID="22" presetClass="entr" presetSubtype="8"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left)">
                                      <p:cBhvr>
                                        <p:cTn id="29" dur="500"/>
                                        <p:tgtEl>
                                          <p:spTgt spid="3"/>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par>
                          <p:cTn id="33" fill="hold">
                            <p:stCondLst>
                              <p:cond delay="2950"/>
                            </p:stCondLst>
                            <p:childTnLst>
                              <p:par>
                                <p:cTn id="34" presetID="22" presetClass="entr" presetSubtype="1"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up)">
                                      <p:cBhvr>
                                        <p:cTn id="36" dur="750"/>
                                        <p:tgtEl>
                                          <p:spTgt spid="12"/>
                                        </p:tgtEl>
                                      </p:cBhvr>
                                    </p:animEffect>
                                  </p:childTnLst>
                                </p:cTn>
                              </p:par>
                            </p:childTnLst>
                          </p:cTn>
                        </p:par>
                        <p:par>
                          <p:cTn id="37" fill="hold">
                            <p:stCondLst>
                              <p:cond delay="3700"/>
                            </p:stCondLst>
                            <p:childTnLst>
                              <p:par>
                                <p:cTn id="38" presetID="10" presetClass="entr" presetSubtype="0" fill="hold"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childTnLst>
                          </p:cTn>
                        </p:par>
                        <p:par>
                          <p:cTn id="41" fill="hold">
                            <p:stCondLst>
                              <p:cond delay="4200"/>
                            </p:stCondLst>
                            <p:childTnLst>
                              <p:par>
                                <p:cTn id="42" presetID="1"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childTnLst>
                                </p:cTn>
                              </p:par>
                              <p:par>
                                <p:cTn id="44" presetID="26" presetClass="emph" presetSubtype="0" fill="hold" grpId="1" nodeType="withEffect">
                                  <p:stCondLst>
                                    <p:cond delay="0"/>
                                  </p:stCondLst>
                                  <p:childTnLst>
                                    <p:animEffect transition="out" filter="fade">
                                      <p:cBhvr>
                                        <p:cTn id="45" dur="500" tmFilter="0, 0; .2, .5; .8, .5; 1, 0"/>
                                        <p:tgtEl>
                                          <p:spTgt spid="10"/>
                                        </p:tgtEl>
                                      </p:cBhvr>
                                    </p:animEffect>
                                    <p:animScale>
                                      <p:cBhvr>
                                        <p:cTn id="46" dur="250" autoRev="1" fill="hold"/>
                                        <p:tgtEl>
                                          <p:spTgt spid="10"/>
                                        </p:tgtEl>
                                      </p:cBhvr>
                                      <p:by x="105000" y="105000"/>
                                    </p:animScale>
                                  </p:childTnLst>
                                </p:cTn>
                              </p:par>
                            </p:childTnLst>
                          </p:cTn>
                        </p:par>
                        <p:par>
                          <p:cTn id="47" fill="hold">
                            <p:stCondLst>
                              <p:cond delay="4700"/>
                            </p:stCondLst>
                            <p:childTnLst>
                              <p:par>
                                <p:cTn id="48" presetID="22" presetClass="entr" presetSubtype="2" fill="hold" grpId="0" nodeType="after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wipe(right)">
                                      <p:cBhvr>
                                        <p:cTn id="50" dur="500"/>
                                        <p:tgtEl>
                                          <p:spTgt spid="5"/>
                                        </p:tgtEl>
                                      </p:cBhvr>
                                    </p:animEffect>
                                  </p:childTnLst>
                                </p:cTn>
                              </p:par>
                            </p:childTnLst>
                          </p:cTn>
                        </p:par>
                        <p:par>
                          <p:cTn id="51" fill="hold">
                            <p:stCondLst>
                              <p:cond delay="5200"/>
                            </p:stCondLst>
                            <p:childTnLst>
                              <p:par>
                                <p:cTn id="52" presetID="22" presetClass="entr" presetSubtype="2"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right)">
                                      <p:cBhvr>
                                        <p:cTn id="54" dur="500"/>
                                        <p:tgtEl>
                                          <p:spTgt spid="11"/>
                                        </p:tgtEl>
                                      </p:cBhvr>
                                    </p:animEffect>
                                  </p:childTnLst>
                                </p:cTn>
                              </p:par>
                            </p:childTnLst>
                          </p:cTn>
                        </p:par>
                        <p:par>
                          <p:cTn id="55" fill="hold">
                            <p:stCondLst>
                              <p:cond delay="5700"/>
                            </p:stCondLst>
                            <p:childTnLst>
                              <p:par>
                                <p:cTn id="56" presetID="22" presetClass="entr" presetSubtype="8" fill="hold"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left)">
                                      <p:cBhvr>
                                        <p:cTn id="58" dur="250"/>
                                        <p:tgtEl>
                                          <p:spTgt spid="13"/>
                                        </p:tgtEl>
                                      </p:cBhvr>
                                    </p:animEffect>
                                  </p:childTnLst>
                                </p:cTn>
                              </p:par>
                            </p:childTnLst>
                          </p:cTn>
                        </p:par>
                        <p:par>
                          <p:cTn id="59" fill="hold">
                            <p:stCondLst>
                              <p:cond delay="5950"/>
                            </p:stCondLst>
                            <p:childTnLst>
                              <p:par>
                                <p:cTn id="60" presetID="21" presetClass="entr" presetSubtype="1" fill="hold" nodeType="after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wheel(1)">
                                      <p:cBhvr>
                                        <p:cTn id="62" dur="1000"/>
                                        <p:tgtEl>
                                          <p:spTgt spid="26"/>
                                        </p:tgtEl>
                                      </p:cBhvr>
                                    </p:animEffect>
                                  </p:childTnLst>
                                </p:cTn>
                              </p:par>
                            </p:childTnLst>
                          </p:cTn>
                        </p:par>
                        <p:par>
                          <p:cTn id="63" fill="hold">
                            <p:stCondLst>
                              <p:cond delay="6950"/>
                            </p:stCondLst>
                            <p:childTnLst>
                              <p:par>
                                <p:cTn id="64" presetID="10" presetClass="entr" presetSubtype="0" fill="hold" nodeType="after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fade">
                                      <p:cBhvr>
                                        <p:cTn id="66" dur="500"/>
                                        <p:tgtEl>
                                          <p:spTgt spid="23"/>
                                        </p:tgtEl>
                                      </p:cBhvr>
                                    </p:animEffect>
                                  </p:childTnLst>
                                </p:cTn>
                              </p:par>
                            </p:childTnLst>
                          </p:cTn>
                        </p:par>
                        <p:par>
                          <p:cTn id="67" fill="hold">
                            <p:stCondLst>
                              <p:cond delay="7450"/>
                            </p:stCondLst>
                            <p:childTnLst>
                              <p:par>
                                <p:cTn id="68" presetID="1" presetClass="entr" presetSubtype="0" fill="hold" grpId="0" nodeType="afterEffect">
                                  <p:stCondLst>
                                    <p:cond delay="0"/>
                                  </p:stCondLst>
                                  <p:childTnLst>
                                    <p:set>
                                      <p:cBhvr>
                                        <p:cTn id="69" dur="1" fill="hold">
                                          <p:stCondLst>
                                            <p:cond delay="0"/>
                                          </p:stCondLst>
                                        </p:cTn>
                                        <p:tgtEl>
                                          <p:spTgt spid="8"/>
                                        </p:tgtEl>
                                        <p:attrNameLst>
                                          <p:attrName>style.visibility</p:attrName>
                                        </p:attrNameLst>
                                      </p:cBhvr>
                                      <p:to>
                                        <p:strVal val="visible"/>
                                      </p:to>
                                    </p:set>
                                  </p:childTnLst>
                                </p:cTn>
                              </p:par>
                              <p:par>
                                <p:cTn id="70" presetID="26" presetClass="emph" presetSubtype="0" fill="hold" grpId="1" nodeType="withEffect">
                                  <p:stCondLst>
                                    <p:cond delay="0"/>
                                  </p:stCondLst>
                                  <p:childTnLst>
                                    <p:animEffect transition="out" filter="fade">
                                      <p:cBhvr>
                                        <p:cTn id="71" dur="500" tmFilter="0, 0; .2, .5; .8, .5; 1, 0"/>
                                        <p:tgtEl>
                                          <p:spTgt spid="8"/>
                                        </p:tgtEl>
                                      </p:cBhvr>
                                    </p:animEffect>
                                    <p:animScale>
                                      <p:cBhvr>
                                        <p:cTn id="72" dur="250" autoRev="1" fill="hold"/>
                                        <p:tgtEl>
                                          <p:spTgt spid="8"/>
                                        </p:tgtEl>
                                      </p:cBhvr>
                                      <p:by x="105000" y="105000"/>
                                    </p:animScale>
                                  </p:childTnLst>
                                </p:cTn>
                              </p:par>
                            </p:childTnLst>
                          </p:cTn>
                        </p:par>
                        <p:par>
                          <p:cTn id="73" fill="hold">
                            <p:stCondLst>
                              <p:cond delay="7950"/>
                            </p:stCondLst>
                            <p:childTnLst>
                              <p:par>
                                <p:cTn id="74" presetID="22" presetClass="entr" presetSubtype="8" fill="hold" grpId="0" nodeType="afterEffect">
                                  <p:stCondLst>
                                    <p:cond delay="0"/>
                                  </p:stCondLst>
                                  <p:childTnLst>
                                    <p:set>
                                      <p:cBhvr>
                                        <p:cTn id="75" dur="1" fill="hold">
                                          <p:stCondLst>
                                            <p:cond delay="0"/>
                                          </p:stCondLst>
                                        </p:cTn>
                                        <p:tgtEl>
                                          <p:spTgt spid="4"/>
                                        </p:tgtEl>
                                        <p:attrNameLst>
                                          <p:attrName>style.visibility</p:attrName>
                                        </p:attrNameLst>
                                      </p:cBhvr>
                                      <p:to>
                                        <p:strVal val="visible"/>
                                      </p:to>
                                    </p:set>
                                    <p:animEffect transition="in" filter="wipe(left)">
                                      <p:cBhvr>
                                        <p:cTn id="76" dur="500"/>
                                        <p:tgtEl>
                                          <p:spTgt spid="4"/>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9"/>
                                        </p:tgtEl>
                                        <p:attrNameLst>
                                          <p:attrName>style.visibility</p:attrName>
                                        </p:attrNameLst>
                                      </p:cBhvr>
                                      <p:to>
                                        <p:strVal val="visible"/>
                                      </p:to>
                                    </p:set>
                                    <p:animEffect transition="in" filter="wipe(left)">
                                      <p:cBhvr>
                                        <p:cTn id="7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animBg="1"/>
      <p:bldP spid="6" grpId="1" animBg="1"/>
      <p:bldP spid="7" grpId="0"/>
      <p:bldP spid="8" grpId="0" animBg="1"/>
      <p:bldP spid="8" grpId="1" animBg="1"/>
      <p:bldP spid="9" grpId="0"/>
      <p:bldP spid="10" grpId="0" animBg="1"/>
      <p:bldP spid="10" grpId="1" animBg="1"/>
      <p:bldP spid="11" grpId="0"/>
      <p:bldP spid="27" grpId="0" animBg="1"/>
      <p:bldP spid="2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grpSp>
        <p:nvGrpSpPr>
          <p:cNvPr id="29" name="组合 28"/>
          <p:cNvGrpSpPr/>
          <p:nvPr/>
        </p:nvGrpSpPr>
        <p:grpSpPr>
          <a:xfrm>
            <a:off x="4644008" y="1419625"/>
            <a:ext cx="3168352" cy="703816"/>
            <a:chOff x="6327173" y="1681099"/>
            <a:chExt cx="4224470" cy="938419"/>
          </a:xfrm>
        </p:grpSpPr>
        <p:sp>
          <p:nvSpPr>
            <p:cNvPr id="30" name="文本框 20"/>
            <p:cNvSpPr txBox="1"/>
            <p:nvPr/>
          </p:nvSpPr>
          <p:spPr>
            <a:xfrm>
              <a:off x="6327174" y="1681099"/>
              <a:ext cx="2321526" cy="381643"/>
            </a:xfrm>
            <a:prstGeom prst="rect">
              <a:avLst/>
            </a:prstGeom>
            <a:noFill/>
          </p:spPr>
          <p:txBody>
            <a:bodyPr wrap="square" rtlCol="0">
              <a:spAutoFit/>
            </a:bodyPr>
            <a:lstStyle/>
            <a:p>
              <a:pPr algn="just">
                <a:lnSpc>
                  <a:spcPct val="90000"/>
                </a:lnSpc>
                <a:spcBef>
                  <a:spcPts val="750"/>
                </a:spcBef>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31" name="文本框 21"/>
            <p:cNvSpPr txBox="1"/>
            <p:nvPr/>
          </p:nvSpPr>
          <p:spPr>
            <a:xfrm>
              <a:off x="6327173" y="1938137"/>
              <a:ext cx="4224470" cy="681381"/>
            </a:xfrm>
            <a:prstGeom prst="rect">
              <a:avLst/>
            </a:prstGeom>
            <a:noFill/>
          </p:spPr>
          <p:txBody>
            <a:bodyPr wrap="square" rtlCol="0">
              <a:spAutoFit/>
            </a:bodyPr>
            <a:lstStyle/>
            <a:p>
              <a:pPr algn="just">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1259632" y="2946001"/>
            <a:ext cx="667212" cy="548855"/>
            <a:chOff x="1465545" y="3524250"/>
            <a:chExt cx="889616" cy="731806"/>
          </a:xfrm>
          <a:solidFill>
            <a:srgbClr val="009900"/>
          </a:solidFill>
        </p:grpSpPr>
        <p:sp>
          <p:nvSpPr>
            <p:cNvPr id="33" name="六边形 32"/>
            <p:cNvSpPr/>
            <p:nvPr/>
          </p:nvSpPr>
          <p:spPr>
            <a:xfrm>
              <a:off x="1480540" y="3524250"/>
              <a:ext cx="848894" cy="731806"/>
            </a:xfrm>
            <a:prstGeom prst="hexagon">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文本框 24"/>
            <p:cNvSpPr txBox="1"/>
            <p:nvPr/>
          </p:nvSpPr>
          <p:spPr>
            <a:xfrm>
              <a:off x="1465545" y="3719336"/>
              <a:ext cx="889616" cy="455509"/>
            </a:xfrm>
            <a:prstGeom prst="rect">
              <a:avLst/>
            </a:prstGeom>
            <a:noFill/>
          </p:spPr>
          <p:txBody>
            <a:bodyPr wrap="square" rtlCol="0">
              <a:spAutoFit/>
            </a:bodyPr>
            <a:lstStyle/>
            <a:p>
              <a:pPr algn="ctr">
                <a:lnSpc>
                  <a:spcPct val="90000"/>
                </a:lnSpc>
                <a:spcBef>
                  <a:spcPts val="750"/>
                </a:spcBef>
              </a:pPr>
              <a:r>
                <a:rPr lang="en-US" altLang="zh-CN" sz="1400" b="1" dirty="0">
                  <a:solidFill>
                    <a:schemeClr val="bg1"/>
                  </a:solidFill>
                  <a:latin typeface="微软雅黑" panose="020B0503020204020204" pitchFamily="34" charset="-122"/>
                  <a:ea typeface="微软雅黑" panose="020B0503020204020204" pitchFamily="34" charset="-122"/>
                </a:rPr>
                <a:t>30</a:t>
              </a:r>
              <a:r>
                <a:rPr lang="en-US" altLang="zh-CN" b="1" dirty="0">
                  <a:solidFill>
                    <a:schemeClr val="bg1"/>
                  </a:solidFill>
                  <a:latin typeface="微软雅黑" panose="020B0503020204020204" pitchFamily="34" charset="-122"/>
                  <a:ea typeface="微软雅黑" panose="020B0503020204020204" pitchFamily="34" charset="-122"/>
                </a:rPr>
                <a:t>%</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1835696" y="3364075"/>
            <a:ext cx="1000697" cy="862670"/>
            <a:chOff x="2329434" y="4081682"/>
            <a:chExt cx="1334262" cy="1150226"/>
          </a:xfrm>
          <a:solidFill>
            <a:srgbClr val="009900"/>
          </a:solidFill>
        </p:grpSpPr>
        <p:sp>
          <p:nvSpPr>
            <p:cNvPr id="36" name="六边形 35"/>
            <p:cNvSpPr/>
            <p:nvPr/>
          </p:nvSpPr>
          <p:spPr>
            <a:xfrm>
              <a:off x="2329434" y="4081682"/>
              <a:ext cx="1334262" cy="1150226"/>
            </a:xfrm>
            <a:prstGeom prst="hexagon">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7" name="文本框 25"/>
            <p:cNvSpPr txBox="1"/>
            <p:nvPr/>
          </p:nvSpPr>
          <p:spPr>
            <a:xfrm>
              <a:off x="2426710" y="4416728"/>
              <a:ext cx="1134779" cy="510909"/>
            </a:xfrm>
            <a:prstGeom prst="rect">
              <a:avLst/>
            </a:prstGeom>
            <a:noFill/>
          </p:spPr>
          <p:txBody>
            <a:bodyPr wrap="square" rtlCol="0">
              <a:spAutoFit/>
            </a:bodyPr>
            <a:lstStyle/>
            <a:p>
              <a:pPr algn="ctr">
                <a:lnSpc>
                  <a:spcPct val="90000"/>
                </a:lnSpc>
                <a:spcBef>
                  <a:spcPts val="750"/>
                </a:spcBef>
              </a:pPr>
              <a:r>
                <a:rPr lang="en-US" altLang="zh-CN" sz="2100" b="1" dirty="0">
                  <a:solidFill>
                    <a:schemeClr val="bg1"/>
                  </a:solidFill>
                  <a:latin typeface="微软雅黑" panose="020B0503020204020204" pitchFamily="34" charset="-122"/>
                  <a:ea typeface="微软雅黑" panose="020B0503020204020204" pitchFamily="34" charset="-122"/>
                </a:rPr>
                <a:t>40%</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2627784" y="2222800"/>
            <a:ext cx="1824228" cy="1572611"/>
            <a:chOff x="3663696" y="2559981"/>
            <a:chExt cx="2432304" cy="2096814"/>
          </a:xfrm>
          <a:solidFill>
            <a:srgbClr val="009900"/>
          </a:solidFill>
        </p:grpSpPr>
        <p:sp>
          <p:nvSpPr>
            <p:cNvPr id="39" name="六边形 38"/>
            <p:cNvSpPr/>
            <p:nvPr/>
          </p:nvSpPr>
          <p:spPr>
            <a:xfrm>
              <a:off x="3663696" y="2559981"/>
              <a:ext cx="2432304" cy="2096814"/>
            </a:xfrm>
            <a:prstGeom prst="hexagon">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0" name="文本框 26"/>
            <p:cNvSpPr txBox="1"/>
            <p:nvPr/>
          </p:nvSpPr>
          <p:spPr>
            <a:xfrm>
              <a:off x="4040565" y="3229823"/>
              <a:ext cx="1678565" cy="787908"/>
            </a:xfrm>
            <a:prstGeom prst="rect">
              <a:avLst/>
            </a:prstGeom>
            <a:noFill/>
          </p:spPr>
          <p:txBody>
            <a:bodyPr wrap="square" rtlCol="0">
              <a:spAutoFit/>
            </a:bodyPr>
            <a:lstStyle/>
            <a:p>
              <a:pPr algn="ctr">
                <a:lnSpc>
                  <a:spcPct val="90000"/>
                </a:lnSpc>
                <a:spcBef>
                  <a:spcPts val="750"/>
                </a:spcBef>
              </a:pPr>
              <a:r>
                <a:rPr lang="en-US" altLang="zh-CN" sz="3600" b="1" dirty="0">
                  <a:solidFill>
                    <a:schemeClr val="bg1"/>
                  </a:solidFill>
                  <a:latin typeface="微软雅黑" panose="020B0503020204020204" pitchFamily="34" charset="-122"/>
                  <a:ea typeface="微软雅黑" panose="020B0503020204020204" pitchFamily="34" charset="-122"/>
                </a:rPr>
                <a:t>80%</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1548217" y="1567866"/>
            <a:ext cx="1295591" cy="1116888"/>
            <a:chOff x="1936242" y="1686736"/>
            <a:chExt cx="1727454" cy="1489184"/>
          </a:xfrm>
          <a:solidFill>
            <a:srgbClr val="009900"/>
          </a:solidFill>
        </p:grpSpPr>
        <p:sp>
          <p:nvSpPr>
            <p:cNvPr id="42" name="六边形 41"/>
            <p:cNvSpPr/>
            <p:nvPr/>
          </p:nvSpPr>
          <p:spPr>
            <a:xfrm>
              <a:off x="1936242" y="1686736"/>
              <a:ext cx="1727454" cy="1489184"/>
            </a:xfrm>
            <a:prstGeom prst="hexagon">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3" name="文本框 27"/>
            <p:cNvSpPr txBox="1"/>
            <p:nvPr/>
          </p:nvSpPr>
          <p:spPr>
            <a:xfrm>
              <a:off x="1957362" y="2135861"/>
              <a:ext cx="1678565" cy="621708"/>
            </a:xfrm>
            <a:prstGeom prst="rect">
              <a:avLst/>
            </a:prstGeom>
            <a:noFill/>
          </p:spPr>
          <p:txBody>
            <a:bodyPr wrap="square" rtlCol="0">
              <a:spAutoFit/>
            </a:bodyPr>
            <a:lstStyle/>
            <a:p>
              <a:pPr algn="ctr">
                <a:lnSpc>
                  <a:spcPct val="90000"/>
                </a:lnSpc>
                <a:spcBef>
                  <a:spcPts val="750"/>
                </a:spcBef>
              </a:pPr>
              <a:r>
                <a:rPr lang="en-US" altLang="zh-CN" sz="2700" b="1" dirty="0">
                  <a:solidFill>
                    <a:schemeClr val="bg1"/>
                  </a:solidFill>
                  <a:latin typeface="微软雅黑" panose="020B0503020204020204" pitchFamily="34" charset="-122"/>
                  <a:ea typeface="微软雅黑" panose="020B0503020204020204" pitchFamily="34" charset="-122"/>
                </a:rPr>
                <a:t>50%</a:t>
              </a:r>
              <a:endParaRPr lang="zh-CN" altLang="en-US" sz="2700" b="1" dirty="0">
                <a:solidFill>
                  <a:schemeClr val="bg1"/>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4644008" y="3718733"/>
            <a:ext cx="3168352" cy="703816"/>
            <a:chOff x="6327173" y="4322384"/>
            <a:chExt cx="4224470" cy="938419"/>
          </a:xfrm>
        </p:grpSpPr>
        <p:sp>
          <p:nvSpPr>
            <p:cNvPr id="45" name="文本框 29"/>
            <p:cNvSpPr txBox="1"/>
            <p:nvPr/>
          </p:nvSpPr>
          <p:spPr>
            <a:xfrm>
              <a:off x="6327174" y="4322384"/>
              <a:ext cx="2321526" cy="381643"/>
            </a:xfrm>
            <a:prstGeom prst="rect">
              <a:avLst/>
            </a:prstGeom>
            <a:noFill/>
          </p:spPr>
          <p:txBody>
            <a:bodyPr wrap="square" rtlCol="0">
              <a:spAutoFit/>
            </a:bodyPr>
            <a:lstStyle/>
            <a:p>
              <a:pPr algn="just">
                <a:lnSpc>
                  <a:spcPct val="90000"/>
                </a:lnSpc>
                <a:spcBef>
                  <a:spcPts val="750"/>
                </a:spcBef>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46" name="文本框 30"/>
            <p:cNvSpPr txBox="1"/>
            <p:nvPr/>
          </p:nvSpPr>
          <p:spPr>
            <a:xfrm>
              <a:off x="6327173" y="4579422"/>
              <a:ext cx="4224470" cy="681381"/>
            </a:xfrm>
            <a:prstGeom prst="rect">
              <a:avLst/>
            </a:prstGeom>
            <a:noFill/>
          </p:spPr>
          <p:txBody>
            <a:bodyPr wrap="square" rtlCol="0">
              <a:spAutoFit/>
            </a:bodyPr>
            <a:lstStyle/>
            <a:p>
              <a:pPr algn="just">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4644008" y="2211716"/>
            <a:ext cx="3168352" cy="703816"/>
            <a:chOff x="6327173" y="3001742"/>
            <a:chExt cx="4224470" cy="938419"/>
          </a:xfrm>
        </p:grpSpPr>
        <p:sp>
          <p:nvSpPr>
            <p:cNvPr id="48" name="文本框 31"/>
            <p:cNvSpPr txBox="1"/>
            <p:nvPr/>
          </p:nvSpPr>
          <p:spPr>
            <a:xfrm>
              <a:off x="6327174" y="3001742"/>
              <a:ext cx="2321526" cy="381643"/>
            </a:xfrm>
            <a:prstGeom prst="rect">
              <a:avLst/>
            </a:prstGeom>
            <a:noFill/>
          </p:spPr>
          <p:txBody>
            <a:bodyPr wrap="square" rtlCol="0">
              <a:spAutoFit/>
            </a:bodyPr>
            <a:lstStyle/>
            <a:p>
              <a:pPr algn="just">
                <a:lnSpc>
                  <a:spcPct val="90000"/>
                </a:lnSpc>
                <a:spcBef>
                  <a:spcPts val="750"/>
                </a:spcBef>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49" name="文本框 32"/>
            <p:cNvSpPr txBox="1"/>
            <p:nvPr/>
          </p:nvSpPr>
          <p:spPr>
            <a:xfrm>
              <a:off x="6327173" y="3258780"/>
              <a:ext cx="4224470" cy="681381"/>
            </a:xfrm>
            <a:prstGeom prst="rect">
              <a:avLst/>
            </a:prstGeom>
            <a:noFill/>
          </p:spPr>
          <p:txBody>
            <a:bodyPr wrap="square" rtlCol="0">
              <a:spAutoFit/>
            </a:bodyPr>
            <a:lstStyle/>
            <a:p>
              <a:pPr algn="just">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4644008" y="2998653"/>
            <a:ext cx="3168352" cy="703816"/>
            <a:chOff x="6327173" y="4322384"/>
            <a:chExt cx="4224470" cy="938419"/>
          </a:xfrm>
        </p:grpSpPr>
        <p:sp>
          <p:nvSpPr>
            <p:cNvPr id="51" name="文本框 33"/>
            <p:cNvSpPr txBox="1"/>
            <p:nvPr/>
          </p:nvSpPr>
          <p:spPr>
            <a:xfrm>
              <a:off x="6327174" y="4322384"/>
              <a:ext cx="2321526" cy="381643"/>
            </a:xfrm>
            <a:prstGeom prst="rect">
              <a:avLst/>
            </a:prstGeom>
            <a:noFill/>
          </p:spPr>
          <p:txBody>
            <a:bodyPr wrap="square" rtlCol="0">
              <a:spAutoFit/>
            </a:bodyPr>
            <a:lstStyle/>
            <a:p>
              <a:pPr algn="just">
                <a:lnSpc>
                  <a:spcPct val="90000"/>
                </a:lnSpc>
                <a:spcBef>
                  <a:spcPts val="750"/>
                </a:spcBef>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52" name="文本框 34"/>
            <p:cNvSpPr txBox="1"/>
            <p:nvPr/>
          </p:nvSpPr>
          <p:spPr>
            <a:xfrm>
              <a:off x="6327173" y="4579422"/>
              <a:ext cx="4224470" cy="681381"/>
            </a:xfrm>
            <a:prstGeom prst="rect">
              <a:avLst/>
            </a:prstGeom>
            <a:noFill/>
          </p:spPr>
          <p:txBody>
            <a:bodyPr wrap="square" rtlCol="0">
              <a:spAutoFit/>
            </a:bodyPr>
            <a:lstStyle/>
            <a:p>
              <a:pPr algn="just">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95480868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528"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500" fill="hold"/>
                                        <p:tgtEl>
                                          <p:spTgt spid="32"/>
                                        </p:tgtEl>
                                        <p:attrNameLst>
                                          <p:attrName>ppt_w</p:attrName>
                                        </p:attrNameLst>
                                      </p:cBhvr>
                                      <p:tavLst>
                                        <p:tav tm="0">
                                          <p:val>
                                            <p:fltVal val="0"/>
                                          </p:val>
                                        </p:tav>
                                        <p:tav tm="100000">
                                          <p:val>
                                            <p:strVal val="#ppt_w"/>
                                          </p:val>
                                        </p:tav>
                                      </p:tavLst>
                                    </p:anim>
                                    <p:anim calcmode="lin" valueType="num">
                                      <p:cBhvr>
                                        <p:cTn id="12" dur="500" fill="hold"/>
                                        <p:tgtEl>
                                          <p:spTgt spid="32"/>
                                        </p:tgtEl>
                                        <p:attrNameLst>
                                          <p:attrName>ppt_h</p:attrName>
                                        </p:attrNameLst>
                                      </p:cBhvr>
                                      <p:tavLst>
                                        <p:tav tm="0">
                                          <p:val>
                                            <p:fltVal val="0"/>
                                          </p:val>
                                        </p:tav>
                                        <p:tav tm="100000">
                                          <p:val>
                                            <p:strVal val="#ppt_h"/>
                                          </p:val>
                                        </p:tav>
                                      </p:tavLst>
                                    </p:anim>
                                    <p:animEffect transition="in" filter="fade">
                                      <p:cBhvr>
                                        <p:cTn id="13" dur="500"/>
                                        <p:tgtEl>
                                          <p:spTgt spid="32"/>
                                        </p:tgtEl>
                                      </p:cBhvr>
                                    </p:animEffect>
                                    <p:anim calcmode="lin" valueType="num">
                                      <p:cBhvr>
                                        <p:cTn id="14" dur="500" fill="hold"/>
                                        <p:tgtEl>
                                          <p:spTgt spid="32"/>
                                        </p:tgtEl>
                                        <p:attrNameLst>
                                          <p:attrName>ppt_x</p:attrName>
                                        </p:attrNameLst>
                                      </p:cBhvr>
                                      <p:tavLst>
                                        <p:tav tm="0">
                                          <p:val>
                                            <p:fltVal val="0.5"/>
                                          </p:val>
                                        </p:tav>
                                        <p:tav tm="100000">
                                          <p:val>
                                            <p:strVal val="#ppt_x"/>
                                          </p:val>
                                        </p:tav>
                                      </p:tavLst>
                                    </p:anim>
                                    <p:anim calcmode="lin" valueType="num">
                                      <p:cBhvr>
                                        <p:cTn id="15" dur="500" fill="hold"/>
                                        <p:tgtEl>
                                          <p:spTgt spid="32"/>
                                        </p:tgtEl>
                                        <p:attrNameLst>
                                          <p:attrName>ppt_y</p:attrName>
                                        </p:attrNameLst>
                                      </p:cBhvr>
                                      <p:tavLst>
                                        <p:tav tm="0">
                                          <p:val>
                                            <p:fltVal val="0.5"/>
                                          </p:val>
                                        </p:tav>
                                        <p:tav tm="100000">
                                          <p:val>
                                            <p:strVal val="#ppt_y"/>
                                          </p:val>
                                        </p:tav>
                                      </p:tavLst>
                                    </p:anim>
                                  </p:childTnLst>
                                </p:cTn>
                              </p:par>
                              <p:par>
                                <p:cTn id="16" presetID="53" presetClass="entr" presetSubtype="528" fill="hold" nodeType="withEffect">
                                  <p:stCondLst>
                                    <p:cond delay="250"/>
                                  </p:stCondLst>
                                  <p:childTnLst>
                                    <p:set>
                                      <p:cBhvr>
                                        <p:cTn id="17" dur="1" fill="hold">
                                          <p:stCondLst>
                                            <p:cond delay="0"/>
                                          </p:stCondLst>
                                        </p:cTn>
                                        <p:tgtEl>
                                          <p:spTgt spid="35"/>
                                        </p:tgtEl>
                                        <p:attrNameLst>
                                          <p:attrName>style.visibility</p:attrName>
                                        </p:attrNameLst>
                                      </p:cBhvr>
                                      <p:to>
                                        <p:strVal val="visible"/>
                                      </p:to>
                                    </p:set>
                                    <p:anim calcmode="lin" valueType="num">
                                      <p:cBhvr>
                                        <p:cTn id="18" dur="500" fill="hold"/>
                                        <p:tgtEl>
                                          <p:spTgt spid="35"/>
                                        </p:tgtEl>
                                        <p:attrNameLst>
                                          <p:attrName>ppt_w</p:attrName>
                                        </p:attrNameLst>
                                      </p:cBhvr>
                                      <p:tavLst>
                                        <p:tav tm="0">
                                          <p:val>
                                            <p:fltVal val="0"/>
                                          </p:val>
                                        </p:tav>
                                        <p:tav tm="100000">
                                          <p:val>
                                            <p:strVal val="#ppt_w"/>
                                          </p:val>
                                        </p:tav>
                                      </p:tavLst>
                                    </p:anim>
                                    <p:anim calcmode="lin" valueType="num">
                                      <p:cBhvr>
                                        <p:cTn id="19" dur="500" fill="hold"/>
                                        <p:tgtEl>
                                          <p:spTgt spid="35"/>
                                        </p:tgtEl>
                                        <p:attrNameLst>
                                          <p:attrName>ppt_h</p:attrName>
                                        </p:attrNameLst>
                                      </p:cBhvr>
                                      <p:tavLst>
                                        <p:tav tm="0">
                                          <p:val>
                                            <p:fltVal val="0"/>
                                          </p:val>
                                        </p:tav>
                                        <p:tav tm="100000">
                                          <p:val>
                                            <p:strVal val="#ppt_h"/>
                                          </p:val>
                                        </p:tav>
                                      </p:tavLst>
                                    </p:anim>
                                    <p:animEffect transition="in" filter="fade">
                                      <p:cBhvr>
                                        <p:cTn id="20" dur="500"/>
                                        <p:tgtEl>
                                          <p:spTgt spid="35"/>
                                        </p:tgtEl>
                                      </p:cBhvr>
                                    </p:animEffect>
                                    <p:anim calcmode="lin" valueType="num">
                                      <p:cBhvr>
                                        <p:cTn id="21" dur="500" fill="hold"/>
                                        <p:tgtEl>
                                          <p:spTgt spid="35"/>
                                        </p:tgtEl>
                                        <p:attrNameLst>
                                          <p:attrName>ppt_x</p:attrName>
                                        </p:attrNameLst>
                                      </p:cBhvr>
                                      <p:tavLst>
                                        <p:tav tm="0">
                                          <p:val>
                                            <p:fltVal val="0.5"/>
                                          </p:val>
                                        </p:tav>
                                        <p:tav tm="100000">
                                          <p:val>
                                            <p:strVal val="#ppt_x"/>
                                          </p:val>
                                        </p:tav>
                                      </p:tavLst>
                                    </p:anim>
                                    <p:anim calcmode="lin" valueType="num">
                                      <p:cBhvr>
                                        <p:cTn id="22" dur="500" fill="hold"/>
                                        <p:tgtEl>
                                          <p:spTgt spid="35"/>
                                        </p:tgtEl>
                                        <p:attrNameLst>
                                          <p:attrName>ppt_y</p:attrName>
                                        </p:attrNameLst>
                                      </p:cBhvr>
                                      <p:tavLst>
                                        <p:tav tm="0">
                                          <p:val>
                                            <p:fltVal val="0.5"/>
                                          </p:val>
                                        </p:tav>
                                        <p:tav tm="100000">
                                          <p:val>
                                            <p:strVal val="#ppt_y"/>
                                          </p:val>
                                        </p:tav>
                                      </p:tavLst>
                                    </p:anim>
                                  </p:childTnLst>
                                </p:cTn>
                              </p:par>
                              <p:par>
                                <p:cTn id="23" presetID="53" presetClass="entr" presetSubtype="528" fill="hold" nodeType="withEffect">
                                  <p:stCondLst>
                                    <p:cond delay="500"/>
                                  </p:stCondLst>
                                  <p:childTnLst>
                                    <p:set>
                                      <p:cBhvr>
                                        <p:cTn id="24" dur="1" fill="hold">
                                          <p:stCondLst>
                                            <p:cond delay="0"/>
                                          </p:stCondLst>
                                        </p:cTn>
                                        <p:tgtEl>
                                          <p:spTgt spid="41"/>
                                        </p:tgtEl>
                                        <p:attrNameLst>
                                          <p:attrName>style.visibility</p:attrName>
                                        </p:attrNameLst>
                                      </p:cBhvr>
                                      <p:to>
                                        <p:strVal val="visible"/>
                                      </p:to>
                                    </p:set>
                                    <p:anim calcmode="lin" valueType="num">
                                      <p:cBhvr>
                                        <p:cTn id="25" dur="500" fill="hold"/>
                                        <p:tgtEl>
                                          <p:spTgt spid="41"/>
                                        </p:tgtEl>
                                        <p:attrNameLst>
                                          <p:attrName>ppt_w</p:attrName>
                                        </p:attrNameLst>
                                      </p:cBhvr>
                                      <p:tavLst>
                                        <p:tav tm="0">
                                          <p:val>
                                            <p:fltVal val="0"/>
                                          </p:val>
                                        </p:tav>
                                        <p:tav tm="100000">
                                          <p:val>
                                            <p:strVal val="#ppt_w"/>
                                          </p:val>
                                        </p:tav>
                                      </p:tavLst>
                                    </p:anim>
                                    <p:anim calcmode="lin" valueType="num">
                                      <p:cBhvr>
                                        <p:cTn id="26" dur="500" fill="hold"/>
                                        <p:tgtEl>
                                          <p:spTgt spid="41"/>
                                        </p:tgtEl>
                                        <p:attrNameLst>
                                          <p:attrName>ppt_h</p:attrName>
                                        </p:attrNameLst>
                                      </p:cBhvr>
                                      <p:tavLst>
                                        <p:tav tm="0">
                                          <p:val>
                                            <p:fltVal val="0"/>
                                          </p:val>
                                        </p:tav>
                                        <p:tav tm="100000">
                                          <p:val>
                                            <p:strVal val="#ppt_h"/>
                                          </p:val>
                                        </p:tav>
                                      </p:tavLst>
                                    </p:anim>
                                    <p:animEffect transition="in" filter="fade">
                                      <p:cBhvr>
                                        <p:cTn id="27" dur="500"/>
                                        <p:tgtEl>
                                          <p:spTgt spid="41"/>
                                        </p:tgtEl>
                                      </p:cBhvr>
                                    </p:animEffect>
                                    <p:anim calcmode="lin" valueType="num">
                                      <p:cBhvr>
                                        <p:cTn id="28" dur="500" fill="hold"/>
                                        <p:tgtEl>
                                          <p:spTgt spid="41"/>
                                        </p:tgtEl>
                                        <p:attrNameLst>
                                          <p:attrName>ppt_x</p:attrName>
                                        </p:attrNameLst>
                                      </p:cBhvr>
                                      <p:tavLst>
                                        <p:tav tm="0">
                                          <p:val>
                                            <p:fltVal val="0.5"/>
                                          </p:val>
                                        </p:tav>
                                        <p:tav tm="100000">
                                          <p:val>
                                            <p:strVal val="#ppt_x"/>
                                          </p:val>
                                        </p:tav>
                                      </p:tavLst>
                                    </p:anim>
                                    <p:anim calcmode="lin" valueType="num">
                                      <p:cBhvr>
                                        <p:cTn id="29" dur="500" fill="hold"/>
                                        <p:tgtEl>
                                          <p:spTgt spid="41"/>
                                        </p:tgtEl>
                                        <p:attrNameLst>
                                          <p:attrName>ppt_y</p:attrName>
                                        </p:attrNameLst>
                                      </p:cBhvr>
                                      <p:tavLst>
                                        <p:tav tm="0">
                                          <p:val>
                                            <p:fltVal val="0.5"/>
                                          </p:val>
                                        </p:tav>
                                        <p:tav tm="100000">
                                          <p:val>
                                            <p:strVal val="#ppt_y"/>
                                          </p:val>
                                        </p:tav>
                                      </p:tavLst>
                                    </p:anim>
                                  </p:childTnLst>
                                </p:cTn>
                              </p:par>
                              <p:par>
                                <p:cTn id="30" presetID="53" presetClass="entr" presetSubtype="528" fill="hold" nodeType="withEffect">
                                  <p:stCondLst>
                                    <p:cond delay="750"/>
                                  </p:stCondLst>
                                  <p:childTnLst>
                                    <p:set>
                                      <p:cBhvr>
                                        <p:cTn id="31" dur="1" fill="hold">
                                          <p:stCondLst>
                                            <p:cond delay="0"/>
                                          </p:stCondLst>
                                        </p:cTn>
                                        <p:tgtEl>
                                          <p:spTgt spid="38"/>
                                        </p:tgtEl>
                                        <p:attrNameLst>
                                          <p:attrName>style.visibility</p:attrName>
                                        </p:attrNameLst>
                                      </p:cBhvr>
                                      <p:to>
                                        <p:strVal val="visible"/>
                                      </p:to>
                                    </p:set>
                                    <p:anim calcmode="lin" valueType="num">
                                      <p:cBhvr>
                                        <p:cTn id="32" dur="500" fill="hold"/>
                                        <p:tgtEl>
                                          <p:spTgt spid="38"/>
                                        </p:tgtEl>
                                        <p:attrNameLst>
                                          <p:attrName>ppt_w</p:attrName>
                                        </p:attrNameLst>
                                      </p:cBhvr>
                                      <p:tavLst>
                                        <p:tav tm="0">
                                          <p:val>
                                            <p:fltVal val="0"/>
                                          </p:val>
                                        </p:tav>
                                        <p:tav tm="100000">
                                          <p:val>
                                            <p:strVal val="#ppt_w"/>
                                          </p:val>
                                        </p:tav>
                                      </p:tavLst>
                                    </p:anim>
                                    <p:anim calcmode="lin" valueType="num">
                                      <p:cBhvr>
                                        <p:cTn id="33" dur="500" fill="hold"/>
                                        <p:tgtEl>
                                          <p:spTgt spid="38"/>
                                        </p:tgtEl>
                                        <p:attrNameLst>
                                          <p:attrName>ppt_h</p:attrName>
                                        </p:attrNameLst>
                                      </p:cBhvr>
                                      <p:tavLst>
                                        <p:tav tm="0">
                                          <p:val>
                                            <p:fltVal val="0"/>
                                          </p:val>
                                        </p:tav>
                                        <p:tav tm="100000">
                                          <p:val>
                                            <p:strVal val="#ppt_h"/>
                                          </p:val>
                                        </p:tav>
                                      </p:tavLst>
                                    </p:anim>
                                    <p:animEffect transition="in" filter="fade">
                                      <p:cBhvr>
                                        <p:cTn id="34" dur="500"/>
                                        <p:tgtEl>
                                          <p:spTgt spid="38"/>
                                        </p:tgtEl>
                                      </p:cBhvr>
                                    </p:animEffect>
                                    <p:anim calcmode="lin" valueType="num">
                                      <p:cBhvr>
                                        <p:cTn id="35" dur="500" fill="hold"/>
                                        <p:tgtEl>
                                          <p:spTgt spid="38"/>
                                        </p:tgtEl>
                                        <p:attrNameLst>
                                          <p:attrName>ppt_x</p:attrName>
                                        </p:attrNameLst>
                                      </p:cBhvr>
                                      <p:tavLst>
                                        <p:tav tm="0">
                                          <p:val>
                                            <p:fltVal val="0.5"/>
                                          </p:val>
                                        </p:tav>
                                        <p:tav tm="100000">
                                          <p:val>
                                            <p:strVal val="#ppt_x"/>
                                          </p:val>
                                        </p:tav>
                                      </p:tavLst>
                                    </p:anim>
                                    <p:anim calcmode="lin" valueType="num">
                                      <p:cBhvr>
                                        <p:cTn id="36" dur="500" fill="hold"/>
                                        <p:tgtEl>
                                          <p:spTgt spid="38"/>
                                        </p:tgtEl>
                                        <p:attrNameLst>
                                          <p:attrName>ppt_y</p:attrName>
                                        </p:attrNameLst>
                                      </p:cBhvr>
                                      <p:tavLst>
                                        <p:tav tm="0">
                                          <p:val>
                                            <p:fltVal val="0.5"/>
                                          </p:val>
                                        </p:tav>
                                        <p:tav tm="100000">
                                          <p:val>
                                            <p:strVal val="#ppt_y"/>
                                          </p:val>
                                        </p:tav>
                                      </p:tavLst>
                                    </p:anim>
                                  </p:childTnLst>
                                </p:cTn>
                              </p:par>
                            </p:childTnLst>
                          </p:cTn>
                        </p:par>
                        <p:par>
                          <p:cTn id="37" fill="hold">
                            <p:stCondLst>
                              <p:cond delay="1750"/>
                            </p:stCondLst>
                            <p:childTnLst>
                              <p:par>
                                <p:cTn id="38" presetID="37" presetClass="entr" presetSubtype="0"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fade">
                                      <p:cBhvr>
                                        <p:cTn id="40" dur="500"/>
                                        <p:tgtEl>
                                          <p:spTgt spid="29"/>
                                        </p:tgtEl>
                                      </p:cBhvr>
                                    </p:animEffect>
                                    <p:anim calcmode="lin" valueType="num">
                                      <p:cBhvr>
                                        <p:cTn id="41" dur="500" fill="hold"/>
                                        <p:tgtEl>
                                          <p:spTgt spid="29"/>
                                        </p:tgtEl>
                                        <p:attrNameLst>
                                          <p:attrName>ppt_x</p:attrName>
                                        </p:attrNameLst>
                                      </p:cBhvr>
                                      <p:tavLst>
                                        <p:tav tm="0">
                                          <p:val>
                                            <p:strVal val="#ppt_x"/>
                                          </p:val>
                                        </p:tav>
                                        <p:tav tm="100000">
                                          <p:val>
                                            <p:strVal val="#ppt_x"/>
                                          </p:val>
                                        </p:tav>
                                      </p:tavLst>
                                    </p:anim>
                                    <p:anim calcmode="lin" valueType="num">
                                      <p:cBhvr>
                                        <p:cTn id="42" dur="450" decel="100000" fill="hold"/>
                                        <p:tgtEl>
                                          <p:spTgt spid="29"/>
                                        </p:tgtEl>
                                        <p:attrNameLst>
                                          <p:attrName>ppt_y</p:attrName>
                                        </p:attrNameLst>
                                      </p:cBhvr>
                                      <p:tavLst>
                                        <p:tav tm="0">
                                          <p:val>
                                            <p:strVal val="#ppt_y+1"/>
                                          </p:val>
                                        </p:tav>
                                        <p:tav tm="100000">
                                          <p:val>
                                            <p:strVal val="#ppt_y-.03"/>
                                          </p:val>
                                        </p:tav>
                                      </p:tavLst>
                                    </p:anim>
                                    <p:anim calcmode="lin" valueType="num">
                                      <p:cBhvr>
                                        <p:cTn id="43" dur="50" accel="100000" fill="hold">
                                          <p:stCondLst>
                                            <p:cond delay="450"/>
                                          </p:stCondLst>
                                        </p:cTn>
                                        <p:tgtEl>
                                          <p:spTgt spid="29"/>
                                        </p:tgtEl>
                                        <p:attrNameLst>
                                          <p:attrName>ppt_y</p:attrName>
                                        </p:attrNameLst>
                                      </p:cBhvr>
                                      <p:tavLst>
                                        <p:tav tm="0">
                                          <p:val>
                                            <p:strVal val="#ppt_y-.03"/>
                                          </p:val>
                                        </p:tav>
                                        <p:tav tm="100000">
                                          <p:val>
                                            <p:strVal val="#ppt_y"/>
                                          </p:val>
                                        </p:tav>
                                      </p:tavLst>
                                    </p:anim>
                                  </p:childTnLst>
                                </p:cTn>
                              </p:par>
                              <p:par>
                                <p:cTn id="44" presetID="37" presetClass="entr" presetSubtype="0" fill="hold" nodeType="withEffect">
                                  <p:stCondLst>
                                    <p:cond delay="25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500"/>
                                        <p:tgtEl>
                                          <p:spTgt spid="47"/>
                                        </p:tgtEl>
                                      </p:cBhvr>
                                    </p:animEffect>
                                    <p:anim calcmode="lin" valueType="num">
                                      <p:cBhvr>
                                        <p:cTn id="47" dur="500" fill="hold"/>
                                        <p:tgtEl>
                                          <p:spTgt spid="47"/>
                                        </p:tgtEl>
                                        <p:attrNameLst>
                                          <p:attrName>ppt_x</p:attrName>
                                        </p:attrNameLst>
                                      </p:cBhvr>
                                      <p:tavLst>
                                        <p:tav tm="0">
                                          <p:val>
                                            <p:strVal val="#ppt_x"/>
                                          </p:val>
                                        </p:tav>
                                        <p:tav tm="100000">
                                          <p:val>
                                            <p:strVal val="#ppt_x"/>
                                          </p:val>
                                        </p:tav>
                                      </p:tavLst>
                                    </p:anim>
                                    <p:anim calcmode="lin" valueType="num">
                                      <p:cBhvr>
                                        <p:cTn id="48" dur="450" decel="100000" fill="hold"/>
                                        <p:tgtEl>
                                          <p:spTgt spid="47"/>
                                        </p:tgtEl>
                                        <p:attrNameLst>
                                          <p:attrName>ppt_y</p:attrName>
                                        </p:attrNameLst>
                                      </p:cBhvr>
                                      <p:tavLst>
                                        <p:tav tm="0">
                                          <p:val>
                                            <p:strVal val="#ppt_y+1"/>
                                          </p:val>
                                        </p:tav>
                                        <p:tav tm="100000">
                                          <p:val>
                                            <p:strVal val="#ppt_y-.03"/>
                                          </p:val>
                                        </p:tav>
                                      </p:tavLst>
                                    </p:anim>
                                    <p:anim calcmode="lin" valueType="num">
                                      <p:cBhvr>
                                        <p:cTn id="49" dur="50" accel="100000" fill="hold">
                                          <p:stCondLst>
                                            <p:cond delay="450"/>
                                          </p:stCondLst>
                                        </p:cTn>
                                        <p:tgtEl>
                                          <p:spTgt spid="47"/>
                                        </p:tgtEl>
                                        <p:attrNameLst>
                                          <p:attrName>ppt_y</p:attrName>
                                        </p:attrNameLst>
                                      </p:cBhvr>
                                      <p:tavLst>
                                        <p:tav tm="0">
                                          <p:val>
                                            <p:strVal val="#ppt_y-.03"/>
                                          </p:val>
                                        </p:tav>
                                        <p:tav tm="100000">
                                          <p:val>
                                            <p:strVal val="#ppt_y"/>
                                          </p:val>
                                        </p:tav>
                                      </p:tavLst>
                                    </p:anim>
                                  </p:childTnLst>
                                </p:cTn>
                              </p:par>
                              <p:par>
                                <p:cTn id="50" presetID="37" presetClass="entr" presetSubtype="0" fill="hold" nodeType="withEffect">
                                  <p:stCondLst>
                                    <p:cond delay="500"/>
                                  </p:stCondLst>
                                  <p:childTnLst>
                                    <p:set>
                                      <p:cBhvr>
                                        <p:cTn id="51" dur="1" fill="hold">
                                          <p:stCondLst>
                                            <p:cond delay="0"/>
                                          </p:stCondLst>
                                        </p:cTn>
                                        <p:tgtEl>
                                          <p:spTgt spid="50"/>
                                        </p:tgtEl>
                                        <p:attrNameLst>
                                          <p:attrName>style.visibility</p:attrName>
                                        </p:attrNameLst>
                                      </p:cBhvr>
                                      <p:to>
                                        <p:strVal val="visible"/>
                                      </p:to>
                                    </p:set>
                                    <p:animEffect transition="in" filter="fade">
                                      <p:cBhvr>
                                        <p:cTn id="52" dur="500"/>
                                        <p:tgtEl>
                                          <p:spTgt spid="50"/>
                                        </p:tgtEl>
                                      </p:cBhvr>
                                    </p:animEffect>
                                    <p:anim calcmode="lin" valueType="num">
                                      <p:cBhvr>
                                        <p:cTn id="53" dur="500" fill="hold"/>
                                        <p:tgtEl>
                                          <p:spTgt spid="50"/>
                                        </p:tgtEl>
                                        <p:attrNameLst>
                                          <p:attrName>ppt_x</p:attrName>
                                        </p:attrNameLst>
                                      </p:cBhvr>
                                      <p:tavLst>
                                        <p:tav tm="0">
                                          <p:val>
                                            <p:strVal val="#ppt_x"/>
                                          </p:val>
                                        </p:tav>
                                        <p:tav tm="100000">
                                          <p:val>
                                            <p:strVal val="#ppt_x"/>
                                          </p:val>
                                        </p:tav>
                                      </p:tavLst>
                                    </p:anim>
                                    <p:anim calcmode="lin" valueType="num">
                                      <p:cBhvr>
                                        <p:cTn id="54" dur="450" decel="100000" fill="hold"/>
                                        <p:tgtEl>
                                          <p:spTgt spid="50"/>
                                        </p:tgtEl>
                                        <p:attrNameLst>
                                          <p:attrName>ppt_y</p:attrName>
                                        </p:attrNameLst>
                                      </p:cBhvr>
                                      <p:tavLst>
                                        <p:tav tm="0">
                                          <p:val>
                                            <p:strVal val="#ppt_y+1"/>
                                          </p:val>
                                        </p:tav>
                                        <p:tav tm="100000">
                                          <p:val>
                                            <p:strVal val="#ppt_y-.03"/>
                                          </p:val>
                                        </p:tav>
                                      </p:tavLst>
                                    </p:anim>
                                    <p:anim calcmode="lin" valueType="num">
                                      <p:cBhvr>
                                        <p:cTn id="55" dur="50" accel="100000" fill="hold">
                                          <p:stCondLst>
                                            <p:cond delay="450"/>
                                          </p:stCondLst>
                                        </p:cTn>
                                        <p:tgtEl>
                                          <p:spTgt spid="50"/>
                                        </p:tgtEl>
                                        <p:attrNameLst>
                                          <p:attrName>ppt_y</p:attrName>
                                        </p:attrNameLst>
                                      </p:cBhvr>
                                      <p:tavLst>
                                        <p:tav tm="0">
                                          <p:val>
                                            <p:strVal val="#ppt_y-.03"/>
                                          </p:val>
                                        </p:tav>
                                        <p:tav tm="100000">
                                          <p:val>
                                            <p:strVal val="#ppt_y"/>
                                          </p:val>
                                        </p:tav>
                                      </p:tavLst>
                                    </p:anim>
                                  </p:childTnLst>
                                </p:cTn>
                              </p:par>
                              <p:par>
                                <p:cTn id="56" presetID="37" presetClass="entr" presetSubtype="0" fill="hold" nodeType="withEffect">
                                  <p:stCondLst>
                                    <p:cond delay="75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500"/>
                                        <p:tgtEl>
                                          <p:spTgt spid="44"/>
                                        </p:tgtEl>
                                      </p:cBhvr>
                                    </p:animEffect>
                                    <p:anim calcmode="lin" valueType="num">
                                      <p:cBhvr>
                                        <p:cTn id="59" dur="500" fill="hold"/>
                                        <p:tgtEl>
                                          <p:spTgt spid="44"/>
                                        </p:tgtEl>
                                        <p:attrNameLst>
                                          <p:attrName>ppt_x</p:attrName>
                                        </p:attrNameLst>
                                      </p:cBhvr>
                                      <p:tavLst>
                                        <p:tav tm="0">
                                          <p:val>
                                            <p:strVal val="#ppt_x"/>
                                          </p:val>
                                        </p:tav>
                                        <p:tav tm="100000">
                                          <p:val>
                                            <p:strVal val="#ppt_x"/>
                                          </p:val>
                                        </p:tav>
                                      </p:tavLst>
                                    </p:anim>
                                    <p:anim calcmode="lin" valueType="num">
                                      <p:cBhvr>
                                        <p:cTn id="60" dur="450" decel="100000" fill="hold"/>
                                        <p:tgtEl>
                                          <p:spTgt spid="44"/>
                                        </p:tgtEl>
                                        <p:attrNameLst>
                                          <p:attrName>ppt_y</p:attrName>
                                        </p:attrNameLst>
                                      </p:cBhvr>
                                      <p:tavLst>
                                        <p:tav tm="0">
                                          <p:val>
                                            <p:strVal val="#ppt_y+1"/>
                                          </p:val>
                                        </p:tav>
                                        <p:tav tm="100000">
                                          <p:val>
                                            <p:strVal val="#ppt_y-.03"/>
                                          </p:val>
                                        </p:tav>
                                      </p:tavLst>
                                    </p:anim>
                                    <p:anim calcmode="lin" valueType="num">
                                      <p:cBhvr>
                                        <p:cTn id="61" dur="50" accel="100000" fill="hold">
                                          <p:stCondLst>
                                            <p:cond delay="450"/>
                                          </p:stCondLst>
                                        </p:cTn>
                                        <p:tgtEl>
                                          <p:spTgt spid="4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
        <p:nvSpPr>
          <p:cNvPr id="3" name="矩形 47"/>
          <p:cNvSpPr>
            <a:spLocks noChangeArrowheads="1"/>
          </p:cNvSpPr>
          <p:nvPr/>
        </p:nvSpPr>
        <p:spPr bwMode="auto">
          <a:xfrm>
            <a:off x="1199405" y="4300471"/>
            <a:ext cx="6902590" cy="484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综合描述说明，在此录入上述图表的综合描述说明。在此录入上述图表的描述说明，在此录入上述图表的综合描述说明，在此录入上述图表的综合描述说明，在此录入上述图表的综合描述说明。</a:t>
            </a:r>
          </a:p>
        </p:txBody>
      </p:sp>
      <p:grpSp>
        <p:nvGrpSpPr>
          <p:cNvPr id="4" name="组合 3"/>
          <p:cNvGrpSpPr/>
          <p:nvPr/>
        </p:nvGrpSpPr>
        <p:grpSpPr>
          <a:xfrm>
            <a:off x="1428943" y="1437277"/>
            <a:ext cx="3061841" cy="102062"/>
            <a:chOff x="1507396" y="1628800"/>
            <a:chExt cx="4320480" cy="144016"/>
          </a:xfrm>
        </p:grpSpPr>
        <p:cxnSp>
          <p:nvCxnSpPr>
            <p:cNvPr id="5" name="直接连接符 4"/>
            <p:cNvCxnSpPr/>
            <p:nvPr/>
          </p:nvCxnSpPr>
          <p:spPr>
            <a:xfrm>
              <a:off x="1507396" y="1700808"/>
              <a:ext cx="432048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150739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1987449"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2467502"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2947555"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3427608"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3907661"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4387714"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4867767"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5347820"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582787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4884357" y="1437277"/>
            <a:ext cx="3061841" cy="102062"/>
            <a:chOff x="1507396" y="1628800"/>
            <a:chExt cx="4320480" cy="144016"/>
          </a:xfrm>
        </p:grpSpPr>
        <p:cxnSp>
          <p:nvCxnSpPr>
            <p:cNvPr id="17" name="直接连接符 16"/>
            <p:cNvCxnSpPr/>
            <p:nvPr/>
          </p:nvCxnSpPr>
          <p:spPr>
            <a:xfrm>
              <a:off x="1507396" y="1700808"/>
              <a:ext cx="432048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150739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1987449"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2467502"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947555"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3427608"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3907661"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4387714"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4867767"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5347820"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582787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28" name="TextBox 132"/>
          <p:cNvSpPr txBox="1"/>
          <p:nvPr/>
        </p:nvSpPr>
        <p:spPr>
          <a:xfrm>
            <a:off x="4356332"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10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29" name="TextBox 133"/>
          <p:cNvSpPr txBox="1"/>
          <p:nvPr/>
        </p:nvSpPr>
        <p:spPr>
          <a:xfrm>
            <a:off x="4021526"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20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30" name="TextBox 134"/>
          <p:cNvSpPr txBox="1"/>
          <p:nvPr/>
        </p:nvSpPr>
        <p:spPr>
          <a:xfrm>
            <a:off x="3681321"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30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31" name="TextBox 135"/>
          <p:cNvSpPr txBox="1"/>
          <p:nvPr/>
        </p:nvSpPr>
        <p:spPr>
          <a:xfrm>
            <a:off x="3341117"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40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32" name="TextBox 136"/>
          <p:cNvSpPr txBox="1"/>
          <p:nvPr/>
        </p:nvSpPr>
        <p:spPr>
          <a:xfrm>
            <a:off x="3000912"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50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33" name="TextBox 137"/>
          <p:cNvSpPr txBox="1"/>
          <p:nvPr/>
        </p:nvSpPr>
        <p:spPr>
          <a:xfrm>
            <a:off x="2660708"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60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34" name="TextBox 138"/>
          <p:cNvSpPr txBox="1"/>
          <p:nvPr/>
        </p:nvSpPr>
        <p:spPr>
          <a:xfrm>
            <a:off x="2320505"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70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35" name="TextBox 139"/>
          <p:cNvSpPr txBox="1"/>
          <p:nvPr/>
        </p:nvSpPr>
        <p:spPr>
          <a:xfrm>
            <a:off x="1980300"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80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36" name="TextBox 140"/>
          <p:cNvSpPr txBox="1"/>
          <p:nvPr/>
        </p:nvSpPr>
        <p:spPr>
          <a:xfrm>
            <a:off x="1640096"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90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37" name="TextBox 141"/>
          <p:cNvSpPr txBox="1"/>
          <p:nvPr/>
        </p:nvSpPr>
        <p:spPr>
          <a:xfrm>
            <a:off x="1268082" y="1240976"/>
            <a:ext cx="340478"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100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38" name="TextBox 142"/>
          <p:cNvSpPr txBox="1"/>
          <p:nvPr/>
        </p:nvSpPr>
        <p:spPr>
          <a:xfrm>
            <a:off x="4756814"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10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39" name="TextBox 143"/>
          <p:cNvSpPr txBox="1"/>
          <p:nvPr/>
        </p:nvSpPr>
        <p:spPr>
          <a:xfrm>
            <a:off x="5095511"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20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40" name="TextBox 144"/>
          <p:cNvSpPr txBox="1"/>
          <p:nvPr/>
        </p:nvSpPr>
        <p:spPr>
          <a:xfrm>
            <a:off x="5435714"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30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41" name="TextBox 145"/>
          <p:cNvSpPr txBox="1"/>
          <p:nvPr/>
        </p:nvSpPr>
        <p:spPr>
          <a:xfrm>
            <a:off x="5775918" y="1240976"/>
            <a:ext cx="273152" cy="207749"/>
          </a:xfrm>
          <a:prstGeom prst="rect">
            <a:avLst/>
          </a:prstGeom>
          <a:noFill/>
        </p:spPr>
        <p:txBody>
          <a:bodyPr wrap="none" lIns="68579" tIns="34289" rIns="68579" bIns="34289" rtlCol="0">
            <a:spAutoFit/>
          </a:bodyPr>
          <a:lstStyle/>
          <a:p>
            <a:r>
              <a:rPr lang="en-US" altLang="zh-CN" sz="900" dirty="0">
                <a:solidFill>
                  <a:schemeClr val="tx1">
                    <a:lumMod val="75000"/>
                    <a:lumOff val="25000"/>
                  </a:schemeClr>
                </a:solidFill>
                <a:latin typeface="微软雅黑" pitchFamily="34" charset="-122"/>
                <a:ea typeface="微软雅黑" pitchFamily="34" charset="-122"/>
              </a:rPr>
              <a:t>40</a:t>
            </a:r>
            <a:endParaRPr lang="zh-CN" altLang="en-US" sz="900" dirty="0">
              <a:solidFill>
                <a:schemeClr val="tx1">
                  <a:lumMod val="75000"/>
                  <a:lumOff val="25000"/>
                </a:schemeClr>
              </a:solidFill>
              <a:latin typeface="微软雅黑" pitchFamily="34" charset="-122"/>
              <a:ea typeface="微软雅黑" pitchFamily="34" charset="-122"/>
            </a:endParaRPr>
          </a:p>
        </p:txBody>
      </p:sp>
      <p:sp>
        <p:nvSpPr>
          <p:cNvPr id="42" name="TextBox 146"/>
          <p:cNvSpPr txBox="1"/>
          <p:nvPr/>
        </p:nvSpPr>
        <p:spPr>
          <a:xfrm>
            <a:off x="6116123"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50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43" name="TextBox 147"/>
          <p:cNvSpPr txBox="1"/>
          <p:nvPr/>
        </p:nvSpPr>
        <p:spPr>
          <a:xfrm>
            <a:off x="6456327"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60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44" name="TextBox 148"/>
          <p:cNvSpPr txBox="1"/>
          <p:nvPr/>
        </p:nvSpPr>
        <p:spPr>
          <a:xfrm>
            <a:off x="6796532"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70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45" name="TextBox 149"/>
          <p:cNvSpPr txBox="1"/>
          <p:nvPr/>
        </p:nvSpPr>
        <p:spPr>
          <a:xfrm>
            <a:off x="7136735"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80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46" name="TextBox 150"/>
          <p:cNvSpPr txBox="1"/>
          <p:nvPr/>
        </p:nvSpPr>
        <p:spPr>
          <a:xfrm>
            <a:off x="7476939"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90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47" name="TextBox 151"/>
          <p:cNvSpPr txBox="1"/>
          <p:nvPr/>
        </p:nvSpPr>
        <p:spPr>
          <a:xfrm>
            <a:off x="7785338" y="1240976"/>
            <a:ext cx="340478" cy="207749"/>
          </a:xfrm>
          <a:prstGeom prst="rect">
            <a:avLst/>
          </a:prstGeom>
          <a:noFill/>
        </p:spPr>
        <p:txBody>
          <a:bodyPr wrap="none" lIns="68579" tIns="34289" rIns="68579" bIns="34289" rtlCol="0">
            <a:spAutoFit/>
          </a:bodyPr>
          <a:lstStyle/>
          <a:p>
            <a:r>
              <a:rPr lang="en-US" altLang="zh-CN" sz="900" dirty="0">
                <a:solidFill>
                  <a:schemeClr val="tx1">
                    <a:lumMod val="75000"/>
                    <a:lumOff val="25000"/>
                  </a:schemeClr>
                </a:solidFill>
                <a:latin typeface="微软雅黑" pitchFamily="34" charset="-122"/>
                <a:ea typeface="微软雅黑" pitchFamily="34" charset="-122"/>
              </a:rPr>
              <a:t>100</a:t>
            </a:r>
            <a:endParaRPr lang="zh-CN" altLang="en-US" sz="900" dirty="0">
              <a:solidFill>
                <a:schemeClr val="tx1">
                  <a:lumMod val="75000"/>
                  <a:lumOff val="25000"/>
                </a:schemeClr>
              </a:solidFill>
              <a:latin typeface="微软雅黑" pitchFamily="34" charset="-122"/>
              <a:ea typeface="微软雅黑" pitchFamily="34" charset="-122"/>
            </a:endParaRPr>
          </a:p>
        </p:txBody>
      </p:sp>
      <p:sp>
        <p:nvSpPr>
          <p:cNvPr id="48" name="五边形 47"/>
          <p:cNvSpPr/>
          <p:nvPr/>
        </p:nvSpPr>
        <p:spPr>
          <a:xfrm flipH="1">
            <a:off x="2238403" y="1720796"/>
            <a:ext cx="2252381" cy="229613"/>
          </a:xfrm>
          <a:prstGeom prst="homePlate">
            <a:avLst/>
          </a:prstGeom>
          <a:solidFill>
            <a:schemeClr val="bg1">
              <a:lumMod val="65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49" name="五边形 48"/>
          <p:cNvSpPr/>
          <p:nvPr/>
        </p:nvSpPr>
        <p:spPr>
          <a:xfrm flipH="1">
            <a:off x="3105573" y="2085030"/>
            <a:ext cx="1385210" cy="229613"/>
          </a:xfrm>
          <a:prstGeom prst="homePlate">
            <a:avLst/>
          </a:prstGeom>
          <a:solidFill>
            <a:schemeClr val="bg1">
              <a:lumMod val="65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50" name="五边形 49"/>
          <p:cNvSpPr/>
          <p:nvPr/>
        </p:nvSpPr>
        <p:spPr>
          <a:xfrm flipH="1">
            <a:off x="2578606" y="2449265"/>
            <a:ext cx="1912176" cy="229613"/>
          </a:xfrm>
          <a:prstGeom prst="homePlate">
            <a:avLst/>
          </a:prstGeom>
          <a:solidFill>
            <a:schemeClr val="bg1">
              <a:lumMod val="65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51" name="五边形 50"/>
          <p:cNvSpPr/>
          <p:nvPr/>
        </p:nvSpPr>
        <p:spPr>
          <a:xfrm flipH="1">
            <a:off x="1450952" y="2813498"/>
            <a:ext cx="3039833" cy="229613"/>
          </a:xfrm>
          <a:prstGeom prst="homePlate">
            <a:avLst/>
          </a:prstGeom>
          <a:solidFill>
            <a:schemeClr val="bg1">
              <a:lumMod val="65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52" name="五边形 51"/>
          <p:cNvSpPr/>
          <p:nvPr/>
        </p:nvSpPr>
        <p:spPr>
          <a:xfrm flipH="1">
            <a:off x="1980302" y="3177733"/>
            <a:ext cx="2510483" cy="229613"/>
          </a:xfrm>
          <a:prstGeom prst="homePlate">
            <a:avLst/>
          </a:prstGeom>
          <a:solidFill>
            <a:schemeClr val="bg1">
              <a:lumMod val="65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53" name="五边形 52"/>
          <p:cNvSpPr/>
          <p:nvPr/>
        </p:nvSpPr>
        <p:spPr>
          <a:xfrm flipH="1">
            <a:off x="2789761" y="3541967"/>
            <a:ext cx="1701023" cy="229613"/>
          </a:xfrm>
          <a:prstGeom prst="homePlate">
            <a:avLst/>
          </a:prstGeom>
          <a:solidFill>
            <a:schemeClr val="bg1">
              <a:lumMod val="65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54" name="五边形 53"/>
          <p:cNvSpPr/>
          <p:nvPr/>
        </p:nvSpPr>
        <p:spPr>
          <a:xfrm flipH="1">
            <a:off x="3470167" y="3906536"/>
            <a:ext cx="1020615" cy="229613"/>
          </a:xfrm>
          <a:prstGeom prst="homePlate">
            <a:avLst/>
          </a:prstGeom>
          <a:solidFill>
            <a:schemeClr val="bg1">
              <a:lumMod val="65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55" name="TextBox 159"/>
          <p:cNvSpPr txBox="1"/>
          <p:nvPr/>
        </p:nvSpPr>
        <p:spPr>
          <a:xfrm>
            <a:off x="1787633" y="1726546"/>
            <a:ext cx="393377" cy="221936"/>
          </a:xfrm>
          <a:prstGeom prst="rect">
            <a:avLst/>
          </a:prstGeom>
          <a:noFill/>
        </p:spPr>
        <p:txBody>
          <a:bodyPr wrap="none" lIns="68579" tIns="34289" rIns="68579" bIns="34289" rtlCol="0">
            <a:spAutoFit/>
          </a:bodyPr>
          <a:lstStyle/>
          <a:p>
            <a:r>
              <a:rPr lang="zh-CN" altLang="en-US" sz="1000" dirty="0">
                <a:solidFill>
                  <a:schemeClr val="tx1">
                    <a:lumMod val="75000"/>
                    <a:lumOff val="25000"/>
                  </a:schemeClr>
                </a:solidFill>
                <a:latin typeface="微软雅黑" pitchFamily="34" charset="-122"/>
                <a:ea typeface="微软雅黑" pitchFamily="34" charset="-122"/>
              </a:rPr>
              <a:t>文字</a:t>
            </a:r>
          </a:p>
        </p:txBody>
      </p:sp>
      <p:sp>
        <p:nvSpPr>
          <p:cNvPr id="56" name="TextBox 160"/>
          <p:cNvSpPr txBox="1"/>
          <p:nvPr/>
        </p:nvSpPr>
        <p:spPr>
          <a:xfrm>
            <a:off x="2637866" y="2091223"/>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itchFamily="34" charset="-122"/>
                <a:ea typeface="微软雅黑" pitchFamily="34" charset="-122"/>
              </a:rPr>
              <a:t>文字</a:t>
            </a:r>
          </a:p>
        </p:txBody>
      </p:sp>
      <p:sp>
        <p:nvSpPr>
          <p:cNvPr id="57" name="TextBox 161"/>
          <p:cNvSpPr txBox="1"/>
          <p:nvPr/>
        </p:nvSpPr>
        <p:spPr>
          <a:xfrm>
            <a:off x="2130698" y="2455182"/>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itchFamily="34" charset="-122"/>
                <a:ea typeface="微软雅黑" pitchFamily="34" charset="-122"/>
              </a:rPr>
              <a:t>文字</a:t>
            </a:r>
          </a:p>
        </p:txBody>
      </p:sp>
      <p:sp>
        <p:nvSpPr>
          <p:cNvPr id="58" name="TextBox 162"/>
          <p:cNvSpPr txBox="1"/>
          <p:nvPr/>
        </p:nvSpPr>
        <p:spPr>
          <a:xfrm>
            <a:off x="1043608" y="2813500"/>
            <a:ext cx="393377" cy="221936"/>
          </a:xfrm>
          <a:prstGeom prst="rect">
            <a:avLst/>
          </a:prstGeom>
          <a:noFill/>
        </p:spPr>
        <p:txBody>
          <a:bodyPr wrap="none" lIns="68579" tIns="34289" rIns="68579" bIns="34289" rtlCol="0">
            <a:spAutoFit/>
          </a:bodyPr>
          <a:lstStyle/>
          <a:p>
            <a:r>
              <a:rPr lang="zh-CN" altLang="en-US" sz="1000" dirty="0">
                <a:solidFill>
                  <a:schemeClr val="tx1">
                    <a:lumMod val="75000"/>
                    <a:lumOff val="25000"/>
                  </a:schemeClr>
                </a:solidFill>
                <a:latin typeface="微软雅黑" pitchFamily="34" charset="-122"/>
                <a:ea typeface="微软雅黑" pitchFamily="34" charset="-122"/>
              </a:rPr>
              <a:t>文字</a:t>
            </a:r>
          </a:p>
        </p:txBody>
      </p:sp>
      <p:sp>
        <p:nvSpPr>
          <p:cNvPr id="59" name="TextBox 163"/>
          <p:cNvSpPr txBox="1"/>
          <p:nvPr/>
        </p:nvSpPr>
        <p:spPr>
          <a:xfrm>
            <a:off x="1576319" y="3183484"/>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itchFamily="34" charset="-122"/>
                <a:ea typeface="微软雅黑" pitchFamily="34" charset="-122"/>
              </a:rPr>
              <a:t>文字</a:t>
            </a:r>
          </a:p>
        </p:txBody>
      </p:sp>
      <p:sp>
        <p:nvSpPr>
          <p:cNvPr id="60" name="TextBox 164"/>
          <p:cNvSpPr txBox="1"/>
          <p:nvPr/>
        </p:nvSpPr>
        <p:spPr>
          <a:xfrm>
            <a:off x="2320505" y="3548161"/>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itchFamily="34" charset="-122"/>
                <a:ea typeface="微软雅黑" pitchFamily="34" charset="-122"/>
              </a:rPr>
              <a:t>文字</a:t>
            </a:r>
          </a:p>
        </p:txBody>
      </p:sp>
      <p:sp>
        <p:nvSpPr>
          <p:cNvPr id="61" name="TextBox 165"/>
          <p:cNvSpPr txBox="1"/>
          <p:nvPr/>
        </p:nvSpPr>
        <p:spPr>
          <a:xfrm>
            <a:off x="2995201" y="3912118"/>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itchFamily="34" charset="-122"/>
                <a:ea typeface="微软雅黑" pitchFamily="34" charset="-122"/>
              </a:rPr>
              <a:t>文字</a:t>
            </a:r>
          </a:p>
        </p:txBody>
      </p:sp>
      <p:sp>
        <p:nvSpPr>
          <p:cNvPr id="62" name="五边形 61"/>
          <p:cNvSpPr/>
          <p:nvPr/>
        </p:nvSpPr>
        <p:spPr>
          <a:xfrm>
            <a:off x="4884358" y="1720796"/>
            <a:ext cx="1149664" cy="229613"/>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63" name="五边形 62"/>
          <p:cNvSpPr/>
          <p:nvPr/>
        </p:nvSpPr>
        <p:spPr>
          <a:xfrm>
            <a:off x="4884359" y="2085030"/>
            <a:ext cx="2170277" cy="229613"/>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64" name="五边形 63"/>
          <p:cNvSpPr/>
          <p:nvPr/>
        </p:nvSpPr>
        <p:spPr>
          <a:xfrm>
            <a:off x="4884358" y="2449265"/>
            <a:ext cx="1360817" cy="229613"/>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65" name="五边形 64"/>
          <p:cNvSpPr/>
          <p:nvPr/>
        </p:nvSpPr>
        <p:spPr>
          <a:xfrm>
            <a:off x="4884358" y="2813498"/>
            <a:ext cx="2900981" cy="229613"/>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66" name="五边形 65"/>
          <p:cNvSpPr/>
          <p:nvPr/>
        </p:nvSpPr>
        <p:spPr>
          <a:xfrm>
            <a:off x="4884360" y="3177733"/>
            <a:ext cx="2099593" cy="229613"/>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67" name="五边形 66"/>
          <p:cNvSpPr/>
          <p:nvPr/>
        </p:nvSpPr>
        <p:spPr>
          <a:xfrm>
            <a:off x="4884358" y="3541967"/>
            <a:ext cx="2433519" cy="229613"/>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68" name="五边形 67"/>
          <p:cNvSpPr/>
          <p:nvPr/>
        </p:nvSpPr>
        <p:spPr>
          <a:xfrm>
            <a:off x="4884358" y="3906537"/>
            <a:ext cx="1793409" cy="223696"/>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69" name="TextBox 173"/>
          <p:cNvSpPr txBox="1"/>
          <p:nvPr/>
        </p:nvSpPr>
        <p:spPr>
          <a:xfrm>
            <a:off x="6093835" y="1726546"/>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itchFamily="34" charset="-122"/>
                <a:ea typeface="微软雅黑" pitchFamily="34" charset="-122"/>
              </a:rPr>
              <a:t>文字</a:t>
            </a:r>
          </a:p>
        </p:txBody>
      </p:sp>
      <p:sp>
        <p:nvSpPr>
          <p:cNvPr id="70" name="TextBox 174"/>
          <p:cNvSpPr txBox="1"/>
          <p:nvPr/>
        </p:nvSpPr>
        <p:spPr>
          <a:xfrm>
            <a:off x="7108922" y="2091223"/>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itchFamily="34" charset="-122"/>
                <a:ea typeface="微软雅黑" pitchFamily="34" charset="-122"/>
              </a:rPr>
              <a:t>文字</a:t>
            </a:r>
          </a:p>
        </p:txBody>
      </p:sp>
      <p:sp>
        <p:nvSpPr>
          <p:cNvPr id="71" name="TextBox 175"/>
          <p:cNvSpPr txBox="1"/>
          <p:nvPr/>
        </p:nvSpPr>
        <p:spPr>
          <a:xfrm>
            <a:off x="6292432" y="2455182"/>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itchFamily="34" charset="-122"/>
                <a:ea typeface="微软雅黑" pitchFamily="34" charset="-122"/>
              </a:rPr>
              <a:t>文字</a:t>
            </a:r>
          </a:p>
        </p:txBody>
      </p:sp>
      <p:sp>
        <p:nvSpPr>
          <p:cNvPr id="72" name="TextBox 176"/>
          <p:cNvSpPr txBox="1"/>
          <p:nvPr/>
        </p:nvSpPr>
        <p:spPr>
          <a:xfrm>
            <a:off x="7785340" y="2813500"/>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itchFamily="34" charset="-122"/>
                <a:ea typeface="微软雅黑" pitchFamily="34" charset="-122"/>
              </a:rPr>
              <a:t>文字</a:t>
            </a:r>
          </a:p>
        </p:txBody>
      </p:sp>
      <p:sp>
        <p:nvSpPr>
          <p:cNvPr id="73" name="TextBox 177"/>
          <p:cNvSpPr txBox="1"/>
          <p:nvPr/>
        </p:nvSpPr>
        <p:spPr>
          <a:xfrm>
            <a:off x="7073120" y="3183484"/>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itchFamily="34" charset="-122"/>
                <a:ea typeface="微软雅黑" pitchFamily="34" charset="-122"/>
              </a:rPr>
              <a:t>文字</a:t>
            </a:r>
          </a:p>
        </p:txBody>
      </p:sp>
      <p:sp>
        <p:nvSpPr>
          <p:cNvPr id="74" name="TextBox 178"/>
          <p:cNvSpPr txBox="1"/>
          <p:nvPr/>
        </p:nvSpPr>
        <p:spPr>
          <a:xfrm>
            <a:off x="7362079" y="3548161"/>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itchFamily="34" charset="-122"/>
                <a:ea typeface="微软雅黑" pitchFamily="34" charset="-122"/>
              </a:rPr>
              <a:t>文字</a:t>
            </a:r>
          </a:p>
        </p:txBody>
      </p:sp>
      <p:sp>
        <p:nvSpPr>
          <p:cNvPr id="75" name="TextBox 179"/>
          <p:cNvSpPr txBox="1"/>
          <p:nvPr/>
        </p:nvSpPr>
        <p:spPr>
          <a:xfrm>
            <a:off x="6736984" y="3912118"/>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itchFamily="34" charset="-122"/>
                <a:ea typeface="微软雅黑" pitchFamily="34" charset="-122"/>
              </a:rPr>
              <a:t>文字</a:t>
            </a:r>
          </a:p>
        </p:txBody>
      </p:sp>
      <p:sp>
        <p:nvSpPr>
          <p:cNvPr id="76" name="TextBox 180"/>
          <p:cNvSpPr txBox="1"/>
          <p:nvPr/>
        </p:nvSpPr>
        <p:spPr>
          <a:xfrm>
            <a:off x="4557949" y="1693827"/>
            <a:ext cx="300401" cy="346247"/>
          </a:xfrm>
          <a:prstGeom prst="rect">
            <a:avLst/>
          </a:prstGeom>
          <a:noFill/>
        </p:spPr>
        <p:txBody>
          <a:bodyPr wrap="none" lIns="68579" tIns="34289" rIns="68579" bIns="34289" rtlCol="0">
            <a:spAutoFit/>
          </a:bodyPr>
          <a:lstStyle/>
          <a:p>
            <a:r>
              <a:rPr lang="en-US" altLang="zh-CN">
                <a:solidFill>
                  <a:schemeClr val="tx1">
                    <a:lumMod val="75000"/>
                    <a:lumOff val="25000"/>
                  </a:schemeClr>
                </a:solidFill>
                <a:latin typeface="微软雅黑" pitchFamily="34" charset="-122"/>
                <a:ea typeface="微软雅黑" pitchFamily="34" charset="-122"/>
              </a:rPr>
              <a:t>A</a:t>
            </a:r>
            <a:endParaRPr lang="zh-CN" altLang="en-US">
              <a:solidFill>
                <a:schemeClr val="tx1">
                  <a:lumMod val="75000"/>
                  <a:lumOff val="25000"/>
                </a:schemeClr>
              </a:solidFill>
              <a:latin typeface="微软雅黑" pitchFamily="34" charset="-122"/>
              <a:ea typeface="微软雅黑" pitchFamily="34" charset="-122"/>
            </a:endParaRPr>
          </a:p>
        </p:txBody>
      </p:sp>
      <p:sp>
        <p:nvSpPr>
          <p:cNvPr id="77" name="TextBox 181"/>
          <p:cNvSpPr txBox="1"/>
          <p:nvPr/>
        </p:nvSpPr>
        <p:spPr>
          <a:xfrm>
            <a:off x="4557949" y="2058062"/>
            <a:ext cx="282768" cy="346247"/>
          </a:xfrm>
          <a:prstGeom prst="rect">
            <a:avLst/>
          </a:prstGeom>
          <a:noFill/>
        </p:spPr>
        <p:txBody>
          <a:bodyPr wrap="none" lIns="68579" tIns="34289" rIns="68579" bIns="34289" rtlCol="0">
            <a:spAutoFit/>
          </a:bodyPr>
          <a:lstStyle/>
          <a:p>
            <a:r>
              <a:rPr lang="en-US" altLang="zh-CN">
                <a:solidFill>
                  <a:schemeClr val="tx1">
                    <a:lumMod val="75000"/>
                    <a:lumOff val="25000"/>
                  </a:schemeClr>
                </a:solidFill>
                <a:latin typeface="微软雅黑" pitchFamily="34" charset="-122"/>
                <a:ea typeface="微软雅黑" pitchFamily="34" charset="-122"/>
              </a:rPr>
              <a:t>B</a:t>
            </a:r>
            <a:endParaRPr lang="zh-CN" altLang="en-US">
              <a:solidFill>
                <a:schemeClr val="tx1">
                  <a:lumMod val="75000"/>
                  <a:lumOff val="25000"/>
                </a:schemeClr>
              </a:solidFill>
              <a:latin typeface="微软雅黑" pitchFamily="34" charset="-122"/>
              <a:ea typeface="微软雅黑" pitchFamily="34" charset="-122"/>
            </a:endParaRPr>
          </a:p>
        </p:txBody>
      </p:sp>
      <p:sp>
        <p:nvSpPr>
          <p:cNvPr id="78" name="TextBox 182"/>
          <p:cNvSpPr txBox="1"/>
          <p:nvPr/>
        </p:nvSpPr>
        <p:spPr>
          <a:xfrm>
            <a:off x="4557950" y="2422295"/>
            <a:ext cx="292386" cy="346247"/>
          </a:xfrm>
          <a:prstGeom prst="rect">
            <a:avLst/>
          </a:prstGeom>
          <a:noFill/>
        </p:spPr>
        <p:txBody>
          <a:bodyPr wrap="none" lIns="68579" tIns="34289" rIns="68579" bIns="34289" rtlCol="0">
            <a:spAutoFit/>
          </a:bodyPr>
          <a:lstStyle/>
          <a:p>
            <a:r>
              <a:rPr lang="en-US" altLang="zh-CN">
                <a:solidFill>
                  <a:schemeClr val="tx1">
                    <a:lumMod val="75000"/>
                    <a:lumOff val="25000"/>
                  </a:schemeClr>
                </a:solidFill>
                <a:latin typeface="微软雅黑" pitchFamily="34" charset="-122"/>
                <a:ea typeface="微软雅黑" pitchFamily="34" charset="-122"/>
              </a:rPr>
              <a:t>C</a:t>
            </a:r>
            <a:endParaRPr lang="zh-CN" altLang="en-US">
              <a:solidFill>
                <a:schemeClr val="tx1">
                  <a:lumMod val="75000"/>
                  <a:lumOff val="25000"/>
                </a:schemeClr>
              </a:solidFill>
              <a:latin typeface="微软雅黑" pitchFamily="34" charset="-122"/>
              <a:ea typeface="微软雅黑" pitchFamily="34" charset="-122"/>
            </a:endParaRPr>
          </a:p>
        </p:txBody>
      </p:sp>
      <p:sp>
        <p:nvSpPr>
          <p:cNvPr id="79" name="TextBox 183"/>
          <p:cNvSpPr txBox="1"/>
          <p:nvPr/>
        </p:nvSpPr>
        <p:spPr>
          <a:xfrm>
            <a:off x="4557949" y="2786529"/>
            <a:ext cx="314828" cy="346247"/>
          </a:xfrm>
          <a:prstGeom prst="rect">
            <a:avLst/>
          </a:prstGeom>
          <a:noFill/>
        </p:spPr>
        <p:txBody>
          <a:bodyPr wrap="none" lIns="68579" tIns="34289" rIns="68579" bIns="34289" rtlCol="0">
            <a:spAutoFit/>
          </a:bodyPr>
          <a:lstStyle/>
          <a:p>
            <a:r>
              <a:rPr lang="en-US" altLang="zh-CN">
                <a:solidFill>
                  <a:schemeClr val="tx1">
                    <a:lumMod val="75000"/>
                    <a:lumOff val="25000"/>
                  </a:schemeClr>
                </a:solidFill>
                <a:latin typeface="微软雅黑" pitchFamily="34" charset="-122"/>
                <a:ea typeface="微软雅黑" pitchFamily="34" charset="-122"/>
              </a:rPr>
              <a:t>D</a:t>
            </a:r>
            <a:endParaRPr lang="zh-CN" altLang="en-US">
              <a:solidFill>
                <a:schemeClr val="tx1">
                  <a:lumMod val="75000"/>
                  <a:lumOff val="25000"/>
                </a:schemeClr>
              </a:solidFill>
              <a:latin typeface="微软雅黑" pitchFamily="34" charset="-122"/>
              <a:ea typeface="微软雅黑" pitchFamily="34" charset="-122"/>
            </a:endParaRPr>
          </a:p>
        </p:txBody>
      </p:sp>
      <p:sp>
        <p:nvSpPr>
          <p:cNvPr id="80" name="TextBox 184"/>
          <p:cNvSpPr txBox="1"/>
          <p:nvPr/>
        </p:nvSpPr>
        <p:spPr>
          <a:xfrm>
            <a:off x="4557949" y="3150764"/>
            <a:ext cx="265135" cy="346247"/>
          </a:xfrm>
          <a:prstGeom prst="rect">
            <a:avLst/>
          </a:prstGeom>
          <a:noFill/>
        </p:spPr>
        <p:txBody>
          <a:bodyPr wrap="none" lIns="68579" tIns="34289" rIns="68579" bIns="34289" rtlCol="0">
            <a:spAutoFit/>
          </a:bodyPr>
          <a:lstStyle/>
          <a:p>
            <a:r>
              <a:rPr lang="en-US" altLang="zh-CN">
                <a:solidFill>
                  <a:schemeClr val="tx1">
                    <a:lumMod val="75000"/>
                    <a:lumOff val="25000"/>
                  </a:schemeClr>
                </a:solidFill>
                <a:latin typeface="微软雅黑" pitchFamily="34" charset="-122"/>
                <a:ea typeface="微软雅黑" pitchFamily="34" charset="-122"/>
              </a:rPr>
              <a:t>E</a:t>
            </a:r>
            <a:endParaRPr lang="zh-CN" altLang="en-US">
              <a:solidFill>
                <a:schemeClr val="tx1">
                  <a:lumMod val="75000"/>
                  <a:lumOff val="25000"/>
                </a:schemeClr>
              </a:solidFill>
              <a:latin typeface="微软雅黑" pitchFamily="34" charset="-122"/>
              <a:ea typeface="微软雅黑" pitchFamily="34" charset="-122"/>
            </a:endParaRPr>
          </a:p>
        </p:txBody>
      </p:sp>
      <p:sp>
        <p:nvSpPr>
          <p:cNvPr id="81" name="TextBox 185"/>
          <p:cNvSpPr txBox="1"/>
          <p:nvPr/>
        </p:nvSpPr>
        <p:spPr>
          <a:xfrm>
            <a:off x="4557950" y="3514998"/>
            <a:ext cx="261929" cy="346247"/>
          </a:xfrm>
          <a:prstGeom prst="rect">
            <a:avLst/>
          </a:prstGeom>
          <a:noFill/>
        </p:spPr>
        <p:txBody>
          <a:bodyPr wrap="none" lIns="68579" tIns="34289" rIns="68579" bIns="34289" rtlCol="0">
            <a:spAutoFit/>
          </a:bodyPr>
          <a:lstStyle/>
          <a:p>
            <a:r>
              <a:rPr lang="en-US" altLang="zh-CN">
                <a:solidFill>
                  <a:schemeClr val="tx1">
                    <a:lumMod val="75000"/>
                    <a:lumOff val="25000"/>
                  </a:schemeClr>
                </a:solidFill>
                <a:latin typeface="微软雅黑" pitchFamily="34" charset="-122"/>
                <a:ea typeface="微软雅黑" pitchFamily="34" charset="-122"/>
              </a:rPr>
              <a:t>F</a:t>
            </a:r>
            <a:endParaRPr lang="zh-CN" altLang="en-US">
              <a:solidFill>
                <a:schemeClr val="tx1">
                  <a:lumMod val="75000"/>
                  <a:lumOff val="25000"/>
                </a:schemeClr>
              </a:solidFill>
              <a:latin typeface="微软雅黑" pitchFamily="34" charset="-122"/>
              <a:ea typeface="微软雅黑" pitchFamily="34" charset="-122"/>
            </a:endParaRPr>
          </a:p>
        </p:txBody>
      </p:sp>
      <p:sp>
        <p:nvSpPr>
          <p:cNvPr id="82" name="TextBox 186"/>
          <p:cNvSpPr txBox="1"/>
          <p:nvPr/>
        </p:nvSpPr>
        <p:spPr>
          <a:xfrm>
            <a:off x="4557950" y="3879233"/>
            <a:ext cx="310019" cy="346247"/>
          </a:xfrm>
          <a:prstGeom prst="rect">
            <a:avLst/>
          </a:prstGeom>
          <a:noFill/>
        </p:spPr>
        <p:txBody>
          <a:bodyPr wrap="none" lIns="68579" tIns="34289" rIns="68579" bIns="34289" rtlCol="0">
            <a:spAutoFit/>
          </a:bodyPr>
          <a:lstStyle/>
          <a:p>
            <a:r>
              <a:rPr lang="en-US" altLang="zh-CN">
                <a:solidFill>
                  <a:schemeClr val="tx1">
                    <a:lumMod val="75000"/>
                    <a:lumOff val="25000"/>
                  </a:schemeClr>
                </a:solidFill>
                <a:latin typeface="微软雅黑" pitchFamily="34" charset="-122"/>
                <a:ea typeface="微软雅黑" pitchFamily="34" charset="-122"/>
              </a:rPr>
              <a:t>G</a:t>
            </a:r>
            <a:endParaRPr lang="zh-CN" altLang="en-US">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982208606"/>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outVertical)">
                                      <p:cBhvr>
                                        <p:cTn id="11" dur="500"/>
                                        <p:tgtEl>
                                          <p:spTgt spid="3"/>
                                        </p:tgtEl>
                                      </p:cBhvr>
                                    </p:animEffect>
                                  </p:childTnLst>
                                </p:cTn>
                              </p:par>
                            </p:childTnLst>
                          </p:cTn>
                        </p:par>
                        <p:par>
                          <p:cTn id="12" fill="hold">
                            <p:stCondLst>
                              <p:cond delay="1000"/>
                            </p:stCondLst>
                            <p:childTnLst>
                              <p:par>
                                <p:cTn id="13" presetID="2" presetClass="entr" presetSubtype="4" decel="100000" fill="hold" grpId="0"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additive="base">
                                        <p:cTn id="15" dur="500" fill="hold"/>
                                        <p:tgtEl>
                                          <p:spTgt spid="76"/>
                                        </p:tgtEl>
                                        <p:attrNameLst>
                                          <p:attrName>ppt_x</p:attrName>
                                        </p:attrNameLst>
                                      </p:cBhvr>
                                      <p:tavLst>
                                        <p:tav tm="0">
                                          <p:val>
                                            <p:strVal val="#ppt_x"/>
                                          </p:val>
                                        </p:tav>
                                        <p:tav tm="100000">
                                          <p:val>
                                            <p:strVal val="#ppt_x"/>
                                          </p:val>
                                        </p:tav>
                                      </p:tavLst>
                                    </p:anim>
                                    <p:anim calcmode="lin" valueType="num">
                                      <p:cBhvr additive="base">
                                        <p:cTn id="16" dur="500" fill="hold"/>
                                        <p:tgtEl>
                                          <p:spTgt spid="76"/>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77"/>
                                        </p:tgtEl>
                                        <p:attrNameLst>
                                          <p:attrName>style.visibility</p:attrName>
                                        </p:attrNameLst>
                                      </p:cBhvr>
                                      <p:to>
                                        <p:strVal val="visible"/>
                                      </p:to>
                                    </p:set>
                                    <p:anim calcmode="lin" valueType="num">
                                      <p:cBhvr additive="base">
                                        <p:cTn id="19" dur="500" fill="hold"/>
                                        <p:tgtEl>
                                          <p:spTgt spid="77"/>
                                        </p:tgtEl>
                                        <p:attrNameLst>
                                          <p:attrName>ppt_x</p:attrName>
                                        </p:attrNameLst>
                                      </p:cBhvr>
                                      <p:tavLst>
                                        <p:tav tm="0">
                                          <p:val>
                                            <p:strVal val="#ppt_x"/>
                                          </p:val>
                                        </p:tav>
                                        <p:tav tm="100000">
                                          <p:val>
                                            <p:strVal val="#ppt_x"/>
                                          </p:val>
                                        </p:tav>
                                      </p:tavLst>
                                    </p:anim>
                                    <p:anim calcmode="lin" valueType="num">
                                      <p:cBhvr additive="base">
                                        <p:cTn id="20" dur="500" fill="hold"/>
                                        <p:tgtEl>
                                          <p:spTgt spid="77"/>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78"/>
                                        </p:tgtEl>
                                        <p:attrNameLst>
                                          <p:attrName>style.visibility</p:attrName>
                                        </p:attrNameLst>
                                      </p:cBhvr>
                                      <p:to>
                                        <p:strVal val="visible"/>
                                      </p:to>
                                    </p:set>
                                    <p:anim calcmode="lin" valueType="num">
                                      <p:cBhvr additive="base">
                                        <p:cTn id="23" dur="500" fill="hold"/>
                                        <p:tgtEl>
                                          <p:spTgt spid="78"/>
                                        </p:tgtEl>
                                        <p:attrNameLst>
                                          <p:attrName>ppt_x</p:attrName>
                                        </p:attrNameLst>
                                      </p:cBhvr>
                                      <p:tavLst>
                                        <p:tav tm="0">
                                          <p:val>
                                            <p:strVal val="#ppt_x"/>
                                          </p:val>
                                        </p:tav>
                                        <p:tav tm="100000">
                                          <p:val>
                                            <p:strVal val="#ppt_x"/>
                                          </p:val>
                                        </p:tav>
                                      </p:tavLst>
                                    </p:anim>
                                    <p:anim calcmode="lin" valueType="num">
                                      <p:cBhvr additive="base">
                                        <p:cTn id="24" dur="500" fill="hold"/>
                                        <p:tgtEl>
                                          <p:spTgt spid="78"/>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0"/>
                                  </p:stCondLst>
                                  <p:childTnLst>
                                    <p:set>
                                      <p:cBhvr>
                                        <p:cTn id="26" dur="1" fill="hold">
                                          <p:stCondLst>
                                            <p:cond delay="0"/>
                                          </p:stCondLst>
                                        </p:cTn>
                                        <p:tgtEl>
                                          <p:spTgt spid="79"/>
                                        </p:tgtEl>
                                        <p:attrNameLst>
                                          <p:attrName>style.visibility</p:attrName>
                                        </p:attrNameLst>
                                      </p:cBhvr>
                                      <p:to>
                                        <p:strVal val="visible"/>
                                      </p:to>
                                    </p:set>
                                    <p:anim calcmode="lin" valueType="num">
                                      <p:cBhvr additive="base">
                                        <p:cTn id="27" dur="500" fill="hold"/>
                                        <p:tgtEl>
                                          <p:spTgt spid="79"/>
                                        </p:tgtEl>
                                        <p:attrNameLst>
                                          <p:attrName>ppt_x</p:attrName>
                                        </p:attrNameLst>
                                      </p:cBhvr>
                                      <p:tavLst>
                                        <p:tav tm="0">
                                          <p:val>
                                            <p:strVal val="#ppt_x"/>
                                          </p:val>
                                        </p:tav>
                                        <p:tav tm="100000">
                                          <p:val>
                                            <p:strVal val="#ppt_x"/>
                                          </p:val>
                                        </p:tav>
                                      </p:tavLst>
                                    </p:anim>
                                    <p:anim calcmode="lin" valueType="num">
                                      <p:cBhvr additive="base">
                                        <p:cTn id="28" dur="500" fill="hold"/>
                                        <p:tgtEl>
                                          <p:spTgt spid="79"/>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0"/>
                                  </p:stCondLst>
                                  <p:childTnLst>
                                    <p:set>
                                      <p:cBhvr>
                                        <p:cTn id="30" dur="1" fill="hold">
                                          <p:stCondLst>
                                            <p:cond delay="0"/>
                                          </p:stCondLst>
                                        </p:cTn>
                                        <p:tgtEl>
                                          <p:spTgt spid="80"/>
                                        </p:tgtEl>
                                        <p:attrNameLst>
                                          <p:attrName>style.visibility</p:attrName>
                                        </p:attrNameLst>
                                      </p:cBhvr>
                                      <p:to>
                                        <p:strVal val="visible"/>
                                      </p:to>
                                    </p:set>
                                    <p:anim calcmode="lin" valueType="num">
                                      <p:cBhvr additive="base">
                                        <p:cTn id="31" dur="500" fill="hold"/>
                                        <p:tgtEl>
                                          <p:spTgt spid="80"/>
                                        </p:tgtEl>
                                        <p:attrNameLst>
                                          <p:attrName>ppt_x</p:attrName>
                                        </p:attrNameLst>
                                      </p:cBhvr>
                                      <p:tavLst>
                                        <p:tav tm="0">
                                          <p:val>
                                            <p:strVal val="#ppt_x"/>
                                          </p:val>
                                        </p:tav>
                                        <p:tav tm="100000">
                                          <p:val>
                                            <p:strVal val="#ppt_x"/>
                                          </p:val>
                                        </p:tav>
                                      </p:tavLst>
                                    </p:anim>
                                    <p:anim calcmode="lin" valueType="num">
                                      <p:cBhvr additive="base">
                                        <p:cTn id="32" dur="500" fill="hold"/>
                                        <p:tgtEl>
                                          <p:spTgt spid="80"/>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0"/>
                                  </p:stCondLst>
                                  <p:childTnLst>
                                    <p:set>
                                      <p:cBhvr>
                                        <p:cTn id="34" dur="1" fill="hold">
                                          <p:stCondLst>
                                            <p:cond delay="0"/>
                                          </p:stCondLst>
                                        </p:cTn>
                                        <p:tgtEl>
                                          <p:spTgt spid="81"/>
                                        </p:tgtEl>
                                        <p:attrNameLst>
                                          <p:attrName>style.visibility</p:attrName>
                                        </p:attrNameLst>
                                      </p:cBhvr>
                                      <p:to>
                                        <p:strVal val="visible"/>
                                      </p:to>
                                    </p:set>
                                    <p:anim calcmode="lin" valueType="num">
                                      <p:cBhvr additive="base">
                                        <p:cTn id="35" dur="500" fill="hold"/>
                                        <p:tgtEl>
                                          <p:spTgt spid="81"/>
                                        </p:tgtEl>
                                        <p:attrNameLst>
                                          <p:attrName>ppt_x</p:attrName>
                                        </p:attrNameLst>
                                      </p:cBhvr>
                                      <p:tavLst>
                                        <p:tav tm="0">
                                          <p:val>
                                            <p:strVal val="#ppt_x"/>
                                          </p:val>
                                        </p:tav>
                                        <p:tav tm="100000">
                                          <p:val>
                                            <p:strVal val="#ppt_x"/>
                                          </p:val>
                                        </p:tav>
                                      </p:tavLst>
                                    </p:anim>
                                    <p:anim calcmode="lin" valueType="num">
                                      <p:cBhvr additive="base">
                                        <p:cTn id="36" dur="500" fill="hold"/>
                                        <p:tgtEl>
                                          <p:spTgt spid="81"/>
                                        </p:tgtEl>
                                        <p:attrNameLst>
                                          <p:attrName>ppt_y</p:attrName>
                                        </p:attrNameLst>
                                      </p:cBhvr>
                                      <p:tavLst>
                                        <p:tav tm="0">
                                          <p:val>
                                            <p:strVal val="1+#ppt_h/2"/>
                                          </p:val>
                                        </p:tav>
                                        <p:tav tm="100000">
                                          <p:val>
                                            <p:strVal val="#ppt_y"/>
                                          </p:val>
                                        </p:tav>
                                      </p:tavLst>
                                    </p:anim>
                                  </p:childTnLst>
                                </p:cTn>
                              </p:par>
                              <p:par>
                                <p:cTn id="37" presetID="2" presetClass="entr" presetSubtype="4" decel="100000" fill="hold" grpId="0" nodeType="withEffect">
                                  <p:stCondLst>
                                    <p:cond delay="0"/>
                                  </p:stCondLst>
                                  <p:childTnLst>
                                    <p:set>
                                      <p:cBhvr>
                                        <p:cTn id="38" dur="1" fill="hold">
                                          <p:stCondLst>
                                            <p:cond delay="0"/>
                                          </p:stCondLst>
                                        </p:cTn>
                                        <p:tgtEl>
                                          <p:spTgt spid="82"/>
                                        </p:tgtEl>
                                        <p:attrNameLst>
                                          <p:attrName>style.visibility</p:attrName>
                                        </p:attrNameLst>
                                      </p:cBhvr>
                                      <p:to>
                                        <p:strVal val="visible"/>
                                      </p:to>
                                    </p:set>
                                    <p:anim calcmode="lin" valueType="num">
                                      <p:cBhvr additive="base">
                                        <p:cTn id="39" dur="500" fill="hold"/>
                                        <p:tgtEl>
                                          <p:spTgt spid="82"/>
                                        </p:tgtEl>
                                        <p:attrNameLst>
                                          <p:attrName>ppt_x</p:attrName>
                                        </p:attrNameLst>
                                      </p:cBhvr>
                                      <p:tavLst>
                                        <p:tav tm="0">
                                          <p:val>
                                            <p:strVal val="#ppt_x"/>
                                          </p:val>
                                        </p:tav>
                                        <p:tav tm="100000">
                                          <p:val>
                                            <p:strVal val="#ppt_x"/>
                                          </p:val>
                                        </p:tav>
                                      </p:tavLst>
                                    </p:anim>
                                    <p:anim calcmode="lin" valueType="num">
                                      <p:cBhvr additive="base">
                                        <p:cTn id="40" dur="500" fill="hold"/>
                                        <p:tgtEl>
                                          <p:spTgt spid="82"/>
                                        </p:tgtEl>
                                        <p:attrNameLst>
                                          <p:attrName>ppt_y</p:attrName>
                                        </p:attrNameLst>
                                      </p:cBhvr>
                                      <p:tavLst>
                                        <p:tav tm="0">
                                          <p:val>
                                            <p:strVal val="1+#ppt_h/2"/>
                                          </p:val>
                                        </p:tav>
                                        <p:tav tm="100000">
                                          <p:val>
                                            <p:strVal val="#ppt_y"/>
                                          </p:val>
                                        </p:tav>
                                      </p:tavLst>
                                    </p:anim>
                                  </p:childTnLst>
                                </p:cTn>
                              </p:par>
                            </p:childTnLst>
                          </p:cTn>
                        </p:par>
                        <p:par>
                          <p:cTn id="41" fill="hold">
                            <p:stCondLst>
                              <p:cond delay="1500"/>
                            </p:stCondLst>
                            <p:childTnLst>
                              <p:par>
                                <p:cTn id="42" presetID="22" presetClass="entr" presetSubtype="8" fill="hold" grpId="0" nodeType="after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wipe(left)">
                                      <p:cBhvr>
                                        <p:cTn id="44" dur="500"/>
                                        <p:tgtEl>
                                          <p:spTgt spid="62"/>
                                        </p:tgtEl>
                                      </p:cBhvr>
                                    </p:animEffect>
                                  </p:childTnLst>
                                </p:cTn>
                              </p:par>
                              <p:par>
                                <p:cTn id="45" presetID="22" presetClass="entr" presetSubtype="8" fill="hold" grpId="0" nodeType="withEffect">
                                  <p:stCondLst>
                                    <p:cond delay="100"/>
                                  </p:stCondLst>
                                  <p:childTnLst>
                                    <p:set>
                                      <p:cBhvr>
                                        <p:cTn id="46" dur="1" fill="hold">
                                          <p:stCondLst>
                                            <p:cond delay="0"/>
                                          </p:stCondLst>
                                        </p:cTn>
                                        <p:tgtEl>
                                          <p:spTgt spid="63"/>
                                        </p:tgtEl>
                                        <p:attrNameLst>
                                          <p:attrName>style.visibility</p:attrName>
                                        </p:attrNameLst>
                                      </p:cBhvr>
                                      <p:to>
                                        <p:strVal val="visible"/>
                                      </p:to>
                                    </p:set>
                                    <p:animEffect transition="in" filter="wipe(left)">
                                      <p:cBhvr>
                                        <p:cTn id="47" dur="500"/>
                                        <p:tgtEl>
                                          <p:spTgt spid="63"/>
                                        </p:tgtEl>
                                      </p:cBhvr>
                                    </p:animEffect>
                                  </p:childTnLst>
                                </p:cTn>
                              </p:par>
                              <p:par>
                                <p:cTn id="48" presetID="22" presetClass="entr" presetSubtype="8" fill="hold" grpId="0" nodeType="withEffect">
                                  <p:stCondLst>
                                    <p:cond delay="200"/>
                                  </p:stCondLst>
                                  <p:childTnLst>
                                    <p:set>
                                      <p:cBhvr>
                                        <p:cTn id="49" dur="1" fill="hold">
                                          <p:stCondLst>
                                            <p:cond delay="0"/>
                                          </p:stCondLst>
                                        </p:cTn>
                                        <p:tgtEl>
                                          <p:spTgt spid="64"/>
                                        </p:tgtEl>
                                        <p:attrNameLst>
                                          <p:attrName>style.visibility</p:attrName>
                                        </p:attrNameLst>
                                      </p:cBhvr>
                                      <p:to>
                                        <p:strVal val="visible"/>
                                      </p:to>
                                    </p:set>
                                    <p:animEffect transition="in" filter="wipe(left)">
                                      <p:cBhvr>
                                        <p:cTn id="50" dur="500"/>
                                        <p:tgtEl>
                                          <p:spTgt spid="64"/>
                                        </p:tgtEl>
                                      </p:cBhvr>
                                    </p:animEffect>
                                  </p:childTnLst>
                                </p:cTn>
                              </p:par>
                              <p:par>
                                <p:cTn id="51" presetID="22" presetClass="entr" presetSubtype="8" fill="hold" grpId="0" nodeType="withEffect">
                                  <p:stCondLst>
                                    <p:cond delay="300"/>
                                  </p:stCondLst>
                                  <p:childTnLst>
                                    <p:set>
                                      <p:cBhvr>
                                        <p:cTn id="52" dur="1" fill="hold">
                                          <p:stCondLst>
                                            <p:cond delay="0"/>
                                          </p:stCondLst>
                                        </p:cTn>
                                        <p:tgtEl>
                                          <p:spTgt spid="65"/>
                                        </p:tgtEl>
                                        <p:attrNameLst>
                                          <p:attrName>style.visibility</p:attrName>
                                        </p:attrNameLst>
                                      </p:cBhvr>
                                      <p:to>
                                        <p:strVal val="visible"/>
                                      </p:to>
                                    </p:set>
                                    <p:animEffect transition="in" filter="wipe(left)">
                                      <p:cBhvr>
                                        <p:cTn id="53" dur="500"/>
                                        <p:tgtEl>
                                          <p:spTgt spid="65"/>
                                        </p:tgtEl>
                                      </p:cBhvr>
                                    </p:animEffect>
                                  </p:childTnLst>
                                </p:cTn>
                              </p:par>
                              <p:par>
                                <p:cTn id="54" presetID="22" presetClass="entr" presetSubtype="8" fill="hold" grpId="0" nodeType="withEffect">
                                  <p:stCondLst>
                                    <p:cond delay="400"/>
                                  </p:stCondLst>
                                  <p:childTnLst>
                                    <p:set>
                                      <p:cBhvr>
                                        <p:cTn id="55" dur="1" fill="hold">
                                          <p:stCondLst>
                                            <p:cond delay="0"/>
                                          </p:stCondLst>
                                        </p:cTn>
                                        <p:tgtEl>
                                          <p:spTgt spid="66"/>
                                        </p:tgtEl>
                                        <p:attrNameLst>
                                          <p:attrName>style.visibility</p:attrName>
                                        </p:attrNameLst>
                                      </p:cBhvr>
                                      <p:to>
                                        <p:strVal val="visible"/>
                                      </p:to>
                                    </p:set>
                                    <p:animEffect transition="in" filter="wipe(left)">
                                      <p:cBhvr>
                                        <p:cTn id="56" dur="500"/>
                                        <p:tgtEl>
                                          <p:spTgt spid="66"/>
                                        </p:tgtEl>
                                      </p:cBhvr>
                                    </p:animEffect>
                                  </p:childTnLst>
                                </p:cTn>
                              </p:par>
                              <p:par>
                                <p:cTn id="57" presetID="22" presetClass="entr" presetSubtype="8" fill="hold" grpId="0" nodeType="withEffect">
                                  <p:stCondLst>
                                    <p:cond delay="500"/>
                                  </p:stCondLst>
                                  <p:childTnLst>
                                    <p:set>
                                      <p:cBhvr>
                                        <p:cTn id="58" dur="1" fill="hold">
                                          <p:stCondLst>
                                            <p:cond delay="0"/>
                                          </p:stCondLst>
                                        </p:cTn>
                                        <p:tgtEl>
                                          <p:spTgt spid="67"/>
                                        </p:tgtEl>
                                        <p:attrNameLst>
                                          <p:attrName>style.visibility</p:attrName>
                                        </p:attrNameLst>
                                      </p:cBhvr>
                                      <p:to>
                                        <p:strVal val="visible"/>
                                      </p:to>
                                    </p:set>
                                    <p:animEffect transition="in" filter="wipe(left)">
                                      <p:cBhvr>
                                        <p:cTn id="59" dur="500"/>
                                        <p:tgtEl>
                                          <p:spTgt spid="67"/>
                                        </p:tgtEl>
                                      </p:cBhvr>
                                    </p:animEffect>
                                  </p:childTnLst>
                                </p:cTn>
                              </p:par>
                              <p:par>
                                <p:cTn id="60" presetID="22" presetClass="entr" presetSubtype="8" fill="hold" grpId="0" nodeType="withEffect">
                                  <p:stCondLst>
                                    <p:cond delay="600"/>
                                  </p:stCondLst>
                                  <p:childTnLst>
                                    <p:set>
                                      <p:cBhvr>
                                        <p:cTn id="61" dur="1" fill="hold">
                                          <p:stCondLst>
                                            <p:cond delay="0"/>
                                          </p:stCondLst>
                                        </p:cTn>
                                        <p:tgtEl>
                                          <p:spTgt spid="68"/>
                                        </p:tgtEl>
                                        <p:attrNameLst>
                                          <p:attrName>style.visibility</p:attrName>
                                        </p:attrNameLst>
                                      </p:cBhvr>
                                      <p:to>
                                        <p:strVal val="visible"/>
                                      </p:to>
                                    </p:set>
                                    <p:animEffect transition="in" filter="wipe(left)">
                                      <p:cBhvr>
                                        <p:cTn id="62" dur="500"/>
                                        <p:tgtEl>
                                          <p:spTgt spid="68"/>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48"/>
                                        </p:tgtEl>
                                        <p:attrNameLst>
                                          <p:attrName>style.visibility</p:attrName>
                                        </p:attrNameLst>
                                      </p:cBhvr>
                                      <p:to>
                                        <p:strVal val="visible"/>
                                      </p:to>
                                    </p:set>
                                    <p:animEffect transition="in" filter="wipe(right)">
                                      <p:cBhvr>
                                        <p:cTn id="65" dur="500"/>
                                        <p:tgtEl>
                                          <p:spTgt spid="48"/>
                                        </p:tgtEl>
                                      </p:cBhvr>
                                    </p:animEffect>
                                  </p:childTnLst>
                                </p:cTn>
                              </p:par>
                              <p:par>
                                <p:cTn id="66" presetID="22" presetClass="entr" presetSubtype="2" fill="hold" grpId="0" nodeType="withEffect">
                                  <p:stCondLst>
                                    <p:cond delay="100"/>
                                  </p:stCondLst>
                                  <p:childTnLst>
                                    <p:set>
                                      <p:cBhvr>
                                        <p:cTn id="67" dur="1" fill="hold">
                                          <p:stCondLst>
                                            <p:cond delay="0"/>
                                          </p:stCondLst>
                                        </p:cTn>
                                        <p:tgtEl>
                                          <p:spTgt spid="49"/>
                                        </p:tgtEl>
                                        <p:attrNameLst>
                                          <p:attrName>style.visibility</p:attrName>
                                        </p:attrNameLst>
                                      </p:cBhvr>
                                      <p:to>
                                        <p:strVal val="visible"/>
                                      </p:to>
                                    </p:set>
                                    <p:animEffect transition="in" filter="wipe(right)">
                                      <p:cBhvr>
                                        <p:cTn id="68" dur="500"/>
                                        <p:tgtEl>
                                          <p:spTgt spid="49"/>
                                        </p:tgtEl>
                                      </p:cBhvr>
                                    </p:animEffect>
                                  </p:childTnLst>
                                </p:cTn>
                              </p:par>
                              <p:par>
                                <p:cTn id="69" presetID="22" presetClass="entr" presetSubtype="2" fill="hold" grpId="0" nodeType="withEffect">
                                  <p:stCondLst>
                                    <p:cond delay="200"/>
                                  </p:stCondLst>
                                  <p:childTnLst>
                                    <p:set>
                                      <p:cBhvr>
                                        <p:cTn id="70" dur="1" fill="hold">
                                          <p:stCondLst>
                                            <p:cond delay="0"/>
                                          </p:stCondLst>
                                        </p:cTn>
                                        <p:tgtEl>
                                          <p:spTgt spid="50"/>
                                        </p:tgtEl>
                                        <p:attrNameLst>
                                          <p:attrName>style.visibility</p:attrName>
                                        </p:attrNameLst>
                                      </p:cBhvr>
                                      <p:to>
                                        <p:strVal val="visible"/>
                                      </p:to>
                                    </p:set>
                                    <p:animEffect transition="in" filter="wipe(right)">
                                      <p:cBhvr>
                                        <p:cTn id="71" dur="500"/>
                                        <p:tgtEl>
                                          <p:spTgt spid="50"/>
                                        </p:tgtEl>
                                      </p:cBhvr>
                                    </p:animEffect>
                                  </p:childTnLst>
                                </p:cTn>
                              </p:par>
                              <p:par>
                                <p:cTn id="72" presetID="22" presetClass="entr" presetSubtype="2" fill="hold" grpId="0" nodeType="withEffect">
                                  <p:stCondLst>
                                    <p:cond delay="300"/>
                                  </p:stCondLst>
                                  <p:childTnLst>
                                    <p:set>
                                      <p:cBhvr>
                                        <p:cTn id="73" dur="1" fill="hold">
                                          <p:stCondLst>
                                            <p:cond delay="0"/>
                                          </p:stCondLst>
                                        </p:cTn>
                                        <p:tgtEl>
                                          <p:spTgt spid="51"/>
                                        </p:tgtEl>
                                        <p:attrNameLst>
                                          <p:attrName>style.visibility</p:attrName>
                                        </p:attrNameLst>
                                      </p:cBhvr>
                                      <p:to>
                                        <p:strVal val="visible"/>
                                      </p:to>
                                    </p:set>
                                    <p:animEffect transition="in" filter="wipe(right)">
                                      <p:cBhvr>
                                        <p:cTn id="74" dur="500"/>
                                        <p:tgtEl>
                                          <p:spTgt spid="51"/>
                                        </p:tgtEl>
                                      </p:cBhvr>
                                    </p:animEffect>
                                  </p:childTnLst>
                                </p:cTn>
                              </p:par>
                              <p:par>
                                <p:cTn id="75" presetID="22" presetClass="entr" presetSubtype="2" fill="hold" grpId="0" nodeType="withEffect">
                                  <p:stCondLst>
                                    <p:cond delay="400"/>
                                  </p:stCondLst>
                                  <p:childTnLst>
                                    <p:set>
                                      <p:cBhvr>
                                        <p:cTn id="76" dur="1" fill="hold">
                                          <p:stCondLst>
                                            <p:cond delay="0"/>
                                          </p:stCondLst>
                                        </p:cTn>
                                        <p:tgtEl>
                                          <p:spTgt spid="52"/>
                                        </p:tgtEl>
                                        <p:attrNameLst>
                                          <p:attrName>style.visibility</p:attrName>
                                        </p:attrNameLst>
                                      </p:cBhvr>
                                      <p:to>
                                        <p:strVal val="visible"/>
                                      </p:to>
                                    </p:set>
                                    <p:animEffect transition="in" filter="wipe(right)">
                                      <p:cBhvr>
                                        <p:cTn id="77" dur="500"/>
                                        <p:tgtEl>
                                          <p:spTgt spid="52"/>
                                        </p:tgtEl>
                                      </p:cBhvr>
                                    </p:animEffect>
                                  </p:childTnLst>
                                </p:cTn>
                              </p:par>
                              <p:par>
                                <p:cTn id="78" presetID="22" presetClass="entr" presetSubtype="2" fill="hold" grpId="0" nodeType="withEffect">
                                  <p:stCondLst>
                                    <p:cond delay="500"/>
                                  </p:stCondLst>
                                  <p:childTnLst>
                                    <p:set>
                                      <p:cBhvr>
                                        <p:cTn id="79" dur="1" fill="hold">
                                          <p:stCondLst>
                                            <p:cond delay="0"/>
                                          </p:stCondLst>
                                        </p:cTn>
                                        <p:tgtEl>
                                          <p:spTgt spid="53"/>
                                        </p:tgtEl>
                                        <p:attrNameLst>
                                          <p:attrName>style.visibility</p:attrName>
                                        </p:attrNameLst>
                                      </p:cBhvr>
                                      <p:to>
                                        <p:strVal val="visible"/>
                                      </p:to>
                                    </p:set>
                                    <p:animEffect transition="in" filter="wipe(right)">
                                      <p:cBhvr>
                                        <p:cTn id="80" dur="500"/>
                                        <p:tgtEl>
                                          <p:spTgt spid="53"/>
                                        </p:tgtEl>
                                      </p:cBhvr>
                                    </p:animEffect>
                                  </p:childTnLst>
                                </p:cTn>
                              </p:par>
                              <p:par>
                                <p:cTn id="81" presetID="22" presetClass="entr" presetSubtype="2" fill="hold" grpId="0" nodeType="withEffect">
                                  <p:stCondLst>
                                    <p:cond delay="600"/>
                                  </p:stCondLst>
                                  <p:childTnLst>
                                    <p:set>
                                      <p:cBhvr>
                                        <p:cTn id="82" dur="1" fill="hold">
                                          <p:stCondLst>
                                            <p:cond delay="0"/>
                                          </p:stCondLst>
                                        </p:cTn>
                                        <p:tgtEl>
                                          <p:spTgt spid="54"/>
                                        </p:tgtEl>
                                        <p:attrNameLst>
                                          <p:attrName>style.visibility</p:attrName>
                                        </p:attrNameLst>
                                      </p:cBhvr>
                                      <p:to>
                                        <p:strVal val="visible"/>
                                      </p:to>
                                    </p:set>
                                    <p:animEffect transition="in" filter="wipe(right)">
                                      <p:cBhvr>
                                        <p:cTn id="83" dur="500"/>
                                        <p:tgtEl>
                                          <p:spTgt spid="54"/>
                                        </p:tgtEl>
                                      </p:cBhvr>
                                    </p:animEffect>
                                  </p:childTnLst>
                                </p:cTn>
                              </p:par>
                            </p:childTnLst>
                          </p:cTn>
                        </p:par>
                        <p:par>
                          <p:cTn id="84" fill="hold">
                            <p:stCondLst>
                              <p:cond delay="2600"/>
                            </p:stCondLst>
                            <p:childTnLst>
                              <p:par>
                                <p:cTn id="85" presetID="22" presetClass="entr" presetSubtype="8" fill="hold" grpId="0" nodeType="afterEffect">
                                  <p:stCondLst>
                                    <p:cond delay="0"/>
                                  </p:stCondLst>
                                  <p:childTnLst>
                                    <p:set>
                                      <p:cBhvr>
                                        <p:cTn id="86" dur="1" fill="hold">
                                          <p:stCondLst>
                                            <p:cond delay="0"/>
                                          </p:stCondLst>
                                        </p:cTn>
                                        <p:tgtEl>
                                          <p:spTgt spid="69"/>
                                        </p:tgtEl>
                                        <p:attrNameLst>
                                          <p:attrName>style.visibility</p:attrName>
                                        </p:attrNameLst>
                                      </p:cBhvr>
                                      <p:to>
                                        <p:strVal val="visible"/>
                                      </p:to>
                                    </p:set>
                                    <p:animEffect transition="in" filter="wipe(left)">
                                      <p:cBhvr>
                                        <p:cTn id="87" dur="500"/>
                                        <p:tgtEl>
                                          <p:spTgt spid="69"/>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70"/>
                                        </p:tgtEl>
                                        <p:attrNameLst>
                                          <p:attrName>style.visibility</p:attrName>
                                        </p:attrNameLst>
                                      </p:cBhvr>
                                      <p:to>
                                        <p:strVal val="visible"/>
                                      </p:to>
                                    </p:set>
                                    <p:animEffect transition="in" filter="wipe(left)">
                                      <p:cBhvr>
                                        <p:cTn id="90" dur="500"/>
                                        <p:tgtEl>
                                          <p:spTgt spid="70"/>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71"/>
                                        </p:tgtEl>
                                        <p:attrNameLst>
                                          <p:attrName>style.visibility</p:attrName>
                                        </p:attrNameLst>
                                      </p:cBhvr>
                                      <p:to>
                                        <p:strVal val="visible"/>
                                      </p:to>
                                    </p:set>
                                    <p:animEffect transition="in" filter="wipe(left)">
                                      <p:cBhvr>
                                        <p:cTn id="93" dur="500"/>
                                        <p:tgtEl>
                                          <p:spTgt spid="71"/>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72"/>
                                        </p:tgtEl>
                                        <p:attrNameLst>
                                          <p:attrName>style.visibility</p:attrName>
                                        </p:attrNameLst>
                                      </p:cBhvr>
                                      <p:to>
                                        <p:strVal val="visible"/>
                                      </p:to>
                                    </p:set>
                                    <p:animEffect transition="in" filter="wipe(left)">
                                      <p:cBhvr>
                                        <p:cTn id="96" dur="500"/>
                                        <p:tgtEl>
                                          <p:spTgt spid="72"/>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73"/>
                                        </p:tgtEl>
                                        <p:attrNameLst>
                                          <p:attrName>style.visibility</p:attrName>
                                        </p:attrNameLst>
                                      </p:cBhvr>
                                      <p:to>
                                        <p:strVal val="visible"/>
                                      </p:to>
                                    </p:set>
                                    <p:animEffect transition="in" filter="wipe(left)">
                                      <p:cBhvr>
                                        <p:cTn id="99" dur="500"/>
                                        <p:tgtEl>
                                          <p:spTgt spid="73"/>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74"/>
                                        </p:tgtEl>
                                        <p:attrNameLst>
                                          <p:attrName>style.visibility</p:attrName>
                                        </p:attrNameLst>
                                      </p:cBhvr>
                                      <p:to>
                                        <p:strVal val="visible"/>
                                      </p:to>
                                    </p:set>
                                    <p:animEffect transition="in" filter="wipe(left)">
                                      <p:cBhvr>
                                        <p:cTn id="102" dur="500"/>
                                        <p:tgtEl>
                                          <p:spTgt spid="74"/>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75"/>
                                        </p:tgtEl>
                                        <p:attrNameLst>
                                          <p:attrName>style.visibility</p:attrName>
                                        </p:attrNameLst>
                                      </p:cBhvr>
                                      <p:to>
                                        <p:strVal val="visible"/>
                                      </p:to>
                                    </p:set>
                                    <p:animEffect transition="in" filter="wipe(left)">
                                      <p:cBhvr>
                                        <p:cTn id="105" dur="500"/>
                                        <p:tgtEl>
                                          <p:spTgt spid="75"/>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55"/>
                                        </p:tgtEl>
                                        <p:attrNameLst>
                                          <p:attrName>style.visibility</p:attrName>
                                        </p:attrNameLst>
                                      </p:cBhvr>
                                      <p:to>
                                        <p:strVal val="visible"/>
                                      </p:to>
                                    </p:set>
                                    <p:animEffect transition="in" filter="wipe(right)">
                                      <p:cBhvr>
                                        <p:cTn id="108" dur="500"/>
                                        <p:tgtEl>
                                          <p:spTgt spid="55"/>
                                        </p:tgtEl>
                                      </p:cBhvr>
                                    </p:animEffect>
                                  </p:childTnLst>
                                </p:cTn>
                              </p:par>
                              <p:par>
                                <p:cTn id="109" presetID="22" presetClass="entr" presetSubtype="2" fill="hold" grpId="0" nodeType="withEffect">
                                  <p:stCondLst>
                                    <p:cond delay="0"/>
                                  </p:stCondLst>
                                  <p:childTnLst>
                                    <p:set>
                                      <p:cBhvr>
                                        <p:cTn id="110" dur="1" fill="hold">
                                          <p:stCondLst>
                                            <p:cond delay="0"/>
                                          </p:stCondLst>
                                        </p:cTn>
                                        <p:tgtEl>
                                          <p:spTgt spid="56"/>
                                        </p:tgtEl>
                                        <p:attrNameLst>
                                          <p:attrName>style.visibility</p:attrName>
                                        </p:attrNameLst>
                                      </p:cBhvr>
                                      <p:to>
                                        <p:strVal val="visible"/>
                                      </p:to>
                                    </p:set>
                                    <p:animEffect transition="in" filter="wipe(right)">
                                      <p:cBhvr>
                                        <p:cTn id="111" dur="500"/>
                                        <p:tgtEl>
                                          <p:spTgt spid="56"/>
                                        </p:tgtEl>
                                      </p:cBhvr>
                                    </p:animEffect>
                                  </p:childTnLst>
                                </p:cTn>
                              </p:par>
                              <p:par>
                                <p:cTn id="112" presetID="22" presetClass="entr" presetSubtype="2" fill="hold" grpId="0" nodeType="withEffect">
                                  <p:stCondLst>
                                    <p:cond delay="0"/>
                                  </p:stCondLst>
                                  <p:childTnLst>
                                    <p:set>
                                      <p:cBhvr>
                                        <p:cTn id="113" dur="1" fill="hold">
                                          <p:stCondLst>
                                            <p:cond delay="0"/>
                                          </p:stCondLst>
                                        </p:cTn>
                                        <p:tgtEl>
                                          <p:spTgt spid="57"/>
                                        </p:tgtEl>
                                        <p:attrNameLst>
                                          <p:attrName>style.visibility</p:attrName>
                                        </p:attrNameLst>
                                      </p:cBhvr>
                                      <p:to>
                                        <p:strVal val="visible"/>
                                      </p:to>
                                    </p:set>
                                    <p:animEffect transition="in" filter="wipe(right)">
                                      <p:cBhvr>
                                        <p:cTn id="114" dur="500"/>
                                        <p:tgtEl>
                                          <p:spTgt spid="57"/>
                                        </p:tgtEl>
                                      </p:cBhvr>
                                    </p:animEffect>
                                  </p:childTnLst>
                                </p:cTn>
                              </p:par>
                              <p:par>
                                <p:cTn id="115" presetID="22" presetClass="entr" presetSubtype="2" fill="hold" grpId="0" nodeType="withEffect">
                                  <p:stCondLst>
                                    <p:cond delay="0"/>
                                  </p:stCondLst>
                                  <p:childTnLst>
                                    <p:set>
                                      <p:cBhvr>
                                        <p:cTn id="116" dur="1" fill="hold">
                                          <p:stCondLst>
                                            <p:cond delay="0"/>
                                          </p:stCondLst>
                                        </p:cTn>
                                        <p:tgtEl>
                                          <p:spTgt spid="58"/>
                                        </p:tgtEl>
                                        <p:attrNameLst>
                                          <p:attrName>style.visibility</p:attrName>
                                        </p:attrNameLst>
                                      </p:cBhvr>
                                      <p:to>
                                        <p:strVal val="visible"/>
                                      </p:to>
                                    </p:set>
                                    <p:animEffect transition="in" filter="wipe(right)">
                                      <p:cBhvr>
                                        <p:cTn id="117" dur="500"/>
                                        <p:tgtEl>
                                          <p:spTgt spid="58"/>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59"/>
                                        </p:tgtEl>
                                        <p:attrNameLst>
                                          <p:attrName>style.visibility</p:attrName>
                                        </p:attrNameLst>
                                      </p:cBhvr>
                                      <p:to>
                                        <p:strVal val="visible"/>
                                      </p:to>
                                    </p:set>
                                    <p:animEffect transition="in" filter="wipe(right)">
                                      <p:cBhvr>
                                        <p:cTn id="120" dur="500"/>
                                        <p:tgtEl>
                                          <p:spTgt spid="59"/>
                                        </p:tgtEl>
                                      </p:cBhvr>
                                    </p:animEffect>
                                  </p:childTnLst>
                                </p:cTn>
                              </p:par>
                              <p:par>
                                <p:cTn id="121" presetID="22" presetClass="entr" presetSubtype="2" fill="hold" grpId="0" nodeType="withEffect">
                                  <p:stCondLst>
                                    <p:cond delay="0"/>
                                  </p:stCondLst>
                                  <p:childTnLst>
                                    <p:set>
                                      <p:cBhvr>
                                        <p:cTn id="122" dur="1" fill="hold">
                                          <p:stCondLst>
                                            <p:cond delay="0"/>
                                          </p:stCondLst>
                                        </p:cTn>
                                        <p:tgtEl>
                                          <p:spTgt spid="60"/>
                                        </p:tgtEl>
                                        <p:attrNameLst>
                                          <p:attrName>style.visibility</p:attrName>
                                        </p:attrNameLst>
                                      </p:cBhvr>
                                      <p:to>
                                        <p:strVal val="visible"/>
                                      </p:to>
                                    </p:set>
                                    <p:animEffect transition="in" filter="wipe(right)">
                                      <p:cBhvr>
                                        <p:cTn id="123" dur="500"/>
                                        <p:tgtEl>
                                          <p:spTgt spid="60"/>
                                        </p:tgtEl>
                                      </p:cBhvr>
                                    </p:animEffect>
                                  </p:childTnLst>
                                </p:cTn>
                              </p:par>
                              <p:par>
                                <p:cTn id="124" presetID="22" presetClass="entr" presetSubtype="2" fill="hold" grpId="0" nodeType="withEffect">
                                  <p:stCondLst>
                                    <p:cond delay="0"/>
                                  </p:stCondLst>
                                  <p:childTnLst>
                                    <p:set>
                                      <p:cBhvr>
                                        <p:cTn id="125" dur="1" fill="hold">
                                          <p:stCondLst>
                                            <p:cond delay="0"/>
                                          </p:stCondLst>
                                        </p:cTn>
                                        <p:tgtEl>
                                          <p:spTgt spid="61"/>
                                        </p:tgtEl>
                                        <p:attrNameLst>
                                          <p:attrName>style.visibility</p:attrName>
                                        </p:attrNameLst>
                                      </p:cBhvr>
                                      <p:to>
                                        <p:strVal val="visible"/>
                                      </p:to>
                                    </p:set>
                                    <p:animEffect transition="in" filter="wipe(right)">
                                      <p:cBhvr>
                                        <p:cTn id="126" dur="500"/>
                                        <p:tgtEl>
                                          <p:spTgt spid="61"/>
                                        </p:tgtEl>
                                      </p:cBhvr>
                                    </p:animEffect>
                                  </p:childTnLst>
                                </p:cTn>
                              </p:par>
                            </p:childTnLst>
                          </p:cTn>
                        </p:par>
                        <p:par>
                          <p:cTn id="127" fill="hold">
                            <p:stCondLst>
                              <p:cond delay="3100"/>
                            </p:stCondLst>
                            <p:childTnLst>
                              <p:par>
                                <p:cTn id="128" presetID="10" presetClass="entr" presetSubtype="0" fill="hold" nodeType="afterEffect">
                                  <p:stCondLst>
                                    <p:cond delay="0"/>
                                  </p:stCondLst>
                                  <p:childTnLst>
                                    <p:set>
                                      <p:cBhvr>
                                        <p:cTn id="129" dur="1" fill="hold">
                                          <p:stCondLst>
                                            <p:cond delay="0"/>
                                          </p:stCondLst>
                                        </p:cTn>
                                        <p:tgtEl>
                                          <p:spTgt spid="4"/>
                                        </p:tgtEl>
                                        <p:attrNameLst>
                                          <p:attrName>style.visibility</p:attrName>
                                        </p:attrNameLst>
                                      </p:cBhvr>
                                      <p:to>
                                        <p:strVal val="visible"/>
                                      </p:to>
                                    </p:set>
                                    <p:animEffect transition="in" filter="fade">
                                      <p:cBhvr>
                                        <p:cTn id="130" dur="500"/>
                                        <p:tgtEl>
                                          <p:spTgt spid="4"/>
                                        </p:tgtEl>
                                      </p:cBhvr>
                                    </p:animEffect>
                                  </p:childTnLst>
                                </p:cTn>
                              </p:par>
                              <p:par>
                                <p:cTn id="131" presetID="10" presetClass="entr" presetSubtype="0" fill="hold" nodeType="withEffect">
                                  <p:stCondLst>
                                    <p:cond delay="0"/>
                                  </p:stCondLst>
                                  <p:childTnLst>
                                    <p:set>
                                      <p:cBhvr>
                                        <p:cTn id="132" dur="1" fill="hold">
                                          <p:stCondLst>
                                            <p:cond delay="0"/>
                                          </p:stCondLst>
                                        </p:cTn>
                                        <p:tgtEl>
                                          <p:spTgt spid="16"/>
                                        </p:tgtEl>
                                        <p:attrNameLst>
                                          <p:attrName>style.visibility</p:attrName>
                                        </p:attrNameLst>
                                      </p:cBhvr>
                                      <p:to>
                                        <p:strVal val="visible"/>
                                      </p:to>
                                    </p:set>
                                    <p:animEffect transition="in" filter="fade">
                                      <p:cBhvr>
                                        <p:cTn id="133" dur="500"/>
                                        <p:tgtEl>
                                          <p:spTgt spid="16"/>
                                        </p:tgtEl>
                                      </p:cBhvr>
                                    </p:animEffect>
                                  </p:childTnLst>
                                </p:cTn>
                              </p:par>
                            </p:childTnLst>
                          </p:cTn>
                        </p:par>
                        <p:par>
                          <p:cTn id="134" fill="hold">
                            <p:stCondLst>
                              <p:cond delay="3600"/>
                            </p:stCondLst>
                            <p:childTnLst>
                              <p:par>
                                <p:cTn id="135" presetID="12" presetClass="entr" presetSubtype="4" fill="hold" grpId="0" nodeType="afterEffect">
                                  <p:stCondLst>
                                    <p:cond delay="0"/>
                                  </p:stCondLst>
                                  <p:childTnLst>
                                    <p:set>
                                      <p:cBhvr>
                                        <p:cTn id="136" dur="1" fill="hold">
                                          <p:stCondLst>
                                            <p:cond delay="0"/>
                                          </p:stCondLst>
                                        </p:cTn>
                                        <p:tgtEl>
                                          <p:spTgt spid="28"/>
                                        </p:tgtEl>
                                        <p:attrNameLst>
                                          <p:attrName>style.visibility</p:attrName>
                                        </p:attrNameLst>
                                      </p:cBhvr>
                                      <p:to>
                                        <p:strVal val="visible"/>
                                      </p:to>
                                    </p:set>
                                    <p:anim calcmode="lin" valueType="num">
                                      <p:cBhvr additive="base">
                                        <p:cTn id="137" dur="500"/>
                                        <p:tgtEl>
                                          <p:spTgt spid="28"/>
                                        </p:tgtEl>
                                        <p:attrNameLst>
                                          <p:attrName>ppt_y</p:attrName>
                                        </p:attrNameLst>
                                      </p:cBhvr>
                                      <p:tavLst>
                                        <p:tav tm="0">
                                          <p:val>
                                            <p:strVal val="#ppt_y+#ppt_h*1.125000"/>
                                          </p:val>
                                        </p:tav>
                                        <p:tav tm="100000">
                                          <p:val>
                                            <p:strVal val="#ppt_y"/>
                                          </p:val>
                                        </p:tav>
                                      </p:tavLst>
                                    </p:anim>
                                    <p:animEffect transition="in" filter="wipe(up)">
                                      <p:cBhvr>
                                        <p:cTn id="138" dur="500"/>
                                        <p:tgtEl>
                                          <p:spTgt spid="28"/>
                                        </p:tgtEl>
                                      </p:cBhvr>
                                    </p:animEffect>
                                  </p:childTnLst>
                                </p:cTn>
                              </p:par>
                              <p:par>
                                <p:cTn id="139" presetID="12" presetClass="entr" presetSubtype="4" fill="hold" grpId="0" nodeType="withEffect">
                                  <p:stCondLst>
                                    <p:cond delay="100"/>
                                  </p:stCondLst>
                                  <p:childTnLst>
                                    <p:set>
                                      <p:cBhvr>
                                        <p:cTn id="140" dur="1" fill="hold">
                                          <p:stCondLst>
                                            <p:cond delay="0"/>
                                          </p:stCondLst>
                                        </p:cTn>
                                        <p:tgtEl>
                                          <p:spTgt spid="29"/>
                                        </p:tgtEl>
                                        <p:attrNameLst>
                                          <p:attrName>style.visibility</p:attrName>
                                        </p:attrNameLst>
                                      </p:cBhvr>
                                      <p:to>
                                        <p:strVal val="visible"/>
                                      </p:to>
                                    </p:set>
                                    <p:anim calcmode="lin" valueType="num">
                                      <p:cBhvr additive="base">
                                        <p:cTn id="141" dur="500"/>
                                        <p:tgtEl>
                                          <p:spTgt spid="29"/>
                                        </p:tgtEl>
                                        <p:attrNameLst>
                                          <p:attrName>ppt_y</p:attrName>
                                        </p:attrNameLst>
                                      </p:cBhvr>
                                      <p:tavLst>
                                        <p:tav tm="0">
                                          <p:val>
                                            <p:strVal val="#ppt_y+#ppt_h*1.125000"/>
                                          </p:val>
                                        </p:tav>
                                        <p:tav tm="100000">
                                          <p:val>
                                            <p:strVal val="#ppt_y"/>
                                          </p:val>
                                        </p:tav>
                                      </p:tavLst>
                                    </p:anim>
                                    <p:animEffect transition="in" filter="wipe(up)">
                                      <p:cBhvr>
                                        <p:cTn id="142" dur="500"/>
                                        <p:tgtEl>
                                          <p:spTgt spid="29"/>
                                        </p:tgtEl>
                                      </p:cBhvr>
                                    </p:animEffect>
                                  </p:childTnLst>
                                </p:cTn>
                              </p:par>
                              <p:par>
                                <p:cTn id="143" presetID="12" presetClass="entr" presetSubtype="4" fill="hold" grpId="0" nodeType="withEffect">
                                  <p:stCondLst>
                                    <p:cond delay="200"/>
                                  </p:stCondLst>
                                  <p:childTnLst>
                                    <p:set>
                                      <p:cBhvr>
                                        <p:cTn id="144" dur="1" fill="hold">
                                          <p:stCondLst>
                                            <p:cond delay="0"/>
                                          </p:stCondLst>
                                        </p:cTn>
                                        <p:tgtEl>
                                          <p:spTgt spid="30"/>
                                        </p:tgtEl>
                                        <p:attrNameLst>
                                          <p:attrName>style.visibility</p:attrName>
                                        </p:attrNameLst>
                                      </p:cBhvr>
                                      <p:to>
                                        <p:strVal val="visible"/>
                                      </p:to>
                                    </p:set>
                                    <p:anim calcmode="lin" valueType="num">
                                      <p:cBhvr additive="base">
                                        <p:cTn id="145" dur="500"/>
                                        <p:tgtEl>
                                          <p:spTgt spid="30"/>
                                        </p:tgtEl>
                                        <p:attrNameLst>
                                          <p:attrName>ppt_y</p:attrName>
                                        </p:attrNameLst>
                                      </p:cBhvr>
                                      <p:tavLst>
                                        <p:tav tm="0">
                                          <p:val>
                                            <p:strVal val="#ppt_y+#ppt_h*1.125000"/>
                                          </p:val>
                                        </p:tav>
                                        <p:tav tm="100000">
                                          <p:val>
                                            <p:strVal val="#ppt_y"/>
                                          </p:val>
                                        </p:tav>
                                      </p:tavLst>
                                    </p:anim>
                                    <p:animEffect transition="in" filter="wipe(up)">
                                      <p:cBhvr>
                                        <p:cTn id="146" dur="500"/>
                                        <p:tgtEl>
                                          <p:spTgt spid="30"/>
                                        </p:tgtEl>
                                      </p:cBhvr>
                                    </p:animEffect>
                                  </p:childTnLst>
                                </p:cTn>
                              </p:par>
                              <p:par>
                                <p:cTn id="147" presetID="12" presetClass="entr" presetSubtype="4" fill="hold" grpId="0" nodeType="withEffect">
                                  <p:stCondLst>
                                    <p:cond delay="300"/>
                                  </p:stCondLst>
                                  <p:childTnLst>
                                    <p:set>
                                      <p:cBhvr>
                                        <p:cTn id="148" dur="1" fill="hold">
                                          <p:stCondLst>
                                            <p:cond delay="0"/>
                                          </p:stCondLst>
                                        </p:cTn>
                                        <p:tgtEl>
                                          <p:spTgt spid="31"/>
                                        </p:tgtEl>
                                        <p:attrNameLst>
                                          <p:attrName>style.visibility</p:attrName>
                                        </p:attrNameLst>
                                      </p:cBhvr>
                                      <p:to>
                                        <p:strVal val="visible"/>
                                      </p:to>
                                    </p:set>
                                    <p:anim calcmode="lin" valueType="num">
                                      <p:cBhvr additive="base">
                                        <p:cTn id="149" dur="500"/>
                                        <p:tgtEl>
                                          <p:spTgt spid="31"/>
                                        </p:tgtEl>
                                        <p:attrNameLst>
                                          <p:attrName>ppt_y</p:attrName>
                                        </p:attrNameLst>
                                      </p:cBhvr>
                                      <p:tavLst>
                                        <p:tav tm="0">
                                          <p:val>
                                            <p:strVal val="#ppt_y+#ppt_h*1.125000"/>
                                          </p:val>
                                        </p:tav>
                                        <p:tav tm="100000">
                                          <p:val>
                                            <p:strVal val="#ppt_y"/>
                                          </p:val>
                                        </p:tav>
                                      </p:tavLst>
                                    </p:anim>
                                    <p:animEffect transition="in" filter="wipe(up)">
                                      <p:cBhvr>
                                        <p:cTn id="150" dur="500"/>
                                        <p:tgtEl>
                                          <p:spTgt spid="31"/>
                                        </p:tgtEl>
                                      </p:cBhvr>
                                    </p:animEffect>
                                  </p:childTnLst>
                                </p:cTn>
                              </p:par>
                              <p:par>
                                <p:cTn id="151" presetID="12" presetClass="entr" presetSubtype="4" fill="hold" grpId="0" nodeType="withEffect">
                                  <p:stCondLst>
                                    <p:cond delay="400"/>
                                  </p:stCondLst>
                                  <p:childTnLst>
                                    <p:set>
                                      <p:cBhvr>
                                        <p:cTn id="152" dur="1" fill="hold">
                                          <p:stCondLst>
                                            <p:cond delay="0"/>
                                          </p:stCondLst>
                                        </p:cTn>
                                        <p:tgtEl>
                                          <p:spTgt spid="32"/>
                                        </p:tgtEl>
                                        <p:attrNameLst>
                                          <p:attrName>style.visibility</p:attrName>
                                        </p:attrNameLst>
                                      </p:cBhvr>
                                      <p:to>
                                        <p:strVal val="visible"/>
                                      </p:to>
                                    </p:set>
                                    <p:anim calcmode="lin" valueType="num">
                                      <p:cBhvr additive="base">
                                        <p:cTn id="153" dur="500"/>
                                        <p:tgtEl>
                                          <p:spTgt spid="32"/>
                                        </p:tgtEl>
                                        <p:attrNameLst>
                                          <p:attrName>ppt_y</p:attrName>
                                        </p:attrNameLst>
                                      </p:cBhvr>
                                      <p:tavLst>
                                        <p:tav tm="0">
                                          <p:val>
                                            <p:strVal val="#ppt_y+#ppt_h*1.125000"/>
                                          </p:val>
                                        </p:tav>
                                        <p:tav tm="100000">
                                          <p:val>
                                            <p:strVal val="#ppt_y"/>
                                          </p:val>
                                        </p:tav>
                                      </p:tavLst>
                                    </p:anim>
                                    <p:animEffect transition="in" filter="wipe(up)">
                                      <p:cBhvr>
                                        <p:cTn id="154" dur="500"/>
                                        <p:tgtEl>
                                          <p:spTgt spid="32"/>
                                        </p:tgtEl>
                                      </p:cBhvr>
                                    </p:animEffect>
                                  </p:childTnLst>
                                </p:cTn>
                              </p:par>
                              <p:par>
                                <p:cTn id="155" presetID="12" presetClass="entr" presetSubtype="4" fill="hold" grpId="0" nodeType="withEffect">
                                  <p:stCondLst>
                                    <p:cond delay="500"/>
                                  </p:stCondLst>
                                  <p:childTnLst>
                                    <p:set>
                                      <p:cBhvr>
                                        <p:cTn id="156" dur="1" fill="hold">
                                          <p:stCondLst>
                                            <p:cond delay="0"/>
                                          </p:stCondLst>
                                        </p:cTn>
                                        <p:tgtEl>
                                          <p:spTgt spid="33"/>
                                        </p:tgtEl>
                                        <p:attrNameLst>
                                          <p:attrName>style.visibility</p:attrName>
                                        </p:attrNameLst>
                                      </p:cBhvr>
                                      <p:to>
                                        <p:strVal val="visible"/>
                                      </p:to>
                                    </p:set>
                                    <p:anim calcmode="lin" valueType="num">
                                      <p:cBhvr additive="base">
                                        <p:cTn id="157" dur="500"/>
                                        <p:tgtEl>
                                          <p:spTgt spid="33"/>
                                        </p:tgtEl>
                                        <p:attrNameLst>
                                          <p:attrName>ppt_y</p:attrName>
                                        </p:attrNameLst>
                                      </p:cBhvr>
                                      <p:tavLst>
                                        <p:tav tm="0">
                                          <p:val>
                                            <p:strVal val="#ppt_y+#ppt_h*1.125000"/>
                                          </p:val>
                                        </p:tav>
                                        <p:tav tm="100000">
                                          <p:val>
                                            <p:strVal val="#ppt_y"/>
                                          </p:val>
                                        </p:tav>
                                      </p:tavLst>
                                    </p:anim>
                                    <p:animEffect transition="in" filter="wipe(up)">
                                      <p:cBhvr>
                                        <p:cTn id="158" dur="500"/>
                                        <p:tgtEl>
                                          <p:spTgt spid="33"/>
                                        </p:tgtEl>
                                      </p:cBhvr>
                                    </p:animEffect>
                                  </p:childTnLst>
                                </p:cTn>
                              </p:par>
                              <p:par>
                                <p:cTn id="159" presetID="12" presetClass="entr" presetSubtype="4" fill="hold" grpId="0" nodeType="withEffect">
                                  <p:stCondLst>
                                    <p:cond delay="600"/>
                                  </p:stCondLst>
                                  <p:childTnLst>
                                    <p:set>
                                      <p:cBhvr>
                                        <p:cTn id="160" dur="1" fill="hold">
                                          <p:stCondLst>
                                            <p:cond delay="0"/>
                                          </p:stCondLst>
                                        </p:cTn>
                                        <p:tgtEl>
                                          <p:spTgt spid="34"/>
                                        </p:tgtEl>
                                        <p:attrNameLst>
                                          <p:attrName>style.visibility</p:attrName>
                                        </p:attrNameLst>
                                      </p:cBhvr>
                                      <p:to>
                                        <p:strVal val="visible"/>
                                      </p:to>
                                    </p:set>
                                    <p:anim calcmode="lin" valueType="num">
                                      <p:cBhvr additive="base">
                                        <p:cTn id="161" dur="500"/>
                                        <p:tgtEl>
                                          <p:spTgt spid="34"/>
                                        </p:tgtEl>
                                        <p:attrNameLst>
                                          <p:attrName>ppt_y</p:attrName>
                                        </p:attrNameLst>
                                      </p:cBhvr>
                                      <p:tavLst>
                                        <p:tav tm="0">
                                          <p:val>
                                            <p:strVal val="#ppt_y+#ppt_h*1.125000"/>
                                          </p:val>
                                        </p:tav>
                                        <p:tav tm="100000">
                                          <p:val>
                                            <p:strVal val="#ppt_y"/>
                                          </p:val>
                                        </p:tav>
                                      </p:tavLst>
                                    </p:anim>
                                    <p:animEffect transition="in" filter="wipe(up)">
                                      <p:cBhvr>
                                        <p:cTn id="162" dur="500"/>
                                        <p:tgtEl>
                                          <p:spTgt spid="34"/>
                                        </p:tgtEl>
                                      </p:cBhvr>
                                    </p:animEffect>
                                  </p:childTnLst>
                                </p:cTn>
                              </p:par>
                              <p:par>
                                <p:cTn id="163" presetID="12" presetClass="entr" presetSubtype="4" fill="hold" grpId="0" nodeType="withEffect">
                                  <p:stCondLst>
                                    <p:cond delay="700"/>
                                  </p:stCondLst>
                                  <p:childTnLst>
                                    <p:set>
                                      <p:cBhvr>
                                        <p:cTn id="164" dur="1" fill="hold">
                                          <p:stCondLst>
                                            <p:cond delay="0"/>
                                          </p:stCondLst>
                                        </p:cTn>
                                        <p:tgtEl>
                                          <p:spTgt spid="35"/>
                                        </p:tgtEl>
                                        <p:attrNameLst>
                                          <p:attrName>style.visibility</p:attrName>
                                        </p:attrNameLst>
                                      </p:cBhvr>
                                      <p:to>
                                        <p:strVal val="visible"/>
                                      </p:to>
                                    </p:set>
                                    <p:anim calcmode="lin" valueType="num">
                                      <p:cBhvr additive="base">
                                        <p:cTn id="165" dur="500"/>
                                        <p:tgtEl>
                                          <p:spTgt spid="35"/>
                                        </p:tgtEl>
                                        <p:attrNameLst>
                                          <p:attrName>ppt_y</p:attrName>
                                        </p:attrNameLst>
                                      </p:cBhvr>
                                      <p:tavLst>
                                        <p:tav tm="0">
                                          <p:val>
                                            <p:strVal val="#ppt_y+#ppt_h*1.125000"/>
                                          </p:val>
                                        </p:tav>
                                        <p:tav tm="100000">
                                          <p:val>
                                            <p:strVal val="#ppt_y"/>
                                          </p:val>
                                        </p:tav>
                                      </p:tavLst>
                                    </p:anim>
                                    <p:animEffect transition="in" filter="wipe(up)">
                                      <p:cBhvr>
                                        <p:cTn id="166" dur="500"/>
                                        <p:tgtEl>
                                          <p:spTgt spid="35"/>
                                        </p:tgtEl>
                                      </p:cBhvr>
                                    </p:animEffect>
                                  </p:childTnLst>
                                </p:cTn>
                              </p:par>
                              <p:par>
                                <p:cTn id="167" presetID="12" presetClass="entr" presetSubtype="4" fill="hold" grpId="0" nodeType="withEffect">
                                  <p:stCondLst>
                                    <p:cond delay="800"/>
                                  </p:stCondLst>
                                  <p:childTnLst>
                                    <p:set>
                                      <p:cBhvr>
                                        <p:cTn id="168" dur="1" fill="hold">
                                          <p:stCondLst>
                                            <p:cond delay="0"/>
                                          </p:stCondLst>
                                        </p:cTn>
                                        <p:tgtEl>
                                          <p:spTgt spid="36"/>
                                        </p:tgtEl>
                                        <p:attrNameLst>
                                          <p:attrName>style.visibility</p:attrName>
                                        </p:attrNameLst>
                                      </p:cBhvr>
                                      <p:to>
                                        <p:strVal val="visible"/>
                                      </p:to>
                                    </p:set>
                                    <p:anim calcmode="lin" valueType="num">
                                      <p:cBhvr additive="base">
                                        <p:cTn id="169" dur="500"/>
                                        <p:tgtEl>
                                          <p:spTgt spid="36"/>
                                        </p:tgtEl>
                                        <p:attrNameLst>
                                          <p:attrName>ppt_y</p:attrName>
                                        </p:attrNameLst>
                                      </p:cBhvr>
                                      <p:tavLst>
                                        <p:tav tm="0">
                                          <p:val>
                                            <p:strVal val="#ppt_y+#ppt_h*1.125000"/>
                                          </p:val>
                                        </p:tav>
                                        <p:tav tm="100000">
                                          <p:val>
                                            <p:strVal val="#ppt_y"/>
                                          </p:val>
                                        </p:tav>
                                      </p:tavLst>
                                    </p:anim>
                                    <p:animEffect transition="in" filter="wipe(up)">
                                      <p:cBhvr>
                                        <p:cTn id="170" dur="500"/>
                                        <p:tgtEl>
                                          <p:spTgt spid="36"/>
                                        </p:tgtEl>
                                      </p:cBhvr>
                                    </p:animEffect>
                                  </p:childTnLst>
                                </p:cTn>
                              </p:par>
                              <p:par>
                                <p:cTn id="171" presetID="12" presetClass="entr" presetSubtype="4" fill="hold" grpId="0" nodeType="withEffect">
                                  <p:stCondLst>
                                    <p:cond delay="900"/>
                                  </p:stCondLst>
                                  <p:childTnLst>
                                    <p:set>
                                      <p:cBhvr>
                                        <p:cTn id="172" dur="1" fill="hold">
                                          <p:stCondLst>
                                            <p:cond delay="0"/>
                                          </p:stCondLst>
                                        </p:cTn>
                                        <p:tgtEl>
                                          <p:spTgt spid="37"/>
                                        </p:tgtEl>
                                        <p:attrNameLst>
                                          <p:attrName>style.visibility</p:attrName>
                                        </p:attrNameLst>
                                      </p:cBhvr>
                                      <p:to>
                                        <p:strVal val="visible"/>
                                      </p:to>
                                    </p:set>
                                    <p:anim calcmode="lin" valueType="num">
                                      <p:cBhvr additive="base">
                                        <p:cTn id="173" dur="500"/>
                                        <p:tgtEl>
                                          <p:spTgt spid="37"/>
                                        </p:tgtEl>
                                        <p:attrNameLst>
                                          <p:attrName>ppt_y</p:attrName>
                                        </p:attrNameLst>
                                      </p:cBhvr>
                                      <p:tavLst>
                                        <p:tav tm="0">
                                          <p:val>
                                            <p:strVal val="#ppt_y+#ppt_h*1.125000"/>
                                          </p:val>
                                        </p:tav>
                                        <p:tav tm="100000">
                                          <p:val>
                                            <p:strVal val="#ppt_y"/>
                                          </p:val>
                                        </p:tav>
                                      </p:tavLst>
                                    </p:anim>
                                    <p:animEffect transition="in" filter="wipe(up)">
                                      <p:cBhvr>
                                        <p:cTn id="174" dur="500"/>
                                        <p:tgtEl>
                                          <p:spTgt spid="37"/>
                                        </p:tgtEl>
                                      </p:cBhvr>
                                    </p:animEffect>
                                  </p:childTnLst>
                                </p:cTn>
                              </p:par>
                              <p:par>
                                <p:cTn id="175" presetID="12" presetClass="entr" presetSubtype="4" fill="hold" grpId="0" nodeType="withEffect">
                                  <p:stCondLst>
                                    <p:cond delay="0"/>
                                  </p:stCondLst>
                                  <p:childTnLst>
                                    <p:set>
                                      <p:cBhvr>
                                        <p:cTn id="176" dur="1" fill="hold">
                                          <p:stCondLst>
                                            <p:cond delay="0"/>
                                          </p:stCondLst>
                                        </p:cTn>
                                        <p:tgtEl>
                                          <p:spTgt spid="38"/>
                                        </p:tgtEl>
                                        <p:attrNameLst>
                                          <p:attrName>style.visibility</p:attrName>
                                        </p:attrNameLst>
                                      </p:cBhvr>
                                      <p:to>
                                        <p:strVal val="visible"/>
                                      </p:to>
                                    </p:set>
                                    <p:anim calcmode="lin" valueType="num">
                                      <p:cBhvr additive="base">
                                        <p:cTn id="177" dur="500"/>
                                        <p:tgtEl>
                                          <p:spTgt spid="38"/>
                                        </p:tgtEl>
                                        <p:attrNameLst>
                                          <p:attrName>ppt_y</p:attrName>
                                        </p:attrNameLst>
                                      </p:cBhvr>
                                      <p:tavLst>
                                        <p:tav tm="0">
                                          <p:val>
                                            <p:strVal val="#ppt_y+#ppt_h*1.125000"/>
                                          </p:val>
                                        </p:tav>
                                        <p:tav tm="100000">
                                          <p:val>
                                            <p:strVal val="#ppt_y"/>
                                          </p:val>
                                        </p:tav>
                                      </p:tavLst>
                                    </p:anim>
                                    <p:animEffect transition="in" filter="wipe(up)">
                                      <p:cBhvr>
                                        <p:cTn id="178" dur="500"/>
                                        <p:tgtEl>
                                          <p:spTgt spid="38"/>
                                        </p:tgtEl>
                                      </p:cBhvr>
                                    </p:animEffect>
                                  </p:childTnLst>
                                </p:cTn>
                              </p:par>
                              <p:par>
                                <p:cTn id="179" presetID="12" presetClass="entr" presetSubtype="4" fill="hold" grpId="0" nodeType="withEffect">
                                  <p:stCondLst>
                                    <p:cond delay="100"/>
                                  </p:stCondLst>
                                  <p:childTnLst>
                                    <p:set>
                                      <p:cBhvr>
                                        <p:cTn id="180" dur="1" fill="hold">
                                          <p:stCondLst>
                                            <p:cond delay="0"/>
                                          </p:stCondLst>
                                        </p:cTn>
                                        <p:tgtEl>
                                          <p:spTgt spid="39"/>
                                        </p:tgtEl>
                                        <p:attrNameLst>
                                          <p:attrName>style.visibility</p:attrName>
                                        </p:attrNameLst>
                                      </p:cBhvr>
                                      <p:to>
                                        <p:strVal val="visible"/>
                                      </p:to>
                                    </p:set>
                                    <p:anim calcmode="lin" valueType="num">
                                      <p:cBhvr additive="base">
                                        <p:cTn id="181" dur="500"/>
                                        <p:tgtEl>
                                          <p:spTgt spid="39"/>
                                        </p:tgtEl>
                                        <p:attrNameLst>
                                          <p:attrName>ppt_y</p:attrName>
                                        </p:attrNameLst>
                                      </p:cBhvr>
                                      <p:tavLst>
                                        <p:tav tm="0">
                                          <p:val>
                                            <p:strVal val="#ppt_y+#ppt_h*1.125000"/>
                                          </p:val>
                                        </p:tav>
                                        <p:tav tm="100000">
                                          <p:val>
                                            <p:strVal val="#ppt_y"/>
                                          </p:val>
                                        </p:tav>
                                      </p:tavLst>
                                    </p:anim>
                                    <p:animEffect transition="in" filter="wipe(up)">
                                      <p:cBhvr>
                                        <p:cTn id="182" dur="500"/>
                                        <p:tgtEl>
                                          <p:spTgt spid="39"/>
                                        </p:tgtEl>
                                      </p:cBhvr>
                                    </p:animEffect>
                                  </p:childTnLst>
                                </p:cTn>
                              </p:par>
                              <p:par>
                                <p:cTn id="183" presetID="12" presetClass="entr" presetSubtype="4" fill="hold" grpId="0" nodeType="withEffect">
                                  <p:stCondLst>
                                    <p:cond delay="200"/>
                                  </p:stCondLst>
                                  <p:childTnLst>
                                    <p:set>
                                      <p:cBhvr>
                                        <p:cTn id="184" dur="1" fill="hold">
                                          <p:stCondLst>
                                            <p:cond delay="0"/>
                                          </p:stCondLst>
                                        </p:cTn>
                                        <p:tgtEl>
                                          <p:spTgt spid="40"/>
                                        </p:tgtEl>
                                        <p:attrNameLst>
                                          <p:attrName>style.visibility</p:attrName>
                                        </p:attrNameLst>
                                      </p:cBhvr>
                                      <p:to>
                                        <p:strVal val="visible"/>
                                      </p:to>
                                    </p:set>
                                    <p:anim calcmode="lin" valueType="num">
                                      <p:cBhvr additive="base">
                                        <p:cTn id="185" dur="500"/>
                                        <p:tgtEl>
                                          <p:spTgt spid="40"/>
                                        </p:tgtEl>
                                        <p:attrNameLst>
                                          <p:attrName>ppt_y</p:attrName>
                                        </p:attrNameLst>
                                      </p:cBhvr>
                                      <p:tavLst>
                                        <p:tav tm="0">
                                          <p:val>
                                            <p:strVal val="#ppt_y+#ppt_h*1.125000"/>
                                          </p:val>
                                        </p:tav>
                                        <p:tav tm="100000">
                                          <p:val>
                                            <p:strVal val="#ppt_y"/>
                                          </p:val>
                                        </p:tav>
                                      </p:tavLst>
                                    </p:anim>
                                    <p:animEffect transition="in" filter="wipe(up)">
                                      <p:cBhvr>
                                        <p:cTn id="186" dur="500"/>
                                        <p:tgtEl>
                                          <p:spTgt spid="40"/>
                                        </p:tgtEl>
                                      </p:cBhvr>
                                    </p:animEffect>
                                  </p:childTnLst>
                                </p:cTn>
                              </p:par>
                              <p:par>
                                <p:cTn id="187" presetID="12" presetClass="entr" presetSubtype="4" fill="hold" grpId="0" nodeType="withEffect">
                                  <p:stCondLst>
                                    <p:cond delay="300"/>
                                  </p:stCondLst>
                                  <p:childTnLst>
                                    <p:set>
                                      <p:cBhvr>
                                        <p:cTn id="188" dur="1" fill="hold">
                                          <p:stCondLst>
                                            <p:cond delay="0"/>
                                          </p:stCondLst>
                                        </p:cTn>
                                        <p:tgtEl>
                                          <p:spTgt spid="41"/>
                                        </p:tgtEl>
                                        <p:attrNameLst>
                                          <p:attrName>style.visibility</p:attrName>
                                        </p:attrNameLst>
                                      </p:cBhvr>
                                      <p:to>
                                        <p:strVal val="visible"/>
                                      </p:to>
                                    </p:set>
                                    <p:anim calcmode="lin" valueType="num">
                                      <p:cBhvr additive="base">
                                        <p:cTn id="189" dur="500"/>
                                        <p:tgtEl>
                                          <p:spTgt spid="41"/>
                                        </p:tgtEl>
                                        <p:attrNameLst>
                                          <p:attrName>ppt_y</p:attrName>
                                        </p:attrNameLst>
                                      </p:cBhvr>
                                      <p:tavLst>
                                        <p:tav tm="0">
                                          <p:val>
                                            <p:strVal val="#ppt_y+#ppt_h*1.125000"/>
                                          </p:val>
                                        </p:tav>
                                        <p:tav tm="100000">
                                          <p:val>
                                            <p:strVal val="#ppt_y"/>
                                          </p:val>
                                        </p:tav>
                                      </p:tavLst>
                                    </p:anim>
                                    <p:animEffect transition="in" filter="wipe(up)">
                                      <p:cBhvr>
                                        <p:cTn id="190" dur="500"/>
                                        <p:tgtEl>
                                          <p:spTgt spid="41"/>
                                        </p:tgtEl>
                                      </p:cBhvr>
                                    </p:animEffect>
                                  </p:childTnLst>
                                </p:cTn>
                              </p:par>
                              <p:par>
                                <p:cTn id="191" presetID="12" presetClass="entr" presetSubtype="4" fill="hold" grpId="0" nodeType="withEffect">
                                  <p:stCondLst>
                                    <p:cond delay="400"/>
                                  </p:stCondLst>
                                  <p:childTnLst>
                                    <p:set>
                                      <p:cBhvr>
                                        <p:cTn id="192" dur="1" fill="hold">
                                          <p:stCondLst>
                                            <p:cond delay="0"/>
                                          </p:stCondLst>
                                        </p:cTn>
                                        <p:tgtEl>
                                          <p:spTgt spid="42"/>
                                        </p:tgtEl>
                                        <p:attrNameLst>
                                          <p:attrName>style.visibility</p:attrName>
                                        </p:attrNameLst>
                                      </p:cBhvr>
                                      <p:to>
                                        <p:strVal val="visible"/>
                                      </p:to>
                                    </p:set>
                                    <p:anim calcmode="lin" valueType="num">
                                      <p:cBhvr additive="base">
                                        <p:cTn id="193" dur="500"/>
                                        <p:tgtEl>
                                          <p:spTgt spid="42"/>
                                        </p:tgtEl>
                                        <p:attrNameLst>
                                          <p:attrName>ppt_y</p:attrName>
                                        </p:attrNameLst>
                                      </p:cBhvr>
                                      <p:tavLst>
                                        <p:tav tm="0">
                                          <p:val>
                                            <p:strVal val="#ppt_y+#ppt_h*1.125000"/>
                                          </p:val>
                                        </p:tav>
                                        <p:tav tm="100000">
                                          <p:val>
                                            <p:strVal val="#ppt_y"/>
                                          </p:val>
                                        </p:tav>
                                      </p:tavLst>
                                    </p:anim>
                                    <p:animEffect transition="in" filter="wipe(up)">
                                      <p:cBhvr>
                                        <p:cTn id="194" dur="500"/>
                                        <p:tgtEl>
                                          <p:spTgt spid="42"/>
                                        </p:tgtEl>
                                      </p:cBhvr>
                                    </p:animEffect>
                                  </p:childTnLst>
                                </p:cTn>
                              </p:par>
                              <p:par>
                                <p:cTn id="195" presetID="12" presetClass="entr" presetSubtype="4" fill="hold" grpId="0" nodeType="withEffect">
                                  <p:stCondLst>
                                    <p:cond delay="500"/>
                                  </p:stCondLst>
                                  <p:childTnLst>
                                    <p:set>
                                      <p:cBhvr>
                                        <p:cTn id="196" dur="1" fill="hold">
                                          <p:stCondLst>
                                            <p:cond delay="0"/>
                                          </p:stCondLst>
                                        </p:cTn>
                                        <p:tgtEl>
                                          <p:spTgt spid="43"/>
                                        </p:tgtEl>
                                        <p:attrNameLst>
                                          <p:attrName>style.visibility</p:attrName>
                                        </p:attrNameLst>
                                      </p:cBhvr>
                                      <p:to>
                                        <p:strVal val="visible"/>
                                      </p:to>
                                    </p:set>
                                    <p:anim calcmode="lin" valueType="num">
                                      <p:cBhvr additive="base">
                                        <p:cTn id="197" dur="500"/>
                                        <p:tgtEl>
                                          <p:spTgt spid="43"/>
                                        </p:tgtEl>
                                        <p:attrNameLst>
                                          <p:attrName>ppt_y</p:attrName>
                                        </p:attrNameLst>
                                      </p:cBhvr>
                                      <p:tavLst>
                                        <p:tav tm="0">
                                          <p:val>
                                            <p:strVal val="#ppt_y+#ppt_h*1.125000"/>
                                          </p:val>
                                        </p:tav>
                                        <p:tav tm="100000">
                                          <p:val>
                                            <p:strVal val="#ppt_y"/>
                                          </p:val>
                                        </p:tav>
                                      </p:tavLst>
                                    </p:anim>
                                    <p:animEffect transition="in" filter="wipe(up)">
                                      <p:cBhvr>
                                        <p:cTn id="198" dur="500"/>
                                        <p:tgtEl>
                                          <p:spTgt spid="43"/>
                                        </p:tgtEl>
                                      </p:cBhvr>
                                    </p:animEffect>
                                  </p:childTnLst>
                                </p:cTn>
                              </p:par>
                              <p:par>
                                <p:cTn id="199" presetID="12" presetClass="entr" presetSubtype="4" fill="hold" grpId="0" nodeType="withEffect">
                                  <p:stCondLst>
                                    <p:cond delay="600"/>
                                  </p:stCondLst>
                                  <p:childTnLst>
                                    <p:set>
                                      <p:cBhvr>
                                        <p:cTn id="200" dur="1" fill="hold">
                                          <p:stCondLst>
                                            <p:cond delay="0"/>
                                          </p:stCondLst>
                                        </p:cTn>
                                        <p:tgtEl>
                                          <p:spTgt spid="44"/>
                                        </p:tgtEl>
                                        <p:attrNameLst>
                                          <p:attrName>style.visibility</p:attrName>
                                        </p:attrNameLst>
                                      </p:cBhvr>
                                      <p:to>
                                        <p:strVal val="visible"/>
                                      </p:to>
                                    </p:set>
                                    <p:anim calcmode="lin" valueType="num">
                                      <p:cBhvr additive="base">
                                        <p:cTn id="201" dur="500"/>
                                        <p:tgtEl>
                                          <p:spTgt spid="44"/>
                                        </p:tgtEl>
                                        <p:attrNameLst>
                                          <p:attrName>ppt_y</p:attrName>
                                        </p:attrNameLst>
                                      </p:cBhvr>
                                      <p:tavLst>
                                        <p:tav tm="0">
                                          <p:val>
                                            <p:strVal val="#ppt_y+#ppt_h*1.125000"/>
                                          </p:val>
                                        </p:tav>
                                        <p:tav tm="100000">
                                          <p:val>
                                            <p:strVal val="#ppt_y"/>
                                          </p:val>
                                        </p:tav>
                                      </p:tavLst>
                                    </p:anim>
                                    <p:animEffect transition="in" filter="wipe(up)">
                                      <p:cBhvr>
                                        <p:cTn id="202" dur="500"/>
                                        <p:tgtEl>
                                          <p:spTgt spid="44"/>
                                        </p:tgtEl>
                                      </p:cBhvr>
                                    </p:animEffect>
                                  </p:childTnLst>
                                </p:cTn>
                              </p:par>
                              <p:par>
                                <p:cTn id="203" presetID="12" presetClass="entr" presetSubtype="4" fill="hold" grpId="0" nodeType="withEffect">
                                  <p:stCondLst>
                                    <p:cond delay="700"/>
                                  </p:stCondLst>
                                  <p:childTnLst>
                                    <p:set>
                                      <p:cBhvr>
                                        <p:cTn id="204" dur="1" fill="hold">
                                          <p:stCondLst>
                                            <p:cond delay="0"/>
                                          </p:stCondLst>
                                        </p:cTn>
                                        <p:tgtEl>
                                          <p:spTgt spid="45"/>
                                        </p:tgtEl>
                                        <p:attrNameLst>
                                          <p:attrName>style.visibility</p:attrName>
                                        </p:attrNameLst>
                                      </p:cBhvr>
                                      <p:to>
                                        <p:strVal val="visible"/>
                                      </p:to>
                                    </p:set>
                                    <p:anim calcmode="lin" valueType="num">
                                      <p:cBhvr additive="base">
                                        <p:cTn id="205" dur="500"/>
                                        <p:tgtEl>
                                          <p:spTgt spid="45"/>
                                        </p:tgtEl>
                                        <p:attrNameLst>
                                          <p:attrName>ppt_y</p:attrName>
                                        </p:attrNameLst>
                                      </p:cBhvr>
                                      <p:tavLst>
                                        <p:tav tm="0">
                                          <p:val>
                                            <p:strVal val="#ppt_y+#ppt_h*1.125000"/>
                                          </p:val>
                                        </p:tav>
                                        <p:tav tm="100000">
                                          <p:val>
                                            <p:strVal val="#ppt_y"/>
                                          </p:val>
                                        </p:tav>
                                      </p:tavLst>
                                    </p:anim>
                                    <p:animEffect transition="in" filter="wipe(up)">
                                      <p:cBhvr>
                                        <p:cTn id="206" dur="500"/>
                                        <p:tgtEl>
                                          <p:spTgt spid="45"/>
                                        </p:tgtEl>
                                      </p:cBhvr>
                                    </p:animEffect>
                                  </p:childTnLst>
                                </p:cTn>
                              </p:par>
                              <p:par>
                                <p:cTn id="207" presetID="12" presetClass="entr" presetSubtype="4" fill="hold" grpId="0" nodeType="withEffect">
                                  <p:stCondLst>
                                    <p:cond delay="800"/>
                                  </p:stCondLst>
                                  <p:childTnLst>
                                    <p:set>
                                      <p:cBhvr>
                                        <p:cTn id="208" dur="1" fill="hold">
                                          <p:stCondLst>
                                            <p:cond delay="0"/>
                                          </p:stCondLst>
                                        </p:cTn>
                                        <p:tgtEl>
                                          <p:spTgt spid="46"/>
                                        </p:tgtEl>
                                        <p:attrNameLst>
                                          <p:attrName>style.visibility</p:attrName>
                                        </p:attrNameLst>
                                      </p:cBhvr>
                                      <p:to>
                                        <p:strVal val="visible"/>
                                      </p:to>
                                    </p:set>
                                    <p:anim calcmode="lin" valueType="num">
                                      <p:cBhvr additive="base">
                                        <p:cTn id="209" dur="500"/>
                                        <p:tgtEl>
                                          <p:spTgt spid="46"/>
                                        </p:tgtEl>
                                        <p:attrNameLst>
                                          <p:attrName>ppt_y</p:attrName>
                                        </p:attrNameLst>
                                      </p:cBhvr>
                                      <p:tavLst>
                                        <p:tav tm="0">
                                          <p:val>
                                            <p:strVal val="#ppt_y+#ppt_h*1.125000"/>
                                          </p:val>
                                        </p:tav>
                                        <p:tav tm="100000">
                                          <p:val>
                                            <p:strVal val="#ppt_y"/>
                                          </p:val>
                                        </p:tav>
                                      </p:tavLst>
                                    </p:anim>
                                    <p:animEffect transition="in" filter="wipe(up)">
                                      <p:cBhvr>
                                        <p:cTn id="210" dur="500"/>
                                        <p:tgtEl>
                                          <p:spTgt spid="46"/>
                                        </p:tgtEl>
                                      </p:cBhvr>
                                    </p:animEffect>
                                  </p:childTnLst>
                                </p:cTn>
                              </p:par>
                              <p:par>
                                <p:cTn id="211" presetID="12" presetClass="entr" presetSubtype="4" fill="hold" grpId="0" nodeType="withEffect">
                                  <p:stCondLst>
                                    <p:cond delay="900"/>
                                  </p:stCondLst>
                                  <p:childTnLst>
                                    <p:set>
                                      <p:cBhvr>
                                        <p:cTn id="212" dur="1" fill="hold">
                                          <p:stCondLst>
                                            <p:cond delay="0"/>
                                          </p:stCondLst>
                                        </p:cTn>
                                        <p:tgtEl>
                                          <p:spTgt spid="47"/>
                                        </p:tgtEl>
                                        <p:attrNameLst>
                                          <p:attrName>style.visibility</p:attrName>
                                        </p:attrNameLst>
                                      </p:cBhvr>
                                      <p:to>
                                        <p:strVal val="visible"/>
                                      </p:to>
                                    </p:set>
                                    <p:anim calcmode="lin" valueType="num">
                                      <p:cBhvr additive="base">
                                        <p:cTn id="213" dur="500"/>
                                        <p:tgtEl>
                                          <p:spTgt spid="47"/>
                                        </p:tgtEl>
                                        <p:attrNameLst>
                                          <p:attrName>ppt_y</p:attrName>
                                        </p:attrNameLst>
                                      </p:cBhvr>
                                      <p:tavLst>
                                        <p:tav tm="0">
                                          <p:val>
                                            <p:strVal val="#ppt_y+#ppt_h*1.125000"/>
                                          </p:val>
                                        </p:tav>
                                        <p:tav tm="100000">
                                          <p:val>
                                            <p:strVal val="#ppt_y"/>
                                          </p:val>
                                        </p:tav>
                                      </p:tavLst>
                                    </p:anim>
                                    <p:animEffect transition="in" filter="wipe(up)">
                                      <p:cBhvr>
                                        <p:cTn id="21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animBg="1"/>
      <p:bldP spid="49" grpId="0" animBg="1"/>
      <p:bldP spid="50" grpId="0" animBg="1"/>
      <p:bldP spid="51" grpId="0" animBg="1"/>
      <p:bldP spid="52" grpId="0" animBg="1"/>
      <p:bldP spid="53" grpId="0" animBg="1"/>
      <p:bldP spid="54" grpId="0" animBg="1"/>
      <p:bldP spid="55" grpId="0"/>
      <p:bldP spid="56" grpId="0"/>
      <p:bldP spid="57" grpId="0"/>
      <p:bldP spid="58" grpId="0"/>
      <p:bldP spid="59" grpId="0"/>
      <p:bldP spid="60" grpId="0"/>
      <p:bldP spid="61" grpId="0"/>
      <p:bldP spid="62" grpId="0" animBg="1"/>
      <p:bldP spid="63" grpId="0" animBg="1"/>
      <p:bldP spid="64" grpId="0" animBg="1"/>
      <p:bldP spid="65" grpId="0" animBg="1"/>
      <p:bldP spid="66" grpId="0" animBg="1"/>
      <p:bldP spid="67" grpId="0" animBg="1"/>
      <p:bldP spid="68" grpId="0" animBg="1"/>
      <p:bldP spid="69" grpId="0"/>
      <p:bldP spid="70" grpId="0"/>
      <p:bldP spid="71" grpId="0"/>
      <p:bldP spid="72" grpId="0"/>
      <p:bldP spid="73" grpId="0"/>
      <p:bldP spid="74" grpId="0"/>
      <p:bldP spid="75" grpId="0"/>
      <p:bldP spid="76" grpId="0"/>
      <p:bldP spid="77" grpId="0"/>
      <p:bldP spid="78" grpId="0"/>
      <p:bldP spid="79" grpId="0"/>
      <p:bldP spid="80" grpId="0"/>
      <p:bldP spid="81" grpId="0"/>
      <p:bldP spid="8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87624" y="1995686"/>
            <a:ext cx="6840759" cy="2246769"/>
          </a:xfrm>
          <a:prstGeom prst="rect">
            <a:avLst/>
          </a:prstGeom>
        </p:spPr>
        <p:txBody>
          <a:bodyPr wrap="square">
            <a:spAutoFit/>
          </a:bodyPr>
          <a:lstStyle/>
          <a:p>
            <a:r>
              <a:rPr lang="zh-CN" altLang="en-US" sz="1400" dirty="0">
                <a:latin typeface="微软雅黑" pitchFamily="34" charset="-122"/>
                <a:ea typeface="微软雅黑" pitchFamily="34" charset="-122"/>
              </a:rPr>
              <a:t>回顾这一年的工作，在取得成绩的同时，我们也找到了工作中的不足和问题，主要反映于</a:t>
            </a:r>
            <a:r>
              <a:rPr lang="en-US" altLang="zh-CN" sz="1400" dirty="0">
                <a:latin typeface="微软雅黑" pitchFamily="34" charset="-122"/>
                <a:ea typeface="微软雅黑" pitchFamily="34" charset="-122"/>
              </a:rPr>
              <a:t>xx</a:t>
            </a:r>
            <a:r>
              <a:rPr lang="zh-CN" altLang="en-US" sz="1400" dirty="0">
                <a:latin typeface="微软雅黑" pitchFamily="34" charset="-122"/>
                <a:ea typeface="微软雅黑" pitchFamily="34" charset="-122"/>
              </a:rPr>
              <a:t>及</a:t>
            </a:r>
            <a:r>
              <a:rPr lang="en-US" altLang="zh-CN" sz="1400" dirty="0">
                <a:latin typeface="微软雅黑" pitchFamily="34" charset="-122"/>
                <a:ea typeface="微软雅黑" pitchFamily="34" charset="-122"/>
              </a:rPr>
              <a:t>xxx</a:t>
            </a:r>
            <a:r>
              <a:rPr lang="zh-CN" altLang="en-US" sz="1400" dirty="0">
                <a:latin typeface="微软雅黑" pitchFamily="34" charset="-122"/>
                <a:ea typeface="微软雅黑" pitchFamily="34" charset="-122"/>
              </a:rPr>
              <a:t>的风格、定型还有待进一步探索，尤其是网上的公司产品库充分体现我们</a:t>
            </a:r>
            <a:r>
              <a:rPr lang="en-US" altLang="zh-CN" sz="1400" dirty="0" err="1">
                <a:latin typeface="微软雅黑" pitchFamily="34" charset="-122"/>
                <a:ea typeface="微软雅黑" pitchFamily="34" charset="-122"/>
              </a:rPr>
              <a:t>xxxxx</a:t>
            </a:r>
            <a:r>
              <a:rPr lang="zh-CN" altLang="en-US" sz="1400" dirty="0">
                <a:latin typeface="微软雅黑" pitchFamily="34" charset="-122"/>
                <a:ea typeface="微软雅黑" pitchFamily="34" charset="-122"/>
              </a:rPr>
              <a:t>和我们这个平台能为客户提供良好的商机和快捷方便的信息、导航的功能发挥。展望新的一年，我们将继续努力，力争各项工作更上一个新台阶</a:t>
            </a:r>
            <a:r>
              <a:rPr lang="zh-CN" altLang="en-US" sz="1400" dirty="0" smtClean="0">
                <a:latin typeface="微软雅黑" pitchFamily="34" charset="-122"/>
                <a:ea typeface="微软雅黑" pitchFamily="34" charset="-122"/>
              </a:rPr>
              <a:t>。</a:t>
            </a:r>
            <a:endParaRPr lang="en-US" altLang="zh-CN" sz="1400" dirty="0" smtClean="0">
              <a:latin typeface="微软雅黑" pitchFamily="34" charset="-122"/>
              <a:ea typeface="微软雅黑" pitchFamily="34" charset="-122"/>
            </a:endParaRPr>
          </a:p>
          <a:p>
            <a:endParaRPr lang="en-US" altLang="zh-CN" sz="1400" dirty="0" smtClean="0">
              <a:latin typeface="微软雅黑" pitchFamily="34" charset="-122"/>
              <a:ea typeface="微软雅黑" pitchFamily="34" charset="-122"/>
            </a:endParaRPr>
          </a:p>
          <a:p>
            <a:r>
              <a:rPr lang="zh-CN" altLang="en-US" sz="1400" dirty="0" smtClean="0">
                <a:latin typeface="微软雅黑" pitchFamily="34" charset="-122"/>
                <a:ea typeface="微软雅黑" pitchFamily="34" charset="-122"/>
              </a:rPr>
              <a:t>单击</a:t>
            </a:r>
            <a:r>
              <a:rPr lang="zh-CN" altLang="en-US" sz="1400" dirty="0">
                <a:latin typeface="微软雅黑" pitchFamily="34" charset="-122"/>
                <a:ea typeface="微软雅黑" pitchFamily="34" charset="-122"/>
              </a:rPr>
              <a:t>此处添加文本</a:t>
            </a:r>
            <a:r>
              <a:rPr lang="zh-CN" altLang="en-US" sz="1400" dirty="0" smtClean="0">
                <a:latin typeface="微软雅黑" pitchFamily="34" charset="-122"/>
                <a:ea typeface="微软雅黑" pitchFamily="34" charset="-122"/>
              </a:rPr>
              <a:t>内容单击此处添加文本内容单击此处添加文本内容单击此处添加文本内容单击此处添加</a:t>
            </a:r>
            <a:r>
              <a:rPr lang="zh-CN" altLang="en-US" sz="1400" dirty="0">
                <a:latin typeface="微软雅黑" pitchFamily="34" charset="-122"/>
                <a:ea typeface="微软雅黑" pitchFamily="34" charset="-122"/>
              </a:rPr>
              <a:t>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a:t>
            </a:r>
            <a:r>
              <a:rPr lang="zh-CN" altLang="en-US" sz="1400" dirty="0" smtClean="0">
                <a:latin typeface="微软雅黑" pitchFamily="34" charset="-122"/>
                <a:ea typeface="微软雅黑" pitchFamily="34" charset="-122"/>
              </a:rPr>
              <a:t>内容</a:t>
            </a:r>
            <a:endParaRPr lang="zh-CN" altLang="en-US" sz="1400" dirty="0">
              <a:latin typeface="微软雅黑" pitchFamily="34" charset="-122"/>
              <a:ea typeface="微软雅黑" pitchFamily="34" charset="-122"/>
            </a:endParaRPr>
          </a:p>
        </p:txBody>
      </p:sp>
      <p:sp>
        <p:nvSpPr>
          <p:cNvPr id="10" name="TextBox 9"/>
          <p:cNvSpPr txBox="1"/>
          <p:nvPr/>
        </p:nvSpPr>
        <p:spPr>
          <a:xfrm>
            <a:off x="1469043" y="985336"/>
            <a:ext cx="1415772" cy="830997"/>
          </a:xfrm>
          <a:prstGeom prst="rect">
            <a:avLst/>
          </a:prstGeom>
          <a:noFill/>
        </p:spPr>
        <p:txBody>
          <a:bodyPr wrap="none" rtlCol="0">
            <a:spAutoFit/>
          </a:bodyPr>
          <a:lstStyle/>
          <a:p>
            <a:pPr algn="ctr"/>
            <a:r>
              <a:rPr lang="zh-CN" altLang="en-US" sz="4800" b="1" dirty="0">
                <a:ln w="6350">
                  <a:noFill/>
                </a:ln>
                <a:solidFill>
                  <a:schemeClr val="accent2"/>
                </a:solidFill>
                <a:latin typeface="微软雅黑" panose="020B0503020204020204" pitchFamily="34" charset="-122"/>
                <a:ea typeface="微软雅黑" panose="020B0503020204020204" pitchFamily="34" charset="-122"/>
              </a:rPr>
              <a:t>前言</a:t>
            </a:r>
          </a:p>
        </p:txBody>
      </p:sp>
      <p:sp>
        <p:nvSpPr>
          <p:cNvPr id="11" name="任意多边形 10"/>
          <p:cNvSpPr/>
          <p:nvPr/>
        </p:nvSpPr>
        <p:spPr>
          <a:xfrm>
            <a:off x="1000720" y="1335044"/>
            <a:ext cx="7210425" cy="3036906"/>
          </a:xfrm>
          <a:custGeom>
            <a:avLst/>
            <a:gdLst>
              <a:gd name="connsiteX0" fmla="*/ 2076450 w 7210425"/>
              <a:gd name="connsiteY0" fmla="*/ 0 h 3076575"/>
              <a:gd name="connsiteX1" fmla="*/ 7210425 w 7210425"/>
              <a:gd name="connsiteY1" fmla="*/ 0 h 3076575"/>
              <a:gd name="connsiteX2" fmla="*/ 7210425 w 7210425"/>
              <a:gd name="connsiteY2" fmla="*/ 3076575 h 3076575"/>
              <a:gd name="connsiteX3" fmla="*/ 0 w 7210425"/>
              <a:gd name="connsiteY3" fmla="*/ 3076575 h 3076575"/>
              <a:gd name="connsiteX4" fmla="*/ 0 w 7210425"/>
              <a:gd name="connsiteY4" fmla="*/ 228600 h 3076575"/>
              <a:gd name="connsiteX5" fmla="*/ 333375 w 7210425"/>
              <a:gd name="connsiteY5" fmla="*/ 228600 h 307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10425" h="3076575">
                <a:moveTo>
                  <a:pt x="2076450" y="0"/>
                </a:moveTo>
                <a:lnTo>
                  <a:pt x="7210425" y="0"/>
                </a:lnTo>
                <a:lnTo>
                  <a:pt x="7210425" y="3076575"/>
                </a:lnTo>
                <a:lnTo>
                  <a:pt x="0" y="3076575"/>
                </a:lnTo>
                <a:lnTo>
                  <a:pt x="0" y="228600"/>
                </a:lnTo>
                <a:lnTo>
                  <a:pt x="333375" y="228600"/>
                </a:lnTo>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2951781" y="1342693"/>
            <a:ext cx="1327543" cy="369332"/>
          </a:xfrm>
          <a:prstGeom prst="rect">
            <a:avLst/>
          </a:prstGeom>
          <a:noFill/>
        </p:spPr>
        <p:txBody>
          <a:bodyPr wrap="none" rtlCol="0">
            <a:spAutoFit/>
          </a:bodyPr>
          <a:lstStyle/>
          <a:p>
            <a:pPr algn="ctr"/>
            <a:r>
              <a:rPr lang="en-US" altLang="zh-CN" dirty="0" smtClean="0">
                <a:ln w="12700">
                  <a:noFill/>
                </a:ln>
                <a:solidFill>
                  <a:schemeClr val="accent2"/>
                </a:solidFill>
                <a:latin typeface="微软雅黑" panose="020B0503020204020204" pitchFamily="34" charset="-122"/>
                <a:ea typeface="微软雅黑" panose="020B0503020204020204" pitchFamily="34" charset="-122"/>
              </a:rPr>
              <a:t>QIAN YAN</a:t>
            </a:r>
            <a:endParaRPr lang="zh-CN" altLang="en-US" dirty="0">
              <a:ln w="12700">
                <a:noFill/>
              </a:ln>
              <a:solidFill>
                <a:schemeClr val="accent2"/>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1216792">
            <a:off x="4849135" y="623682"/>
            <a:ext cx="1903537" cy="1113667"/>
          </a:xfrm>
          <a:prstGeom prst="rect">
            <a:avLst/>
          </a:prstGeom>
          <a:ln w="38100" cap="sq">
            <a:gradFill>
              <a:gsLst>
                <a:gs pos="0">
                  <a:srgbClr val="825600"/>
                </a:gs>
                <a:gs pos="13000">
                  <a:srgbClr val="FFA800"/>
                </a:gs>
                <a:gs pos="28000">
                  <a:srgbClr val="825600"/>
                </a:gs>
                <a:gs pos="42999">
                  <a:srgbClr val="FFA800"/>
                </a:gs>
                <a:gs pos="58000">
                  <a:srgbClr val="825600"/>
                </a:gs>
                <a:gs pos="72000">
                  <a:srgbClr val="FFA800"/>
                </a:gs>
                <a:gs pos="87000">
                  <a:srgbClr val="825600"/>
                </a:gs>
                <a:gs pos="100000">
                  <a:srgbClr val="FFA800"/>
                </a:gs>
              </a:gsLst>
              <a:lin ang="5400000" scaled="0"/>
            </a:gradFill>
            <a:prstDash val="solid"/>
            <a:miter lim="800000"/>
          </a:ln>
          <a:effectLst>
            <a:outerShdw blurRad="50800" dist="38100" dir="2700000" algn="tl" rotWithShape="0">
              <a:srgbClr val="000000">
                <a:alpha val="43000"/>
              </a:srgbClr>
            </a:outerShdw>
          </a:effectLst>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49283" y="913892"/>
            <a:ext cx="1363077" cy="857602"/>
          </a:xfrm>
          <a:prstGeom prst="rect">
            <a:avLst/>
          </a:prstGeom>
          <a:ln w="38100" cap="sq">
            <a:gradFill>
              <a:gsLst>
                <a:gs pos="0">
                  <a:srgbClr val="825600"/>
                </a:gs>
                <a:gs pos="13000">
                  <a:srgbClr val="FFA800"/>
                </a:gs>
                <a:gs pos="28000">
                  <a:srgbClr val="825600"/>
                </a:gs>
                <a:gs pos="42999">
                  <a:srgbClr val="FFA800"/>
                </a:gs>
                <a:gs pos="58000">
                  <a:srgbClr val="825600"/>
                </a:gs>
                <a:gs pos="72000">
                  <a:srgbClr val="FFA800"/>
                </a:gs>
                <a:gs pos="87000">
                  <a:srgbClr val="825600"/>
                </a:gs>
                <a:gs pos="100000">
                  <a:srgbClr val="FFA800"/>
                </a:gs>
              </a:gsLst>
              <a:lin ang="5400000" scaled="0"/>
            </a:gra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65203575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iterate type="lt">
                                    <p:tmPct val="0"/>
                                  </p:iterate>
                                  <p:childTnLst>
                                    <p:set>
                                      <p:cBhvr>
                                        <p:cTn id="6" dur="1" fill="hold">
                                          <p:stCondLst>
                                            <p:cond delay="0"/>
                                          </p:stCondLst>
                                        </p:cTn>
                                        <p:tgtEl>
                                          <p:spTgt spid="10"/>
                                        </p:tgtEl>
                                        <p:attrNameLst>
                                          <p:attrName>style.visibility</p:attrName>
                                        </p:attrNameLst>
                                      </p:cBhvr>
                                      <p:to>
                                        <p:strVal val="visible"/>
                                      </p:to>
                                    </p:set>
                                    <p:animEffect transition="in" filter="barn(outVertical)">
                                      <p:cBhvr>
                                        <p:cTn id="7" dur="250"/>
                                        <p:tgtEl>
                                          <p:spTgt spid="10"/>
                                        </p:tgtEl>
                                      </p:cBhvr>
                                    </p:animEffect>
                                  </p:childTnLst>
                                </p:cTn>
                              </p:par>
                            </p:childTnLst>
                          </p:cTn>
                        </p:par>
                        <p:par>
                          <p:cTn id="8" fill="hold">
                            <p:stCondLst>
                              <p:cond delay="250"/>
                            </p:stCondLst>
                            <p:childTnLst>
                              <p:par>
                                <p:cTn id="9" presetID="26" presetClass="emph" presetSubtype="0" fill="hold" grpId="1" nodeType="afterEffect">
                                  <p:stCondLst>
                                    <p:cond delay="0"/>
                                  </p:stCondLst>
                                  <p:iterate type="lt">
                                    <p:tmPct val="0"/>
                                  </p:iterate>
                                  <p:childTnLst>
                                    <p:animEffect transition="out" filter="fade">
                                      <p:cBhvr>
                                        <p:cTn id="10" dur="250" tmFilter="0, 0; .2, .5; .8, .5; 1, 0"/>
                                        <p:tgtEl>
                                          <p:spTgt spid="10"/>
                                        </p:tgtEl>
                                      </p:cBhvr>
                                    </p:animEffect>
                                    <p:animScale>
                                      <p:cBhvr>
                                        <p:cTn id="11" dur="125" autoRev="1" fill="hold"/>
                                        <p:tgtEl>
                                          <p:spTgt spid="10"/>
                                        </p:tgtEl>
                                      </p:cBhvr>
                                      <p:by x="105000" y="105000"/>
                                    </p:animScale>
                                  </p:childTnLst>
                                </p:cTn>
                              </p:par>
                            </p:childTnLst>
                          </p:cTn>
                        </p:par>
                        <p:par>
                          <p:cTn id="12" fill="hold">
                            <p:stCondLst>
                              <p:cond delay="500"/>
                            </p:stCondLst>
                            <p:childTnLst>
                              <p:par>
                                <p:cTn id="13" presetID="16" presetClass="entr" presetSubtype="37" fill="hold" grpId="0" nodeType="afterEffect">
                                  <p:stCondLst>
                                    <p:cond delay="0"/>
                                  </p:stCondLst>
                                  <p:iterate type="lt">
                                    <p:tmPct val="0"/>
                                  </p:iterate>
                                  <p:childTnLst>
                                    <p:set>
                                      <p:cBhvr>
                                        <p:cTn id="14" dur="1" fill="hold">
                                          <p:stCondLst>
                                            <p:cond delay="0"/>
                                          </p:stCondLst>
                                        </p:cTn>
                                        <p:tgtEl>
                                          <p:spTgt spid="12"/>
                                        </p:tgtEl>
                                        <p:attrNameLst>
                                          <p:attrName>style.visibility</p:attrName>
                                        </p:attrNameLst>
                                      </p:cBhvr>
                                      <p:to>
                                        <p:strVal val="visible"/>
                                      </p:to>
                                    </p:set>
                                    <p:animEffect transition="in" filter="barn(outVertical)">
                                      <p:cBhvr>
                                        <p:cTn id="15" dur="250"/>
                                        <p:tgtEl>
                                          <p:spTgt spid="12"/>
                                        </p:tgtEl>
                                      </p:cBhvr>
                                    </p:animEffect>
                                  </p:childTnLst>
                                </p:cTn>
                              </p:par>
                            </p:childTnLst>
                          </p:cTn>
                        </p:par>
                        <p:par>
                          <p:cTn id="16" fill="hold">
                            <p:stCondLst>
                              <p:cond delay="750"/>
                            </p:stCondLst>
                            <p:childTnLst>
                              <p:par>
                                <p:cTn id="17" presetID="22" presetClass="entr" presetSubtype="1"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up)">
                                      <p:cBhvr>
                                        <p:cTn id="19" dur="250"/>
                                        <p:tgtEl>
                                          <p:spTgt spid="11"/>
                                        </p:tgtEl>
                                      </p:cBhvr>
                                    </p:animEffect>
                                  </p:childTnLst>
                                </p:cTn>
                              </p:par>
                            </p:childTnLst>
                          </p:cTn>
                        </p:par>
                        <p:par>
                          <p:cTn id="20" fill="hold">
                            <p:stCondLst>
                              <p:cond delay="1000"/>
                            </p:stCondLst>
                            <p:childTnLst>
                              <p:par>
                                <p:cTn id="21" presetID="2" presetClass="entr" presetSubtype="4"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 presetClass="entr" presetSubtype="4"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500" fill="hold"/>
                                        <p:tgtEl>
                                          <p:spTgt spid="4"/>
                                        </p:tgtEl>
                                        <p:attrNameLst>
                                          <p:attrName>ppt_x</p:attrName>
                                        </p:attrNameLst>
                                      </p:cBhvr>
                                      <p:tavLst>
                                        <p:tav tm="0">
                                          <p:val>
                                            <p:strVal val="#ppt_x"/>
                                          </p:val>
                                        </p:tav>
                                        <p:tav tm="100000">
                                          <p:val>
                                            <p:strVal val="#ppt_x"/>
                                          </p:val>
                                        </p:tav>
                                      </p:tavLst>
                                    </p:anim>
                                    <p:anim calcmode="lin" valueType="num">
                                      <p:cBhvr additive="base">
                                        <p:cTn id="29" dur="500" fill="hold"/>
                                        <p:tgtEl>
                                          <p:spTgt spid="4"/>
                                        </p:tgtEl>
                                        <p:attrNameLst>
                                          <p:attrName>ppt_y</p:attrName>
                                        </p:attrNameLst>
                                      </p:cBhvr>
                                      <p:tavLst>
                                        <p:tav tm="0">
                                          <p:val>
                                            <p:strVal val="1+#ppt_h/2"/>
                                          </p:val>
                                        </p:tav>
                                        <p:tav tm="100000">
                                          <p:val>
                                            <p:strVal val="#ppt_y"/>
                                          </p:val>
                                        </p:tav>
                                      </p:tavLst>
                                    </p:anim>
                                  </p:childTnLst>
                                </p:cTn>
                              </p:par>
                            </p:childTnLst>
                          </p:cTn>
                        </p:par>
                        <p:par>
                          <p:cTn id="30" fill="hold">
                            <p:stCondLst>
                              <p:cond delay="2000"/>
                            </p:stCondLst>
                            <p:childTnLst>
                              <p:par>
                                <p:cTn id="31" presetID="41" presetClass="entr" presetSubtype="0" fill="hold" grpId="0" nodeType="afterEffect">
                                  <p:stCondLst>
                                    <p:cond delay="0"/>
                                  </p:stCondLst>
                                  <p:iterate type="lt">
                                    <p:tmPct val="5000"/>
                                  </p:iterate>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3"/>
                                        </p:tgtEl>
                                        <p:attrNameLst>
                                          <p:attrName>ppt_y</p:attrName>
                                        </p:attrNameLst>
                                      </p:cBhvr>
                                      <p:tavLst>
                                        <p:tav tm="0">
                                          <p:val>
                                            <p:strVal val="#ppt_y"/>
                                          </p:val>
                                        </p:tav>
                                        <p:tav tm="100000">
                                          <p:val>
                                            <p:strVal val="#ppt_y"/>
                                          </p:val>
                                        </p:tav>
                                      </p:tavLst>
                                    </p:anim>
                                    <p:anim calcmode="lin" valueType="num">
                                      <p:cBhvr>
                                        <p:cTn id="35"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0" grpId="1"/>
      <p:bldP spid="11" grpId="0" animBg="1"/>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grpSp>
        <p:nvGrpSpPr>
          <p:cNvPr id="3" name="组合 2"/>
          <p:cNvGrpSpPr/>
          <p:nvPr/>
        </p:nvGrpSpPr>
        <p:grpSpPr>
          <a:xfrm>
            <a:off x="7223013" y="2028114"/>
            <a:ext cx="706355" cy="2283090"/>
            <a:chOff x="7829755" y="2028114"/>
            <a:chExt cx="706355" cy="2283090"/>
          </a:xfrm>
        </p:grpSpPr>
        <p:sp>
          <p:nvSpPr>
            <p:cNvPr id="4" name="Freeform 31"/>
            <p:cNvSpPr>
              <a:spLocks noChangeArrowheads="1"/>
            </p:cNvSpPr>
            <p:nvPr/>
          </p:nvSpPr>
          <p:spPr bwMode="auto">
            <a:xfrm>
              <a:off x="7833329" y="2028114"/>
              <a:ext cx="702781" cy="2283090"/>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lstStyle/>
            <a:p>
              <a:endParaRPr lang="zh-CN" altLang="zh-CN">
                <a:latin typeface="Impact" pitchFamily="34" charset="0"/>
                <a:ea typeface="微软雅黑" pitchFamily="34" charset="-122"/>
                <a:sym typeface="Impact" pitchFamily="34" charset="0"/>
              </a:endParaRPr>
            </a:p>
          </p:txBody>
        </p:sp>
        <p:sp>
          <p:nvSpPr>
            <p:cNvPr id="5" name="Oval 49"/>
            <p:cNvSpPr>
              <a:spLocks noChangeArrowheads="1"/>
            </p:cNvSpPr>
            <p:nvPr/>
          </p:nvSpPr>
          <p:spPr bwMode="auto">
            <a:xfrm>
              <a:off x="7829755" y="2035256"/>
              <a:ext cx="698016" cy="192837"/>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latin typeface="Impact" pitchFamily="34" charset="0"/>
                <a:ea typeface="微软雅黑" pitchFamily="34" charset="-122"/>
                <a:sym typeface="Impact" pitchFamily="34" charset="0"/>
              </a:endParaRPr>
            </a:p>
          </p:txBody>
        </p:sp>
      </p:grpSp>
      <p:grpSp>
        <p:nvGrpSpPr>
          <p:cNvPr id="6" name="组合 5"/>
          <p:cNvGrpSpPr/>
          <p:nvPr/>
        </p:nvGrpSpPr>
        <p:grpSpPr>
          <a:xfrm>
            <a:off x="6328129" y="2167385"/>
            <a:ext cx="702103" cy="2002168"/>
            <a:chOff x="6934871" y="2167385"/>
            <a:chExt cx="702103" cy="2002168"/>
          </a:xfrm>
        </p:grpSpPr>
        <p:sp>
          <p:nvSpPr>
            <p:cNvPr id="7" name="Freeform 24"/>
            <p:cNvSpPr>
              <a:spLocks noChangeArrowheads="1"/>
            </p:cNvSpPr>
            <p:nvPr/>
          </p:nvSpPr>
          <p:spPr bwMode="auto">
            <a:xfrm>
              <a:off x="6934871" y="2167385"/>
              <a:ext cx="702103" cy="2002168"/>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lstStyle/>
            <a:p>
              <a:endParaRPr lang="zh-CN" altLang="zh-CN">
                <a:latin typeface="Impact" pitchFamily="34" charset="0"/>
                <a:ea typeface="微软雅黑" pitchFamily="34" charset="-122"/>
                <a:sym typeface="Impact" pitchFamily="34" charset="0"/>
              </a:endParaRPr>
            </a:p>
          </p:txBody>
        </p:sp>
        <p:sp>
          <p:nvSpPr>
            <p:cNvPr id="8" name="Oval 25"/>
            <p:cNvSpPr>
              <a:spLocks noChangeArrowheads="1"/>
            </p:cNvSpPr>
            <p:nvPr/>
          </p:nvSpPr>
          <p:spPr bwMode="auto">
            <a:xfrm>
              <a:off x="6939631" y="2168575"/>
              <a:ext cx="697343" cy="192837"/>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latin typeface="Impact" pitchFamily="34" charset="0"/>
                <a:ea typeface="微软雅黑" pitchFamily="34" charset="-122"/>
                <a:sym typeface="Impact" pitchFamily="34" charset="0"/>
              </a:endParaRPr>
            </a:p>
          </p:txBody>
        </p:sp>
      </p:grpSp>
      <p:grpSp>
        <p:nvGrpSpPr>
          <p:cNvPr id="9" name="组合 8"/>
          <p:cNvGrpSpPr/>
          <p:nvPr/>
        </p:nvGrpSpPr>
        <p:grpSpPr>
          <a:xfrm>
            <a:off x="6329319" y="2728039"/>
            <a:ext cx="700913" cy="1441514"/>
            <a:chOff x="6936061" y="2728039"/>
            <a:chExt cx="700913" cy="1441514"/>
          </a:xfrm>
          <a:solidFill>
            <a:schemeClr val="accent2"/>
          </a:solidFill>
        </p:grpSpPr>
        <p:sp>
          <p:nvSpPr>
            <p:cNvPr id="10" name="Oval 26"/>
            <p:cNvSpPr>
              <a:spLocks noChangeArrowheads="1"/>
            </p:cNvSpPr>
            <p:nvPr/>
          </p:nvSpPr>
          <p:spPr bwMode="auto">
            <a:xfrm>
              <a:off x="6939631" y="3976716"/>
              <a:ext cx="697343" cy="192837"/>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solidFill>
                  <a:schemeClr val="bg1"/>
                </a:solidFill>
                <a:latin typeface="Impact" pitchFamily="34" charset="0"/>
                <a:ea typeface="微软雅黑" pitchFamily="34" charset="-122"/>
                <a:sym typeface="Impact" pitchFamily="34" charset="0"/>
              </a:endParaRPr>
            </a:p>
          </p:txBody>
        </p:sp>
        <p:sp>
          <p:nvSpPr>
            <p:cNvPr id="11" name="AutoShape 36"/>
            <p:cNvSpPr>
              <a:spLocks noChangeArrowheads="1"/>
            </p:cNvSpPr>
            <p:nvPr/>
          </p:nvSpPr>
          <p:spPr bwMode="auto">
            <a:xfrm>
              <a:off x="6936061" y="2728039"/>
              <a:ext cx="697343" cy="1441513"/>
            </a:xfrm>
            <a:prstGeom prst="can">
              <a:avLst>
                <a:gd name="adj" fmla="val 30013"/>
              </a:avLst>
            </a:prstGeom>
            <a:grpFill/>
            <a:ln>
              <a:noFill/>
            </a:ln>
            <a:extLst/>
          </p:spPr>
          <p:txBody>
            <a:bodyPr lIns="68543" tIns="34272" rIns="68543" bIns="34272" anchor="ctr"/>
            <a:lstStyle/>
            <a:p>
              <a:endParaRPr lang="zh-CN" altLang="zh-CN" sz="2400">
                <a:solidFill>
                  <a:schemeClr val="bg1"/>
                </a:solidFill>
                <a:latin typeface="微软雅黑" pitchFamily="34" charset="-122"/>
                <a:ea typeface="微软雅黑" pitchFamily="34" charset="-122"/>
                <a:sym typeface="微软雅黑" pitchFamily="34" charset="-122"/>
              </a:endParaRPr>
            </a:p>
          </p:txBody>
        </p:sp>
      </p:grpSp>
      <p:sp>
        <p:nvSpPr>
          <p:cNvPr id="12" name="Text Box 39"/>
          <p:cNvSpPr>
            <a:spLocks noChangeArrowheads="1"/>
          </p:cNvSpPr>
          <p:nvPr/>
        </p:nvSpPr>
        <p:spPr bwMode="auto">
          <a:xfrm>
            <a:off x="6365428" y="2928539"/>
            <a:ext cx="571202" cy="3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chemeClr val="bg1"/>
                </a:solidFill>
                <a:latin typeface="Impact" pitchFamily="34" charset="0"/>
                <a:ea typeface="微软雅黑" pitchFamily="34" charset="-122"/>
                <a:sym typeface="Impact" pitchFamily="34" charset="0"/>
              </a:rPr>
              <a:t>80%</a:t>
            </a:r>
            <a:endParaRPr lang="zh-CN" altLang="en-US">
              <a:solidFill>
                <a:schemeClr val="bg1"/>
              </a:solidFill>
            </a:endParaRPr>
          </a:p>
        </p:txBody>
      </p:sp>
      <p:sp>
        <p:nvSpPr>
          <p:cNvPr id="13" name="Rectangle 41"/>
          <p:cNvSpPr>
            <a:spLocks noChangeArrowheads="1"/>
          </p:cNvSpPr>
          <p:nvPr/>
        </p:nvSpPr>
        <p:spPr bwMode="auto">
          <a:xfrm>
            <a:off x="6332889" y="4194550"/>
            <a:ext cx="703293"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latin typeface="微软雅黑" pitchFamily="34" charset="-122"/>
                <a:ea typeface="微软雅黑" pitchFamily="34" charset="-122"/>
                <a:sym typeface="微软雅黑" pitchFamily="34" charset="-122"/>
              </a:rPr>
              <a:t>完成</a:t>
            </a:r>
            <a:endParaRPr lang="en-US" altLang="zh-CN" sz="1200" b="1" dirty="0">
              <a:latin typeface="微软雅黑" pitchFamily="34" charset="-122"/>
              <a:ea typeface="微软雅黑" pitchFamily="34" charset="-122"/>
              <a:sym typeface="微软雅黑" pitchFamily="34" charset="-122"/>
            </a:endParaRPr>
          </a:p>
          <a:p>
            <a:pPr algn="ctr">
              <a:lnSpc>
                <a:spcPct val="90000"/>
              </a:lnSpc>
            </a:pPr>
            <a:r>
              <a:rPr lang="zh-CN" altLang="en-US" sz="1200" b="1" dirty="0">
                <a:latin typeface="微软雅黑" pitchFamily="34" charset="-122"/>
                <a:ea typeface="微软雅黑" pitchFamily="34" charset="-122"/>
                <a:sym typeface="微软雅黑" pitchFamily="34" charset="-122"/>
              </a:rPr>
              <a:t>比例</a:t>
            </a:r>
            <a:endParaRPr lang="en-US" altLang="zh-CN" sz="1200" b="1" dirty="0">
              <a:latin typeface="微软雅黑" pitchFamily="34" charset="-122"/>
              <a:ea typeface="微软雅黑" pitchFamily="34" charset="-122"/>
              <a:sym typeface="微软雅黑" pitchFamily="34" charset="-122"/>
            </a:endParaRPr>
          </a:p>
        </p:txBody>
      </p:sp>
      <p:sp>
        <p:nvSpPr>
          <p:cNvPr id="14" name="AutoShape 43"/>
          <p:cNvSpPr>
            <a:spLocks/>
          </p:cNvSpPr>
          <p:nvPr/>
        </p:nvSpPr>
        <p:spPr bwMode="auto">
          <a:xfrm>
            <a:off x="2562952" y="2125723"/>
            <a:ext cx="1504167" cy="233308"/>
          </a:xfrm>
          <a:prstGeom prst="accentCallout2">
            <a:avLst>
              <a:gd name="adj1" fmla="val 36731"/>
              <a:gd name="adj2" fmla="val 103792"/>
              <a:gd name="adj3" fmla="val 36731"/>
              <a:gd name="adj4" fmla="val 133542"/>
              <a:gd name="adj5" fmla="val 136218"/>
              <a:gd name="adj6" fmla="val 153477"/>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dirty="0">
                <a:latin typeface="微软雅黑" pitchFamily="34" charset="-122"/>
                <a:ea typeface="微软雅黑" pitchFamily="34" charset="-122"/>
                <a:sym typeface="微软雅黑" pitchFamily="34" charset="-122"/>
              </a:rPr>
              <a:t>单击此处添加文本</a:t>
            </a:r>
            <a:r>
              <a:rPr lang="en-US" altLang="zh-CN" sz="1000" b="1" dirty="0">
                <a:latin typeface="微软雅黑" pitchFamily="34" charset="-122"/>
                <a:ea typeface="微软雅黑" pitchFamily="34" charset="-122"/>
                <a:sym typeface="微软雅黑" pitchFamily="34" charset="-122"/>
              </a:rPr>
              <a:t>1</a:t>
            </a:r>
          </a:p>
        </p:txBody>
      </p:sp>
      <p:sp>
        <p:nvSpPr>
          <p:cNvPr id="15" name="AutoShape 44"/>
          <p:cNvSpPr>
            <a:spLocks/>
          </p:cNvSpPr>
          <p:nvPr/>
        </p:nvSpPr>
        <p:spPr bwMode="auto">
          <a:xfrm>
            <a:off x="3705357" y="1741240"/>
            <a:ext cx="1504167" cy="233308"/>
          </a:xfrm>
          <a:prstGeom prst="accentCallout2">
            <a:avLst>
              <a:gd name="adj1" fmla="val 36731"/>
              <a:gd name="adj2" fmla="val 103792"/>
              <a:gd name="adj3" fmla="val 36731"/>
              <a:gd name="adj4" fmla="val 130532"/>
              <a:gd name="adj5" fmla="val 264282"/>
              <a:gd name="adj6" fmla="val 145880"/>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dirty="0">
                <a:latin typeface="微软雅黑" pitchFamily="34" charset="-122"/>
                <a:ea typeface="微软雅黑" pitchFamily="34" charset="-122"/>
                <a:sym typeface="微软雅黑" pitchFamily="34" charset="-122"/>
              </a:rPr>
              <a:t>单击此处添加文本</a:t>
            </a:r>
            <a:r>
              <a:rPr lang="en-US" altLang="zh-CN" sz="1000" b="1" dirty="0">
                <a:latin typeface="微软雅黑" pitchFamily="34" charset="-122"/>
                <a:ea typeface="微软雅黑" pitchFamily="34" charset="-122"/>
                <a:sym typeface="微软雅黑" pitchFamily="34" charset="-122"/>
              </a:rPr>
              <a:t>2</a:t>
            </a:r>
          </a:p>
        </p:txBody>
      </p:sp>
      <p:sp>
        <p:nvSpPr>
          <p:cNvPr id="16" name="AutoShape 45"/>
          <p:cNvSpPr>
            <a:spLocks/>
          </p:cNvSpPr>
          <p:nvPr/>
        </p:nvSpPr>
        <p:spPr bwMode="auto">
          <a:xfrm>
            <a:off x="5590325" y="1112735"/>
            <a:ext cx="1542247" cy="247593"/>
          </a:xfrm>
          <a:prstGeom prst="accentCallout2">
            <a:avLst>
              <a:gd name="adj1" fmla="val 34616"/>
              <a:gd name="adj2" fmla="val 103704"/>
              <a:gd name="adj3" fmla="val 34616"/>
              <a:gd name="adj4" fmla="val 117051"/>
              <a:gd name="adj5" fmla="val 399032"/>
              <a:gd name="adj6" fmla="val 129241"/>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a:latin typeface="微软雅黑" pitchFamily="34" charset="-122"/>
                <a:ea typeface="微软雅黑" pitchFamily="34" charset="-122"/>
                <a:sym typeface="微软雅黑" pitchFamily="34" charset="-122"/>
              </a:rPr>
              <a:t>单击此处添加文本</a:t>
            </a:r>
            <a:r>
              <a:rPr lang="en-US" altLang="zh-CN" sz="1000" b="1">
                <a:latin typeface="微软雅黑" pitchFamily="34" charset="-122"/>
                <a:ea typeface="微软雅黑" pitchFamily="34" charset="-122"/>
                <a:sym typeface="微软雅黑" pitchFamily="34" charset="-122"/>
              </a:rPr>
              <a:t>4</a:t>
            </a:r>
          </a:p>
        </p:txBody>
      </p:sp>
      <p:grpSp>
        <p:nvGrpSpPr>
          <p:cNvPr id="17" name="Group 14"/>
          <p:cNvGrpSpPr>
            <a:grpSpLocks/>
          </p:cNvGrpSpPr>
          <p:nvPr/>
        </p:nvGrpSpPr>
        <p:grpSpPr bwMode="auto">
          <a:xfrm>
            <a:off x="5432056" y="2299514"/>
            <a:ext cx="703292" cy="1722435"/>
            <a:chOff x="0" y="0"/>
            <a:chExt cx="919" cy="1497"/>
          </a:xfrm>
        </p:grpSpPr>
        <p:sp>
          <p:nvSpPr>
            <p:cNvPr id="18" name="Freeform 21"/>
            <p:cNvSpPr>
              <a:spLocks noChangeArrowheads="1"/>
            </p:cNvSpPr>
            <p:nvPr/>
          </p:nvSpPr>
          <p:spPr bwMode="auto">
            <a:xfrm>
              <a:off x="0" y="0"/>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sp>
          <p:nvSpPr>
            <p:cNvPr id="19" name="Oval 22"/>
            <p:cNvSpPr>
              <a:spLocks noChangeArrowheads="1"/>
            </p:cNvSpPr>
            <p:nvPr/>
          </p:nvSpPr>
          <p:spPr bwMode="auto">
            <a:xfrm>
              <a:off x="7" y="1"/>
              <a:ext cx="912" cy="144"/>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latin typeface="Impact" pitchFamily="34" charset="0"/>
                <a:ea typeface="微软雅黑" pitchFamily="34" charset="-122"/>
                <a:sym typeface="Impact" pitchFamily="34" charset="0"/>
              </a:endParaRPr>
            </a:p>
          </p:txBody>
        </p:sp>
        <p:sp>
          <p:nvSpPr>
            <p:cNvPr id="20" name="Oval 23"/>
            <p:cNvSpPr>
              <a:spLocks noChangeArrowheads="1"/>
            </p:cNvSpPr>
            <p:nvPr/>
          </p:nvSpPr>
          <p:spPr bwMode="auto">
            <a:xfrm>
              <a:off x="7" y="1353"/>
              <a:ext cx="912" cy="144"/>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latin typeface="Impact" pitchFamily="34" charset="0"/>
                <a:ea typeface="微软雅黑" pitchFamily="34" charset="-122"/>
                <a:sym typeface="Impact" pitchFamily="34" charset="0"/>
              </a:endParaRPr>
            </a:p>
          </p:txBody>
        </p:sp>
      </p:grpSp>
      <p:sp>
        <p:nvSpPr>
          <p:cNvPr id="21" name="AutoShape 35"/>
          <p:cNvSpPr>
            <a:spLocks noChangeArrowheads="1"/>
          </p:cNvSpPr>
          <p:nvPr/>
        </p:nvSpPr>
        <p:spPr bwMode="auto">
          <a:xfrm>
            <a:off x="5440386" y="3060147"/>
            <a:ext cx="697342" cy="964183"/>
          </a:xfrm>
          <a:prstGeom prst="can">
            <a:avLst>
              <a:gd name="adj" fmla="val 26941"/>
            </a:avLst>
          </a:prstGeom>
          <a:solidFill>
            <a:schemeClr val="accent2"/>
          </a:solidFill>
          <a:ln>
            <a:noFill/>
          </a:ln>
          <a:extLst/>
        </p:spPr>
        <p:txBody>
          <a:bodyPr lIns="68543" tIns="34272" rIns="68543" bIns="34272" anchor="ctr"/>
          <a:lstStyle/>
          <a:p>
            <a:endParaRPr lang="zh-CN" altLang="zh-CN" sz="2400">
              <a:solidFill>
                <a:schemeClr val="bg1"/>
              </a:solidFill>
              <a:latin typeface="微软雅黑" pitchFamily="34" charset="-122"/>
              <a:ea typeface="微软雅黑" pitchFamily="34" charset="-122"/>
              <a:sym typeface="微软雅黑" pitchFamily="34" charset="-122"/>
            </a:endParaRPr>
          </a:p>
        </p:txBody>
      </p:sp>
      <p:sp>
        <p:nvSpPr>
          <p:cNvPr id="22" name="Text Box 38"/>
          <p:cNvSpPr>
            <a:spLocks noChangeArrowheads="1"/>
          </p:cNvSpPr>
          <p:nvPr/>
        </p:nvSpPr>
        <p:spPr bwMode="auto">
          <a:xfrm>
            <a:off x="5478875" y="3233268"/>
            <a:ext cx="571202" cy="3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chemeClr val="bg1"/>
                </a:solidFill>
                <a:latin typeface="Impact" pitchFamily="34" charset="0"/>
                <a:ea typeface="微软雅黑" pitchFamily="34" charset="-122"/>
                <a:sym typeface="Impact" pitchFamily="34" charset="0"/>
              </a:rPr>
              <a:t>60%</a:t>
            </a:r>
            <a:endParaRPr lang="zh-CN" altLang="en-US">
              <a:solidFill>
                <a:schemeClr val="bg1"/>
              </a:solidFill>
            </a:endParaRPr>
          </a:p>
        </p:txBody>
      </p:sp>
      <p:sp>
        <p:nvSpPr>
          <p:cNvPr id="23" name="Rectangle 46"/>
          <p:cNvSpPr>
            <a:spLocks noChangeArrowheads="1"/>
          </p:cNvSpPr>
          <p:nvPr/>
        </p:nvSpPr>
        <p:spPr bwMode="auto">
          <a:xfrm>
            <a:off x="5418965" y="4054089"/>
            <a:ext cx="703293"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latin typeface="微软雅黑" pitchFamily="34" charset="-122"/>
                <a:ea typeface="微软雅黑" pitchFamily="34" charset="-122"/>
                <a:sym typeface="微软雅黑" pitchFamily="34" charset="-122"/>
              </a:rPr>
              <a:t>完成</a:t>
            </a:r>
            <a:endParaRPr lang="en-US" altLang="zh-CN" sz="1200" b="1" dirty="0">
              <a:latin typeface="微软雅黑" pitchFamily="34" charset="-122"/>
              <a:ea typeface="微软雅黑" pitchFamily="34" charset="-122"/>
              <a:sym typeface="微软雅黑" pitchFamily="34" charset="-122"/>
            </a:endParaRPr>
          </a:p>
          <a:p>
            <a:pPr algn="ctr">
              <a:lnSpc>
                <a:spcPct val="90000"/>
              </a:lnSpc>
            </a:pPr>
            <a:r>
              <a:rPr lang="zh-CN" altLang="en-US" sz="1200" b="1" dirty="0">
                <a:latin typeface="微软雅黑" pitchFamily="34" charset="-122"/>
                <a:ea typeface="微软雅黑" pitchFamily="34" charset="-122"/>
                <a:sym typeface="微软雅黑" pitchFamily="34" charset="-122"/>
              </a:rPr>
              <a:t>比例</a:t>
            </a:r>
            <a:endParaRPr lang="en-US" altLang="zh-CN" sz="1200" b="1" dirty="0">
              <a:latin typeface="微软雅黑" pitchFamily="34" charset="-122"/>
              <a:ea typeface="微软雅黑" pitchFamily="34" charset="-122"/>
              <a:sym typeface="微软雅黑" pitchFamily="34" charset="-122"/>
            </a:endParaRPr>
          </a:p>
        </p:txBody>
      </p:sp>
      <p:grpSp>
        <p:nvGrpSpPr>
          <p:cNvPr id="24" name="Group 23"/>
          <p:cNvGrpSpPr>
            <a:grpSpLocks/>
          </p:cNvGrpSpPr>
          <p:nvPr/>
        </p:nvGrpSpPr>
        <p:grpSpPr bwMode="auto">
          <a:xfrm>
            <a:off x="4562162" y="2393551"/>
            <a:ext cx="703292" cy="1458178"/>
            <a:chOff x="0" y="0"/>
            <a:chExt cx="919" cy="1497"/>
          </a:xfrm>
        </p:grpSpPr>
        <p:sp>
          <p:nvSpPr>
            <p:cNvPr id="25" name="Freeform 28"/>
            <p:cNvSpPr>
              <a:spLocks noChangeArrowheads="1"/>
            </p:cNvSpPr>
            <p:nvPr/>
          </p:nvSpPr>
          <p:spPr bwMode="auto">
            <a:xfrm>
              <a:off x="0" y="0"/>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bg1"/>
                </a:solidFill>
                <a:latin typeface="Impact" pitchFamily="34" charset="0"/>
                <a:ea typeface="微软雅黑" pitchFamily="34" charset="-122"/>
                <a:sym typeface="Impact" pitchFamily="34" charset="0"/>
              </a:endParaRPr>
            </a:p>
          </p:txBody>
        </p:sp>
        <p:sp>
          <p:nvSpPr>
            <p:cNvPr id="26" name="Oval 29"/>
            <p:cNvSpPr>
              <a:spLocks noChangeArrowheads="1"/>
            </p:cNvSpPr>
            <p:nvPr/>
          </p:nvSpPr>
          <p:spPr bwMode="auto">
            <a:xfrm>
              <a:off x="7" y="1"/>
              <a:ext cx="912" cy="144"/>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chemeClr val="bg1"/>
                </a:solidFill>
                <a:latin typeface="Impact" pitchFamily="34" charset="0"/>
                <a:ea typeface="微软雅黑" pitchFamily="34" charset="-122"/>
                <a:sym typeface="Impact" pitchFamily="34" charset="0"/>
              </a:endParaRPr>
            </a:p>
          </p:txBody>
        </p:sp>
        <p:sp>
          <p:nvSpPr>
            <p:cNvPr id="27" name="Oval 30"/>
            <p:cNvSpPr>
              <a:spLocks noChangeArrowheads="1"/>
            </p:cNvSpPr>
            <p:nvPr/>
          </p:nvSpPr>
          <p:spPr bwMode="auto">
            <a:xfrm>
              <a:off x="7" y="1353"/>
              <a:ext cx="912" cy="144"/>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chemeClr val="bg1"/>
                </a:solidFill>
                <a:latin typeface="Impact" pitchFamily="34" charset="0"/>
                <a:ea typeface="微软雅黑" pitchFamily="34" charset="-122"/>
                <a:sym typeface="Impact" pitchFamily="34" charset="0"/>
              </a:endParaRPr>
            </a:p>
          </p:txBody>
        </p:sp>
      </p:grpSp>
      <p:sp>
        <p:nvSpPr>
          <p:cNvPr id="28" name="AutoShape 34"/>
          <p:cNvSpPr>
            <a:spLocks noChangeArrowheads="1"/>
          </p:cNvSpPr>
          <p:nvPr/>
        </p:nvSpPr>
        <p:spPr bwMode="auto">
          <a:xfrm>
            <a:off x="4568112" y="3382732"/>
            <a:ext cx="697342" cy="467807"/>
          </a:xfrm>
          <a:prstGeom prst="can">
            <a:avLst>
              <a:gd name="adj" fmla="val 30417"/>
            </a:avLst>
          </a:prstGeom>
          <a:solidFill>
            <a:schemeClr val="accent2"/>
          </a:solidFill>
          <a:ln>
            <a:noFill/>
          </a:ln>
          <a:extLst/>
        </p:spPr>
        <p:txBody>
          <a:bodyPr lIns="68543" tIns="34272" rIns="68543" bIns="34272" anchor="ctr"/>
          <a:lstStyle/>
          <a:p>
            <a:endParaRPr lang="zh-CN" altLang="zh-CN" sz="2400">
              <a:solidFill>
                <a:schemeClr val="bg1"/>
              </a:solidFill>
              <a:latin typeface="微软雅黑" pitchFamily="34" charset="-122"/>
              <a:ea typeface="微软雅黑" pitchFamily="34" charset="-122"/>
              <a:sym typeface="微软雅黑" pitchFamily="34" charset="-122"/>
            </a:endParaRPr>
          </a:p>
        </p:txBody>
      </p:sp>
      <p:sp>
        <p:nvSpPr>
          <p:cNvPr id="29" name="Text Box 37"/>
          <p:cNvSpPr>
            <a:spLocks noChangeArrowheads="1"/>
          </p:cNvSpPr>
          <p:nvPr/>
        </p:nvSpPr>
        <p:spPr bwMode="auto">
          <a:xfrm>
            <a:off x="4594701" y="3545140"/>
            <a:ext cx="571201" cy="3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dirty="0">
                <a:solidFill>
                  <a:schemeClr val="bg1"/>
                </a:solidFill>
                <a:latin typeface="Impact" pitchFamily="34" charset="0"/>
                <a:ea typeface="微软雅黑" pitchFamily="34" charset="-122"/>
                <a:sym typeface="Impact" pitchFamily="34" charset="0"/>
              </a:rPr>
              <a:t>30%</a:t>
            </a:r>
            <a:endParaRPr lang="zh-CN" altLang="en-US" dirty="0">
              <a:solidFill>
                <a:schemeClr val="bg1"/>
              </a:solidFill>
            </a:endParaRPr>
          </a:p>
        </p:txBody>
      </p:sp>
      <p:sp>
        <p:nvSpPr>
          <p:cNvPr id="30" name="Rectangle 47"/>
          <p:cNvSpPr>
            <a:spLocks noChangeArrowheads="1"/>
          </p:cNvSpPr>
          <p:nvPr/>
        </p:nvSpPr>
        <p:spPr bwMode="auto">
          <a:xfrm>
            <a:off x="4562161" y="3913628"/>
            <a:ext cx="703292"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latin typeface="微软雅黑" pitchFamily="34" charset="-122"/>
                <a:ea typeface="微软雅黑" pitchFamily="34" charset="-122"/>
                <a:sym typeface="微软雅黑" pitchFamily="34" charset="-122"/>
              </a:rPr>
              <a:t>完成</a:t>
            </a:r>
            <a:endParaRPr lang="en-US" altLang="zh-CN" sz="1200" b="1" dirty="0">
              <a:latin typeface="微软雅黑" pitchFamily="34" charset="-122"/>
              <a:ea typeface="微软雅黑" pitchFamily="34" charset="-122"/>
              <a:sym typeface="微软雅黑" pitchFamily="34" charset="-122"/>
            </a:endParaRPr>
          </a:p>
          <a:p>
            <a:pPr algn="ctr">
              <a:lnSpc>
                <a:spcPct val="90000"/>
              </a:lnSpc>
            </a:pPr>
            <a:r>
              <a:rPr lang="zh-CN" altLang="en-US" sz="1200" b="1" dirty="0">
                <a:latin typeface="微软雅黑" pitchFamily="34" charset="-122"/>
                <a:ea typeface="微软雅黑" pitchFamily="34" charset="-122"/>
                <a:sym typeface="微软雅黑" pitchFamily="34" charset="-122"/>
              </a:rPr>
              <a:t>比例</a:t>
            </a:r>
            <a:endParaRPr lang="en-US" altLang="zh-CN" sz="1200" b="1" dirty="0">
              <a:latin typeface="微软雅黑" pitchFamily="34" charset="-122"/>
              <a:ea typeface="微软雅黑" pitchFamily="34" charset="-122"/>
              <a:sym typeface="微软雅黑" pitchFamily="34" charset="-122"/>
            </a:endParaRPr>
          </a:p>
        </p:txBody>
      </p:sp>
      <p:sp>
        <p:nvSpPr>
          <p:cNvPr id="31" name="AutoShape 48"/>
          <p:cNvSpPr>
            <a:spLocks/>
          </p:cNvSpPr>
          <p:nvPr/>
        </p:nvSpPr>
        <p:spPr bwMode="auto">
          <a:xfrm>
            <a:off x="4562161" y="1398419"/>
            <a:ext cx="1550576" cy="233308"/>
          </a:xfrm>
          <a:prstGeom prst="accentCallout2">
            <a:avLst>
              <a:gd name="adj1" fmla="val 36731"/>
              <a:gd name="adj2" fmla="val 103681"/>
              <a:gd name="adj3" fmla="val 36731"/>
              <a:gd name="adj4" fmla="val 126704"/>
              <a:gd name="adj5" fmla="val 362755"/>
              <a:gd name="adj6" fmla="val 140977"/>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a:latin typeface="微软雅黑" pitchFamily="34" charset="-122"/>
                <a:ea typeface="微软雅黑" pitchFamily="34" charset="-122"/>
                <a:sym typeface="微软雅黑" pitchFamily="34" charset="-122"/>
              </a:rPr>
              <a:t>单击此处添加文本</a:t>
            </a:r>
            <a:r>
              <a:rPr lang="en-US" altLang="zh-CN" sz="1000" b="1">
                <a:latin typeface="微软雅黑" pitchFamily="34" charset="-122"/>
                <a:ea typeface="微软雅黑" pitchFamily="34" charset="-122"/>
                <a:sym typeface="微软雅黑" pitchFamily="34" charset="-122"/>
              </a:rPr>
              <a:t>3</a:t>
            </a:r>
          </a:p>
        </p:txBody>
      </p:sp>
      <p:grpSp>
        <p:nvGrpSpPr>
          <p:cNvPr id="32" name="组合 31"/>
          <p:cNvGrpSpPr/>
          <p:nvPr/>
        </p:nvGrpSpPr>
        <p:grpSpPr>
          <a:xfrm>
            <a:off x="7231352" y="3337499"/>
            <a:ext cx="701589" cy="973705"/>
            <a:chOff x="7838094" y="3337499"/>
            <a:chExt cx="701589" cy="973705"/>
          </a:xfrm>
          <a:solidFill>
            <a:schemeClr val="accent2"/>
          </a:solidFill>
        </p:grpSpPr>
        <p:sp>
          <p:nvSpPr>
            <p:cNvPr id="33" name="Oval 32"/>
            <p:cNvSpPr>
              <a:spLocks noChangeArrowheads="1"/>
            </p:cNvSpPr>
            <p:nvPr/>
          </p:nvSpPr>
          <p:spPr bwMode="auto">
            <a:xfrm>
              <a:off x="7838094" y="4092180"/>
              <a:ext cx="698016" cy="219024"/>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latin typeface="Impact" pitchFamily="34" charset="0"/>
                <a:ea typeface="微软雅黑" pitchFamily="34" charset="-122"/>
                <a:sym typeface="Impact" pitchFamily="34" charset="0"/>
              </a:endParaRPr>
            </a:p>
          </p:txBody>
        </p:sp>
        <p:sp>
          <p:nvSpPr>
            <p:cNvPr id="34" name="AutoShape 33"/>
            <p:cNvSpPr>
              <a:spLocks noChangeArrowheads="1"/>
            </p:cNvSpPr>
            <p:nvPr/>
          </p:nvSpPr>
          <p:spPr bwMode="auto">
            <a:xfrm>
              <a:off x="7842858" y="3337499"/>
              <a:ext cx="696825" cy="964183"/>
            </a:xfrm>
            <a:prstGeom prst="can">
              <a:avLst>
                <a:gd name="adj" fmla="val 26987"/>
              </a:avLst>
            </a:prstGeom>
            <a:grpFill/>
            <a:ln>
              <a:noFill/>
            </a:ln>
            <a:extLst/>
          </p:spPr>
          <p:txBody>
            <a:bodyPr lIns="68543" tIns="34272" rIns="68543" bIns="34272" anchor="ctr"/>
            <a:lstStyle/>
            <a:p>
              <a:endParaRPr lang="zh-CN" altLang="zh-CN" sz="2400">
                <a:latin typeface="微软雅黑" pitchFamily="34" charset="-122"/>
                <a:ea typeface="微软雅黑" pitchFamily="34" charset="-122"/>
                <a:sym typeface="微软雅黑" pitchFamily="34" charset="-122"/>
              </a:endParaRPr>
            </a:p>
          </p:txBody>
        </p:sp>
      </p:grpSp>
      <p:sp>
        <p:nvSpPr>
          <p:cNvPr id="35" name="Text Box 40"/>
          <p:cNvSpPr>
            <a:spLocks noChangeArrowheads="1"/>
          </p:cNvSpPr>
          <p:nvPr/>
        </p:nvSpPr>
        <p:spPr bwMode="auto">
          <a:xfrm>
            <a:off x="7279407" y="3514191"/>
            <a:ext cx="571754" cy="3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chemeClr val="bg1"/>
                </a:solidFill>
                <a:latin typeface="Impact" pitchFamily="34" charset="0"/>
                <a:ea typeface="微软雅黑" pitchFamily="34" charset="-122"/>
                <a:sym typeface="Impact" pitchFamily="34" charset="0"/>
              </a:rPr>
              <a:t>60%</a:t>
            </a:r>
            <a:endParaRPr lang="zh-CN" altLang="en-US">
              <a:solidFill>
                <a:schemeClr val="bg1"/>
              </a:solidFill>
            </a:endParaRPr>
          </a:p>
        </p:txBody>
      </p:sp>
      <p:sp>
        <p:nvSpPr>
          <p:cNvPr id="36" name="Rectangle 42"/>
          <p:cNvSpPr>
            <a:spLocks noChangeArrowheads="1"/>
          </p:cNvSpPr>
          <p:nvPr/>
        </p:nvSpPr>
        <p:spPr bwMode="auto">
          <a:xfrm>
            <a:off x="7246649" y="4335011"/>
            <a:ext cx="751057"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latin typeface="微软雅黑" pitchFamily="34" charset="-122"/>
                <a:ea typeface="微软雅黑" pitchFamily="34" charset="-122"/>
                <a:sym typeface="微软雅黑" pitchFamily="34" charset="-122"/>
              </a:rPr>
              <a:t>完成</a:t>
            </a:r>
            <a:endParaRPr lang="en-US" altLang="zh-CN" sz="1200" b="1" dirty="0">
              <a:latin typeface="微软雅黑" pitchFamily="34" charset="-122"/>
              <a:ea typeface="微软雅黑" pitchFamily="34" charset="-122"/>
              <a:sym typeface="微软雅黑" pitchFamily="34" charset="-122"/>
            </a:endParaRPr>
          </a:p>
          <a:p>
            <a:pPr algn="ctr">
              <a:lnSpc>
                <a:spcPct val="90000"/>
              </a:lnSpc>
            </a:pPr>
            <a:r>
              <a:rPr lang="zh-CN" altLang="en-US" sz="1200" b="1" dirty="0">
                <a:latin typeface="微软雅黑" pitchFamily="34" charset="-122"/>
                <a:ea typeface="微软雅黑" pitchFamily="34" charset="-122"/>
                <a:sym typeface="微软雅黑" pitchFamily="34" charset="-122"/>
              </a:rPr>
              <a:t>比例</a:t>
            </a:r>
            <a:endParaRPr lang="en-US" altLang="zh-CN" sz="1200" b="1" dirty="0">
              <a:latin typeface="微软雅黑" pitchFamily="34" charset="-122"/>
              <a:ea typeface="微软雅黑" pitchFamily="34" charset="-122"/>
              <a:sym typeface="微软雅黑" pitchFamily="34" charset="-122"/>
            </a:endParaRPr>
          </a:p>
        </p:txBody>
      </p:sp>
      <p:sp>
        <p:nvSpPr>
          <p:cNvPr id="37" name="文本框 74"/>
          <p:cNvSpPr>
            <a:spLocks noChangeArrowheads="1"/>
          </p:cNvSpPr>
          <p:nvPr/>
        </p:nvSpPr>
        <p:spPr bwMode="auto">
          <a:xfrm>
            <a:off x="1311477" y="3003798"/>
            <a:ext cx="2581774" cy="1620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smtClean="0">
                <a:latin typeface="Adobe 黑体 Std R" pitchFamily="34" charset="-122"/>
                <a:ea typeface="Adobe 黑体 Std R" pitchFamily="34" charset="-122"/>
              </a:rPr>
              <a:t>.</a:t>
            </a:r>
            <a:r>
              <a:rPr lang="zh-CN" altLang="en-US" sz="1200" dirty="0" smtClean="0">
                <a:latin typeface="Adobe 黑体 Std R" pitchFamily="34" charset="-122"/>
                <a:ea typeface="Adobe 黑体 Std R" pitchFamily="34" charset="-122"/>
              </a:rPr>
              <a:t>此处</a:t>
            </a:r>
            <a:r>
              <a:rPr lang="zh-CN" altLang="en-US" sz="1200" dirty="0">
                <a:latin typeface="Adobe 黑体 Std R" pitchFamily="34" charset="-122"/>
                <a:ea typeface="Adobe 黑体 Std R" pitchFamily="34" charset="-122"/>
              </a:rPr>
              <a:t>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endParaRPr lang="zh-CN" altLang="en-US" sz="1200" dirty="0">
              <a:latin typeface="Adobe 黑体 Std R" pitchFamily="34" charset="-122"/>
              <a:ea typeface="Adobe 黑体 Std R" pitchFamily="34" charset="-122"/>
            </a:endParaRPr>
          </a:p>
        </p:txBody>
      </p:sp>
      <p:grpSp>
        <p:nvGrpSpPr>
          <p:cNvPr id="38" name="Group 40"/>
          <p:cNvGrpSpPr>
            <a:grpSpLocks/>
          </p:cNvGrpSpPr>
          <p:nvPr/>
        </p:nvGrpSpPr>
        <p:grpSpPr bwMode="auto">
          <a:xfrm>
            <a:off x="1259632" y="2417893"/>
            <a:ext cx="2633620" cy="513897"/>
            <a:chOff x="0" y="0"/>
            <a:chExt cx="3512314" cy="685334"/>
          </a:xfrm>
        </p:grpSpPr>
        <p:sp>
          <p:nvSpPr>
            <p:cNvPr id="39" name="文本框 76"/>
            <p:cNvSpPr>
              <a:spLocks noChangeArrowheads="1"/>
            </p:cNvSpPr>
            <p:nvPr/>
          </p:nvSpPr>
          <p:spPr bwMode="auto">
            <a:xfrm>
              <a:off x="0" y="0"/>
              <a:ext cx="2987044" cy="615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a:latin typeface="微软雅黑" panose="020B0503020204020204" pitchFamily="34" charset="-122"/>
                  <a:ea typeface="微软雅黑" panose="020B0503020204020204" pitchFamily="34" charset="-122"/>
                  <a:sym typeface="张海山锐谐体" pitchFamily="2" charset="-122"/>
                </a:rPr>
                <a:t>添加文本内容</a:t>
              </a:r>
              <a:endParaRPr lang="zh-CN" altLang="en-US" dirty="0">
                <a:latin typeface="微软雅黑" panose="020B0503020204020204" pitchFamily="34" charset="-122"/>
                <a:ea typeface="微软雅黑" panose="020B0503020204020204" pitchFamily="34" charset="-122"/>
              </a:endParaRPr>
            </a:p>
          </p:txBody>
        </p:sp>
        <p:sp>
          <p:nvSpPr>
            <p:cNvPr id="40" name="矩形 77"/>
            <p:cNvSpPr>
              <a:spLocks noChangeArrowheads="1"/>
            </p:cNvSpPr>
            <p:nvPr/>
          </p:nvSpPr>
          <p:spPr bwMode="auto">
            <a:xfrm>
              <a:off x="113917" y="624363"/>
              <a:ext cx="3398397" cy="60971"/>
            </a:xfrm>
            <a:prstGeom prst="rect">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latin typeface="宋体" pitchFamily="2" charset="-122"/>
                <a:sym typeface="宋体" pitchFamily="2" charset="-122"/>
              </a:endParaRPr>
            </a:p>
          </p:txBody>
        </p:sp>
      </p:grpSp>
    </p:spTree>
    <p:extLst>
      <p:ext uri="{BB962C8B-B14F-4D97-AF65-F5344CB8AC3E}">
        <p14:creationId xmlns:p14="http://schemas.microsoft.com/office/powerpoint/2010/main" val="162422385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par>
                                <p:cTn id="12" presetID="22" presetClass="entr" presetSubtype="4" fill="hold" nodeType="with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wipe(down)">
                                      <p:cBhvr>
                                        <p:cTn id="14" dur="500"/>
                                        <p:tgtEl>
                                          <p:spTgt spid="17"/>
                                        </p:tgtEl>
                                      </p:cBhvr>
                                    </p:animEffect>
                                  </p:childTnLst>
                                </p:cTn>
                              </p:par>
                              <p:par>
                                <p:cTn id="15" presetID="22" presetClass="entr" presetSubtype="4"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par>
                                <p:cTn id="18" presetID="22" presetClass="entr" presetSubtype="4"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down)">
                                      <p:cBhvr>
                                        <p:cTn id="20" dur="500"/>
                                        <p:tgtEl>
                                          <p:spTgt spid="3"/>
                                        </p:tgtEl>
                                      </p:cBhvr>
                                    </p:animEffect>
                                  </p:childTnLst>
                                </p:cTn>
                              </p:par>
                            </p:childTnLst>
                          </p:cTn>
                        </p:par>
                        <p:par>
                          <p:cTn id="21" fill="hold">
                            <p:stCondLst>
                              <p:cond delay="1000"/>
                            </p:stCondLst>
                            <p:childTnLst>
                              <p:par>
                                <p:cTn id="22" presetID="22" presetClass="entr" presetSubtype="4"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wipe(down)">
                                      <p:cBhvr>
                                        <p:cTn id="24" dur="500"/>
                                        <p:tgtEl>
                                          <p:spTgt spid="28"/>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down)">
                                      <p:cBhvr>
                                        <p:cTn id="27" dur="500"/>
                                        <p:tgtEl>
                                          <p:spTgt spid="21"/>
                                        </p:tgtEl>
                                      </p:cBhvr>
                                    </p:animEffect>
                                  </p:childTnLst>
                                </p:cTn>
                              </p:par>
                              <p:par>
                                <p:cTn id="28" presetID="22" presetClass="entr" presetSubtype="4"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500"/>
                                        <p:tgtEl>
                                          <p:spTgt spid="9"/>
                                        </p:tgtEl>
                                      </p:cBhvr>
                                    </p:animEffect>
                                  </p:childTnLst>
                                </p:cTn>
                              </p:par>
                              <p:par>
                                <p:cTn id="31" presetID="22" presetClass="entr" presetSubtype="4" fill="hold" nodeType="with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down)">
                                      <p:cBhvr>
                                        <p:cTn id="33" dur="500"/>
                                        <p:tgtEl>
                                          <p:spTgt spid="32"/>
                                        </p:tgtEl>
                                      </p:cBhvr>
                                    </p:animEffect>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ppt_x"/>
                                          </p:val>
                                        </p:tav>
                                        <p:tav tm="100000">
                                          <p:val>
                                            <p:strVal val="#ppt_x"/>
                                          </p:val>
                                        </p:tav>
                                      </p:tavLst>
                                    </p:anim>
                                    <p:anim calcmode="lin" valueType="num">
                                      <p:cBhvr additive="base">
                                        <p:cTn id="38" dur="500" fill="hold"/>
                                        <p:tgtEl>
                                          <p:spTgt spid="2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500" fill="hold"/>
                                        <p:tgtEl>
                                          <p:spTgt spid="22"/>
                                        </p:tgtEl>
                                        <p:attrNameLst>
                                          <p:attrName>ppt_x</p:attrName>
                                        </p:attrNameLst>
                                      </p:cBhvr>
                                      <p:tavLst>
                                        <p:tav tm="0">
                                          <p:val>
                                            <p:strVal val="#ppt_x"/>
                                          </p:val>
                                        </p:tav>
                                        <p:tav tm="100000">
                                          <p:val>
                                            <p:strVal val="#ppt_x"/>
                                          </p:val>
                                        </p:tav>
                                      </p:tavLst>
                                    </p:anim>
                                    <p:anim calcmode="lin" valueType="num">
                                      <p:cBhvr additive="base">
                                        <p:cTn id="42" dur="500" fill="hold"/>
                                        <p:tgtEl>
                                          <p:spTgt spid="22"/>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fill="hold"/>
                                        <p:tgtEl>
                                          <p:spTgt spid="12"/>
                                        </p:tgtEl>
                                        <p:attrNameLst>
                                          <p:attrName>ppt_x</p:attrName>
                                        </p:attrNameLst>
                                      </p:cBhvr>
                                      <p:tavLst>
                                        <p:tav tm="0">
                                          <p:val>
                                            <p:strVal val="#ppt_x"/>
                                          </p:val>
                                        </p:tav>
                                        <p:tav tm="100000">
                                          <p:val>
                                            <p:strVal val="#ppt_x"/>
                                          </p:val>
                                        </p:tav>
                                      </p:tavLst>
                                    </p:anim>
                                    <p:anim calcmode="lin" valueType="num">
                                      <p:cBhvr additive="base">
                                        <p:cTn id="46" dur="500" fill="hold"/>
                                        <p:tgtEl>
                                          <p:spTgt spid="12"/>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additive="base">
                                        <p:cTn id="49" dur="500" fill="hold"/>
                                        <p:tgtEl>
                                          <p:spTgt spid="35"/>
                                        </p:tgtEl>
                                        <p:attrNameLst>
                                          <p:attrName>ppt_x</p:attrName>
                                        </p:attrNameLst>
                                      </p:cBhvr>
                                      <p:tavLst>
                                        <p:tav tm="0">
                                          <p:val>
                                            <p:strVal val="#ppt_x"/>
                                          </p:val>
                                        </p:tav>
                                        <p:tav tm="100000">
                                          <p:val>
                                            <p:strVal val="#ppt_x"/>
                                          </p:val>
                                        </p:tav>
                                      </p:tavLst>
                                    </p:anim>
                                    <p:anim calcmode="lin" valueType="num">
                                      <p:cBhvr additive="base">
                                        <p:cTn id="50" dur="500" fill="hold"/>
                                        <p:tgtEl>
                                          <p:spTgt spid="35"/>
                                        </p:tgtEl>
                                        <p:attrNameLst>
                                          <p:attrName>ppt_y</p:attrName>
                                        </p:attrNameLst>
                                      </p:cBhvr>
                                      <p:tavLst>
                                        <p:tav tm="0">
                                          <p:val>
                                            <p:strVal val="1+#ppt_h/2"/>
                                          </p:val>
                                        </p:tav>
                                        <p:tav tm="100000">
                                          <p:val>
                                            <p:strVal val="#ppt_y"/>
                                          </p:val>
                                        </p:tav>
                                      </p:tavLst>
                                    </p:anim>
                                  </p:childTnLst>
                                </p:cTn>
                              </p:par>
                            </p:childTnLst>
                          </p:cTn>
                        </p:par>
                        <p:par>
                          <p:cTn id="51" fill="hold">
                            <p:stCondLst>
                              <p:cond delay="2000"/>
                            </p:stCondLst>
                            <p:childTnLst>
                              <p:par>
                                <p:cTn id="52" presetID="42" presetClass="entr" presetSubtype="0" fill="hold" grpId="0" nodeType="after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1000"/>
                                        <p:tgtEl>
                                          <p:spTgt spid="30"/>
                                        </p:tgtEl>
                                      </p:cBhvr>
                                    </p:animEffect>
                                    <p:anim calcmode="lin" valueType="num">
                                      <p:cBhvr>
                                        <p:cTn id="55" dur="1000" fill="hold"/>
                                        <p:tgtEl>
                                          <p:spTgt spid="30"/>
                                        </p:tgtEl>
                                        <p:attrNameLst>
                                          <p:attrName>ppt_x</p:attrName>
                                        </p:attrNameLst>
                                      </p:cBhvr>
                                      <p:tavLst>
                                        <p:tav tm="0">
                                          <p:val>
                                            <p:strVal val="#ppt_x"/>
                                          </p:val>
                                        </p:tav>
                                        <p:tav tm="100000">
                                          <p:val>
                                            <p:strVal val="#ppt_x"/>
                                          </p:val>
                                        </p:tav>
                                      </p:tavLst>
                                    </p:anim>
                                    <p:anim calcmode="lin" valueType="num">
                                      <p:cBhvr>
                                        <p:cTn id="56" dur="1000" fill="hold"/>
                                        <p:tgtEl>
                                          <p:spTgt spid="3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1000"/>
                                        <p:tgtEl>
                                          <p:spTgt spid="23"/>
                                        </p:tgtEl>
                                      </p:cBhvr>
                                    </p:animEffect>
                                    <p:anim calcmode="lin" valueType="num">
                                      <p:cBhvr>
                                        <p:cTn id="60" dur="1000" fill="hold"/>
                                        <p:tgtEl>
                                          <p:spTgt spid="23"/>
                                        </p:tgtEl>
                                        <p:attrNameLst>
                                          <p:attrName>ppt_x</p:attrName>
                                        </p:attrNameLst>
                                      </p:cBhvr>
                                      <p:tavLst>
                                        <p:tav tm="0">
                                          <p:val>
                                            <p:strVal val="#ppt_x"/>
                                          </p:val>
                                        </p:tav>
                                        <p:tav tm="100000">
                                          <p:val>
                                            <p:strVal val="#ppt_x"/>
                                          </p:val>
                                        </p:tav>
                                      </p:tavLst>
                                    </p:anim>
                                    <p:anim calcmode="lin" valueType="num">
                                      <p:cBhvr>
                                        <p:cTn id="61" dur="1000" fill="hold"/>
                                        <p:tgtEl>
                                          <p:spTgt spid="23"/>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fade">
                                      <p:cBhvr>
                                        <p:cTn id="64" dur="1000"/>
                                        <p:tgtEl>
                                          <p:spTgt spid="13"/>
                                        </p:tgtEl>
                                      </p:cBhvr>
                                    </p:animEffect>
                                    <p:anim calcmode="lin" valueType="num">
                                      <p:cBhvr>
                                        <p:cTn id="65" dur="1000" fill="hold"/>
                                        <p:tgtEl>
                                          <p:spTgt spid="13"/>
                                        </p:tgtEl>
                                        <p:attrNameLst>
                                          <p:attrName>ppt_x</p:attrName>
                                        </p:attrNameLst>
                                      </p:cBhvr>
                                      <p:tavLst>
                                        <p:tav tm="0">
                                          <p:val>
                                            <p:strVal val="#ppt_x"/>
                                          </p:val>
                                        </p:tav>
                                        <p:tav tm="100000">
                                          <p:val>
                                            <p:strVal val="#ppt_x"/>
                                          </p:val>
                                        </p:tav>
                                      </p:tavLst>
                                    </p:anim>
                                    <p:anim calcmode="lin" valueType="num">
                                      <p:cBhvr>
                                        <p:cTn id="66" dur="1000" fill="hold"/>
                                        <p:tgtEl>
                                          <p:spTgt spid="13"/>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fade">
                                      <p:cBhvr>
                                        <p:cTn id="69" dur="1000"/>
                                        <p:tgtEl>
                                          <p:spTgt spid="36"/>
                                        </p:tgtEl>
                                      </p:cBhvr>
                                    </p:animEffect>
                                    <p:anim calcmode="lin" valueType="num">
                                      <p:cBhvr>
                                        <p:cTn id="70" dur="1000" fill="hold"/>
                                        <p:tgtEl>
                                          <p:spTgt spid="36"/>
                                        </p:tgtEl>
                                        <p:attrNameLst>
                                          <p:attrName>ppt_x</p:attrName>
                                        </p:attrNameLst>
                                      </p:cBhvr>
                                      <p:tavLst>
                                        <p:tav tm="0">
                                          <p:val>
                                            <p:strVal val="#ppt_x"/>
                                          </p:val>
                                        </p:tav>
                                        <p:tav tm="100000">
                                          <p:val>
                                            <p:strVal val="#ppt_x"/>
                                          </p:val>
                                        </p:tav>
                                      </p:tavLst>
                                    </p:anim>
                                    <p:anim calcmode="lin" valueType="num">
                                      <p:cBhvr>
                                        <p:cTn id="71" dur="1000" fill="hold"/>
                                        <p:tgtEl>
                                          <p:spTgt spid="36"/>
                                        </p:tgtEl>
                                        <p:attrNameLst>
                                          <p:attrName>ppt_y</p:attrName>
                                        </p:attrNameLst>
                                      </p:cBhvr>
                                      <p:tavLst>
                                        <p:tav tm="0">
                                          <p:val>
                                            <p:strVal val="#ppt_y+.1"/>
                                          </p:val>
                                        </p:tav>
                                        <p:tav tm="100000">
                                          <p:val>
                                            <p:strVal val="#ppt_y"/>
                                          </p:val>
                                        </p:tav>
                                      </p:tavLst>
                                    </p:anim>
                                  </p:childTnLst>
                                </p:cTn>
                              </p:par>
                            </p:childTnLst>
                          </p:cTn>
                        </p:par>
                        <p:par>
                          <p:cTn id="72" fill="hold">
                            <p:stCondLst>
                              <p:cond delay="3000"/>
                            </p:stCondLst>
                            <p:childTnLst>
                              <p:par>
                                <p:cTn id="73" presetID="22" presetClass="entr" presetSubtype="2" fill="hold" grpId="0" nodeType="after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wipe(right)">
                                      <p:cBhvr>
                                        <p:cTn id="75" dur="500"/>
                                        <p:tgtEl>
                                          <p:spTgt spid="16"/>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wipe(right)">
                                      <p:cBhvr>
                                        <p:cTn id="78" dur="500"/>
                                        <p:tgtEl>
                                          <p:spTgt spid="31"/>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15"/>
                                        </p:tgtEl>
                                        <p:attrNameLst>
                                          <p:attrName>style.visibility</p:attrName>
                                        </p:attrNameLst>
                                      </p:cBhvr>
                                      <p:to>
                                        <p:strVal val="visible"/>
                                      </p:to>
                                    </p:set>
                                    <p:animEffect transition="in" filter="wipe(right)">
                                      <p:cBhvr>
                                        <p:cTn id="81" dur="500"/>
                                        <p:tgtEl>
                                          <p:spTgt spid="15"/>
                                        </p:tgtEl>
                                      </p:cBhvr>
                                    </p:animEffect>
                                  </p:childTnLst>
                                </p:cTn>
                              </p:par>
                              <p:par>
                                <p:cTn id="82" presetID="22" presetClass="entr" presetSubtype="2" fill="hold" grpId="0" nodeType="withEffect">
                                  <p:stCondLst>
                                    <p:cond delay="0"/>
                                  </p:stCondLst>
                                  <p:childTnLst>
                                    <p:set>
                                      <p:cBhvr>
                                        <p:cTn id="83" dur="1" fill="hold">
                                          <p:stCondLst>
                                            <p:cond delay="0"/>
                                          </p:stCondLst>
                                        </p:cTn>
                                        <p:tgtEl>
                                          <p:spTgt spid="14"/>
                                        </p:tgtEl>
                                        <p:attrNameLst>
                                          <p:attrName>style.visibility</p:attrName>
                                        </p:attrNameLst>
                                      </p:cBhvr>
                                      <p:to>
                                        <p:strVal val="visible"/>
                                      </p:to>
                                    </p:set>
                                    <p:animEffect transition="in" filter="wipe(right)">
                                      <p:cBhvr>
                                        <p:cTn id="84" dur="500"/>
                                        <p:tgtEl>
                                          <p:spTgt spid="14"/>
                                        </p:tgtEl>
                                      </p:cBhvr>
                                    </p:animEffect>
                                  </p:childTnLst>
                                </p:cTn>
                              </p:par>
                            </p:childTnLst>
                          </p:cTn>
                        </p:par>
                        <p:par>
                          <p:cTn id="85" fill="hold">
                            <p:stCondLst>
                              <p:cond delay="3500"/>
                            </p:stCondLst>
                            <p:childTnLst>
                              <p:par>
                                <p:cTn id="86" presetID="2" presetClass="entr" presetSubtype="4" fill="hold" nodeType="afterEffect">
                                  <p:stCondLst>
                                    <p:cond delay="0"/>
                                  </p:stCondLst>
                                  <p:childTnLst>
                                    <p:set>
                                      <p:cBhvr>
                                        <p:cTn id="87" dur="1" fill="hold">
                                          <p:stCondLst>
                                            <p:cond delay="0"/>
                                          </p:stCondLst>
                                        </p:cTn>
                                        <p:tgtEl>
                                          <p:spTgt spid="38"/>
                                        </p:tgtEl>
                                        <p:attrNameLst>
                                          <p:attrName>style.visibility</p:attrName>
                                        </p:attrNameLst>
                                      </p:cBhvr>
                                      <p:to>
                                        <p:strVal val="visible"/>
                                      </p:to>
                                    </p:set>
                                    <p:anim calcmode="lin" valueType="num">
                                      <p:cBhvr additive="base">
                                        <p:cTn id="88" dur="500" fill="hold"/>
                                        <p:tgtEl>
                                          <p:spTgt spid="38"/>
                                        </p:tgtEl>
                                        <p:attrNameLst>
                                          <p:attrName>ppt_x</p:attrName>
                                        </p:attrNameLst>
                                      </p:cBhvr>
                                      <p:tavLst>
                                        <p:tav tm="0">
                                          <p:val>
                                            <p:strVal val="#ppt_x"/>
                                          </p:val>
                                        </p:tav>
                                        <p:tav tm="100000">
                                          <p:val>
                                            <p:strVal val="#ppt_x"/>
                                          </p:val>
                                        </p:tav>
                                      </p:tavLst>
                                    </p:anim>
                                    <p:anim calcmode="lin" valueType="num">
                                      <p:cBhvr additive="base">
                                        <p:cTn id="89" dur="500" fill="hold"/>
                                        <p:tgtEl>
                                          <p:spTgt spid="38"/>
                                        </p:tgtEl>
                                        <p:attrNameLst>
                                          <p:attrName>ppt_y</p:attrName>
                                        </p:attrNameLst>
                                      </p:cBhvr>
                                      <p:tavLst>
                                        <p:tav tm="0">
                                          <p:val>
                                            <p:strVal val="1+#ppt_h/2"/>
                                          </p:val>
                                        </p:tav>
                                        <p:tav tm="100000">
                                          <p:val>
                                            <p:strVal val="#ppt_y"/>
                                          </p:val>
                                        </p:tav>
                                      </p:tavLst>
                                    </p:anim>
                                  </p:childTnLst>
                                </p:cTn>
                              </p:par>
                              <p:par>
                                <p:cTn id="90" presetID="2" presetClass="entr" presetSubtype="2" fill="hold" grpId="0" nodeType="withEffect">
                                  <p:stCondLst>
                                    <p:cond delay="0"/>
                                  </p:stCondLst>
                                  <p:iterate type="wd">
                                    <p:tmPct val="10000"/>
                                  </p:iterate>
                                  <p:childTnLst>
                                    <p:set>
                                      <p:cBhvr>
                                        <p:cTn id="91" dur="1" fill="hold">
                                          <p:stCondLst>
                                            <p:cond delay="0"/>
                                          </p:stCondLst>
                                        </p:cTn>
                                        <p:tgtEl>
                                          <p:spTgt spid="37"/>
                                        </p:tgtEl>
                                        <p:attrNameLst>
                                          <p:attrName>style.visibility</p:attrName>
                                        </p:attrNameLst>
                                      </p:cBhvr>
                                      <p:to>
                                        <p:strVal val="visible"/>
                                      </p:to>
                                    </p:set>
                                    <p:anim calcmode="lin" valueType="num">
                                      <p:cBhvr additive="base">
                                        <p:cTn id="92" dur="500" fill="hold"/>
                                        <p:tgtEl>
                                          <p:spTgt spid="37"/>
                                        </p:tgtEl>
                                        <p:attrNameLst>
                                          <p:attrName>ppt_x</p:attrName>
                                        </p:attrNameLst>
                                      </p:cBhvr>
                                      <p:tavLst>
                                        <p:tav tm="0">
                                          <p:val>
                                            <p:strVal val="1+#ppt_w/2"/>
                                          </p:val>
                                        </p:tav>
                                        <p:tav tm="100000">
                                          <p:val>
                                            <p:strVal val="#ppt_x"/>
                                          </p:val>
                                        </p:tav>
                                      </p:tavLst>
                                    </p:anim>
                                    <p:anim calcmode="lin" valueType="num">
                                      <p:cBhvr additive="base">
                                        <p:cTn id="93"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13" grpId="0"/>
      <p:bldP spid="14" grpId="0" animBg="1"/>
      <p:bldP spid="15" grpId="0" animBg="1"/>
      <p:bldP spid="16" grpId="0" animBg="1"/>
      <p:bldP spid="21" grpId="0" animBg="1"/>
      <p:bldP spid="22" grpId="0"/>
      <p:bldP spid="23" grpId="0"/>
      <p:bldP spid="28" grpId="0" animBg="1"/>
      <p:bldP spid="29" grpId="0"/>
      <p:bldP spid="30" grpId="0"/>
      <p:bldP spid="31" grpId="0" animBg="1"/>
      <p:bldP spid="35" grpId="0"/>
      <p:bldP spid="36" grpId="0"/>
      <p:bldP spid="3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cxnSp>
        <p:nvCxnSpPr>
          <p:cNvPr id="3" name="直接连接符 2"/>
          <p:cNvCxnSpPr/>
          <p:nvPr/>
        </p:nvCxnSpPr>
        <p:spPr>
          <a:xfrm>
            <a:off x="5156330" y="1276846"/>
            <a:ext cx="0" cy="3170057"/>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2661624" y="1504851"/>
            <a:ext cx="2158403" cy="276807"/>
            <a:chOff x="3249264" y="1751685"/>
            <a:chExt cx="2994025" cy="369074"/>
          </a:xfrm>
        </p:grpSpPr>
        <p:grpSp>
          <p:nvGrpSpPr>
            <p:cNvPr id="5" name="组合 4"/>
            <p:cNvGrpSpPr/>
            <p:nvPr/>
          </p:nvGrpSpPr>
          <p:grpSpPr>
            <a:xfrm>
              <a:off x="3249264" y="1776444"/>
              <a:ext cx="2994025" cy="314202"/>
              <a:chOff x="2940050" y="2132898"/>
              <a:chExt cx="2994025" cy="314202"/>
            </a:xfrm>
          </p:grpSpPr>
          <p:sp>
            <p:nvSpPr>
              <p:cNvPr id="7" name="圆角矩形 6"/>
              <p:cNvSpPr/>
              <p:nvPr/>
            </p:nvSpPr>
            <p:spPr>
              <a:xfrm>
                <a:off x="2940050" y="2132898"/>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8" name="圆角矩形 7"/>
              <p:cNvSpPr/>
              <p:nvPr/>
            </p:nvSpPr>
            <p:spPr>
              <a:xfrm>
                <a:off x="2940050" y="2132898"/>
                <a:ext cx="2108200" cy="31420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6" name="文本框 4"/>
            <p:cNvSpPr txBox="1"/>
            <p:nvPr/>
          </p:nvSpPr>
          <p:spPr>
            <a:xfrm>
              <a:off x="5335260" y="1751685"/>
              <a:ext cx="673755" cy="369074"/>
            </a:xfrm>
            <a:prstGeom prst="rect">
              <a:avLst/>
            </a:prstGeom>
            <a:noFill/>
          </p:spPr>
          <p:txBody>
            <a:bodyPr wrap="square" rtlCol="0">
              <a:spAutoFit/>
            </a:bodyPr>
            <a:lstStyle/>
            <a:p>
              <a:pPr algn="ctr">
                <a:lnSpc>
                  <a:spcPct val="120000"/>
                </a:lnSpc>
              </a:pPr>
              <a:r>
                <a:rPr lang="en-US" altLang="zh-CN" sz="11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70%</a:t>
              </a:r>
              <a:endParaRPr lang="zh-CN" altLang="en-US" sz="1100"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9" name="组合 8"/>
          <p:cNvGrpSpPr/>
          <p:nvPr/>
        </p:nvGrpSpPr>
        <p:grpSpPr>
          <a:xfrm>
            <a:off x="2661624" y="1813151"/>
            <a:ext cx="2158403" cy="276807"/>
            <a:chOff x="3249264" y="2162753"/>
            <a:chExt cx="2994025" cy="369075"/>
          </a:xfrm>
        </p:grpSpPr>
        <p:grpSp>
          <p:nvGrpSpPr>
            <p:cNvPr id="10" name="组合 9"/>
            <p:cNvGrpSpPr/>
            <p:nvPr/>
          </p:nvGrpSpPr>
          <p:grpSpPr>
            <a:xfrm>
              <a:off x="3249264" y="2178703"/>
              <a:ext cx="2994025" cy="314618"/>
              <a:chOff x="2940050" y="2519659"/>
              <a:chExt cx="2994025" cy="314618"/>
            </a:xfrm>
          </p:grpSpPr>
          <p:sp>
            <p:nvSpPr>
              <p:cNvPr id="12" name="圆角矩形 11"/>
              <p:cNvSpPr/>
              <p:nvPr/>
            </p:nvSpPr>
            <p:spPr>
              <a:xfrm>
                <a:off x="2940050" y="2520075"/>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圆角矩形 12"/>
              <p:cNvSpPr/>
              <p:nvPr/>
            </p:nvSpPr>
            <p:spPr>
              <a:xfrm>
                <a:off x="2940051" y="2519659"/>
                <a:ext cx="889000" cy="31420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1" name="文本框 9"/>
            <p:cNvSpPr txBox="1"/>
            <p:nvPr/>
          </p:nvSpPr>
          <p:spPr>
            <a:xfrm>
              <a:off x="4118871" y="2162753"/>
              <a:ext cx="673755" cy="369075"/>
            </a:xfrm>
            <a:prstGeom prst="rect">
              <a:avLst/>
            </a:prstGeom>
            <a:noFill/>
          </p:spPr>
          <p:txBody>
            <a:bodyPr wrap="square" rtlCol="0">
              <a:spAutoFit/>
            </a:bodyPr>
            <a:lstStyle/>
            <a:p>
              <a:pPr algn="ctr">
                <a:lnSpc>
                  <a:spcPct val="120000"/>
                </a:lnSpc>
              </a:pPr>
              <a:r>
                <a:rPr lang="en-US" altLang="zh-CN" sz="11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30%</a:t>
              </a:r>
              <a:endParaRPr lang="zh-CN" altLang="en-US" sz="1100"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4" name="组合 13"/>
          <p:cNvGrpSpPr/>
          <p:nvPr/>
        </p:nvGrpSpPr>
        <p:grpSpPr>
          <a:xfrm>
            <a:off x="2657876" y="3140792"/>
            <a:ext cx="2171044" cy="276807"/>
            <a:chOff x="3244272" y="3932941"/>
            <a:chExt cx="3011560" cy="369074"/>
          </a:xfrm>
        </p:grpSpPr>
        <p:sp>
          <p:nvSpPr>
            <p:cNvPr id="15" name="圆角矩形 14"/>
            <p:cNvSpPr/>
            <p:nvPr/>
          </p:nvSpPr>
          <p:spPr>
            <a:xfrm>
              <a:off x="3261807" y="3971332"/>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圆角矩形 15"/>
            <p:cNvSpPr/>
            <p:nvPr/>
          </p:nvSpPr>
          <p:spPr>
            <a:xfrm>
              <a:off x="3244272" y="3971332"/>
              <a:ext cx="1201953" cy="31420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文本框 15"/>
            <p:cNvSpPr txBox="1"/>
            <p:nvPr/>
          </p:nvSpPr>
          <p:spPr>
            <a:xfrm>
              <a:off x="4418923" y="3932941"/>
              <a:ext cx="907694" cy="369074"/>
            </a:xfrm>
            <a:prstGeom prst="rect">
              <a:avLst/>
            </a:prstGeom>
            <a:noFill/>
          </p:spPr>
          <p:txBody>
            <a:bodyPr wrap="square" rtlCol="0">
              <a:spAutoFit/>
            </a:bodyPr>
            <a:lstStyle/>
            <a:p>
              <a:pPr algn="ctr">
                <a:lnSpc>
                  <a:spcPct val="120000"/>
                </a:lnSpc>
              </a:pPr>
              <a:r>
                <a:rPr lang="en-US" altLang="zh-CN" sz="11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40%</a:t>
              </a:r>
              <a:endParaRPr lang="zh-CN" altLang="en-US" sz="1100"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8" name="组合 17"/>
          <p:cNvGrpSpPr/>
          <p:nvPr/>
        </p:nvGrpSpPr>
        <p:grpSpPr>
          <a:xfrm>
            <a:off x="2657881" y="3434815"/>
            <a:ext cx="2168869" cy="276807"/>
            <a:chOff x="3244272" y="4324968"/>
            <a:chExt cx="3008542" cy="369074"/>
          </a:xfrm>
        </p:grpSpPr>
        <p:sp>
          <p:nvSpPr>
            <p:cNvPr id="19" name="圆角矩形 18"/>
            <p:cNvSpPr/>
            <p:nvPr/>
          </p:nvSpPr>
          <p:spPr>
            <a:xfrm>
              <a:off x="3258789" y="4362615"/>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0" name="圆角矩形 19"/>
            <p:cNvSpPr/>
            <p:nvPr/>
          </p:nvSpPr>
          <p:spPr>
            <a:xfrm>
              <a:off x="3244272" y="4362651"/>
              <a:ext cx="2108200" cy="31420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1" name="文本框 19"/>
            <p:cNvSpPr txBox="1"/>
            <p:nvPr/>
          </p:nvSpPr>
          <p:spPr>
            <a:xfrm>
              <a:off x="5326614" y="4324968"/>
              <a:ext cx="673754" cy="369074"/>
            </a:xfrm>
            <a:prstGeom prst="rect">
              <a:avLst/>
            </a:prstGeom>
            <a:noFill/>
          </p:spPr>
          <p:txBody>
            <a:bodyPr wrap="square" rtlCol="0">
              <a:spAutoFit/>
            </a:bodyPr>
            <a:lstStyle/>
            <a:p>
              <a:pPr algn="ctr">
                <a:lnSpc>
                  <a:spcPct val="120000"/>
                </a:lnSpc>
              </a:pPr>
              <a:r>
                <a:rPr lang="en-US" altLang="zh-CN" sz="11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60%</a:t>
              </a:r>
              <a:endParaRPr lang="zh-CN" altLang="en-US" sz="1100"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2" name="组合 21"/>
          <p:cNvGrpSpPr/>
          <p:nvPr/>
        </p:nvGrpSpPr>
        <p:grpSpPr>
          <a:xfrm>
            <a:off x="1187624" y="1276845"/>
            <a:ext cx="1618841" cy="1647000"/>
            <a:chOff x="471707" y="1675770"/>
            <a:chExt cx="2158455" cy="2196000"/>
          </a:xfrm>
          <a:solidFill>
            <a:schemeClr val="accent2"/>
          </a:solidFill>
        </p:grpSpPr>
        <p:grpSp>
          <p:nvGrpSpPr>
            <p:cNvPr id="23" name="组合 22"/>
            <p:cNvGrpSpPr>
              <a:grpSpLocks noChangeAspect="1"/>
            </p:cNvGrpSpPr>
            <p:nvPr/>
          </p:nvGrpSpPr>
          <p:grpSpPr>
            <a:xfrm>
              <a:off x="471707" y="1675770"/>
              <a:ext cx="2158455" cy="2196000"/>
              <a:chOff x="5397500" y="5734050"/>
              <a:chExt cx="365125" cy="371476"/>
            </a:xfrm>
            <a:grpFill/>
          </p:grpSpPr>
          <p:sp>
            <p:nvSpPr>
              <p:cNvPr id="27"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8"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9"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4" name="组合 23"/>
            <p:cNvGrpSpPr>
              <a:grpSpLocks noChangeAspect="1"/>
            </p:cNvGrpSpPr>
            <p:nvPr/>
          </p:nvGrpSpPr>
          <p:grpSpPr>
            <a:xfrm>
              <a:off x="1735995" y="2108076"/>
              <a:ext cx="462003" cy="468000"/>
              <a:chOff x="2665061" y="4979202"/>
              <a:chExt cx="284308" cy="288000"/>
            </a:xfrm>
            <a:grpFill/>
          </p:grpSpPr>
          <p:sp>
            <p:nvSpPr>
              <p:cNvPr id="25"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6" name="Freeform 933"/>
              <p:cNvSpPr>
                <a:spLocks/>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30" name="组合 29"/>
          <p:cNvGrpSpPr/>
          <p:nvPr/>
        </p:nvGrpSpPr>
        <p:grpSpPr>
          <a:xfrm>
            <a:off x="1195181" y="2937369"/>
            <a:ext cx="1618841" cy="1647000"/>
            <a:chOff x="478903" y="4355475"/>
            <a:chExt cx="2158455" cy="2196000"/>
          </a:xfrm>
          <a:solidFill>
            <a:schemeClr val="accent2"/>
          </a:solidFill>
        </p:grpSpPr>
        <p:grpSp>
          <p:nvGrpSpPr>
            <p:cNvPr id="31" name="组合 30"/>
            <p:cNvGrpSpPr>
              <a:grpSpLocks noChangeAspect="1"/>
            </p:cNvGrpSpPr>
            <p:nvPr/>
          </p:nvGrpSpPr>
          <p:grpSpPr>
            <a:xfrm>
              <a:off x="1795203" y="4733013"/>
              <a:ext cx="366333" cy="576000"/>
              <a:chOff x="2257888" y="5547128"/>
              <a:chExt cx="137373" cy="216000"/>
            </a:xfrm>
            <a:grpFill/>
          </p:grpSpPr>
          <p:sp>
            <p:nvSpPr>
              <p:cNvPr id="36" name="Freeform 69"/>
              <p:cNvSpPr>
                <a:spLocks/>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7" name="Freeform 70"/>
              <p:cNvSpPr>
                <a:spLocks/>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32" name="组合 31"/>
            <p:cNvGrpSpPr>
              <a:grpSpLocks noChangeAspect="1"/>
            </p:cNvGrpSpPr>
            <p:nvPr/>
          </p:nvGrpSpPr>
          <p:grpSpPr>
            <a:xfrm>
              <a:off x="478903" y="4355475"/>
              <a:ext cx="2158455" cy="2196000"/>
              <a:chOff x="5397500" y="5734050"/>
              <a:chExt cx="365125" cy="371476"/>
            </a:xfrm>
            <a:grpFill/>
          </p:grpSpPr>
          <p:sp>
            <p:nvSpPr>
              <p:cNvPr id="33"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4"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5"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sp>
        <p:nvSpPr>
          <p:cNvPr id="38" name="矩形 37"/>
          <p:cNvSpPr/>
          <p:nvPr/>
        </p:nvSpPr>
        <p:spPr>
          <a:xfrm>
            <a:off x="5542208" y="1246366"/>
            <a:ext cx="1023339" cy="334700"/>
          </a:xfrm>
          <a:prstGeom prst="rect">
            <a:avLst/>
          </a:prstGeom>
        </p:spPr>
        <p:txBody>
          <a:bodyPr wrap="none" lIns="68571" tIns="34286" rIns="68571" bIns="34286">
            <a:spAutoFit/>
          </a:bodyPr>
          <a:lstStyle/>
          <a:p>
            <a:r>
              <a:rPr lang="zh-CN" altLang="en-US" sz="1700" b="1" dirty="0">
                <a:solidFill>
                  <a:schemeClr val="tx1">
                    <a:lumMod val="75000"/>
                    <a:lumOff val="25000"/>
                  </a:schemeClr>
                </a:solidFill>
                <a:latin typeface="微软雅黑" pitchFamily="34" charset="-122"/>
                <a:ea typeface="微软雅黑" pitchFamily="34" charset="-122"/>
              </a:rPr>
              <a:t>添加标题</a:t>
            </a:r>
            <a:endParaRPr lang="en-US" altLang="zh-CN" sz="1700" b="1" dirty="0">
              <a:solidFill>
                <a:schemeClr val="tx1">
                  <a:lumMod val="75000"/>
                  <a:lumOff val="25000"/>
                </a:schemeClr>
              </a:solidFill>
              <a:latin typeface="微软雅黑" pitchFamily="34" charset="-122"/>
              <a:ea typeface="微软雅黑" pitchFamily="34" charset="-122"/>
            </a:endParaRPr>
          </a:p>
        </p:txBody>
      </p:sp>
      <p:sp>
        <p:nvSpPr>
          <p:cNvPr id="39" name="矩形 47"/>
          <p:cNvSpPr>
            <a:spLocks noChangeArrowheads="1"/>
          </p:cNvSpPr>
          <p:nvPr/>
        </p:nvSpPr>
        <p:spPr bwMode="auto">
          <a:xfrm>
            <a:off x="5542210" y="1537590"/>
            <a:ext cx="2716163" cy="692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在此录入上述图表的综合描述说明，在此录入上述图表的综合描述说明，在此录入上述图表的综合描述说明。</a:t>
            </a:r>
          </a:p>
        </p:txBody>
      </p:sp>
      <p:sp>
        <p:nvSpPr>
          <p:cNvPr id="40" name="矩形 39"/>
          <p:cNvSpPr/>
          <p:nvPr/>
        </p:nvSpPr>
        <p:spPr>
          <a:xfrm>
            <a:off x="5542208" y="2389310"/>
            <a:ext cx="1023339" cy="334700"/>
          </a:xfrm>
          <a:prstGeom prst="rect">
            <a:avLst/>
          </a:prstGeom>
        </p:spPr>
        <p:txBody>
          <a:bodyPr wrap="none" lIns="68571" tIns="34286" rIns="68571" bIns="34286">
            <a:spAutoFit/>
          </a:bodyPr>
          <a:lstStyle/>
          <a:p>
            <a:r>
              <a:rPr lang="zh-CN" altLang="en-US" sz="1700" b="1" dirty="0">
                <a:solidFill>
                  <a:schemeClr val="tx1">
                    <a:lumMod val="75000"/>
                    <a:lumOff val="25000"/>
                  </a:schemeClr>
                </a:solidFill>
                <a:latin typeface="微软雅黑" pitchFamily="34" charset="-122"/>
                <a:ea typeface="微软雅黑" pitchFamily="34" charset="-122"/>
              </a:rPr>
              <a:t>添加标题</a:t>
            </a:r>
            <a:endParaRPr lang="en-US" altLang="zh-CN" sz="1700" b="1" dirty="0">
              <a:solidFill>
                <a:schemeClr val="tx1">
                  <a:lumMod val="75000"/>
                  <a:lumOff val="25000"/>
                </a:schemeClr>
              </a:solidFill>
              <a:latin typeface="微软雅黑" pitchFamily="34" charset="-122"/>
              <a:ea typeface="微软雅黑" pitchFamily="34" charset="-122"/>
            </a:endParaRPr>
          </a:p>
        </p:txBody>
      </p:sp>
      <p:sp>
        <p:nvSpPr>
          <p:cNvPr id="41" name="矩形 47"/>
          <p:cNvSpPr>
            <a:spLocks noChangeArrowheads="1"/>
          </p:cNvSpPr>
          <p:nvPr/>
        </p:nvSpPr>
        <p:spPr bwMode="auto">
          <a:xfrm>
            <a:off x="5542210" y="2680533"/>
            <a:ext cx="2716163" cy="661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在此录入上述图表的综合描述说明，在此录入上述图表的综合描述说明，在此录入上述图表的综合描述说明。</a:t>
            </a:r>
          </a:p>
        </p:txBody>
      </p:sp>
      <p:sp>
        <p:nvSpPr>
          <p:cNvPr id="42" name="矩形 41"/>
          <p:cNvSpPr/>
          <p:nvPr/>
        </p:nvSpPr>
        <p:spPr>
          <a:xfrm>
            <a:off x="5542208" y="3532253"/>
            <a:ext cx="1023339" cy="334700"/>
          </a:xfrm>
          <a:prstGeom prst="rect">
            <a:avLst/>
          </a:prstGeom>
        </p:spPr>
        <p:txBody>
          <a:bodyPr wrap="none" lIns="68571" tIns="34286" rIns="68571" bIns="34286">
            <a:spAutoFit/>
          </a:bodyPr>
          <a:lstStyle/>
          <a:p>
            <a:r>
              <a:rPr lang="zh-CN" altLang="en-US" sz="1700" b="1" dirty="0">
                <a:solidFill>
                  <a:schemeClr val="tx1">
                    <a:lumMod val="75000"/>
                    <a:lumOff val="25000"/>
                  </a:schemeClr>
                </a:solidFill>
                <a:latin typeface="微软雅黑" pitchFamily="34" charset="-122"/>
                <a:ea typeface="微软雅黑" pitchFamily="34" charset="-122"/>
              </a:rPr>
              <a:t>添加标题</a:t>
            </a:r>
            <a:endParaRPr lang="en-US" altLang="zh-CN" sz="1700" b="1" dirty="0">
              <a:solidFill>
                <a:schemeClr val="tx1">
                  <a:lumMod val="75000"/>
                  <a:lumOff val="25000"/>
                </a:schemeClr>
              </a:solidFill>
              <a:latin typeface="微软雅黑" pitchFamily="34" charset="-122"/>
              <a:ea typeface="微软雅黑" pitchFamily="34" charset="-122"/>
            </a:endParaRPr>
          </a:p>
        </p:txBody>
      </p:sp>
      <p:sp>
        <p:nvSpPr>
          <p:cNvPr id="43" name="矩形 47"/>
          <p:cNvSpPr>
            <a:spLocks noChangeArrowheads="1"/>
          </p:cNvSpPr>
          <p:nvPr/>
        </p:nvSpPr>
        <p:spPr bwMode="auto">
          <a:xfrm>
            <a:off x="5542210" y="3823476"/>
            <a:ext cx="2716163" cy="692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在此录入上述图表的综合描述说明，在此录入上述图表的综合描述说明，在此录入上述图表的描述说明。</a:t>
            </a:r>
          </a:p>
        </p:txBody>
      </p:sp>
      <p:sp>
        <p:nvSpPr>
          <p:cNvPr id="44" name="矩形 43"/>
          <p:cNvSpPr/>
          <p:nvPr/>
        </p:nvSpPr>
        <p:spPr>
          <a:xfrm>
            <a:off x="2731248" y="1203598"/>
            <a:ext cx="907928" cy="300076"/>
          </a:xfrm>
          <a:prstGeom prst="rect">
            <a:avLst/>
          </a:prstGeom>
        </p:spPr>
        <p:txBody>
          <a:bodyPr wrap="none" lIns="68571" tIns="34286" rIns="68571" bIns="34286">
            <a:spAutoFit/>
          </a:bodyPr>
          <a:lstStyle/>
          <a:p>
            <a:r>
              <a:rPr lang="zh-CN" altLang="en-US" sz="1500" b="1" dirty="0">
                <a:solidFill>
                  <a:schemeClr val="tx1">
                    <a:lumMod val="75000"/>
                    <a:lumOff val="25000"/>
                  </a:schemeClr>
                </a:solidFill>
                <a:latin typeface="微软雅黑" pitchFamily="34" charset="-122"/>
                <a:ea typeface="微软雅黑" pitchFamily="34" charset="-122"/>
              </a:rPr>
              <a:t>添加标题</a:t>
            </a:r>
            <a:endParaRPr lang="en-US" altLang="zh-CN" sz="1500" b="1" dirty="0">
              <a:solidFill>
                <a:schemeClr val="tx1">
                  <a:lumMod val="75000"/>
                  <a:lumOff val="25000"/>
                </a:schemeClr>
              </a:solidFill>
              <a:latin typeface="微软雅黑" pitchFamily="34" charset="-122"/>
              <a:ea typeface="微软雅黑" pitchFamily="34" charset="-122"/>
            </a:endParaRPr>
          </a:p>
        </p:txBody>
      </p:sp>
      <p:sp>
        <p:nvSpPr>
          <p:cNvPr id="45" name="矩形 47"/>
          <p:cNvSpPr>
            <a:spLocks noChangeArrowheads="1"/>
          </p:cNvSpPr>
          <p:nvPr/>
        </p:nvSpPr>
        <p:spPr bwMode="auto">
          <a:xfrm>
            <a:off x="2719427" y="2090153"/>
            <a:ext cx="2109497"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75000"/>
                    <a:lumOff val="25000"/>
                  </a:schemeClr>
                </a:solidFill>
                <a:sym typeface="微软雅黑" pitchFamily="34" charset="-122"/>
              </a:rPr>
              <a:t>在此录入上述图表的描述说明，在此录入上述图表的描述说明。</a:t>
            </a:r>
          </a:p>
        </p:txBody>
      </p:sp>
      <p:sp>
        <p:nvSpPr>
          <p:cNvPr id="46" name="矩形 45"/>
          <p:cNvSpPr/>
          <p:nvPr/>
        </p:nvSpPr>
        <p:spPr>
          <a:xfrm>
            <a:off x="2731248" y="2857633"/>
            <a:ext cx="907928" cy="300076"/>
          </a:xfrm>
          <a:prstGeom prst="rect">
            <a:avLst/>
          </a:prstGeom>
        </p:spPr>
        <p:txBody>
          <a:bodyPr wrap="none" lIns="68571" tIns="34286" rIns="68571" bIns="34286">
            <a:spAutoFit/>
          </a:bodyPr>
          <a:lstStyle/>
          <a:p>
            <a:r>
              <a:rPr lang="zh-CN" altLang="en-US" sz="1500" b="1" dirty="0">
                <a:solidFill>
                  <a:schemeClr val="tx1">
                    <a:lumMod val="75000"/>
                    <a:lumOff val="25000"/>
                  </a:schemeClr>
                </a:solidFill>
                <a:latin typeface="微软雅黑" pitchFamily="34" charset="-122"/>
                <a:ea typeface="微软雅黑" pitchFamily="34" charset="-122"/>
              </a:rPr>
              <a:t>添加标题</a:t>
            </a:r>
            <a:endParaRPr lang="en-US" altLang="zh-CN" sz="1500" b="1" dirty="0">
              <a:solidFill>
                <a:schemeClr val="tx1">
                  <a:lumMod val="75000"/>
                  <a:lumOff val="25000"/>
                </a:schemeClr>
              </a:solidFill>
              <a:latin typeface="微软雅黑" pitchFamily="34" charset="-122"/>
              <a:ea typeface="微软雅黑" pitchFamily="34" charset="-122"/>
            </a:endParaRPr>
          </a:p>
        </p:txBody>
      </p:sp>
      <p:sp>
        <p:nvSpPr>
          <p:cNvPr id="47" name="矩形 46"/>
          <p:cNvSpPr>
            <a:spLocks noChangeArrowheads="1"/>
          </p:cNvSpPr>
          <p:nvPr/>
        </p:nvSpPr>
        <p:spPr bwMode="auto">
          <a:xfrm>
            <a:off x="2719427" y="3732365"/>
            <a:ext cx="2109497"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75000"/>
                    <a:lumOff val="25000"/>
                  </a:schemeClr>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70957574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250"/>
                                  </p:stCondLst>
                                  <p:childTnLst>
                                    <p:set>
                                      <p:cBhvr>
                                        <p:cTn id="10" dur="1" fill="hold">
                                          <p:stCondLst>
                                            <p:cond delay="0"/>
                                          </p:stCondLst>
                                        </p:cTn>
                                        <p:tgtEl>
                                          <p:spTgt spid="22"/>
                                        </p:tgtEl>
                                        <p:attrNameLst>
                                          <p:attrName>style.visibility</p:attrName>
                                        </p:attrNameLst>
                                      </p:cBhvr>
                                      <p:to>
                                        <p:strVal val="visible"/>
                                      </p:to>
                                    </p:set>
                                    <p:anim calcmode="lin" valueType="num">
                                      <p:cBhvr>
                                        <p:cTn id="11" dur="350" fill="hold"/>
                                        <p:tgtEl>
                                          <p:spTgt spid="22"/>
                                        </p:tgtEl>
                                        <p:attrNameLst>
                                          <p:attrName>ppt_w</p:attrName>
                                        </p:attrNameLst>
                                      </p:cBhvr>
                                      <p:tavLst>
                                        <p:tav tm="0">
                                          <p:val>
                                            <p:fltVal val="0"/>
                                          </p:val>
                                        </p:tav>
                                        <p:tav tm="100000">
                                          <p:val>
                                            <p:strVal val="#ppt_w"/>
                                          </p:val>
                                        </p:tav>
                                      </p:tavLst>
                                    </p:anim>
                                    <p:anim calcmode="lin" valueType="num">
                                      <p:cBhvr>
                                        <p:cTn id="12" dur="350" fill="hold"/>
                                        <p:tgtEl>
                                          <p:spTgt spid="22"/>
                                        </p:tgtEl>
                                        <p:attrNameLst>
                                          <p:attrName>ppt_h</p:attrName>
                                        </p:attrNameLst>
                                      </p:cBhvr>
                                      <p:tavLst>
                                        <p:tav tm="0">
                                          <p:val>
                                            <p:fltVal val="0"/>
                                          </p:val>
                                        </p:tav>
                                        <p:tav tm="100000">
                                          <p:val>
                                            <p:strVal val="#ppt_h"/>
                                          </p:val>
                                        </p:tav>
                                      </p:tavLst>
                                    </p:anim>
                                    <p:animEffect transition="in" filter="fade">
                                      <p:cBhvr>
                                        <p:cTn id="13" dur="350"/>
                                        <p:tgtEl>
                                          <p:spTgt spid="22"/>
                                        </p:tgtEl>
                                      </p:cBhvr>
                                    </p:animEffect>
                                  </p:childTnLst>
                                </p:cTn>
                              </p:par>
                              <p:par>
                                <p:cTn id="14" presetID="22" presetClass="entr" presetSubtype="8" fill="hold" nodeType="withEffect">
                                  <p:stCondLst>
                                    <p:cond delay="100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par>
                                <p:cTn id="17" presetID="22" presetClass="entr" presetSubtype="8" fill="hold" nodeType="withEffect">
                                  <p:stCondLst>
                                    <p:cond delay="190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par>
                                <p:cTn id="20" presetID="22" presetClass="entr" presetSubtype="4" fill="hold" grpId="0" nodeType="withEffect">
                                  <p:stCondLst>
                                    <p:cond delay="2750"/>
                                  </p:stCondLst>
                                  <p:childTnLst>
                                    <p:set>
                                      <p:cBhvr>
                                        <p:cTn id="21" dur="1" fill="hold">
                                          <p:stCondLst>
                                            <p:cond delay="0"/>
                                          </p:stCondLst>
                                        </p:cTn>
                                        <p:tgtEl>
                                          <p:spTgt spid="44"/>
                                        </p:tgtEl>
                                        <p:attrNameLst>
                                          <p:attrName>style.visibility</p:attrName>
                                        </p:attrNameLst>
                                      </p:cBhvr>
                                      <p:to>
                                        <p:strVal val="visible"/>
                                      </p:to>
                                    </p:set>
                                    <p:animEffect transition="in" filter="wipe(down)">
                                      <p:cBhvr>
                                        <p:cTn id="22" dur="500"/>
                                        <p:tgtEl>
                                          <p:spTgt spid="44"/>
                                        </p:tgtEl>
                                      </p:cBhvr>
                                    </p:animEffect>
                                  </p:childTnLst>
                                </p:cTn>
                              </p:par>
                              <p:par>
                                <p:cTn id="23" presetID="22" presetClass="entr" presetSubtype="1" fill="hold" grpId="0" nodeType="withEffect">
                                  <p:stCondLst>
                                    <p:cond delay="2750"/>
                                  </p:stCondLst>
                                  <p:childTnLst>
                                    <p:set>
                                      <p:cBhvr>
                                        <p:cTn id="24" dur="1" fill="hold">
                                          <p:stCondLst>
                                            <p:cond delay="0"/>
                                          </p:stCondLst>
                                        </p:cTn>
                                        <p:tgtEl>
                                          <p:spTgt spid="45"/>
                                        </p:tgtEl>
                                        <p:attrNameLst>
                                          <p:attrName>style.visibility</p:attrName>
                                        </p:attrNameLst>
                                      </p:cBhvr>
                                      <p:to>
                                        <p:strVal val="visible"/>
                                      </p:to>
                                    </p:set>
                                    <p:animEffect transition="in" filter="wipe(up)">
                                      <p:cBhvr>
                                        <p:cTn id="25" dur="500"/>
                                        <p:tgtEl>
                                          <p:spTgt spid="45"/>
                                        </p:tgtEl>
                                      </p:cBhvr>
                                    </p:animEffect>
                                  </p:childTnLst>
                                </p:cTn>
                              </p:par>
                              <p:par>
                                <p:cTn id="26" presetID="53" presetClass="entr" presetSubtype="16" fill="hold" nodeType="withEffect">
                                  <p:stCondLst>
                                    <p:cond delay="3500"/>
                                  </p:stCondLst>
                                  <p:childTnLst>
                                    <p:set>
                                      <p:cBhvr>
                                        <p:cTn id="27" dur="1" fill="hold">
                                          <p:stCondLst>
                                            <p:cond delay="0"/>
                                          </p:stCondLst>
                                        </p:cTn>
                                        <p:tgtEl>
                                          <p:spTgt spid="30"/>
                                        </p:tgtEl>
                                        <p:attrNameLst>
                                          <p:attrName>style.visibility</p:attrName>
                                        </p:attrNameLst>
                                      </p:cBhvr>
                                      <p:to>
                                        <p:strVal val="visible"/>
                                      </p:to>
                                    </p:set>
                                    <p:anim calcmode="lin" valueType="num">
                                      <p:cBhvr>
                                        <p:cTn id="28" dur="350" fill="hold"/>
                                        <p:tgtEl>
                                          <p:spTgt spid="30"/>
                                        </p:tgtEl>
                                        <p:attrNameLst>
                                          <p:attrName>ppt_w</p:attrName>
                                        </p:attrNameLst>
                                      </p:cBhvr>
                                      <p:tavLst>
                                        <p:tav tm="0">
                                          <p:val>
                                            <p:fltVal val="0"/>
                                          </p:val>
                                        </p:tav>
                                        <p:tav tm="100000">
                                          <p:val>
                                            <p:strVal val="#ppt_w"/>
                                          </p:val>
                                        </p:tav>
                                      </p:tavLst>
                                    </p:anim>
                                    <p:anim calcmode="lin" valueType="num">
                                      <p:cBhvr>
                                        <p:cTn id="29" dur="350" fill="hold"/>
                                        <p:tgtEl>
                                          <p:spTgt spid="30"/>
                                        </p:tgtEl>
                                        <p:attrNameLst>
                                          <p:attrName>ppt_h</p:attrName>
                                        </p:attrNameLst>
                                      </p:cBhvr>
                                      <p:tavLst>
                                        <p:tav tm="0">
                                          <p:val>
                                            <p:fltVal val="0"/>
                                          </p:val>
                                        </p:tav>
                                        <p:tav tm="100000">
                                          <p:val>
                                            <p:strVal val="#ppt_h"/>
                                          </p:val>
                                        </p:tav>
                                      </p:tavLst>
                                    </p:anim>
                                    <p:animEffect transition="in" filter="fade">
                                      <p:cBhvr>
                                        <p:cTn id="30" dur="350"/>
                                        <p:tgtEl>
                                          <p:spTgt spid="30"/>
                                        </p:tgtEl>
                                      </p:cBhvr>
                                    </p:animEffect>
                                  </p:childTnLst>
                                </p:cTn>
                              </p:par>
                              <p:par>
                                <p:cTn id="31" presetID="22" presetClass="entr" presetSubtype="8" fill="hold" nodeType="withEffect">
                                  <p:stCondLst>
                                    <p:cond delay="4200"/>
                                  </p:stCondLst>
                                  <p:childTnLst>
                                    <p:set>
                                      <p:cBhvr>
                                        <p:cTn id="32" dur="1" fill="hold">
                                          <p:stCondLst>
                                            <p:cond delay="0"/>
                                          </p:stCondLst>
                                        </p:cTn>
                                        <p:tgtEl>
                                          <p:spTgt spid="14"/>
                                        </p:tgtEl>
                                        <p:attrNameLst>
                                          <p:attrName>style.visibility</p:attrName>
                                        </p:attrNameLst>
                                      </p:cBhvr>
                                      <p:to>
                                        <p:strVal val="visible"/>
                                      </p:to>
                                    </p:set>
                                    <p:animEffect transition="in" filter="wipe(left)">
                                      <p:cBhvr>
                                        <p:cTn id="33" dur="500"/>
                                        <p:tgtEl>
                                          <p:spTgt spid="14"/>
                                        </p:tgtEl>
                                      </p:cBhvr>
                                    </p:animEffect>
                                  </p:childTnLst>
                                </p:cTn>
                              </p:par>
                              <p:par>
                                <p:cTn id="34" presetID="22" presetClass="entr" presetSubtype="8" fill="hold" nodeType="withEffect">
                                  <p:stCondLst>
                                    <p:cond delay="5100"/>
                                  </p:stCondLst>
                                  <p:childTnLst>
                                    <p:set>
                                      <p:cBhvr>
                                        <p:cTn id="35" dur="1" fill="hold">
                                          <p:stCondLst>
                                            <p:cond delay="0"/>
                                          </p:stCondLst>
                                        </p:cTn>
                                        <p:tgtEl>
                                          <p:spTgt spid="18"/>
                                        </p:tgtEl>
                                        <p:attrNameLst>
                                          <p:attrName>style.visibility</p:attrName>
                                        </p:attrNameLst>
                                      </p:cBhvr>
                                      <p:to>
                                        <p:strVal val="visible"/>
                                      </p:to>
                                    </p:set>
                                    <p:animEffect transition="in" filter="wipe(left)">
                                      <p:cBhvr>
                                        <p:cTn id="36" dur="500"/>
                                        <p:tgtEl>
                                          <p:spTgt spid="18"/>
                                        </p:tgtEl>
                                      </p:cBhvr>
                                    </p:animEffect>
                                  </p:childTnLst>
                                </p:cTn>
                              </p:par>
                              <p:par>
                                <p:cTn id="37" presetID="22" presetClass="entr" presetSubtype="4" fill="hold" grpId="0" nodeType="withEffect">
                                  <p:stCondLst>
                                    <p:cond delay="6000"/>
                                  </p:stCondLst>
                                  <p:childTnLst>
                                    <p:set>
                                      <p:cBhvr>
                                        <p:cTn id="38" dur="1" fill="hold">
                                          <p:stCondLst>
                                            <p:cond delay="0"/>
                                          </p:stCondLst>
                                        </p:cTn>
                                        <p:tgtEl>
                                          <p:spTgt spid="46"/>
                                        </p:tgtEl>
                                        <p:attrNameLst>
                                          <p:attrName>style.visibility</p:attrName>
                                        </p:attrNameLst>
                                      </p:cBhvr>
                                      <p:to>
                                        <p:strVal val="visible"/>
                                      </p:to>
                                    </p:set>
                                    <p:animEffect transition="in" filter="wipe(down)">
                                      <p:cBhvr>
                                        <p:cTn id="39" dur="500"/>
                                        <p:tgtEl>
                                          <p:spTgt spid="46"/>
                                        </p:tgtEl>
                                      </p:cBhvr>
                                    </p:animEffect>
                                  </p:childTnLst>
                                </p:cTn>
                              </p:par>
                              <p:par>
                                <p:cTn id="40" presetID="22" presetClass="entr" presetSubtype="1" fill="hold" grpId="0" nodeType="withEffect">
                                  <p:stCondLst>
                                    <p:cond delay="6000"/>
                                  </p:stCondLst>
                                  <p:childTnLst>
                                    <p:set>
                                      <p:cBhvr>
                                        <p:cTn id="41" dur="1" fill="hold">
                                          <p:stCondLst>
                                            <p:cond delay="0"/>
                                          </p:stCondLst>
                                        </p:cTn>
                                        <p:tgtEl>
                                          <p:spTgt spid="47"/>
                                        </p:tgtEl>
                                        <p:attrNameLst>
                                          <p:attrName>style.visibility</p:attrName>
                                        </p:attrNameLst>
                                      </p:cBhvr>
                                      <p:to>
                                        <p:strVal val="visible"/>
                                      </p:to>
                                    </p:set>
                                    <p:animEffect transition="in" filter="wipe(up)">
                                      <p:cBhvr>
                                        <p:cTn id="42" dur="500"/>
                                        <p:tgtEl>
                                          <p:spTgt spid="47"/>
                                        </p:tgtEl>
                                      </p:cBhvr>
                                    </p:animEffect>
                                  </p:childTnLst>
                                </p:cTn>
                              </p:par>
                              <p:par>
                                <p:cTn id="43" presetID="16" presetClass="entr" presetSubtype="26" fill="hold" nodeType="withEffect">
                                  <p:stCondLst>
                                    <p:cond delay="6700"/>
                                  </p:stCondLst>
                                  <p:childTnLst>
                                    <p:set>
                                      <p:cBhvr>
                                        <p:cTn id="44" dur="1" fill="hold">
                                          <p:stCondLst>
                                            <p:cond delay="0"/>
                                          </p:stCondLst>
                                        </p:cTn>
                                        <p:tgtEl>
                                          <p:spTgt spid="3"/>
                                        </p:tgtEl>
                                        <p:attrNameLst>
                                          <p:attrName>style.visibility</p:attrName>
                                        </p:attrNameLst>
                                      </p:cBhvr>
                                      <p:to>
                                        <p:strVal val="visible"/>
                                      </p:to>
                                    </p:set>
                                    <p:animEffect transition="in" filter="barn(inHorizontal)">
                                      <p:cBhvr>
                                        <p:cTn id="45" dur="250"/>
                                        <p:tgtEl>
                                          <p:spTgt spid="3"/>
                                        </p:tgtEl>
                                      </p:cBhvr>
                                    </p:animEffect>
                                  </p:childTnLst>
                                </p:cTn>
                              </p:par>
                            </p:childTnLst>
                          </p:cTn>
                        </p:par>
                        <p:par>
                          <p:cTn id="46" fill="hold">
                            <p:stCondLst>
                              <p:cond delay="7450"/>
                            </p:stCondLst>
                            <p:childTnLst>
                              <p:par>
                                <p:cTn id="47" presetID="10" presetClass="entr" presetSubtype="0" fill="hold" grpId="0" nodeType="after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fade">
                                      <p:cBhvr>
                                        <p:cTn id="49" dur="500"/>
                                        <p:tgtEl>
                                          <p:spTgt spid="3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fade">
                                      <p:cBhvr>
                                        <p:cTn id="52" dur="500"/>
                                        <p:tgtEl>
                                          <p:spTgt spid="39"/>
                                        </p:tgtEl>
                                      </p:cBhvr>
                                    </p:animEffect>
                                  </p:childTnLst>
                                </p:cTn>
                              </p:par>
                            </p:childTnLst>
                          </p:cTn>
                        </p:par>
                        <p:par>
                          <p:cTn id="53" fill="hold">
                            <p:stCondLst>
                              <p:cond delay="7950"/>
                            </p:stCondLst>
                            <p:childTnLst>
                              <p:par>
                                <p:cTn id="54" presetID="10" presetClass="entr" presetSubtype="0" fill="hold" grpId="0" nodeType="afterEffect">
                                  <p:stCondLst>
                                    <p:cond delay="500"/>
                                  </p:stCondLst>
                                  <p:childTnLst>
                                    <p:set>
                                      <p:cBhvr>
                                        <p:cTn id="55" dur="1" fill="hold">
                                          <p:stCondLst>
                                            <p:cond delay="0"/>
                                          </p:stCondLst>
                                        </p:cTn>
                                        <p:tgtEl>
                                          <p:spTgt spid="40"/>
                                        </p:tgtEl>
                                        <p:attrNameLst>
                                          <p:attrName>style.visibility</p:attrName>
                                        </p:attrNameLst>
                                      </p:cBhvr>
                                      <p:to>
                                        <p:strVal val="visible"/>
                                      </p:to>
                                    </p:set>
                                    <p:animEffect transition="in" filter="fade">
                                      <p:cBhvr>
                                        <p:cTn id="56" dur="500"/>
                                        <p:tgtEl>
                                          <p:spTgt spid="40"/>
                                        </p:tgtEl>
                                      </p:cBhvr>
                                    </p:animEffect>
                                  </p:childTnLst>
                                </p:cTn>
                              </p:par>
                              <p:par>
                                <p:cTn id="57" presetID="10" presetClass="entr" presetSubtype="0" fill="hold" grpId="0" nodeType="withEffect">
                                  <p:stCondLst>
                                    <p:cond delay="500"/>
                                  </p:stCondLst>
                                  <p:childTnLst>
                                    <p:set>
                                      <p:cBhvr>
                                        <p:cTn id="58" dur="1" fill="hold">
                                          <p:stCondLst>
                                            <p:cond delay="0"/>
                                          </p:stCondLst>
                                        </p:cTn>
                                        <p:tgtEl>
                                          <p:spTgt spid="41"/>
                                        </p:tgtEl>
                                        <p:attrNameLst>
                                          <p:attrName>style.visibility</p:attrName>
                                        </p:attrNameLst>
                                      </p:cBhvr>
                                      <p:to>
                                        <p:strVal val="visible"/>
                                      </p:to>
                                    </p:set>
                                    <p:animEffect transition="in" filter="fade">
                                      <p:cBhvr>
                                        <p:cTn id="59" dur="500"/>
                                        <p:tgtEl>
                                          <p:spTgt spid="41"/>
                                        </p:tgtEl>
                                      </p:cBhvr>
                                    </p:animEffect>
                                  </p:childTnLst>
                                </p:cTn>
                              </p:par>
                            </p:childTnLst>
                          </p:cTn>
                        </p:par>
                        <p:par>
                          <p:cTn id="60" fill="hold">
                            <p:stCondLst>
                              <p:cond delay="8950"/>
                            </p:stCondLst>
                            <p:childTnLst>
                              <p:par>
                                <p:cTn id="61" presetID="10" presetClass="entr" presetSubtype="0" fill="hold" grpId="0" nodeType="afterEffect">
                                  <p:stCondLst>
                                    <p:cond delay="500"/>
                                  </p:stCondLst>
                                  <p:childTnLst>
                                    <p:set>
                                      <p:cBhvr>
                                        <p:cTn id="62" dur="1" fill="hold">
                                          <p:stCondLst>
                                            <p:cond delay="0"/>
                                          </p:stCondLst>
                                        </p:cTn>
                                        <p:tgtEl>
                                          <p:spTgt spid="42"/>
                                        </p:tgtEl>
                                        <p:attrNameLst>
                                          <p:attrName>style.visibility</p:attrName>
                                        </p:attrNameLst>
                                      </p:cBhvr>
                                      <p:to>
                                        <p:strVal val="visible"/>
                                      </p:to>
                                    </p:set>
                                    <p:animEffect transition="in" filter="fade">
                                      <p:cBhvr>
                                        <p:cTn id="63" dur="500"/>
                                        <p:tgtEl>
                                          <p:spTgt spid="42"/>
                                        </p:tgtEl>
                                      </p:cBhvr>
                                    </p:animEffect>
                                  </p:childTnLst>
                                </p:cTn>
                              </p:par>
                              <p:par>
                                <p:cTn id="64" presetID="10" presetClass="entr" presetSubtype="0" fill="hold" grpId="0" nodeType="withEffect">
                                  <p:stCondLst>
                                    <p:cond delay="500"/>
                                  </p:stCondLst>
                                  <p:childTnLst>
                                    <p:set>
                                      <p:cBhvr>
                                        <p:cTn id="65" dur="1" fill="hold">
                                          <p:stCondLst>
                                            <p:cond delay="0"/>
                                          </p:stCondLst>
                                        </p:cTn>
                                        <p:tgtEl>
                                          <p:spTgt spid="43"/>
                                        </p:tgtEl>
                                        <p:attrNameLst>
                                          <p:attrName>style.visibility</p:attrName>
                                        </p:attrNameLst>
                                      </p:cBhvr>
                                      <p:to>
                                        <p:strVal val="visible"/>
                                      </p:to>
                                    </p:set>
                                    <p:animEffect transition="in" filter="fade">
                                      <p:cBhvr>
                                        <p:cTn id="6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8" grpId="0"/>
      <p:bldP spid="39" grpId="0"/>
      <p:bldP spid="40" grpId="0"/>
      <p:bldP spid="41" grpId="0"/>
      <p:bldP spid="42" grpId="0"/>
      <p:bldP spid="43" grpId="0"/>
      <p:bldP spid="44" grpId="0"/>
      <p:bldP spid="45" grpId="0"/>
      <p:bldP spid="46" grpId="0"/>
      <p:bldP spid="4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 y="321"/>
            <a:ext cx="9142857" cy="5142857"/>
          </a:xfrm>
          <a:prstGeom prst="rect">
            <a:avLst/>
          </a:prstGeom>
        </p:spPr>
      </p:pic>
      <p:sp>
        <p:nvSpPr>
          <p:cNvPr id="3" name="矩形 13"/>
          <p:cNvSpPr/>
          <p:nvPr/>
        </p:nvSpPr>
        <p:spPr>
          <a:xfrm>
            <a:off x="2627784" y="-1"/>
            <a:ext cx="6300192" cy="5143821"/>
          </a:xfrm>
          <a:custGeom>
            <a:avLst/>
            <a:gdLst>
              <a:gd name="connsiteX0" fmla="*/ 0 w 7315200"/>
              <a:gd name="connsiteY0" fmla="*/ 0 h 6880926"/>
              <a:gd name="connsiteX1" fmla="*/ 7315200 w 7315200"/>
              <a:gd name="connsiteY1" fmla="*/ 0 h 6880926"/>
              <a:gd name="connsiteX2" fmla="*/ 7315200 w 7315200"/>
              <a:gd name="connsiteY2" fmla="*/ 6880926 h 6880926"/>
              <a:gd name="connsiteX3" fmla="*/ 0 w 7315200"/>
              <a:gd name="connsiteY3" fmla="*/ 6880926 h 6880926"/>
              <a:gd name="connsiteX4" fmla="*/ 0 w 7315200"/>
              <a:gd name="connsiteY4" fmla="*/ 0 h 6880926"/>
              <a:gd name="connsiteX0" fmla="*/ 1654629 w 8969829"/>
              <a:gd name="connsiteY0" fmla="*/ 0 h 6880926"/>
              <a:gd name="connsiteX1" fmla="*/ 8969829 w 8969829"/>
              <a:gd name="connsiteY1" fmla="*/ 0 h 6880926"/>
              <a:gd name="connsiteX2" fmla="*/ 8969829 w 8969829"/>
              <a:gd name="connsiteY2" fmla="*/ 6880926 h 6880926"/>
              <a:gd name="connsiteX3" fmla="*/ 0 w 8969829"/>
              <a:gd name="connsiteY3" fmla="*/ 6866412 h 6880926"/>
              <a:gd name="connsiteX4" fmla="*/ 1654629 w 8969829"/>
              <a:gd name="connsiteY4" fmla="*/ 0 h 6880926"/>
              <a:gd name="connsiteX0" fmla="*/ 2481944 w 8969829"/>
              <a:gd name="connsiteY0" fmla="*/ 0 h 6895441"/>
              <a:gd name="connsiteX1" fmla="*/ 8969829 w 8969829"/>
              <a:gd name="connsiteY1" fmla="*/ 14515 h 6895441"/>
              <a:gd name="connsiteX2" fmla="*/ 8969829 w 8969829"/>
              <a:gd name="connsiteY2" fmla="*/ 6895441 h 6895441"/>
              <a:gd name="connsiteX3" fmla="*/ 0 w 8969829"/>
              <a:gd name="connsiteY3" fmla="*/ 6880927 h 6895441"/>
              <a:gd name="connsiteX4" fmla="*/ 2481944 w 8969829"/>
              <a:gd name="connsiteY4" fmla="*/ 0 h 6895441"/>
              <a:gd name="connsiteX0" fmla="*/ 3570515 w 8969829"/>
              <a:gd name="connsiteY0" fmla="*/ 14513 h 6880926"/>
              <a:gd name="connsiteX1" fmla="*/ 8969829 w 8969829"/>
              <a:gd name="connsiteY1" fmla="*/ 0 h 6880926"/>
              <a:gd name="connsiteX2" fmla="*/ 8969829 w 8969829"/>
              <a:gd name="connsiteY2" fmla="*/ 6880926 h 6880926"/>
              <a:gd name="connsiteX3" fmla="*/ 0 w 8969829"/>
              <a:gd name="connsiteY3" fmla="*/ 6866412 h 6880926"/>
              <a:gd name="connsiteX4" fmla="*/ 3570515 w 8969829"/>
              <a:gd name="connsiteY4" fmla="*/ 14513 h 6880926"/>
              <a:gd name="connsiteX0" fmla="*/ 2873829 w 8273143"/>
              <a:gd name="connsiteY0" fmla="*/ 14513 h 6880926"/>
              <a:gd name="connsiteX1" fmla="*/ 8273143 w 8273143"/>
              <a:gd name="connsiteY1" fmla="*/ 0 h 6880926"/>
              <a:gd name="connsiteX2" fmla="*/ 8273143 w 8273143"/>
              <a:gd name="connsiteY2" fmla="*/ 6880926 h 6880926"/>
              <a:gd name="connsiteX3" fmla="*/ 0 w 8273143"/>
              <a:gd name="connsiteY3" fmla="*/ 6866412 h 6880926"/>
              <a:gd name="connsiteX4" fmla="*/ 2873829 w 8273143"/>
              <a:gd name="connsiteY4" fmla="*/ 14513 h 6880926"/>
              <a:gd name="connsiteX0" fmla="*/ 2104572 w 7503886"/>
              <a:gd name="connsiteY0" fmla="*/ 14513 h 6880926"/>
              <a:gd name="connsiteX1" fmla="*/ 7503886 w 7503886"/>
              <a:gd name="connsiteY1" fmla="*/ 0 h 6880926"/>
              <a:gd name="connsiteX2" fmla="*/ 7503886 w 7503886"/>
              <a:gd name="connsiteY2" fmla="*/ 6880926 h 6880926"/>
              <a:gd name="connsiteX3" fmla="*/ 0 w 7503886"/>
              <a:gd name="connsiteY3" fmla="*/ 6851898 h 6880926"/>
              <a:gd name="connsiteX4" fmla="*/ 2104572 w 7503886"/>
              <a:gd name="connsiteY4" fmla="*/ 14513 h 6880926"/>
              <a:gd name="connsiteX0" fmla="*/ 1785258 w 7184572"/>
              <a:gd name="connsiteY0" fmla="*/ 14513 h 6880926"/>
              <a:gd name="connsiteX1" fmla="*/ 7184572 w 7184572"/>
              <a:gd name="connsiteY1" fmla="*/ 0 h 6880926"/>
              <a:gd name="connsiteX2" fmla="*/ 7184572 w 7184572"/>
              <a:gd name="connsiteY2" fmla="*/ 6880926 h 6880926"/>
              <a:gd name="connsiteX3" fmla="*/ 0 w 7184572"/>
              <a:gd name="connsiteY3" fmla="*/ 6866412 h 6880926"/>
              <a:gd name="connsiteX4" fmla="*/ 1785258 w 7184572"/>
              <a:gd name="connsiteY4" fmla="*/ 14513 h 6880926"/>
              <a:gd name="connsiteX0" fmla="*/ 1698172 w 7097486"/>
              <a:gd name="connsiteY0" fmla="*/ 14513 h 6880926"/>
              <a:gd name="connsiteX1" fmla="*/ 7097486 w 7097486"/>
              <a:gd name="connsiteY1" fmla="*/ 0 h 6880926"/>
              <a:gd name="connsiteX2" fmla="*/ 7097486 w 7097486"/>
              <a:gd name="connsiteY2" fmla="*/ 6880926 h 6880926"/>
              <a:gd name="connsiteX3" fmla="*/ 0 w 7097486"/>
              <a:gd name="connsiteY3" fmla="*/ 6866412 h 6880926"/>
              <a:gd name="connsiteX4" fmla="*/ 1698172 w 7097486"/>
              <a:gd name="connsiteY4" fmla="*/ 14513 h 6880926"/>
              <a:gd name="connsiteX0" fmla="*/ 5413829 w 10813143"/>
              <a:gd name="connsiteY0" fmla="*/ 14513 h 6880926"/>
              <a:gd name="connsiteX1" fmla="*/ 10813143 w 10813143"/>
              <a:gd name="connsiteY1" fmla="*/ 0 h 6880926"/>
              <a:gd name="connsiteX2" fmla="*/ 10813143 w 10813143"/>
              <a:gd name="connsiteY2" fmla="*/ 6880926 h 6880926"/>
              <a:gd name="connsiteX3" fmla="*/ 0 w 10813143"/>
              <a:gd name="connsiteY3" fmla="*/ 6866412 h 6880926"/>
              <a:gd name="connsiteX4" fmla="*/ 5413829 w 10813143"/>
              <a:gd name="connsiteY4" fmla="*/ 14513 h 6880926"/>
              <a:gd name="connsiteX0" fmla="*/ 6444343 w 10813143"/>
              <a:gd name="connsiteY0" fmla="*/ 0 h 6880927"/>
              <a:gd name="connsiteX1" fmla="*/ 10813143 w 10813143"/>
              <a:gd name="connsiteY1" fmla="*/ 1 h 6880927"/>
              <a:gd name="connsiteX2" fmla="*/ 10813143 w 10813143"/>
              <a:gd name="connsiteY2" fmla="*/ 6880927 h 6880927"/>
              <a:gd name="connsiteX3" fmla="*/ 0 w 10813143"/>
              <a:gd name="connsiteY3" fmla="*/ 6866413 h 6880927"/>
              <a:gd name="connsiteX4" fmla="*/ 6444343 w 10813143"/>
              <a:gd name="connsiteY4" fmla="*/ 0 h 6880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13143" h="6880927">
                <a:moveTo>
                  <a:pt x="6444343" y="0"/>
                </a:moveTo>
                <a:lnTo>
                  <a:pt x="10813143" y="1"/>
                </a:lnTo>
                <a:lnTo>
                  <a:pt x="10813143" y="6880927"/>
                </a:lnTo>
                <a:lnTo>
                  <a:pt x="0" y="6866413"/>
                </a:lnTo>
                <a:lnTo>
                  <a:pt x="6444343" y="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p>
        </p:txBody>
      </p:sp>
      <p:sp>
        <p:nvSpPr>
          <p:cNvPr id="4" name="矩形 13"/>
          <p:cNvSpPr/>
          <p:nvPr/>
        </p:nvSpPr>
        <p:spPr>
          <a:xfrm>
            <a:off x="2843236" y="321"/>
            <a:ext cx="6300192" cy="5143500"/>
          </a:xfrm>
          <a:custGeom>
            <a:avLst/>
            <a:gdLst>
              <a:gd name="connsiteX0" fmla="*/ 0 w 7315200"/>
              <a:gd name="connsiteY0" fmla="*/ 0 h 6880926"/>
              <a:gd name="connsiteX1" fmla="*/ 7315200 w 7315200"/>
              <a:gd name="connsiteY1" fmla="*/ 0 h 6880926"/>
              <a:gd name="connsiteX2" fmla="*/ 7315200 w 7315200"/>
              <a:gd name="connsiteY2" fmla="*/ 6880926 h 6880926"/>
              <a:gd name="connsiteX3" fmla="*/ 0 w 7315200"/>
              <a:gd name="connsiteY3" fmla="*/ 6880926 h 6880926"/>
              <a:gd name="connsiteX4" fmla="*/ 0 w 7315200"/>
              <a:gd name="connsiteY4" fmla="*/ 0 h 6880926"/>
              <a:gd name="connsiteX0" fmla="*/ 1654629 w 8969829"/>
              <a:gd name="connsiteY0" fmla="*/ 0 h 6880926"/>
              <a:gd name="connsiteX1" fmla="*/ 8969829 w 8969829"/>
              <a:gd name="connsiteY1" fmla="*/ 0 h 6880926"/>
              <a:gd name="connsiteX2" fmla="*/ 8969829 w 8969829"/>
              <a:gd name="connsiteY2" fmla="*/ 6880926 h 6880926"/>
              <a:gd name="connsiteX3" fmla="*/ 0 w 8969829"/>
              <a:gd name="connsiteY3" fmla="*/ 6866412 h 6880926"/>
              <a:gd name="connsiteX4" fmla="*/ 1654629 w 8969829"/>
              <a:gd name="connsiteY4" fmla="*/ 0 h 6880926"/>
              <a:gd name="connsiteX0" fmla="*/ 2481944 w 8969829"/>
              <a:gd name="connsiteY0" fmla="*/ 0 h 6895441"/>
              <a:gd name="connsiteX1" fmla="*/ 8969829 w 8969829"/>
              <a:gd name="connsiteY1" fmla="*/ 14515 h 6895441"/>
              <a:gd name="connsiteX2" fmla="*/ 8969829 w 8969829"/>
              <a:gd name="connsiteY2" fmla="*/ 6895441 h 6895441"/>
              <a:gd name="connsiteX3" fmla="*/ 0 w 8969829"/>
              <a:gd name="connsiteY3" fmla="*/ 6880927 h 6895441"/>
              <a:gd name="connsiteX4" fmla="*/ 2481944 w 8969829"/>
              <a:gd name="connsiteY4" fmla="*/ 0 h 6895441"/>
              <a:gd name="connsiteX0" fmla="*/ 3570515 w 8969829"/>
              <a:gd name="connsiteY0" fmla="*/ 14513 h 6880926"/>
              <a:gd name="connsiteX1" fmla="*/ 8969829 w 8969829"/>
              <a:gd name="connsiteY1" fmla="*/ 0 h 6880926"/>
              <a:gd name="connsiteX2" fmla="*/ 8969829 w 8969829"/>
              <a:gd name="connsiteY2" fmla="*/ 6880926 h 6880926"/>
              <a:gd name="connsiteX3" fmla="*/ 0 w 8969829"/>
              <a:gd name="connsiteY3" fmla="*/ 6866412 h 6880926"/>
              <a:gd name="connsiteX4" fmla="*/ 3570515 w 8969829"/>
              <a:gd name="connsiteY4" fmla="*/ 14513 h 6880926"/>
              <a:gd name="connsiteX0" fmla="*/ 2873829 w 8273143"/>
              <a:gd name="connsiteY0" fmla="*/ 14513 h 6880926"/>
              <a:gd name="connsiteX1" fmla="*/ 8273143 w 8273143"/>
              <a:gd name="connsiteY1" fmla="*/ 0 h 6880926"/>
              <a:gd name="connsiteX2" fmla="*/ 8273143 w 8273143"/>
              <a:gd name="connsiteY2" fmla="*/ 6880926 h 6880926"/>
              <a:gd name="connsiteX3" fmla="*/ 0 w 8273143"/>
              <a:gd name="connsiteY3" fmla="*/ 6866412 h 6880926"/>
              <a:gd name="connsiteX4" fmla="*/ 2873829 w 8273143"/>
              <a:gd name="connsiteY4" fmla="*/ 14513 h 6880926"/>
              <a:gd name="connsiteX0" fmla="*/ 2104572 w 7503886"/>
              <a:gd name="connsiteY0" fmla="*/ 14513 h 6880926"/>
              <a:gd name="connsiteX1" fmla="*/ 7503886 w 7503886"/>
              <a:gd name="connsiteY1" fmla="*/ 0 h 6880926"/>
              <a:gd name="connsiteX2" fmla="*/ 7503886 w 7503886"/>
              <a:gd name="connsiteY2" fmla="*/ 6880926 h 6880926"/>
              <a:gd name="connsiteX3" fmla="*/ 0 w 7503886"/>
              <a:gd name="connsiteY3" fmla="*/ 6851898 h 6880926"/>
              <a:gd name="connsiteX4" fmla="*/ 2104572 w 7503886"/>
              <a:gd name="connsiteY4" fmla="*/ 14513 h 6880926"/>
              <a:gd name="connsiteX0" fmla="*/ 1785258 w 7184572"/>
              <a:gd name="connsiteY0" fmla="*/ 14513 h 6880926"/>
              <a:gd name="connsiteX1" fmla="*/ 7184572 w 7184572"/>
              <a:gd name="connsiteY1" fmla="*/ 0 h 6880926"/>
              <a:gd name="connsiteX2" fmla="*/ 7184572 w 7184572"/>
              <a:gd name="connsiteY2" fmla="*/ 6880926 h 6880926"/>
              <a:gd name="connsiteX3" fmla="*/ 0 w 7184572"/>
              <a:gd name="connsiteY3" fmla="*/ 6866412 h 6880926"/>
              <a:gd name="connsiteX4" fmla="*/ 1785258 w 7184572"/>
              <a:gd name="connsiteY4" fmla="*/ 14513 h 6880926"/>
              <a:gd name="connsiteX0" fmla="*/ 1698172 w 7097486"/>
              <a:gd name="connsiteY0" fmla="*/ 14513 h 6880926"/>
              <a:gd name="connsiteX1" fmla="*/ 7097486 w 7097486"/>
              <a:gd name="connsiteY1" fmla="*/ 0 h 6880926"/>
              <a:gd name="connsiteX2" fmla="*/ 7097486 w 7097486"/>
              <a:gd name="connsiteY2" fmla="*/ 6880926 h 6880926"/>
              <a:gd name="connsiteX3" fmla="*/ 0 w 7097486"/>
              <a:gd name="connsiteY3" fmla="*/ 6866412 h 6880926"/>
              <a:gd name="connsiteX4" fmla="*/ 1698172 w 7097486"/>
              <a:gd name="connsiteY4" fmla="*/ 14513 h 6880926"/>
              <a:gd name="connsiteX0" fmla="*/ 5413829 w 10813143"/>
              <a:gd name="connsiteY0" fmla="*/ 14513 h 6880926"/>
              <a:gd name="connsiteX1" fmla="*/ 10813143 w 10813143"/>
              <a:gd name="connsiteY1" fmla="*/ 0 h 6880926"/>
              <a:gd name="connsiteX2" fmla="*/ 10813143 w 10813143"/>
              <a:gd name="connsiteY2" fmla="*/ 6880926 h 6880926"/>
              <a:gd name="connsiteX3" fmla="*/ 0 w 10813143"/>
              <a:gd name="connsiteY3" fmla="*/ 6866412 h 6880926"/>
              <a:gd name="connsiteX4" fmla="*/ 5413829 w 10813143"/>
              <a:gd name="connsiteY4" fmla="*/ 14513 h 6880926"/>
              <a:gd name="connsiteX0" fmla="*/ 6444343 w 10813143"/>
              <a:gd name="connsiteY0" fmla="*/ 0 h 6880927"/>
              <a:gd name="connsiteX1" fmla="*/ 10813143 w 10813143"/>
              <a:gd name="connsiteY1" fmla="*/ 1 h 6880927"/>
              <a:gd name="connsiteX2" fmla="*/ 10813143 w 10813143"/>
              <a:gd name="connsiteY2" fmla="*/ 6880927 h 6880927"/>
              <a:gd name="connsiteX3" fmla="*/ 0 w 10813143"/>
              <a:gd name="connsiteY3" fmla="*/ 6866413 h 6880927"/>
              <a:gd name="connsiteX4" fmla="*/ 6444343 w 10813143"/>
              <a:gd name="connsiteY4" fmla="*/ 0 h 6880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13143" h="6880927">
                <a:moveTo>
                  <a:pt x="6444343" y="0"/>
                </a:moveTo>
                <a:lnTo>
                  <a:pt x="10813143" y="1"/>
                </a:lnTo>
                <a:lnTo>
                  <a:pt x="10813143" y="6880927"/>
                </a:lnTo>
                <a:lnTo>
                  <a:pt x="0" y="6866413"/>
                </a:lnTo>
                <a:lnTo>
                  <a:pt x="6444343" y="0"/>
                </a:lnTo>
                <a:close/>
              </a:path>
            </a:pathLst>
          </a:custGeom>
          <a:gradFill flip="none" rotWithShape="1">
            <a:gsLst>
              <a:gs pos="0">
                <a:schemeClr val="bg1">
                  <a:lumMod val="85000"/>
                </a:schemeClr>
              </a:gs>
              <a:gs pos="50000">
                <a:schemeClr val="bg1"/>
              </a:gs>
              <a:gs pos="100000">
                <a:schemeClr val="bg1">
                  <a:lumMod val="85000"/>
                </a:schemeClr>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p>
        </p:txBody>
      </p:sp>
      <p:grpSp>
        <p:nvGrpSpPr>
          <p:cNvPr id="7" name="组合 6"/>
          <p:cNvGrpSpPr/>
          <p:nvPr/>
        </p:nvGrpSpPr>
        <p:grpSpPr>
          <a:xfrm>
            <a:off x="6444208" y="1347614"/>
            <a:ext cx="1080000" cy="1080000"/>
            <a:chOff x="6444208" y="1347614"/>
            <a:chExt cx="1080000" cy="1080000"/>
          </a:xfrm>
        </p:grpSpPr>
        <p:sp>
          <p:nvSpPr>
            <p:cNvPr id="5" name="椭圆 4"/>
            <p:cNvSpPr>
              <a:spLocks noChangeAspect="1"/>
            </p:cNvSpPr>
            <p:nvPr/>
          </p:nvSpPr>
          <p:spPr>
            <a:xfrm>
              <a:off x="6444208" y="1347614"/>
              <a:ext cx="1080000" cy="1080000"/>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6596812" y="1564448"/>
              <a:ext cx="774791" cy="646331"/>
            </a:xfrm>
            <a:prstGeom prst="rect">
              <a:avLst/>
            </a:prstGeom>
            <a:noFill/>
          </p:spPr>
          <p:txBody>
            <a:bodyPr wrap="square" rtlCol="0">
              <a:spAutoFit/>
            </a:bodyPr>
            <a:lstStyle/>
            <a:p>
              <a:pPr algn="ctr"/>
              <a:r>
                <a:rPr lang="en-US" altLang="zh-CN" sz="3600" dirty="0" smtClean="0">
                  <a:solidFill>
                    <a:schemeClr val="bg1"/>
                  </a:solidFill>
                  <a:latin typeface="微软雅黑" panose="020B0503020204020204" pitchFamily="34" charset="-122"/>
                  <a:ea typeface="微软雅黑" panose="020B0503020204020204" pitchFamily="34" charset="-122"/>
                </a:rPr>
                <a:t>03</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sp>
        <p:nvSpPr>
          <p:cNvPr id="8" name="矩形 7"/>
          <p:cNvSpPr/>
          <p:nvPr/>
        </p:nvSpPr>
        <p:spPr>
          <a:xfrm>
            <a:off x="5660768" y="2571748"/>
            <a:ext cx="2646878" cy="584775"/>
          </a:xfrm>
          <a:prstGeom prst="rect">
            <a:avLst/>
          </a:prstGeom>
        </p:spPr>
        <p:txBody>
          <a:bodyPr wrap="none">
            <a:spAutoFit/>
          </a:bodyPr>
          <a:lstStyle/>
          <a:p>
            <a:pPr>
              <a:spcBef>
                <a:spcPct val="0"/>
              </a:spcBef>
            </a:pPr>
            <a:r>
              <a:rPr lang="zh-CN" altLang="en-US" sz="3200" b="1" dirty="0" smtClean="0">
                <a:solidFill>
                  <a:schemeClr val="accent2"/>
                </a:solidFill>
                <a:latin typeface="微软雅黑" pitchFamily="34" charset="-122"/>
                <a:ea typeface="微软雅黑" pitchFamily="34" charset="-122"/>
              </a:rPr>
              <a:t>项目成果展示</a:t>
            </a:r>
            <a:endParaRPr lang="en-US" altLang="zh-CN" sz="3200" b="1" dirty="0">
              <a:solidFill>
                <a:schemeClr val="accent2"/>
              </a:solidFill>
              <a:latin typeface="微软雅黑" pitchFamily="34" charset="-122"/>
              <a:ea typeface="微软雅黑" pitchFamily="34" charset="-122"/>
            </a:endParaRPr>
          </a:p>
        </p:txBody>
      </p:sp>
      <p:sp>
        <p:nvSpPr>
          <p:cNvPr id="9" name="TextBox 8"/>
          <p:cNvSpPr txBox="1"/>
          <p:nvPr/>
        </p:nvSpPr>
        <p:spPr>
          <a:xfrm>
            <a:off x="5660768" y="3197680"/>
            <a:ext cx="2052228" cy="738664"/>
          </a:xfrm>
          <a:prstGeom prst="rect">
            <a:avLst/>
          </a:prstGeom>
          <a:noFill/>
        </p:spPr>
        <p:txBody>
          <a:bodyPr wrap="square" rtlCol="0">
            <a:spAutoFit/>
          </a:bodyPr>
          <a:lstStyle/>
          <a:p>
            <a:r>
              <a:rPr lang="zh-CN" altLang="en-US" sz="1400" dirty="0" smtClean="0">
                <a:latin typeface="微软雅黑" pitchFamily="34" charset="-122"/>
                <a:ea typeface="微软雅黑" pitchFamily="34" charset="-122"/>
              </a:rPr>
              <a:t>单击此处添加文本内容    </a:t>
            </a:r>
            <a:endParaRPr lang="en-US" altLang="zh-CN" sz="1400" dirty="0">
              <a:latin typeface="微软雅黑" pitchFamily="34" charset="-122"/>
              <a:ea typeface="微软雅黑" pitchFamily="34" charset="-122"/>
            </a:endParaRPr>
          </a:p>
          <a:p>
            <a:r>
              <a:rPr lang="zh-CN" altLang="en-US" sz="1400" dirty="0" smtClean="0">
                <a:latin typeface="微软雅黑" pitchFamily="34" charset="-122"/>
                <a:ea typeface="微软雅黑" pitchFamily="34" charset="-122"/>
              </a:rPr>
              <a:t>单击此处添加文本内容</a:t>
            </a:r>
            <a:endParaRPr lang="en-US" altLang="zh-CN" sz="1400" dirty="0" smtClean="0">
              <a:latin typeface="微软雅黑" pitchFamily="34" charset="-122"/>
              <a:ea typeface="微软雅黑" pitchFamily="34" charset="-122"/>
            </a:endParaRPr>
          </a:p>
          <a:p>
            <a:r>
              <a:rPr lang="zh-CN" altLang="en-US" sz="1400" dirty="0">
                <a:latin typeface="微软雅黑" pitchFamily="34" charset="-122"/>
                <a:ea typeface="微软雅黑" pitchFamily="34" charset="-122"/>
              </a:rPr>
              <a:t>单击此处添加文本</a:t>
            </a:r>
            <a:r>
              <a:rPr lang="zh-CN" altLang="en-US" sz="1400" dirty="0" smtClean="0">
                <a:latin typeface="微软雅黑" pitchFamily="34" charset="-122"/>
                <a:ea typeface="微软雅黑" pitchFamily="34" charset="-122"/>
              </a:rPr>
              <a:t>内容</a:t>
            </a:r>
          </a:p>
        </p:txBody>
      </p:sp>
    </p:spTree>
    <p:extLst>
      <p:ext uri="{BB962C8B-B14F-4D97-AF65-F5344CB8AC3E}">
        <p14:creationId xmlns:p14="http://schemas.microsoft.com/office/powerpoint/2010/main" val="40722384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
        <p:nvSpPr>
          <p:cNvPr id="3" name="空心弧 2"/>
          <p:cNvSpPr/>
          <p:nvPr/>
        </p:nvSpPr>
        <p:spPr>
          <a:xfrm rot="5400000">
            <a:off x="862468" y="1382967"/>
            <a:ext cx="3142978" cy="2924714"/>
          </a:xfrm>
          <a:prstGeom prst="blockArc">
            <a:avLst>
              <a:gd name="adj1" fmla="val 10897210"/>
              <a:gd name="adj2" fmla="val 6953"/>
              <a:gd name="adj3" fmla="val 124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schemeClr val="tx1"/>
              </a:solidFill>
              <a:latin typeface="微软雅黑" pitchFamily="34" charset="-122"/>
              <a:ea typeface="微软雅黑" pitchFamily="34" charset="-122"/>
              <a:cs typeface="Arial" panose="020B0604020202020204" pitchFamily="34" charset="0"/>
            </a:endParaRPr>
          </a:p>
        </p:txBody>
      </p:sp>
      <p:cxnSp>
        <p:nvCxnSpPr>
          <p:cNvPr id="4" name="直接连接符 3"/>
          <p:cNvCxnSpPr/>
          <p:nvPr/>
        </p:nvCxnSpPr>
        <p:spPr bwMode="auto">
          <a:xfrm>
            <a:off x="3043369" y="1468197"/>
            <a:ext cx="1441450"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bwMode="auto">
          <a:xfrm>
            <a:off x="3093016" y="4258837"/>
            <a:ext cx="1439863"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bwMode="auto">
          <a:xfrm>
            <a:off x="3914988" y="2414549"/>
            <a:ext cx="1334133"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auto">
          <a:xfrm>
            <a:off x="3773750" y="3399544"/>
            <a:ext cx="1440700"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5255720" y="1062882"/>
            <a:ext cx="1338810" cy="323157"/>
          </a:xfrm>
          <a:prstGeom prst="rect">
            <a:avLst/>
          </a:prstGeom>
        </p:spPr>
        <p:txBody>
          <a:bodyPr wrap="none" lIns="91431" tIns="45716" rIns="91431" bIns="45716">
            <a:spAutoFit/>
          </a:bodyPr>
          <a:lstStyle/>
          <a:p>
            <a:r>
              <a:rPr lang="zh-CN" altLang="en-US" sz="1500" dirty="0">
                <a:latin typeface="微软雅黑" pitchFamily="34" charset="-122"/>
                <a:ea typeface="微软雅黑" pitchFamily="34" charset="-122"/>
              </a:rPr>
              <a:t>此处添加标题</a:t>
            </a:r>
          </a:p>
        </p:txBody>
      </p:sp>
      <p:sp>
        <p:nvSpPr>
          <p:cNvPr id="9" name="矩形 8"/>
          <p:cNvSpPr>
            <a:spLocks noChangeArrowheads="1"/>
          </p:cNvSpPr>
          <p:nvPr/>
        </p:nvSpPr>
        <p:spPr bwMode="auto">
          <a:xfrm>
            <a:off x="5226378" y="1295610"/>
            <a:ext cx="2657990" cy="526803"/>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a:t>
            </a:r>
            <a:r>
              <a:rPr lang="zh-CN" altLang="en-US" sz="1000" dirty="0" smtClean="0"/>
              <a:t>说明</a:t>
            </a:r>
            <a:endParaRPr lang="en-US" altLang="zh-CN" sz="1000" dirty="0"/>
          </a:p>
        </p:txBody>
      </p:sp>
      <p:grpSp>
        <p:nvGrpSpPr>
          <p:cNvPr id="10" name="组合 9"/>
          <p:cNvGrpSpPr>
            <a:grpSpLocks/>
          </p:cNvGrpSpPr>
          <p:nvPr/>
        </p:nvGrpSpPr>
        <p:grpSpPr bwMode="auto">
          <a:xfrm>
            <a:off x="1178049" y="1713589"/>
            <a:ext cx="2259643" cy="2259643"/>
            <a:chOff x="1103084" y="2155824"/>
            <a:chExt cx="3176815" cy="3176815"/>
          </a:xfrm>
        </p:grpSpPr>
        <p:sp>
          <p:nvSpPr>
            <p:cNvPr id="11" name="椭圆 10"/>
            <p:cNvSpPr/>
            <p:nvPr/>
          </p:nvSpPr>
          <p:spPr>
            <a:xfrm>
              <a:off x="1103084" y="2155824"/>
              <a:ext cx="3176815" cy="3176815"/>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solidFill>
                  <a:schemeClr val="tx1"/>
                </a:solidFill>
                <a:latin typeface="微软雅黑" pitchFamily="34" charset="-122"/>
                <a:ea typeface="微软雅黑" pitchFamily="34" charset="-122"/>
                <a:cs typeface="Arial" panose="020B0604020202020204" pitchFamily="34" charset="0"/>
              </a:endParaRPr>
            </a:p>
          </p:txBody>
        </p:sp>
        <p:sp>
          <p:nvSpPr>
            <p:cNvPr id="12" name="椭圆 11"/>
            <p:cNvSpPr/>
            <p:nvPr/>
          </p:nvSpPr>
          <p:spPr>
            <a:xfrm>
              <a:off x="1281790" y="2334530"/>
              <a:ext cx="2819403" cy="2819403"/>
            </a:xfrm>
            <a:prstGeom prst="ellipse">
              <a:avLst/>
            </a:prstGeom>
            <a:blipFill dpi="0" rotWithShape="1">
              <a:blip r:embed="rId2" cstate="print"/>
              <a:srcRect/>
              <a:stretch>
                <a:fillRect l="-2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solidFill>
                  <a:schemeClr val="tx1"/>
                </a:solidFill>
                <a:latin typeface="微软雅黑" pitchFamily="34" charset="-122"/>
                <a:ea typeface="微软雅黑" pitchFamily="34" charset="-122"/>
                <a:cs typeface="Arial" panose="020B0604020202020204" pitchFamily="34" charset="0"/>
              </a:endParaRPr>
            </a:p>
          </p:txBody>
        </p:sp>
      </p:grpSp>
      <p:sp>
        <p:nvSpPr>
          <p:cNvPr id="13" name="椭圆 12"/>
          <p:cNvSpPr/>
          <p:nvPr/>
        </p:nvSpPr>
        <p:spPr>
          <a:xfrm>
            <a:off x="2816194" y="1251719"/>
            <a:ext cx="373310" cy="37331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itchFamily="34" charset="-122"/>
                <a:ea typeface="微软雅黑" pitchFamily="34" charset="-122"/>
              </a:rPr>
              <a:t>1</a:t>
            </a:r>
            <a:endParaRPr lang="zh-CN" altLang="en-US" dirty="0">
              <a:solidFill>
                <a:schemeClr val="bg1"/>
              </a:solidFill>
              <a:latin typeface="微软雅黑" pitchFamily="34" charset="-122"/>
              <a:ea typeface="微软雅黑" pitchFamily="34" charset="-122"/>
            </a:endParaRPr>
          </a:p>
        </p:txBody>
      </p:sp>
      <p:sp>
        <p:nvSpPr>
          <p:cNvPr id="14" name="椭圆 13"/>
          <p:cNvSpPr/>
          <p:nvPr/>
        </p:nvSpPr>
        <p:spPr>
          <a:xfrm>
            <a:off x="3608282" y="2212641"/>
            <a:ext cx="373310" cy="37331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itchFamily="34" charset="-122"/>
                <a:ea typeface="微软雅黑" pitchFamily="34" charset="-122"/>
              </a:rPr>
              <a:t>2</a:t>
            </a:r>
            <a:endParaRPr lang="zh-CN" altLang="en-US" dirty="0">
              <a:solidFill>
                <a:schemeClr val="bg1"/>
              </a:solidFill>
              <a:latin typeface="微软雅黑" pitchFamily="34" charset="-122"/>
              <a:ea typeface="微软雅黑" pitchFamily="34" charset="-122"/>
            </a:endParaRPr>
          </a:p>
        </p:txBody>
      </p:sp>
      <p:sp>
        <p:nvSpPr>
          <p:cNvPr id="15" name="椭圆 14"/>
          <p:cNvSpPr/>
          <p:nvPr/>
        </p:nvSpPr>
        <p:spPr>
          <a:xfrm>
            <a:off x="3587342" y="3195034"/>
            <a:ext cx="373310" cy="37331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itchFamily="34" charset="-122"/>
                <a:ea typeface="微软雅黑" pitchFamily="34" charset="-122"/>
              </a:rPr>
              <a:t>3</a:t>
            </a:r>
            <a:endParaRPr lang="zh-CN" altLang="en-US" dirty="0">
              <a:solidFill>
                <a:schemeClr val="bg1"/>
              </a:solidFill>
              <a:latin typeface="微软雅黑" pitchFamily="34" charset="-122"/>
              <a:ea typeface="微软雅黑" pitchFamily="34" charset="-122"/>
            </a:endParaRPr>
          </a:p>
        </p:txBody>
      </p:sp>
      <p:sp>
        <p:nvSpPr>
          <p:cNvPr id="16" name="椭圆 15"/>
          <p:cNvSpPr/>
          <p:nvPr/>
        </p:nvSpPr>
        <p:spPr>
          <a:xfrm>
            <a:off x="2816194" y="4045240"/>
            <a:ext cx="373310" cy="37331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itchFamily="34" charset="-122"/>
                <a:ea typeface="微软雅黑" pitchFamily="34" charset="-122"/>
              </a:rPr>
              <a:t>4</a:t>
            </a:r>
            <a:endParaRPr lang="zh-CN" altLang="en-US" dirty="0">
              <a:solidFill>
                <a:schemeClr val="bg1"/>
              </a:solidFill>
              <a:latin typeface="微软雅黑" pitchFamily="34" charset="-122"/>
              <a:ea typeface="微软雅黑" pitchFamily="34" charset="-122"/>
            </a:endParaRPr>
          </a:p>
        </p:txBody>
      </p:sp>
      <p:grpSp>
        <p:nvGrpSpPr>
          <p:cNvPr id="17" name="组合 16"/>
          <p:cNvGrpSpPr/>
          <p:nvPr/>
        </p:nvGrpSpPr>
        <p:grpSpPr>
          <a:xfrm>
            <a:off x="3894554" y="1059582"/>
            <a:ext cx="821462" cy="821462"/>
            <a:chOff x="4008377" y="1003063"/>
            <a:chExt cx="821462" cy="821462"/>
          </a:xfrm>
        </p:grpSpPr>
        <p:sp>
          <p:nvSpPr>
            <p:cNvPr id="18" name="椭圆 17"/>
            <p:cNvSpPr/>
            <p:nvPr/>
          </p:nvSpPr>
          <p:spPr>
            <a:xfrm>
              <a:off x="4008377" y="1003063"/>
              <a:ext cx="821462" cy="82146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grpSp>
          <p:nvGrpSpPr>
            <p:cNvPr id="19" name="组合 18"/>
            <p:cNvGrpSpPr>
              <a:grpSpLocks noChangeAspect="1"/>
            </p:cNvGrpSpPr>
            <p:nvPr/>
          </p:nvGrpSpPr>
          <p:grpSpPr bwMode="auto">
            <a:xfrm>
              <a:off x="4230408" y="1145668"/>
              <a:ext cx="389996" cy="469766"/>
              <a:chOff x="3452849" y="2667439"/>
              <a:chExt cx="239345" cy="288607"/>
            </a:xfrm>
          </p:grpSpPr>
          <p:sp>
            <p:nvSpPr>
              <p:cNvPr id="20" name="Freeform 846"/>
              <p:cNvSpPr>
                <a:spLocks/>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solidFill>
                    <a:schemeClr val="bg1"/>
                  </a:solidFill>
                  <a:latin typeface="微软雅黑" pitchFamily="34" charset="-122"/>
                  <a:ea typeface="微软雅黑" pitchFamily="34" charset="-122"/>
                  <a:cs typeface="Arial" panose="020B0604020202020204" pitchFamily="34" charset="0"/>
                </a:endParaRPr>
              </a:p>
            </p:txBody>
          </p:sp>
          <p:sp>
            <p:nvSpPr>
              <p:cNvPr id="21" name="Freeform 847"/>
              <p:cNvSpPr>
                <a:spLocks/>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solidFill>
                    <a:schemeClr val="bg1"/>
                  </a:solidFill>
                  <a:latin typeface="微软雅黑" pitchFamily="34" charset="-122"/>
                  <a:ea typeface="微软雅黑" pitchFamily="34" charset="-122"/>
                  <a:cs typeface="Arial" panose="020B0604020202020204" pitchFamily="34" charset="0"/>
                </a:endParaRPr>
              </a:p>
            </p:txBody>
          </p:sp>
        </p:grpSp>
      </p:grpSp>
      <p:grpSp>
        <p:nvGrpSpPr>
          <p:cNvPr id="22" name="组合 21"/>
          <p:cNvGrpSpPr/>
          <p:nvPr/>
        </p:nvGrpSpPr>
        <p:grpSpPr>
          <a:xfrm>
            <a:off x="4511322" y="1943200"/>
            <a:ext cx="821462" cy="821462"/>
            <a:chOff x="4703459" y="1967087"/>
            <a:chExt cx="821462" cy="821462"/>
          </a:xfrm>
        </p:grpSpPr>
        <p:sp>
          <p:nvSpPr>
            <p:cNvPr id="23" name="椭圆 22"/>
            <p:cNvSpPr/>
            <p:nvPr/>
          </p:nvSpPr>
          <p:spPr>
            <a:xfrm>
              <a:off x="4703459" y="1967087"/>
              <a:ext cx="821462" cy="82146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24"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grpSp>
        <p:nvGrpSpPr>
          <p:cNvPr id="25" name="组合 24"/>
          <p:cNvGrpSpPr/>
          <p:nvPr/>
        </p:nvGrpSpPr>
        <p:grpSpPr>
          <a:xfrm>
            <a:off x="4542626" y="2988813"/>
            <a:ext cx="821462" cy="821462"/>
            <a:chOff x="4734763" y="3012700"/>
            <a:chExt cx="821462" cy="821462"/>
          </a:xfrm>
        </p:grpSpPr>
        <p:sp>
          <p:nvSpPr>
            <p:cNvPr id="26" name="椭圆 25"/>
            <p:cNvSpPr/>
            <p:nvPr/>
          </p:nvSpPr>
          <p:spPr>
            <a:xfrm>
              <a:off x="4734763" y="3012700"/>
              <a:ext cx="821462" cy="82146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27"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grpSp>
        <p:nvGrpSpPr>
          <p:cNvPr id="28" name="组合 27"/>
          <p:cNvGrpSpPr/>
          <p:nvPr/>
        </p:nvGrpSpPr>
        <p:grpSpPr>
          <a:xfrm>
            <a:off x="3894554" y="3859496"/>
            <a:ext cx="821462" cy="821462"/>
            <a:chOff x="4015593" y="3883383"/>
            <a:chExt cx="821462" cy="821462"/>
          </a:xfrm>
        </p:grpSpPr>
        <p:sp>
          <p:nvSpPr>
            <p:cNvPr id="29" name="椭圆 28"/>
            <p:cNvSpPr/>
            <p:nvPr/>
          </p:nvSpPr>
          <p:spPr>
            <a:xfrm>
              <a:off x="4015593" y="3883383"/>
              <a:ext cx="821462" cy="82146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30"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solidFill>
                  <a:schemeClr val="bg1"/>
                </a:solidFill>
                <a:latin typeface="微软雅黑" pitchFamily="34" charset="-122"/>
                <a:ea typeface="微软雅黑" pitchFamily="34" charset="-122"/>
                <a:cs typeface="Arial" panose="020B0604020202020204" pitchFamily="34" charset="0"/>
              </a:endParaRPr>
            </a:p>
          </p:txBody>
        </p:sp>
      </p:grpSp>
      <p:sp>
        <p:nvSpPr>
          <p:cNvPr id="31" name="矩形 30"/>
          <p:cNvSpPr/>
          <p:nvPr/>
        </p:nvSpPr>
        <p:spPr>
          <a:xfrm>
            <a:off x="5609454" y="1949025"/>
            <a:ext cx="1338810" cy="323157"/>
          </a:xfrm>
          <a:prstGeom prst="rect">
            <a:avLst/>
          </a:prstGeom>
        </p:spPr>
        <p:txBody>
          <a:bodyPr wrap="none" lIns="91431" tIns="45716" rIns="91431" bIns="45716">
            <a:spAutoFit/>
          </a:bodyPr>
          <a:lstStyle/>
          <a:p>
            <a:r>
              <a:rPr lang="zh-CN" altLang="en-US" sz="1500" dirty="0" smtClean="0">
                <a:latin typeface="微软雅黑" pitchFamily="34" charset="-122"/>
                <a:ea typeface="微软雅黑" pitchFamily="34" charset="-122"/>
              </a:rPr>
              <a:t>此处添加标题</a:t>
            </a:r>
            <a:endParaRPr lang="zh-CN" altLang="en-US" sz="1500" dirty="0">
              <a:latin typeface="微软雅黑" pitchFamily="34" charset="-122"/>
              <a:ea typeface="微软雅黑" pitchFamily="34" charset="-122"/>
            </a:endParaRPr>
          </a:p>
        </p:txBody>
      </p:sp>
      <p:sp>
        <p:nvSpPr>
          <p:cNvPr id="32" name="矩形 47"/>
          <p:cNvSpPr>
            <a:spLocks noChangeArrowheads="1"/>
          </p:cNvSpPr>
          <p:nvPr/>
        </p:nvSpPr>
        <p:spPr bwMode="auto">
          <a:xfrm>
            <a:off x="5580112" y="2181753"/>
            <a:ext cx="2657990" cy="526803"/>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a:t>
            </a:r>
            <a:r>
              <a:rPr lang="zh-CN" altLang="en-US" sz="1000" dirty="0" smtClean="0"/>
              <a:t>说明</a:t>
            </a:r>
            <a:endParaRPr lang="zh-CN" altLang="en-US" sz="1000" dirty="0"/>
          </a:p>
        </p:txBody>
      </p:sp>
      <p:sp>
        <p:nvSpPr>
          <p:cNvPr id="33" name="矩形 32"/>
          <p:cNvSpPr/>
          <p:nvPr/>
        </p:nvSpPr>
        <p:spPr>
          <a:xfrm>
            <a:off x="5690318" y="2954192"/>
            <a:ext cx="1338810" cy="323157"/>
          </a:xfrm>
          <a:prstGeom prst="rect">
            <a:avLst/>
          </a:prstGeom>
        </p:spPr>
        <p:txBody>
          <a:bodyPr wrap="none" lIns="91431" tIns="45716" rIns="91431" bIns="45716">
            <a:spAutoFit/>
          </a:bodyPr>
          <a:lstStyle/>
          <a:p>
            <a:r>
              <a:rPr lang="zh-CN" altLang="en-US" sz="1500" dirty="0" smtClean="0">
                <a:latin typeface="微软雅黑" pitchFamily="34" charset="-122"/>
                <a:ea typeface="微软雅黑" pitchFamily="34" charset="-122"/>
              </a:rPr>
              <a:t>此处添加标题</a:t>
            </a:r>
            <a:endParaRPr lang="zh-CN" altLang="en-US" sz="1500" dirty="0">
              <a:latin typeface="微软雅黑" pitchFamily="34" charset="-122"/>
              <a:ea typeface="微软雅黑" pitchFamily="34" charset="-122"/>
            </a:endParaRPr>
          </a:p>
        </p:txBody>
      </p:sp>
      <p:sp>
        <p:nvSpPr>
          <p:cNvPr id="34" name="矩形 47"/>
          <p:cNvSpPr>
            <a:spLocks noChangeArrowheads="1"/>
          </p:cNvSpPr>
          <p:nvPr/>
        </p:nvSpPr>
        <p:spPr bwMode="auto">
          <a:xfrm>
            <a:off x="5660976" y="3186920"/>
            <a:ext cx="2727448" cy="584767"/>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a:t>
            </a:r>
            <a:r>
              <a:rPr lang="zh-CN" altLang="en-US" sz="1000" dirty="0" smtClean="0"/>
              <a:t>精</a:t>
            </a:r>
            <a:endParaRPr lang="en-US" altLang="zh-CN" sz="1000" dirty="0" smtClean="0"/>
          </a:p>
          <a:p>
            <a:pPr>
              <a:lnSpc>
                <a:spcPct val="150000"/>
              </a:lnSpc>
              <a:buNone/>
            </a:pPr>
            <a:r>
              <a:rPr lang="zh-CN" altLang="en-US" sz="1000" dirty="0" smtClean="0"/>
              <a:t>炼</a:t>
            </a:r>
            <a:r>
              <a:rPr lang="zh-CN" altLang="en-US" sz="1000" dirty="0"/>
              <a:t>，不用多余的文字修饰，言简意赅的</a:t>
            </a:r>
            <a:r>
              <a:rPr lang="zh-CN" altLang="en-US" sz="1000" dirty="0" smtClean="0"/>
              <a:t>说明</a:t>
            </a:r>
            <a:endParaRPr lang="zh-CN" altLang="en-US" sz="1000" dirty="0"/>
          </a:p>
        </p:txBody>
      </p:sp>
      <p:sp>
        <p:nvSpPr>
          <p:cNvPr id="35" name="矩形 34"/>
          <p:cNvSpPr/>
          <p:nvPr/>
        </p:nvSpPr>
        <p:spPr>
          <a:xfrm>
            <a:off x="5303355" y="3898611"/>
            <a:ext cx="1338810" cy="323157"/>
          </a:xfrm>
          <a:prstGeom prst="rect">
            <a:avLst/>
          </a:prstGeom>
        </p:spPr>
        <p:txBody>
          <a:bodyPr wrap="none" lIns="91431" tIns="45716" rIns="91431" bIns="45716">
            <a:spAutoFit/>
          </a:bodyPr>
          <a:lstStyle/>
          <a:p>
            <a:r>
              <a:rPr lang="zh-CN" altLang="en-US" sz="1500" dirty="0" smtClean="0">
                <a:latin typeface="微软雅黑" pitchFamily="34" charset="-122"/>
                <a:ea typeface="微软雅黑" pitchFamily="34" charset="-122"/>
              </a:rPr>
              <a:t>此处添加标题</a:t>
            </a:r>
            <a:endParaRPr lang="zh-CN" altLang="en-US" sz="1500" dirty="0">
              <a:latin typeface="微软雅黑" pitchFamily="34" charset="-122"/>
              <a:ea typeface="微软雅黑" pitchFamily="34" charset="-122"/>
            </a:endParaRPr>
          </a:p>
        </p:txBody>
      </p:sp>
      <p:sp>
        <p:nvSpPr>
          <p:cNvPr id="36" name="矩形 47"/>
          <p:cNvSpPr>
            <a:spLocks noChangeArrowheads="1"/>
          </p:cNvSpPr>
          <p:nvPr/>
        </p:nvSpPr>
        <p:spPr bwMode="auto">
          <a:xfrm>
            <a:off x="5274013" y="4131339"/>
            <a:ext cx="2610355" cy="526803"/>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a:t>
            </a:r>
            <a:r>
              <a:rPr lang="zh-CN" altLang="en-US" sz="1000" dirty="0" smtClean="0"/>
              <a:t>说明</a:t>
            </a:r>
            <a:endParaRPr lang="en-US" altLang="zh-CN" sz="1000" dirty="0"/>
          </a:p>
        </p:txBody>
      </p:sp>
    </p:spTree>
    <p:extLst>
      <p:ext uri="{BB962C8B-B14F-4D97-AF65-F5344CB8AC3E}">
        <p14:creationId xmlns:p14="http://schemas.microsoft.com/office/powerpoint/2010/main" val="1642797816"/>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250"/>
                                      </p:stCondLst>
                                      <p:childTnLst>
                                        <p:set>
                                          <p:cBhvr>
                                            <p:cTn id="10" dur="1" fill="hold">
                                              <p:stCondLst>
                                                <p:cond delay="0"/>
                                              </p:stCondLst>
                                            </p:cTn>
                                            <p:tgtEl>
                                              <p:spTgt spid="10"/>
                                            </p:tgtEl>
                                            <p:attrNameLst>
                                              <p:attrName>style.visibility</p:attrName>
                                            </p:attrNameLst>
                                          </p:cBhvr>
                                          <p:to>
                                            <p:strVal val="visible"/>
                                          </p:to>
                                        </p:set>
                                        <p:anim calcmode="lin" valueType="num">
                                          <p:cBhvr>
                                            <p:cTn id="11" dur="400" fill="hold"/>
                                            <p:tgtEl>
                                              <p:spTgt spid="10"/>
                                            </p:tgtEl>
                                            <p:attrNameLst>
                                              <p:attrName>ppt_w</p:attrName>
                                            </p:attrNameLst>
                                          </p:cBhvr>
                                          <p:tavLst>
                                            <p:tav tm="0">
                                              <p:val>
                                                <p:fltVal val="0"/>
                                              </p:val>
                                            </p:tav>
                                            <p:tav tm="100000">
                                              <p:val>
                                                <p:strVal val="#ppt_w"/>
                                              </p:val>
                                            </p:tav>
                                          </p:tavLst>
                                        </p:anim>
                                        <p:anim calcmode="lin" valueType="num">
                                          <p:cBhvr>
                                            <p:cTn id="12" dur="400" fill="hold"/>
                                            <p:tgtEl>
                                              <p:spTgt spid="10"/>
                                            </p:tgtEl>
                                            <p:attrNameLst>
                                              <p:attrName>ppt_h</p:attrName>
                                            </p:attrNameLst>
                                          </p:cBhvr>
                                          <p:tavLst>
                                            <p:tav tm="0">
                                              <p:val>
                                                <p:fltVal val="0"/>
                                              </p:val>
                                            </p:tav>
                                            <p:tav tm="100000">
                                              <p:val>
                                                <p:strVal val="#ppt_h"/>
                                              </p:val>
                                            </p:tav>
                                          </p:tavLst>
                                        </p:anim>
                                        <p:animEffect transition="in" filter="fade">
                                          <p:cBhvr>
                                            <p:cTn id="13" dur="400"/>
                                            <p:tgtEl>
                                              <p:spTgt spid="10"/>
                                            </p:tgtEl>
                                          </p:cBhvr>
                                        </p:animEffect>
                                      </p:childTnLst>
                                    </p:cTn>
                                  </p:par>
                                </p:childTnLst>
                              </p:cTn>
                            </p:par>
                            <p:par>
                              <p:cTn id="14" fill="hold">
                                <p:stCondLst>
                                  <p:cond delay="1150"/>
                                </p:stCondLst>
                                <p:childTnLst>
                                  <p:par>
                                    <p:cTn id="15" presetID="22" presetClass="entr" presetSubtype="1"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350"/>
                                            <p:tgtEl>
                                              <p:spTgt spid="3"/>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2500"/>
                                </p:stCondLst>
                                <p:childTnLst>
                                  <p:par>
                                    <p:cTn id="29" presetID="2" presetClass="entr" presetSubtype="2" fill="hold" nodeType="afterEffect" p14:presetBounceEnd="40000">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14:bounceEnd="40000">
                                          <p:cBhvr additive="base">
                                            <p:cTn id="31" dur="500" fill="hold"/>
                                            <p:tgtEl>
                                              <p:spTgt spid="17"/>
                                            </p:tgtEl>
                                            <p:attrNameLst>
                                              <p:attrName>ppt_x</p:attrName>
                                            </p:attrNameLst>
                                          </p:cBhvr>
                                          <p:tavLst>
                                            <p:tav tm="0">
                                              <p:val>
                                                <p:strVal val="1+#ppt_w/2"/>
                                              </p:val>
                                            </p:tav>
                                            <p:tav tm="100000">
                                              <p:val>
                                                <p:strVal val="#ppt_x"/>
                                              </p:val>
                                            </p:tav>
                                          </p:tavLst>
                                        </p:anim>
                                        <p:anim calcmode="lin" valueType="num" p14:bounceEnd="40000">
                                          <p:cBhvr additive="base">
                                            <p:cTn id="32" dur="500" fill="hold"/>
                                            <p:tgtEl>
                                              <p:spTgt spid="17"/>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left)">
                                          <p:cBhvr>
                                            <p:cTn id="36" dur="500"/>
                                            <p:tgtEl>
                                              <p:spTgt spid="8"/>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par>
                                    <p:cTn id="40" presetID="53" presetClass="entr" presetSubtype="16" fill="hold" grpId="0" nodeType="withEffect">
                                      <p:stCondLst>
                                        <p:cond delay="75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childTnLst>
                              </p:cTn>
                            </p:par>
                            <p:par>
                              <p:cTn id="45" fill="hold">
                                <p:stCondLst>
                                  <p:cond delay="4250"/>
                                </p:stCondLst>
                                <p:childTnLst>
                                  <p:par>
                                    <p:cTn id="46" presetID="22" presetClass="entr" presetSubtype="8" fill="hold" nodeType="after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left)">
                                          <p:cBhvr>
                                            <p:cTn id="48" dur="500"/>
                                            <p:tgtEl>
                                              <p:spTgt spid="6"/>
                                            </p:tgtEl>
                                          </p:cBhvr>
                                        </p:animEffect>
                                      </p:childTnLst>
                                    </p:cTn>
                                  </p:par>
                                </p:childTnLst>
                              </p:cTn>
                            </p:par>
                            <p:par>
                              <p:cTn id="49" fill="hold">
                                <p:stCondLst>
                                  <p:cond delay="4750"/>
                                </p:stCondLst>
                                <p:childTnLst>
                                  <p:par>
                                    <p:cTn id="50" presetID="2" presetClass="entr" presetSubtype="2" fill="hold" nodeType="afterEffect" p14:presetBounceEnd="40000">
                                      <p:stCondLst>
                                        <p:cond delay="0"/>
                                      </p:stCondLst>
                                      <p:childTnLst>
                                        <p:set>
                                          <p:cBhvr>
                                            <p:cTn id="51" dur="1" fill="hold">
                                              <p:stCondLst>
                                                <p:cond delay="0"/>
                                              </p:stCondLst>
                                            </p:cTn>
                                            <p:tgtEl>
                                              <p:spTgt spid="22"/>
                                            </p:tgtEl>
                                            <p:attrNameLst>
                                              <p:attrName>style.visibility</p:attrName>
                                            </p:attrNameLst>
                                          </p:cBhvr>
                                          <p:to>
                                            <p:strVal val="visible"/>
                                          </p:to>
                                        </p:set>
                                        <p:anim calcmode="lin" valueType="num" p14:bounceEnd="40000">
                                          <p:cBhvr additive="base">
                                            <p:cTn id="52" dur="500" fill="hold"/>
                                            <p:tgtEl>
                                              <p:spTgt spid="22"/>
                                            </p:tgtEl>
                                            <p:attrNameLst>
                                              <p:attrName>ppt_x</p:attrName>
                                            </p:attrNameLst>
                                          </p:cBhvr>
                                          <p:tavLst>
                                            <p:tav tm="0">
                                              <p:val>
                                                <p:strVal val="1+#ppt_w/2"/>
                                              </p:val>
                                            </p:tav>
                                            <p:tav tm="100000">
                                              <p:val>
                                                <p:strVal val="#ppt_x"/>
                                              </p:val>
                                            </p:tav>
                                          </p:tavLst>
                                        </p:anim>
                                        <p:anim calcmode="lin" valueType="num" p14:bounceEnd="40000">
                                          <p:cBhvr additive="base">
                                            <p:cTn id="53" dur="500" fill="hold"/>
                                            <p:tgtEl>
                                              <p:spTgt spid="22"/>
                                            </p:tgtEl>
                                            <p:attrNameLst>
                                              <p:attrName>ppt_y</p:attrName>
                                            </p:attrNameLst>
                                          </p:cBhvr>
                                          <p:tavLst>
                                            <p:tav tm="0">
                                              <p:val>
                                                <p:strVal val="#ppt_y"/>
                                              </p:val>
                                            </p:tav>
                                            <p:tav tm="100000">
                                              <p:val>
                                                <p:strVal val="#ppt_y"/>
                                              </p:val>
                                            </p:tav>
                                          </p:tavLst>
                                        </p:anim>
                                      </p:childTnLst>
                                    </p:cTn>
                                  </p:par>
                                </p:childTnLst>
                              </p:cTn>
                            </p:par>
                            <p:par>
                              <p:cTn id="54" fill="hold">
                                <p:stCondLst>
                                  <p:cond delay="5250"/>
                                </p:stCondLst>
                                <p:childTnLst>
                                  <p:par>
                                    <p:cTn id="55" presetID="22" presetClass="entr" presetSubtype="8" fill="hold" grpId="0" nodeType="after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wipe(left)">
                                          <p:cBhvr>
                                            <p:cTn id="57" dur="500"/>
                                            <p:tgtEl>
                                              <p:spTgt spid="31"/>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wipe(left)">
                                          <p:cBhvr>
                                            <p:cTn id="60" dur="500"/>
                                            <p:tgtEl>
                                              <p:spTgt spid="32"/>
                                            </p:tgtEl>
                                          </p:cBhvr>
                                        </p:animEffect>
                                      </p:childTnLst>
                                    </p:cTn>
                                  </p:par>
                                  <p:par>
                                    <p:cTn id="61" presetID="53" presetClass="entr" presetSubtype="16" fill="hold" grpId="0" nodeType="withEffect">
                                      <p:stCondLst>
                                        <p:cond delay="750"/>
                                      </p:stCondLst>
                                      <p:childTnLst>
                                        <p:set>
                                          <p:cBhvr>
                                            <p:cTn id="62" dur="1" fill="hold">
                                              <p:stCondLst>
                                                <p:cond delay="0"/>
                                              </p:stCondLst>
                                            </p:cTn>
                                            <p:tgtEl>
                                              <p:spTgt spid="15"/>
                                            </p:tgtEl>
                                            <p:attrNameLst>
                                              <p:attrName>style.visibility</p:attrName>
                                            </p:attrNameLst>
                                          </p:cBhvr>
                                          <p:to>
                                            <p:strVal val="visible"/>
                                          </p:to>
                                        </p:set>
                                        <p:anim calcmode="lin" valueType="num">
                                          <p:cBhvr>
                                            <p:cTn id="63" dur="500" fill="hold"/>
                                            <p:tgtEl>
                                              <p:spTgt spid="15"/>
                                            </p:tgtEl>
                                            <p:attrNameLst>
                                              <p:attrName>ppt_w</p:attrName>
                                            </p:attrNameLst>
                                          </p:cBhvr>
                                          <p:tavLst>
                                            <p:tav tm="0">
                                              <p:val>
                                                <p:fltVal val="0"/>
                                              </p:val>
                                            </p:tav>
                                            <p:tav tm="100000">
                                              <p:val>
                                                <p:strVal val="#ppt_w"/>
                                              </p:val>
                                            </p:tav>
                                          </p:tavLst>
                                        </p:anim>
                                        <p:anim calcmode="lin" valueType="num">
                                          <p:cBhvr>
                                            <p:cTn id="64" dur="500" fill="hold"/>
                                            <p:tgtEl>
                                              <p:spTgt spid="15"/>
                                            </p:tgtEl>
                                            <p:attrNameLst>
                                              <p:attrName>ppt_h</p:attrName>
                                            </p:attrNameLst>
                                          </p:cBhvr>
                                          <p:tavLst>
                                            <p:tav tm="0">
                                              <p:val>
                                                <p:fltVal val="0"/>
                                              </p:val>
                                            </p:tav>
                                            <p:tav tm="100000">
                                              <p:val>
                                                <p:strVal val="#ppt_h"/>
                                              </p:val>
                                            </p:tav>
                                          </p:tavLst>
                                        </p:anim>
                                        <p:animEffect transition="in" filter="fade">
                                          <p:cBhvr>
                                            <p:cTn id="65" dur="500"/>
                                            <p:tgtEl>
                                              <p:spTgt spid="15"/>
                                            </p:tgtEl>
                                          </p:cBhvr>
                                        </p:animEffect>
                                      </p:childTnLst>
                                    </p:cTn>
                                  </p:par>
                                </p:childTnLst>
                              </p:cTn>
                            </p:par>
                            <p:par>
                              <p:cTn id="66" fill="hold">
                                <p:stCondLst>
                                  <p:cond delay="6500"/>
                                </p:stCondLst>
                                <p:childTnLst>
                                  <p:par>
                                    <p:cTn id="67" presetID="22" presetClass="entr" presetSubtype="8" fill="hold" nodeType="afterEffect">
                                      <p:stCondLst>
                                        <p:cond delay="0"/>
                                      </p:stCondLst>
                                      <p:childTnLst>
                                        <p:set>
                                          <p:cBhvr>
                                            <p:cTn id="68" dur="1" fill="hold">
                                              <p:stCondLst>
                                                <p:cond delay="0"/>
                                              </p:stCondLst>
                                            </p:cTn>
                                            <p:tgtEl>
                                              <p:spTgt spid="7"/>
                                            </p:tgtEl>
                                            <p:attrNameLst>
                                              <p:attrName>style.visibility</p:attrName>
                                            </p:attrNameLst>
                                          </p:cBhvr>
                                          <p:to>
                                            <p:strVal val="visible"/>
                                          </p:to>
                                        </p:set>
                                        <p:animEffect transition="in" filter="wipe(left)">
                                          <p:cBhvr>
                                            <p:cTn id="69" dur="500"/>
                                            <p:tgtEl>
                                              <p:spTgt spid="7"/>
                                            </p:tgtEl>
                                          </p:cBhvr>
                                        </p:animEffect>
                                      </p:childTnLst>
                                    </p:cTn>
                                  </p:par>
                                </p:childTnLst>
                              </p:cTn>
                            </p:par>
                            <p:par>
                              <p:cTn id="70" fill="hold">
                                <p:stCondLst>
                                  <p:cond delay="7000"/>
                                </p:stCondLst>
                                <p:childTnLst>
                                  <p:par>
                                    <p:cTn id="71" presetID="2" presetClass="entr" presetSubtype="2" fill="hold" nodeType="afterEffect" p14:presetBounceEnd="40000">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14:bounceEnd="40000">
                                          <p:cBhvr additive="base">
                                            <p:cTn id="73" dur="500" fill="hold"/>
                                            <p:tgtEl>
                                              <p:spTgt spid="25"/>
                                            </p:tgtEl>
                                            <p:attrNameLst>
                                              <p:attrName>ppt_x</p:attrName>
                                            </p:attrNameLst>
                                          </p:cBhvr>
                                          <p:tavLst>
                                            <p:tav tm="0">
                                              <p:val>
                                                <p:strVal val="1+#ppt_w/2"/>
                                              </p:val>
                                            </p:tav>
                                            <p:tav tm="100000">
                                              <p:val>
                                                <p:strVal val="#ppt_x"/>
                                              </p:val>
                                            </p:tav>
                                          </p:tavLst>
                                        </p:anim>
                                        <p:anim calcmode="lin" valueType="num" p14:bounceEnd="40000">
                                          <p:cBhvr additive="base">
                                            <p:cTn id="74" dur="500" fill="hold"/>
                                            <p:tgtEl>
                                              <p:spTgt spid="25"/>
                                            </p:tgtEl>
                                            <p:attrNameLst>
                                              <p:attrName>ppt_y</p:attrName>
                                            </p:attrNameLst>
                                          </p:cBhvr>
                                          <p:tavLst>
                                            <p:tav tm="0">
                                              <p:val>
                                                <p:strVal val="#ppt_y"/>
                                              </p:val>
                                            </p:tav>
                                            <p:tav tm="100000">
                                              <p:val>
                                                <p:strVal val="#ppt_y"/>
                                              </p:val>
                                            </p:tav>
                                          </p:tavLst>
                                        </p:anim>
                                      </p:childTnLst>
                                    </p:cTn>
                                  </p:par>
                                </p:childTnLst>
                              </p:cTn>
                            </p:par>
                            <p:par>
                              <p:cTn id="75" fill="hold">
                                <p:stCondLst>
                                  <p:cond delay="7500"/>
                                </p:stCondLst>
                                <p:childTnLst>
                                  <p:par>
                                    <p:cTn id="76" presetID="22" presetClass="entr" presetSubtype="8" fill="hold" grpId="0" nodeType="afterEffect">
                                      <p:stCondLst>
                                        <p:cond delay="0"/>
                                      </p:stCondLst>
                                      <p:childTnLst>
                                        <p:set>
                                          <p:cBhvr>
                                            <p:cTn id="77" dur="1" fill="hold">
                                              <p:stCondLst>
                                                <p:cond delay="0"/>
                                              </p:stCondLst>
                                            </p:cTn>
                                            <p:tgtEl>
                                              <p:spTgt spid="33"/>
                                            </p:tgtEl>
                                            <p:attrNameLst>
                                              <p:attrName>style.visibility</p:attrName>
                                            </p:attrNameLst>
                                          </p:cBhvr>
                                          <p:to>
                                            <p:strVal val="visible"/>
                                          </p:to>
                                        </p:set>
                                        <p:animEffect transition="in" filter="wipe(left)">
                                          <p:cBhvr>
                                            <p:cTn id="78" dur="500"/>
                                            <p:tgtEl>
                                              <p:spTgt spid="33"/>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wipe(left)">
                                          <p:cBhvr>
                                            <p:cTn id="81" dur="500"/>
                                            <p:tgtEl>
                                              <p:spTgt spid="34"/>
                                            </p:tgtEl>
                                          </p:cBhvr>
                                        </p:animEffect>
                                      </p:childTnLst>
                                    </p:cTn>
                                  </p:par>
                                  <p:par>
                                    <p:cTn id="82" presetID="53" presetClass="entr" presetSubtype="16" fill="hold" grpId="0" nodeType="withEffect">
                                      <p:stCondLst>
                                        <p:cond delay="750"/>
                                      </p:stCondLst>
                                      <p:childTnLst>
                                        <p:set>
                                          <p:cBhvr>
                                            <p:cTn id="83" dur="1" fill="hold">
                                              <p:stCondLst>
                                                <p:cond delay="0"/>
                                              </p:stCondLst>
                                            </p:cTn>
                                            <p:tgtEl>
                                              <p:spTgt spid="16"/>
                                            </p:tgtEl>
                                            <p:attrNameLst>
                                              <p:attrName>style.visibility</p:attrName>
                                            </p:attrNameLst>
                                          </p:cBhvr>
                                          <p:to>
                                            <p:strVal val="visible"/>
                                          </p:to>
                                        </p:set>
                                        <p:anim calcmode="lin" valueType="num">
                                          <p:cBhvr>
                                            <p:cTn id="84" dur="500" fill="hold"/>
                                            <p:tgtEl>
                                              <p:spTgt spid="16"/>
                                            </p:tgtEl>
                                            <p:attrNameLst>
                                              <p:attrName>ppt_w</p:attrName>
                                            </p:attrNameLst>
                                          </p:cBhvr>
                                          <p:tavLst>
                                            <p:tav tm="0">
                                              <p:val>
                                                <p:fltVal val="0"/>
                                              </p:val>
                                            </p:tav>
                                            <p:tav tm="100000">
                                              <p:val>
                                                <p:strVal val="#ppt_w"/>
                                              </p:val>
                                            </p:tav>
                                          </p:tavLst>
                                        </p:anim>
                                        <p:anim calcmode="lin" valueType="num">
                                          <p:cBhvr>
                                            <p:cTn id="85" dur="500" fill="hold"/>
                                            <p:tgtEl>
                                              <p:spTgt spid="16"/>
                                            </p:tgtEl>
                                            <p:attrNameLst>
                                              <p:attrName>ppt_h</p:attrName>
                                            </p:attrNameLst>
                                          </p:cBhvr>
                                          <p:tavLst>
                                            <p:tav tm="0">
                                              <p:val>
                                                <p:fltVal val="0"/>
                                              </p:val>
                                            </p:tav>
                                            <p:tav tm="100000">
                                              <p:val>
                                                <p:strVal val="#ppt_h"/>
                                              </p:val>
                                            </p:tav>
                                          </p:tavLst>
                                        </p:anim>
                                        <p:animEffect transition="in" filter="fade">
                                          <p:cBhvr>
                                            <p:cTn id="86" dur="500"/>
                                            <p:tgtEl>
                                              <p:spTgt spid="16"/>
                                            </p:tgtEl>
                                          </p:cBhvr>
                                        </p:animEffect>
                                      </p:childTnLst>
                                    </p:cTn>
                                  </p:par>
                                </p:childTnLst>
                              </p:cTn>
                            </p:par>
                            <p:par>
                              <p:cTn id="87" fill="hold">
                                <p:stCondLst>
                                  <p:cond delay="8750"/>
                                </p:stCondLst>
                                <p:childTnLst>
                                  <p:par>
                                    <p:cTn id="88" presetID="22" presetClass="entr" presetSubtype="8" fill="hold" nodeType="afterEffect">
                                      <p:stCondLst>
                                        <p:cond delay="0"/>
                                      </p:stCondLst>
                                      <p:childTnLst>
                                        <p:set>
                                          <p:cBhvr>
                                            <p:cTn id="89" dur="1" fill="hold">
                                              <p:stCondLst>
                                                <p:cond delay="0"/>
                                              </p:stCondLst>
                                            </p:cTn>
                                            <p:tgtEl>
                                              <p:spTgt spid="5"/>
                                            </p:tgtEl>
                                            <p:attrNameLst>
                                              <p:attrName>style.visibility</p:attrName>
                                            </p:attrNameLst>
                                          </p:cBhvr>
                                          <p:to>
                                            <p:strVal val="visible"/>
                                          </p:to>
                                        </p:set>
                                        <p:animEffect transition="in" filter="wipe(left)">
                                          <p:cBhvr>
                                            <p:cTn id="90" dur="500"/>
                                            <p:tgtEl>
                                              <p:spTgt spid="5"/>
                                            </p:tgtEl>
                                          </p:cBhvr>
                                        </p:animEffect>
                                      </p:childTnLst>
                                    </p:cTn>
                                  </p:par>
                                </p:childTnLst>
                              </p:cTn>
                            </p:par>
                            <p:par>
                              <p:cTn id="91" fill="hold">
                                <p:stCondLst>
                                  <p:cond delay="9250"/>
                                </p:stCondLst>
                                <p:childTnLst>
                                  <p:par>
                                    <p:cTn id="92" presetID="2" presetClass="entr" presetSubtype="2" fill="hold" nodeType="afterEffect" p14:presetBounceEnd="40000">
                                      <p:stCondLst>
                                        <p:cond delay="0"/>
                                      </p:stCondLst>
                                      <p:childTnLst>
                                        <p:set>
                                          <p:cBhvr>
                                            <p:cTn id="93" dur="1" fill="hold">
                                              <p:stCondLst>
                                                <p:cond delay="0"/>
                                              </p:stCondLst>
                                            </p:cTn>
                                            <p:tgtEl>
                                              <p:spTgt spid="28"/>
                                            </p:tgtEl>
                                            <p:attrNameLst>
                                              <p:attrName>style.visibility</p:attrName>
                                            </p:attrNameLst>
                                          </p:cBhvr>
                                          <p:to>
                                            <p:strVal val="visible"/>
                                          </p:to>
                                        </p:set>
                                        <p:anim calcmode="lin" valueType="num" p14:bounceEnd="40000">
                                          <p:cBhvr additive="base">
                                            <p:cTn id="94" dur="500" fill="hold"/>
                                            <p:tgtEl>
                                              <p:spTgt spid="28"/>
                                            </p:tgtEl>
                                            <p:attrNameLst>
                                              <p:attrName>ppt_x</p:attrName>
                                            </p:attrNameLst>
                                          </p:cBhvr>
                                          <p:tavLst>
                                            <p:tav tm="0">
                                              <p:val>
                                                <p:strVal val="1+#ppt_w/2"/>
                                              </p:val>
                                            </p:tav>
                                            <p:tav tm="100000">
                                              <p:val>
                                                <p:strVal val="#ppt_x"/>
                                              </p:val>
                                            </p:tav>
                                          </p:tavLst>
                                        </p:anim>
                                        <p:anim calcmode="lin" valueType="num" p14:bounceEnd="40000">
                                          <p:cBhvr additive="base">
                                            <p:cTn id="95" dur="500" fill="hold"/>
                                            <p:tgtEl>
                                              <p:spTgt spid="28"/>
                                            </p:tgtEl>
                                            <p:attrNameLst>
                                              <p:attrName>ppt_y</p:attrName>
                                            </p:attrNameLst>
                                          </p:cBhvr>
                                          <p:tavLst>
                                            <p:tav tm="0">
                                              <p:val>
                                                <p:strVal val="#ppt_y"/>
                                              </p:val>
                                            </p:tav>
                                            <p:tav tm="100000">
                                              <p:val>
                                                <p:strVal val="#ppt_y"/>
                                              </p:val>
                                            </p:tav>
                                          </p:tavLst>
                                        </p:anim>
                                      </p:childTnLst>
                                    </p:cTn>
                                  </p:par>
                                </p:childTnLst>
                              </p:cTn>
                            </p:par>
                            <p:par>
                              <p:cTn id="96" fill="hold">
                                <p:stCondLst>
                                  <p:cond delay="9750"/>
                                </p:stCondLst>
                                <p:childTnLst>
                                  <p:par>
                                    <p:cTn id="97" presetID="22" presetClass="entr" presetSubtype="8" fill="hold" grpId="0" nodeType="afterEffect">
                                      <p:stCondLst>
                                        <p:cond delay="0"/>
                                      </p:stCondLst>
                                      <p:childTnLst>
                                        <p:set>
                                          <p:cBhvr>
                                            <p:cTn id="98" dur="1" fill="hold">
                                              <p:stCondLst>
                                                <p:cond delay="0"/>
                                              </p:stCondLst>
                                            </p:cTn>
                                            <p:tgtEl>
                                              <p:spTgt spid="35"/>
                                            </p:tgtEl>
                                            <p:attrNameLst>
                                              <p:attrName>style.visibility</p:attrName>
                                            </p:attrNameLst>
                                          </p:cBhvr>
                                          <p:to>
                                            <p:strVal val="visible"/>
                                          </p:to>
                                        </p:set>
                                        <p:animEffect transition="in" filter="wipe(left)">
                                          <p:cBhvr>
                                            <p:cTn id="99" dur="500"/>
                                            <p:tgtEl>
                                              <p:spTgt spid="35"/>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36"/>
                                            </p:tgtEl>
                                            <p:attrNameLst>
                                              <p:attrName>style.visibility</p:attrName>
                                            </p:attrNameLst>
                                          </p:cBhvr>
                                          <p:to>
                                            <p:strVal val="visible"/>
                                          </p:to>
                                        </p:set>
                                        <p:animEffect transition="in" filter="wipe(left)">
                                          <p:cBhvr>
                                            <p:cTn id="10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3" grpId="0" animBg="1"/>
          <p:bldP spid="14" grpId="0" animBg="1"/>
          <p:bldP spid="15" grpId="0" animBg="1"/>
          <p:bldP spid="16" grpId="0" animBg="1"/>
          <p:bldP spid="31" grpId="0"/>
          <p:bldP spid="32" grpId="0"/>
          <p:bldP spid="33" grpId="0"/>
          <p:bldP spid="34" grpId="0"/>
          <p:bldP spid="35" grpId="0"/>
          <p:bldP spid="36"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250"/>
                                      </p:stCondLst>
                                      <p:childTnLst>
                                        <p:set>
                                          <p:cBhvr>
                                            <p:cTn id="10" dur="1" fill="hold">
                                              <p:stCondLst>
                                                <p:cond delay="0"/>
                                              </p:stCondLst>
                                            </p:cTn>
                                            <p:tgtEl>
                                              <p:spTgt spid="10"/>
                                            </p:tgtEl>
                                            <p:attrNameLst>
                                              <p:attrName>style.visibility</p:attrName>
                                            </p:attrNameLst>
                                          </p:cBhvr>
                                          <p:to>
                                            <p:strVal val="visible"/>
                                          </p:to>
                                        </p:set>
                                        <p:anim calcmode="lin" valueType="num">
                                          <p:cBhvr>
                                            <p:cTn id="11" dur="400" fill="hold"/>
                                            <p:tgtEl>
                                              <p:spTgt spid="10"/>
                                            </p:tgtEl>
                                            <p:attrNameLst>
                                              <p:attrName>ppt_w</p:attrName>
                                            </p:attrNameLst>
                                          </p:cBhvr>
                                          <p:tavLst>
                                            <p:tav tm="0">
                                              <p:val>
                                                <p:fltVal val="0"/>
                                              </p:val>
                                            </p:tav>
                                            <p:tav tm="100000">
                                              <p:val>
                                                <p:strVal val="#ppt_w"/>
                                              </p:val>
                                            </p:tav>
                                          </p:tavLst>
                                        </p:anim>
                                        <p:anim calcmode="lin" valueType="num">
                                          <p:cBhvr>
                                            <p:cTn id="12" dur="400" fill="hold"/>
                                            <p:tgtEl>
                                              <p:spTgt spid="10"/>
                                            </p:tgtEl>
                                            <p:attrNameLst>
                                              <p:attrName>ppt_h</p:attrName>
                                            </p:attrNameLst>
                                          </p:cBhvr>
                                          <p:tavLst>
                                            <p:tav tm="0">
                                              <p:val>
                                                <p:fltVal val="0"/>
                                              </p:val>
                                            </p:tav>
                                            <p:tav tm="100000">
                                              <p:val>
                                                <p:strVal val="#ppt_h"/>
                                              </p:val>
                                            </p:tav>
                                          </p:tavLst>
                                        </p:anim>
                                        <p:animEffect transition="in" filter="fade">
                                          <p:cBhvr>
                                            <p:cTn id="13" dur="400"/>
                                            <p:tgtEl>
                                              <p:spTgt spid="10"/>
                                            </p:tgtEl>
                                          </p:cBhvr>
                                        </p:animEffect>
                                      </p:childTnLst>
                                    </p:cTn>
                                  </p:par>
                                </p:childTnLst>
                              </p:cTn>
                            </p:par>
                            <p:par>
                              <p:cTn id="14" fill="hold">
                                <p:stCondLst>
                                  <p:cond delay="1150"/>
                                </p:stCondLst>
                                <p:childTnLst>
                                  <p:par>
                                    <p:cTn id="15" presetID="22" presetClass="entr" presetSubtype="1"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350"/>
                                            <p:tgtEl>
                                              <p:spTgt spid="3"/>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2500"/>
                                </p:stCondLst>
                                <p:childTnLst>
                                  <p:par>
                                    <p:cTn id="29" presetID="2" presetClass="entr" presetSubtype="2"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1+#ppt_w/2"/>
                                              </p:val>
                                            </p:tav>
                                            <p:tav tm="100000">
                                              <p:val>
                                                <p:strVal val="#ppt_x"/>
                                              </p:val>
                                            </p:tav>
                                          </p:tavLst>
                                        </p:anim>
                                        <p:anim calcmode="lin" valueType="num">
                                          <p:cBhvr additive="base">
                                            <p:cTn id="32" dur="500" fill="hold"/>
                                            <p:tgtEl>
                                              <p:spTgt spid="17"/>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left)">
                                          <p:cBhvr>
                                            <p:cTn id="36" dur="500"/>
                                            <p:tgtEl>
                                              <p:spTgt spid="8"/>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par>
                                    <p:cTn id="40" presetID="53" presetClass="entr" presetSubtype="16" fill="hold" grpId="0" nodeType="withEffect">
                                      <p:stCondLst>
                                        <p:cond delay="75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childTnLst>
                              </p:cTn>
                            </p:par>
                            <p:par>
                              <p:cTn id="45" fill="hold">
                                <p:stCondLst>
                                  <p:cond delay="4250"/>
                                </p:stCondLst>
                                <p:childTnLst>
                                  <p:par>
                                    <p:cTn id="46" presetID="22" presetClass="entr" presetSubtype="8" fill="hold" nodeType="after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left)">
                                          <p:cBhvr>
                                            <p:cTn id="48" dur="500"/>
                                            <p:tgtEl>
                                              <p:spTgt spid="6"/>
                                            </p:tgtEl>
                                          </p:cBhvr>
                                        </p:animEffect>
                                      </p:childTnLst>
                                    </p:cTn>
                                  </p:par>
                                </p:childTnLst>
                              </p:cTn>
                            </p:par>
                            <p:par>
                              <p:cTn id="49" fill="hold">
                                <p:stCondLst>
                                  <p:cond delay="4750"/>
                                </p:stCondLst>
                                <p:childTnLst>
                                  <p:par>
                                    <p:cTn id="50" presetID="2" presetClass="entr" presetSubtype="2" fill="hold" nodeType="afterEffect">
                                      <p:stCondLst>
                                        <p:cond delay="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500" fill="hold"/>
                                            <p:tgtEl>
                                              <p:spTgt spid="22"/>
                                            </p:tgtEl>
                                            <p:attrNameLst>
                                              <p:attrName>ppt_x</p:attrName>
                                            </p:attrNameLst>
                                          </p:cBhvr>
                                          <p:tavLst>
                                            <p:tav tm="0">
                                              <p:val>
                                                <p:strVal val="1+#ppt_w/2"/>
                                              </p:val>
                                            </p:tav>
                                            <p:tav tm="100000">
                                              <p:val>
                                                <p:strVal val="#ppt_x"/>
                                              </p:val>
                                            </p:tav>
                                          </p:tavLst>
                                        </p:anim>
                                        <p:anim calcmode="lin" valueType="num">
                                          <p:cBhvr additive="base">
                                            <p:cTn id="53" dur="500" fill="hold"/>
                                            <p:tgtEl>
                                              <p:spTgt spid="22"/>
                                            </p:tgtEl>
                                            <p:attrNameLst>
                                              <p:attrName>ppt_y</p:attrName>
                                            </p:attrNameLst>
                                          </p:cBhvr>
                                          <p:tavLst>
                                            <p:tav tm="0">
                                              <p:val>
                                                <p:strVal val="#ppt_y"/>
                                              </p:val>
                                            </p:tav>
                                            <p:tav tm="100000">
                                              <p:val>
                                                <p:strVal val="#ppt_y"/>
                                              </p:val>
                                            </p:tav>
                                          </p:tavLst>
                                        </p:anim>
                                      </p:childTnLst>
                                    </p:cTn>
                                  </p:par>
                                </p:childTnLst>
                              </p:cTn>
                            </p:par>
                            <p:par>
                              <p:cTn id="54" fill="hold">
                                <p:stCondLst>
                                  <p:cond delay="5250"/>
                                </p:stCondLst>
                                <p:childTnLst>
                                  <p:par>
                                    <p:cTn id="55" presetID="22" presetClass="entr" presetSubtype="8" fill="hold" grpId="0" nodeType="after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wipe(left)">
                                          <p:cBhvr>
                                            <p:cTn id="57" dur="500"/>
                                            <p:tgtEl>
                                              <p:spTgt spid="31"/>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wipe(left)">
                                          <p:cBhvr>
                                            <p:cTn id="60" dur="500"/>
                                            <p:tgtEl>
                                              <p:spTgt spid="32"/>
                                            </p:tgtEl>
                                          </p:cBhvr>
                                        </p:animEffect>
                                      </p:childTnLst>
                                    </p:cTn>
                                  </p:par>
                                  <p:par>
                                    <p:cTn id="61" presetID="53" presetClass="entr" presetSubtype="16" fill="hold" grpId="0" nodeType="withEffect">
                                      <p:stCondLst>
                                        <p:cond delay="750"/>
                                      </p:stCondLst>
                                      <p:childTnLst>
                                        <p:set>
                                          <p:cBhvr>
                                            <p:cTn id="62" dur="1" fill="hold">
                                              <p:stCondLst>
                                                <p:cond delay="0"/>
                                              </p:stCondLst>
                                            </p:cTn>
                                            <p:tgtEl>
                                              <p:spTgt spid="15"/>
                                            </p:tgtEl>
                                            <p:attrNameLst>
                                              <p:attrName>style.visibility</p:attrName>
                                            </p:attrNameLst>
                                          </p:cBhvr>
                                          <p:to>
                                            <p:strVal val="visible"/>
                                          </p:to>
                                        </p:set>
                                        <p:anim calcmode="lin" valueType="num">
                                          <p:cBhvr>
                                            <p:cTn id="63" dur="500" fill="hold"/>
                                            <p:tgtEl>
                                              <p:spTgt spid="15"/>
                                            </p:tgtEl>
                                            <p:attrNameLst>
                                              <p:attrName>ppt_w</p:attrName>
                                            </p:attrNameLst>
                                          </p:cBhvr>
                                          <p:tavLst>
                                            <p:tav tm="0">
                                              <p:val>
                                                <p:fltVal val="0"/>
                                              </p:val>
                                            </p:tav>
                                            <p:tav tm="100000">
                                              <p:val>
                                                <p:strVal val="#ppt_w"/>
                                              </p:val>
                                            </p:tav>
                                          </p:tavLst>
                                        </p:anim>
                                        <p:anim calcmode="lin" valueType="num">
                                          <p:cBhvr>
                                            <p:cTn id="64" dur="500" fill="hold"/>
                                            <p:tgtEl>
                                              <p:spTgt spid="15"/>
                                            </p:tgtEl>
                                            <p:attrNameLst>
                                              <p:attrName>ppt_h</p:attrName>
                                            </p:attrNameLst>
                                          </p:cBhvr>
                                          <p:tavLst>
                                            <p:tav tm="0">
                                              <p:val>
                                                <p:fltVal val="0"/>
                                              </p:val>
                                            </p:tav>
                                            <p:tav tm="100000">
                                              <p:val>
                                                <p:strVal val="#ppt_h"/>
                                              </p:val>
                                            </p:tav>
                                          </p:tavLst>
                                        </p:anim>
                                        <p:animEffect transition="in" filter="fade">
                                          <p:cBhvr>
                                            <p:cTn id="65" dur="500"/>
                                            <p:tgtEl>
                                              <p:spTgt spid="15"/>
                                            </p:tgtEl>
                                          </p:cBhvr>
                                        </p:animEffect>
                                      </p:childTnLst>
                                    </p:cTn>
                                  </p:par>
                                </p:childTnLst>
                              </p:cTn>
                            </p:par>
                            <p:par>
                              <p:cTn id="66" fill="hold">
                                <p:stCondLst>
                                  <p:cond delay="6500"/>
                                </p:stCondLst>
                                <p:childTnLst>
                                  <p:par>
                                    <p:cTn id="67" presetID="22" presetClass="entr" presetSubtype="8" fill="hold" nodeType="afterEffect">
                                      <p:stCondLst>
                                        <p:cond delay="0"/>
                                      </p:stCondLst>
                                      <p:childTnLst>
                                        <p:set>
                                          <p:cBhvr>
                                            <p:cTn id="68" dur="1" fill="hold">
                                              <p:stCondLst>
                                                <p:cond delay="0"/>
                                              </p:stCondLst>
                                            </p:cTn>
                                            <p:tgtEl>
                                              <p:spTgt spid="7"/>
                                            </p:tgtEl>
                                            <p:attrNameLst>
                                              <p:attrName>style.visibility</p:attrName>
                                            </p:attrNameLst>
                                          </p:cBhvr>
                                          <p:to>
                                            <p:strVal val="visible"/>
                                          </p:to>
                                        </p:set>
                                        <p:animEffect transition="in" filter="wipe(left)">
                                          <p:cBhvr>
                                            <p:cTn id="69" dur="500"/>
                                            <p:tgtEl>
                                              <p:spTgt spid="7"/>
                                            </p:tgtEl>
                                          </p:cBhvr>
                                        </p:animEffect>
                                      </p:childTnLst>
                                    </p:cTn>
                                  </p:par>
                                </p:childTnLst>
                              </p:cTn>
                            </p:par>
                            <p:par>
                              <p:cTn id="70" fill="hold">
                                <p:stCondLst>
                                  <p:cond delay="7000"/>
                                </p:stCondLst>
                                <p:childTnLst>
                                  <p:par>
                                    <p:cTn id="71" presetID="2" presetClass="entr" presetSubtype="2" fill="hold" nodeType="afterEffect">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cBhvr additive="base">
                                            <p:cTn id="73" dur="500" fill="hold"/>
                                            <p:tgtEl>
                                              <p:spTgt spid="25"/>
                                            </p:tgtEl>
                                            <p:attrNameLst>
                                              <p:attrName>ppt_x</p:attrName>
                                            </p:attrNameLst>
                                          </p:cBhvr>
                                          <p:tavLst>
                                            <p:tav tm="0">
                                              <p:val>
                                                <p:strVal val="1+#ppt_w/2"/>
                                              </p:val>
                                            </p:tav>
                                            <p:tav tm="100000">
                                              <p:val>
                                                <p:strVal val="#ppt_x"/>
                                              </p:val>
                                            </p:tav>
                                          </p:tavLst>
                                        </p:anim>
                                        <p:anim calcmode="lin" valueType="num">
                                          <p:cBhvr additive="base">
                                            <p:cTn id="74" dur="500" fill="hold"/>
                                            <p:tgtEl>
                                              <p:spTgt spid="25"/>
                                            </p:tgtEl>
                                            <p:attrNameLst>
                                              <p:attrName>ppt_y</p:attrName>
                                            </p:attrNameLst>
                                          </p:cBhvr>
                                          <p:tavLst>
                                            <p:tav tm="0">
                                              <p:val>
                                                <p:strVal val="#ppt_y"/>
                                              </p:val>
                                            </p:tav>
                                            <p:tav tm="100000">
                                              <p:val>
                                                <p:strVal val="#ppt_y"/>
                                              </p:val>
                                            </p:tav>
                                          </p:tavLst>
                                        </p:anim>
                                      </p:childTnLst>
                                    </p:cTn>
                                  </p:par>
                                </p:childTnLst>
                              </p:cTn>
                            </p:par>
                            <p:par>
                              <p:cTn id="75" fill="hold">
                                <p:stCondLst>
                                  <p:cond delay="7500"/>
                                </p:stCondLst>
                                <p:childTnLst>
                                  <p:par>
                                    <p:cTn id="76" presetID="22" presetClass="entr" presetSubtype="8" fill="hold" grpId="0" nodeType="afterEffect">
                                      <p:stCondLst>
                                        <p:cond delay="0"/>
                                      </p:stCondLst>
                                      <p:childTnLst>
                                        <p:set>
                                          <p:cBhvr>
                                            <p:cTn id="77" dur="1" fill="hold">
                                              <p:stCondLst>
                                                <p:cond delay="0"/>
                                              </p:stCondLst>
                                            </p:cTn>
                                            <p:tgtEl>
                                              <p:spTgt spid="33"/>
                                            </p:tgtEl>
                                            <p:attrNameLst>
                                              <p:attrName>style.visibility</p:attrName>
                                            </p:attrNameLst>
                                          </p:cBhvr>
                                          <p:to>
                                            <p:strVal val="visible"/>
                                          </p:to>
                                        </p:set>
                                        <p:animEffect transition="in" filter="wipe(left)">
                                          <p:cBhvr>
                                            <p:cTn id="78" dur="500"/>
                                            <p:tgtEl>
                                              <p:spTgt spid="33"/>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wipe(left)">
                                          <p:cBhvr>
                                            <p:cTn id="81" dur="500"/>
                                            <p:tgtEl>
                                              <p:spTgt spid="34"/>
                                            </p:tgtEl>
                                          </p:cBhvr>
                                        </p:animEffect>
                                      </p:childTnLst>
                                    </p:cTn>
                                  </p:par>
                                  <p:par>
                                    <p:cTn id="82" presetID="53" presetClass="entr" presetSubtype="16" fill="hold" grpId="0" nodeType="withEffect">
                                      <p:stCondLst>
                                        <p:cond delay="750"/>
                                      </p:stCondLst>
                                      <p:childTnLst>
                                        <p:set>
                                          <p:cBhvr>
                                            <p:cTn id="83" dur="1" fill="hold">
                                              <p:stCondLst>
                                                <p:cond delay="0"/>
                                              </p:stCondLst>
                                            </p:cTn>
                                            <p:tgtEl>
                                              <p:spTgt spid="16"/>
                                            </p:tgtEl>
                                            <p:attrNameLst>
                                              <p:attrName>style.visibility</p:attrName>
                                            </p:attrNameLst>
                                          </p:cBhvr>
                                          <p:to>
                                            <p:strVal val="visible"/>
                                          </p:to>
                                        </p:set>
                                        <p:anim calcmode="lin" valueType="num">
                                          <p:cBhvr>
                                            <p:cTn id="84" dur="500" fill="hold"/>
                                            <p:tgtEl>
                                              <p:spTgt spid="16"/>
                                            </p:tgtEl>
                                            <p:attrNameLst>
                                              <p:attrName>ppt_w</p:attrName>
                                            </p:attrNameLst>
                                          </p:cBhvr>
                                          <p:tavLst>
                                            <p:tav tm="0">
                                              <p:val>
                                                <p:fltVal val="0"/>
                                              </p:val>
                                            </p:tav>
                                            <p:tav tm="100000">
                                              <p:val>
                                                <p:strVal val="#ppt_w"/>
                                              </p:val>
                                            </p:tav>
                                          </p:tavLst>
                                        </p:anim>
                                        <p:anim calcmode="lin" valueType="num">
                                          <p:cBhvr>
                                            <p:cTn id="85" dur="500" fill="hold"/>
                                            <p:tgtEl>
                                              <p:spTgt spid="16"/>
                                            </p:tgtEl>
                                            <p:attrNameLst>
                                              <p:attrName>ppt_h</p:attrName>
                                            </p:attrNameLst>
                                          </p:cBhvr>
                                          <p:tavLst>
                                            <p:tav tm="0">
                                              <p:val>
                                                <p:fltVal val="0"/>
                                              </p:val>
                                            </p:tav>
                                            <p:tav tm="100000">
                                              <p:val>
                                                <p:strVal val="#ppt_h"/>
                                              </p:val>
                                            </p:tav>
                                          </p:tavLst>
                                        </p:anim>
                                        <p:animEffect transition="in" filter="fade">
                                          <p:cBhvr>
                                            <p:cTn id="86" dur="500"/>
                                            <p:tgtEl>
                                              <p:spTgt spid="16"/>
                                            </p:tgtEl>
                                          </p:cBhvr>
                                        </p:animEffect>
                                      </p:childTnLst>
                                    </p:cTn>
                                  </p:par>
                                </p:childTnLst>
                              </p:cTn>
                            </p:par>
                            <p:par>
                              <p:cTn id="87" fill="hold">
                                <p:stCondLst>
                                  <p:cond delay="8750"/>
                                </p:stCondLst>
                                <p:childTnLst>
                                  <p:par>
                                    <p:cTn id="88" presetID="22" presetClass="entr" presetSubtype="8" fill="hold" nodeType="afterEffect">
                                      <p:stCondLst>
                                        <p:cond delay="0"/>
                                      </p:stCondLst>
                                      <p:childTnLst>
                                        <p:set>
                                          <p:cBhvr>
                                            <p:cTn id="89" dur="1" fill="hold">
                                              <p:stCondLst>
                                                <p:cond delay="0"/>
                                              </p:stCondLst>
                                            </p:cTn>
                                            <p:tgtEl>
                                              <p:spTgt spid="5"/>
                                            </p:tgtEl>
                                            <p:attrNameLst>
                                              <p:attrName>style.visibility</p:attrName>
                                            </p:attrNameLst>
                                          </p:cBhvr>
                                          <p:to>
                                            <p:strVal val="visible"/>
                                          </p:to>
                                        </p:set>
                                        <p:animEffect transition="in" filter="wipe(left)">
                                          <p:cBhvr>
                                            <p:cTn id="90" dur="500"/>
                                            <p:tgtEl>
                                              <p:spTgt spid="5"/>
                                            </p:tgtEl>
                                          </p:cBhvr>
                                        </p:animEffect>
                                      </p:childTnLst>
                                    </p:cTn>
                                  </p:par>
                                </p:childTnLst>
                              </p:cTn>
                            </p:par>
                            <p:par>
                              <p:cTn id="91" fill="hold">
                                <p:stCondLst>
                                  <p:cond delay="9250"/>
                                </p:stCondLst>
                                <p:childTnLst>
                                  <p:par>
                                    <p:cTn id="92" presetID="2" presetClass="entr" presetSubtype="2" fill="hold" nodeType="afterEffect">
                                      <p:stCondLst>
                                        <p:cond delay="0"/>
                                      </p:stCondLst>
                                      <p:childTnLst>
                                        <p:set>
                                          <p:cBhvr>
                                            <p:cTn id="93" dur="1" fill="hold">
                                              <p:stCondLst>
                                                <p:cond delay="0"/>
                                              </p:stCondLst>
                                            </p:cTn>
                                            <p:tgtEl>
                                              <p:spTgt spid="28"/>
                                            </p:tgtEl>
                                            <p:attrNameLst>
                                              <p:attrName>style.visibility</p:attrName>
                                            </p:attrNameLst>
                                          </p:cBhvr>
                                          <p:to>
                                            <p:strVal val="visible"/>
                                          </p:to>
                                        </p:set>
                                        <p:anim calcmode="lin" valueType="num">
                                          <p:cBhvr additive="base">
                                            <p:cTn id="94" dur="500" fill="hold"/>
                                            <p:tgtEl>
                                              <p:spTgt spid="28"/>
                                            </p:tgtEl>
                                            <p:attrNameLst>
                                              <p:attrName>ppt_x</p:attrName>
                                            </p:attrNameLst>
                                          </p:cBhvr>
                                          <p:tavLst>
                                            <p:tav tm="0">
                                              <p:val>
                                                <p:strVal val="1+#ppt_w/2"/>
                                              </p:val>
                                            </p:tav>
                                            <p:tav tm="100000">
                                              <p:val>
                                                <p:strVal val="#ppt_x"/>
                                              </p:val>
                                            </p:tav>
                                          </p:tavLst>
                                        </p:anim>
                                        <p:anim calcmode="lin" valueType="num">
                                          <p:cBhvr additive="base">
                                            <p:cTn id="95" dur="500" fill="hold"/>
                                            <p:tgtEl>
                                              <p:spTgt spid="28"/>
                                            </p:tgtEl>
                                            <p:attrNameLst>
                                              <p:attrName>ppt_y</p:attrName>
                                            </p:attrNameLst>
                                          </p:cBhvr>
                                          <p:tavLst>
                                            <p:tav tm="0">
                                              <p:val>
                                                <p:strVal val="#ppt_y"/>
                                              </p:val>
                                            </p:tav>
                                            <p:tav tm="100000">
                                              <p:val>
                                                <p:strVal val="#ppt_y"/>
                                              </p:val>
                                            </p:tav>
                                          </p:tavLst>
                                        </p:anim>
                                      </p:childTnLst>
                                    </p:cTn>
                                  </p:par>
                                </p:childTnLst>
                              </p:cTn>
                            </p:par>
                            <p:par>
                              <p:cTn id="96" fill="hold">
                                <p:stCondLst>
                                  <p:cond delay="9750"/>
                                </p:stCondLst>
                                <p:childTnLst>
                                  <p:par>
                                    <p:cTn id="97" presetID="22" presetClass="entr" presetSubtype="8" fill="hold" grpId="0" nodeType="afterEffect">
                                      <p:stCondLst>
                                        <p:cond delay="0"/>
                                      </p:stCondLst>
                                      <p:childTnLst>
                                        <p:set>
                                          <p:cBhvr>
                                            <p:cTn id="98" dur="1" fill="hold">
                                              <p:stCondLst>
                                                <p:cond delay="0"/>
                                              </p:stCondLst>
                                            </p:cTn>
                                            <p:tgtEl>
                                              <p:spTgt spid="35"/>
                                            </p:tgtEl>
                                            <p:attrNameLst>
                                              <p:attrName>style.visibility</p:attrName>
                                            </p:attrNameLst>
                                          </p:cBhvr>
                                          <p:to>
                                            <p:strVal val="visible"/>
                                          </p:to>
                                        </p:set>
                                        <p:animEffect transition="in" filter="wipe(left)">
                                          <p:cBhvr>
                                            <p:cTn id="99" dur="500"/>
                                            <p:tgtEl>
                                              <p:spTgt spid="35"/>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36"/>
                                            </p:tgtEl>
                                            <p:attrNameLst>
                                              <p:attrName>style.visibility</p:attrName>
                                            </p:attrNameLst>
                                          </p:cBhvr>
                                          <p:to>
                                            <p:strVal val="visible"/>
                                          </p:to>
                                        </p:set>
                                        <p:animEffect transition="in" filter="wipe(left)">
                                          <p:cBhvr>
                                            <p:cTn id="10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3" grpId="0" animBg="1"/>
          <p:bldP spid="14" grpId="0" animBg="1"/>
          <p:bldP spid="15" grpId="0" animBg="1"/>
          <p:bldP spid="16" grpId="0" animBg="1"/>
          <p:bldP spid="31" grpId="0"/>
          <p:bldP spid="32" grpId="0"/>
          <p:bldP spid="33" grpId="0"/>
          <p:bldP spid="34" grpId="0"/>
          <p:bldP spid="35" grpId="0"/>
          <p:bldP spid="36"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
        <p:nvSpPr>
          <p:cNvPr id="3" name="矩形 2"/>
          <p:cNvSpPr/>
          <p:nvPr/>
        </p:nvSpPr>
        <p:spPr>
          <a:xfrm>
            <a:off x="3491765" y="1658251"/>
            <a:ext cx="1066827" cy="1060518"/>
          </a:xfrm>
          <a:prstGeom prst="rect">
            <a:avLst/>
          </a:prstGeom>
          <a:blipFill>
            <a:blip r:embed="rId2" cstate="print"/>
            <a:srcRect/>
            <a:stretch>
              <a:fillRect l="-7412" r="-245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endParaRPr lang="zh-CN" altLang="en-US">
              <a:solidFill>
                <a:schemeClr val="tx1"/>
              </a:solidFill>
            </a:endParaRPr>
          </a:p>
        </p:txBody>
      </p:sp>
      <p:sp>
        <p:nvSpPr>
          <p:cNvPr id="4" name="矩形 3"/>
          <p:cNvSpPr/>
          <p:nvPr/>
        </p:nvSpPr>
        <p:spPr>
          <a:xfrm>
            <a:off x="4703874" y="1658251"/>
            <a:ext cx="1066827" cy="1060518"/>
          </a:xfrm>
          <a:prstGeom prst="rect">
            <a:avLst/>
          </a:prstGeom>
          <a:blipFill>
            <a:blip r:embed="rId3" cstate="print"/>
            <a:srcRect/>
            <a:stretch>
              <a:fillRect l="-8502" r="-850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endParaRPr lang="zh-CN" altLang="en-US">
              <a:solidFill>
                <a:schemeClr val="tx1"/>
              </a:solidFill>
            </a:endParaRPr>
          </a:p>
        </p:txBody>
      </p:sp>
      <p:sp>
        <p:nvSpPr>
          <p:cNvPr id="5" name="矩形 4"/>
          <p:cNvSpPr/>
          <p:nvPr/>
        </p:nvSpPr>
        <p:spPr>
          <a:xfrm>
            <a:off x="3491765" y="2863475"/>
            <a:ext cx="1066827" cy="1060518"/>
          </a:xfrm>
          <a:prstGeom prst="rect">
            <a:avLst/>
          </a:prstGeom>
          <a:blipFill>
            <a:blip r:embed="rId4" cstate="print"/>
            <a:srcRect/>
            <a:stretch>
              <a:fillRect l="-16273" r="-1627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endParaRPr lang="zh-CN" altLang="en-US">
              <a:solidFill>
                <a:schemeClr val="tx1"/>
              </a:solidFill>
            </a:endParaRPr>
          </a:p>
        </p:txBody>
      </p:sp>
      <p:sp>
        <p:nvSpPr>
          <p:cNvPr id="6" name="矩形 5"/>
          <p:cNvSpPr/>
          <p:nvPr/>
        </p:nvSpPr>
        <p:spPr>
          <a:xfrm>
            <a:off x="4703874" y="2863475"/>
            <a:ext cx="1066827" cy="1060518"/>
          </a:xfrm>
          <a:prstGeom prst="rect">
            <a:avLst/>
          </a:prstGeom>
          <a:blipFill>
            <a:blip r:embed="rId5" cstate="print"/>
            <a:srcRect/>
            <a:stretch>
              <a:fillRect t="-1480" b="-148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endParaRPr lang="zh-CN" altLang="en-US">
              <a:solidFill>
                <a:schemeClr val="tx1"/>
              </a:solidFill>
            </a:endParaRPr>
          </a:p>
        </p:txBody>
      </p:sp>
      <p:sp>
        <p:nvSpPr>
          <p:cNvPr id="7" name="圆角矩形 6"/>
          <p:cNvSpPr/>
          <p:nvPr/>
        </p:nvSpPr>
        <p:spPr>
          <a:xfrm>
            <a:off x="4267640" y="2429536"/>
            <a:ext cx="290953" cy="2892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r>
              <a:rPr lang="en-US" altLang="zh-CN" dirty="0" smtClean="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8" name="圆角矩形 7"/>
          <p:cNvSpPr/>
          <p:nvPr/>
        </p:nvSpPr>
        <p:spPr>
          <a:xfrm>
            <a:off x="4703874" y="2429536"/>
            <a:ext cx="290953" cy="2892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r>
              <a:rPr lang="en-US" altLang="zh-CN" smtClean="0">
                <a:solidFill>
                  <a:schemeClr val="bg1"/>
                </a:solidFill>
                <a:latin typeface="微软雅黑" panose="020B0503020204020204" pitchFamily="34" charset="-122"/>
                <a:ea typeface="微软雅黑" panose="020B0503020204020204" pitchFamily="34" charset="-122"/>
              </a:rPr>
              <a:t>2</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67640" y="2863476"/>
            <a:ext cx="290953" cy="2892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r>
              <a:rPr lang="en-US" altLang="zh-CN" smtClean="0">
                <a:solidFill>
                  <a:schemeClr val="bg1"/>
                </a:solidFill>
                <a:latin typeface="微软雅黑" panose="020B0503020204020204" pitchFamily="34" charset="-122"/>
                <a:ea typeface="微软雅黑" panose="020B0503020204020204" pitchFamily="34" charset="-122"/>
              </a:rPr>
              <a:t>3</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 name="圆角矩形 9"/>
          <p:cNvSpPr/>
          <p:nvPr/>
        </p:nvSpPr>
        <p:spPr>
          <a:xfrm>
            <a:off x="4703874" y="2863476"/>
            <a:ext cx="290953" cy="2892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r>
              <a:rPr lang="en-US" altLang="zh-CN" dirty="0" smtClean="0">
                <a:solidFill>
                  <a:schemeClr val="bg1"/>
                </a:solidFill>
                <a:latin typeface="微软雅黑" panose="020B0503020204020204" pitchFamily="34" charset="-122"/>
                <a:ea typeface="微软雅黑" panose="020B0503020204020204" pitchFamily="34" charset="-122"/>
              </a:rPr>
              <a:t>4</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1115616" y="1888515"/>
            <a:ext cx="2250021" cy="874544"/>
          </a:xfrm>
          <a:prstGeom prst="rect">
            <a:avLst/>
          </a:prstGeom>
          <a:noFill/>
        </p:spPr>
        <p:txBody>
          <a:bodyPr wrap="square" lIns="61414" tIns="30707" rIns="61414" bIns="30707" rtlCol="0">
            <a:spAutoFit/>
          </a:bodyPr>
          <a:lstStyle/>
          <a:p>
            <a:pPr algn="just">
              <a:lnSpc>
                <a:spcPct val="120000"/>
              </a:lnSpc>
            </a:pPr>
            <a:r>
              <a:rPr lang="zh-CN" altLang="en-US" sz="1100" dirty="0">
                <a:latin typeface="微软雅黑" pitchFamily="34" charset="-122"/>
                <a:ea typeface="微软雅黑" pitchFamily="34" charset="-122"/>
              </a:rPr>
              <a:t>您的内容打在这里，或者通过复制您的文本后，在此框中选择粘贴，并选择只保留文字，</a:t>
            </a:r>
            <a:r>
              <a:rPr lang="zh-CN" altLang="en-US" sz="1100" dirty="0">
                <a:latin typeface="微软雅黑" pitchFamily="34" charset="-122"/>
                <a:ea typeface="微软雅黑" pitchFamily="34" charset="-122"/>
                <a:sym typeface="微软雅黑" pitchFamily="34" charset="-122"/>
              </a:rPr>
              <a:t>在此录入上述图表的综合描述说明。</a:t>
            </a:r>
            <a:endParaRPr lang="zh-CN" altLang="en-US" sz="1100" dirty="0">
              <a:latin typeface="微软雅黑" pitchFamily="34" charset="-122"/>
              <a:ea typeface="微软雅黑" pitchFamily="34" charset="-122"/>
            </a:endParaRPr>
          </a:p>
        </p:txBody>
      </p:sp>
      <p:sp>
        <p:nvSpPr>
          <p:cNvPr id="12" name="TextBox 11"/>
          <p:cNvSpPr txBox="1"/>
          <p:nvPr/>
        </p:nvSpPr>
        <p:spPr>
          <a:xfrm>
            <a:off x="2406420" y="1586503"/>
            <a:ext cx="959219" cy="315463"/>
          </a:xfrm>
          <a:prstGeom prst="rect">
            <a:avLst/>
          </a:prstGeom>
        </p:spPr>
        <p:txBody>
          <a:bodyPr wrap="none" lIns="68571" tIns="34286" rIns="68571" bIns="34286">
            <a:spAutoFit/>
          </a:bodyPr>
          <a:lstStyle>
            <a:defPPr>
              <a:defRPr lang="zh-CN"/>
            </a:defPPr>
            <a:lvl1pPr algn="ctr">
              <a:defRPr sz="2200" b="1">
                <a:solidFill>
                  <a:schemeClr val="tx1">
                    <a:lumMod val="65000"/>
                    <a:lumOff val="35000"/>
                  </a:schemeClr>
                </a:solidFill>
                <a:latin typeface="微软雅黑" pitchFamily="34" charset="-122"/>
                <a:ea typeface="微软雅黑" pitchFamily="34" charset="-122"/>
              </a:defRPr>
            </a:lvl1pPr>
          </a:lstStyle>
          <a:p>
            <a:pPr algn="r"/>
            <a:r>
              <a:rPr lang="zh-CN" altLang="en-US" sz="1600" dirty="0">
                <a:solidFill>
                  <a:schemeClr val="tx1"/>
                </a:solidFill>
              </a:rPr>
              <a:t>添加标题</a:t>
            </a:r>
          </a:p>
        </p:txBody>
      </p:sp>
      <p:sp>
        <p:nvSpPr>
          <p:cNvPr id="13" name="TextBox 12"/>
          <p:cNvSpPr txBox="1"/>
          <p:nvPr/>
        </p:nvSpPr>
        <p:spPr>
          <a:xfrm>
            <a:off x="5889192" y="1888515"/>
            <a:ext cx="2250021" cy="874544"/>
          </a:xfrm>
          <a:prstGeom prst="rect">
            <a:avLst/>
          </a:prstGeom>
          <a:noFill/>
        </p:spPr>
        <p:txBody>
          <a:bodyPr wrap="square" lIns="61414" tIns="30707" rIns="61414" bIns="30707" rtlCol="0">
            <a:spAutoFit/>
          </a:bodyPr>
          <a:lstStyle>
            <a:defPPr>
              <a:defRPr lang="zh-CN"/>
            </a:defPPr>
            <a:lvl1pPr algn="just">
              <a:lnSpc>
                <a:spcPct val="120000"/>
              </a:lnSpc>
              <a:defRPr sz="1400">
                <a:solidFill>
                  <a:schemeClr val="tx1">
                    <a:lumMod val="75000"/>
                    <a:lumOff val="25000"/>
                  </a:schemeClr>
                </a:solidFill>
                <a:latin typeface="微软雅黑" pitchFamily="34" charset="-122"/>
                <a:ea typeface="微软雅黑" pitchFamily="34" charset="-122"/>
              </a:defRPr>
            </a:lvl1pPr>
          </a:lstStyle>
          <a:p>
            <a:r>
              <a:rPr lang="zh-CN" altLang="en-US" sz="1100" dirty="0">
                <a:solidFill>
                  <a:schemeClr val="tx1"/>
                </a:solidFill>
              </a:rPr>
              <a:t>您的内容打在这里，或者通过复制您的文本后，在此框中选择粘贴，并选择只保留文字，</a:t>
            </a:r>
            <a:r>
              <a:rPr lang="zh-CN" altLang="en-US" sz="1100" dirty="0">
                <a:solidFill>
                  <a:schemeClr val="tx1"/>
                </a:solidFill>
                <a:sym typeface="微软雅黑" pitchFamily="34" charset="-122"/>
              </a:rPr>
              <a:t>在此录入上述图表的综合描述说明。</a:t>
            </a:r>
            <a:endParaRPr lang="zh-CN" altLang="en-US" sz="1100" dirty="0">
              <a:solidFill>
                <a:schemeClr val="tx1"/>
              </a:solidFill>
            </a:endParaRPr>
          </a:p>
        </p:txBody>
      </p:sp>
      <p:sp>
        <p:nvSpPr>
          <p:cNvPr id="14" name="TextBox 13"/>
          <p:cNvSpPr txBox="1"/>
          <p:nvPr/>
        </p:nvSpPr>
        <p:spPr>
          <a:xfrm>
            <a:off x="5879534" y="1586503"/>
            <a:ext cx="959219" cy="315463"/>
          </a:xfrm>
          <a:prstGeom prst="rect">
            <a:avLst/>
          </a:prstGeom>
        </p:spPr>
        <p:txBody>
          <a:bodyPr wrap="none" lIns="68571" tIns="34286" rIns="68571" bIns="34286">
            <a:spAutoFit/>
          </a:bodyPr>
          <a:lstStyle>
            <a:defPPr>
              <a:defRPr lang="zh-CN"/>
            </a:defPPr>
            <a:lvl1pPr algn="r">
              <a:defRPr sz="2200" b="1">
                <a:solidFill>
                  <a:schemeClr val="tx1">
                    <a:lumMod val="65000"/>
                    <a:lumOff val="35000"/>
                  </a:schemeClr>
                </a:solidFill>
                <a:latin typeface="微软雅黑" pitchFamily="34" charset="-122"/>
                <a:ea typeface="微软雅黑" pitchFamily="34" charset="-122"/>
              </a:defRPr>
            </a:lvl1pPr>
          </a:lstStyle>
          <a:p>
            <a:pPr algn="l"/>
            <a:r>
              <a:rPr lang="zh-CN" altLang="en-US" sz="1600" dirty="0">
                <a:solidFill>
                  <a:schemeClr val="tx1"/>
                </a:solidFill>
              </a:rPr>
              <a:t>添加标题</a:t>
            </a:r>
          </a:p>
        </p:txBody>
      </p:sp>
      <p:sp>
        <p:nvSpPr>
          <p:cNvPr id="15" name="TextBox 14"/>
          <p:cNvSpPr txBox="1"/>
          <p:nvPr/>
        </p:nvSpPr>
        <p:spPr>
          <a:xfrm>
            <a:off x="1115616" y="3179936"/>
            <a:ext cx="2250021" cy="874544"/>
          </a:xfrm>
          <a:prstGeom prst="rect">
            <a:avLst/>
          </a:prstGeom>
          <a:noFill/>
        </p:spPr>
        <p:txBody>
          <a:bodyPr wrap="square" lIns="61414" tIns="30707" rIns="61414" bIns="30707" rtlCol="0">
            <a:spAutoFit/>
          </a:bodyPr>
          <a:lstStyle>
            <a:defPPr>
              <a:defRPr lang="zh-CN"/>
            </a:defPPr>
            <a:lvl1pPr algn="just">
              <a:lnSpc>
                <a:spcPct val="120000"/>
              </a:lnSpc>
              <a:defRPr sz="1400">
                <a:solidFill>
                  <a:schemeClr val="tx1">
                    <a:lumMod val="75000"/>
                    <a:lumOff val="25000"/>
                  </a:schemeClr>
                </a:solidFill>
                <a:latin typeface="微软雅黑" pitchFamily="34" charset="-122"/>
                <a:ea typeface="微软雅黑" pitchFamily="34" charset="-122"/>
              </a:defRPr>
            </a:lvl1pPr>
          </a:lstStyle>
          <a:p>
            <a:r>
              <a:rPr lang="zh-CN" altLang="en-US" sz="1100" dirty="0">
                <a:solidFill>
                  <a:schemeClr val="tx1"/>
                </a:solidFill>
              </a:rPr>
              <a:t>您的内容打在这里，或者通过复制您的文本后，在此框中选择粘贴，并选择只保留文字，</a:t>
            </a:r>
            <a:r>
              <a:rPr lang="zh-CN" altLang="en-US" sz="1100" dirty="0">
                <a:solidFill>
                  <a:schemeClr val="tx1"/>
                </a:solidFill>
                <a:sym typeface="微软雅黑" pitchFamily="34" charset="-122"/>
              </a:rPr>
              <a:t>在此录入上述图表的综合描述说明。</a:t>
            </a:r>
            <a:endParaRPr lang="zh-CN" altLang="en-US" sz="1100" dirty="0">
              <a:solidFill>
                <a:schemeClr val="tx1"/>
              </a:solidFill>
            </a:endParaRPr>
          </a:p>
        </p:txBody>
      </p:sp>
      <p:sp>
        <p:nvSpPr>
          <p:cNvPr id="16" name="TextBox 15"/>
          <p:cNvSpPr txBox="1"/>
          <p:nvPr/>
        </p:nvSpPr>
        <p:spPr>
          <a:xfrm>
            <a:off x="2406420" y="2868952"/>
            <a:ext cx="959219" cy="315463"/>
          </a:xfrm>
          <a:prstGeom prst="rect">
            <a:avLst/>
          </a:prstGeom>
        </p:spPr>
        <p:txBody>
          <a:bodyPr wrap="none" lIns="68571" tIns="34286" rIns="68571" bIns="34286">
            <a:spAutoFit/>
          </a:bodyPr>
          <a:lstStyle>
            <a:defPPr>
              <a:defRPr lang="zh-CN"/>
            </a:defPPr>
            <a:lvl1pPr algn="r">
              <a:defRPr sz="2200" b="1">
                <a:solidFill>
                  <a:schemeClr val="tx1">
                    <a:lumMod val="65000"/>
                    <a:lumOff val="35000"/>
                  </a:schemeClr>
                </a:solidFill>
                <a:latin typeface="微软雅黑" pitchFamily="34" charset="-122"/>
                <a:ea typeface="微软雅黑" pitchFamily="34" charset="-122"/>
              </a:defRPr>
            </a:lvl1pPr>
          </a:lstStyle>
          <a:p>
            <a:r>
              <a:rPr lang="zh-CN" altLang="en-US" sz="1600" dirty="0">
                <a:solidFill>
                  <a:schemeClr val="tx1"/>
                </a:solidFill>
              </a:rPr>
              <a:t>添加标题</a:t>
            </a:r>
          </a:p>
        </p:txBody>
      </p:sp>
      <p:sp>
        <p:nvSpPr>
          <p:cNvPr id="17" name="TextBox 16"/>
          <p:cNvSpPr txBox="1"/>
          <p:nvPr/>
        </p:nvSpPr>
        <p:spPr>
          <a:xfrm>
            <a:off x="5889192" y="3179936"/>
            <a:ext cx="2250021" cy="874544"/>
          </a:xfrm>
          <a:prstGeom prst="rect">
            <a:avLst/>
          </a:prstGeom>
          <a:noFill/>
        </p:spPr>
        <p:txBody>
          <a:bodyPr wrap="square" lIns="61414" tIns="30707" rIns="61414" bIns="30707" rtlCol="0">
            <a:spAutoFit/>
          </a:bodyPr>
          <a:lstStyle>
            <a:defPPr>
              <a:defRPr lang="zh-CN"/>
            </a:defPPr>
            <a:lvl1pPr algn="just">
              <a:lnSpc>
                <a:spcPct val="120000"/>
              </a:lnSpc>
              <a:defRPr sz="1400">
                <a:solidFill>
                  <a:schemeClr val="tx1">
                    <a:lumMod val="75000"/>
                    <a:lumOff val="25000"/>
                  </a:schemeClr>
                </a:solidFill>
                <a:latin typeface="微软雅黑" pitchFamily="34" charset="-122"/>
                <a:ea typeface="微软雅黑" pitchFamily="34" charset="-122"/>
              </a:defRPr>
            </a:lvl1pPr>
          </a:lstStyle>
          <a:p>
            <a:r>
              <a:rPr lang="zh-CN" altLang="en-US" sz="1100" dirty="0">
                <a:solidFill>
                  <a:schemeClr val="tx1"/>
                </a:solidFill>
              </a:rPr>
              <a:t>您的内容打在这里，或者通过复制您的文本后，在此框中选择粘贴，并选择只保留文字，</a:t>
            </a:r>
            <a:r>
              <a:rPr lang="zh-CN" altLang="en-US" sz="1100" dirty="0">
                <a:solidFill>
                  <a:schemeClr val="tx1"/>
                </a:solidFill>
                <a:sym typeface="微软雅黑" pitchFamily="34" charset="-122"/>
              </a:rPr>
              <a:t>在此录入上述图表的综合描述说明。</a:t>
            </a:r>
            <a:endParaRPr lang="zh-CN" altLang="en-US" sz="1100" dirty="0">
              <a:solidFill>
                <a:schemeClr val="tx1"/>
              </a:solidFill>
            </a:endParaRPr>
          </a:p>
        </p:txBody>
      </p:sp>
      <p:sp>
        <p:nvSpPr>
          <p:cNvPr id="18" name="TextBox 17"/>
          <p:cNvSpPr txBox="1"/>
          <p:nvPr/>
        </p:nvSpPr>
        <p:spPr>
          <a:xfrm>
            <a:off x="5889192" y="2868952"/>
            <a:ext cx="959219" cy="315463"/>
          </a:xfrm>
          <a:prstGeom prst="rect">
            <a:avLst/>
          </a:prstGeom>
        </p:spPr>
        <p:txBody>
          <a:bodyPr wrap="none" lIns="68571" tIns="34286" rIns="68571" bIns="34286">
            <a:spAutoFit/>
          </a:bodyPr>
          <a:lstStyle>
            <a:defPPr>
              <a:defRPr lang="zh-CN"/>
            </a:defPPr>
            <a:lvl1pPr>
              <a:defRPr sz="2200" b="1">
                <a:solidFill>
                  <a:schemeClr val="tx1">
                    <a:lumMod val="65000"/>
                    <a:lumOff val="35000"/>
                  </a:schemeClr>
                </a:solidFill>
                <a:latin typeface="微软雅黑" pitchFamily="34" charset="-122"/>
                <a:ea typeface="微软雅黑" pitchFamily="34" charset="-122"/>
              </a:defRPr>
            </a:lvl1pPr>
          </a:lstStyle>
          <a:p>
            <a:r>
              <a:rPr lang="zh-CN" altLang="en-US" sz="1600" dirty="0">
                <a:solidFill>
                  <a:schemeClr val="tx1"/>
                </a:solidFill>
              </a:rPr>
              <a:t>添加标题</a:t>
            </a:r>
          </a:p>
        </p:txBody>
      </p:sp>
    </p:spTree>
    <p:extLst>
      <p:ext uri="{BB962C8B-B14F-4D97-AF65-F5344CB8AC3E}">
        <p14:creationId xmlns:p14="http://schemas.microsoft.com/office/powerpoint/2010/main" val="390624058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 calcmode="lin" valueType="num">
                                      <p:cBhvr>
                                        <p:cTn id="13" dur="500" fill="hold"/>
                                        <p:tgtEl>
                                          <p:spTgt spid="3"/>
                                        </p:tgtEl>
                                        <p:attrNameLst>
                                          <p:attrName>style.rotation</p:attrName>
                                        </p:attrNameLst>
                                      </p:cBhvr>
                                      <p:tavLst>
                                        <p:tav tm="0">
                                          <p:val>
                                            <p:fltVal val="360"/>
                                          </p:val>
                                        </p:tav>
                                        <p:tav tm="100000">
                                          <p:val>
                                            <p:fltVal val="0"/>
                                          </p:val>
                                        </p:tav>
                                      </p:tavLst>
                                    </p:anim>
                                    <p:animEffect transition="in" filter="fade">
                                      <p:cBhvr>
                                        <p:cTn id="14" dur="500"/>
                                        <p:tgtEl>
                                          <p:spTgt spid="3"/>
                                        </p:tgtEl>
                                      </p:cBhvr>
                                    </p:animEffect>
                                  </p:childTnLst>
                                </p:cTn>
                              </p:par>
                              <p:par>
                                <p:cTn id="15" presetID="49" presetClass="entr" presetSubtype="0" decel="100000" fill="hold" grpId="0" nodeType="withEffect">
                                  <p:stCondLst>
                                    <p:cond delay="20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 calcmode="lin" valueType="num">
                                      <p:cBhvr>
                                        <p:cTn id="19" dur="500" fill="hold"/>
                                        <p:tgtEl>
                                          <p:spTgt spid="4"/>
                                        </p:tgtEl>
                                        <p:attrNameLst>
                                          <p:attrName>style.rotation</p:attrName>
                                        </p:attrNameLst>
                                      </p:cBhvr>
                                      <p:tavLst>
                                        <p:tav tm="0">
                                          <p:val>
                                            <p:fltVal val="360"/>
                                          </p:val>
                                        </p:tav>
                                        <p:tav tm="100000">
                                          <p:val>
                                            <p:fltVal val="0"/>
                                          </p:val>
                                        </p:tav>
                                      </p:tavLst>
                                    </p:anim>
                                    <p:animEffect transition="in" filter="fade">
                                      <p:cBhvr>
                                        <p:cTn id="20" dur="500"/>
                                        <p:tgtEl>
                                          <p:spTgt spid="4"/>
                                        </p:tgtEl>
                                      </p:cBhvr>
                                    </p:animEffect>
                                  </p:childTnLst>
                                </p:cTn>
                              </p:par>
                              <p:par>
                                <p:cTn id="21" presetID="49" presetClass="entr" presetSubtype="0" decel="100000" fill="hold" grpId="0" nodeType="withEffect">
                                  <p:stCondLst>
                                    <p:cond delay="40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 calcmode="lin" valueType="num">
                                      <p:cBhvr>
                                        <p:cTn id="25" dur="500" fill="hold"/>
                                        <p:tgtEl>
                                          <p:spTgt spid="5"/>
                                        </p:tgtEl>
                                        <p:attrNameLst>
                                          <p:attrName>style.rotation</p:attrName>
                                        </p:attrNameLst>
                                      </p:cBhvr>
                                      <p:tavLst>
                                        <p:tav tm="0">
                                          <p:val>
                                            <p:fltVal val="360"/>
                                          </p:val>
                                        </p:tav>
                                        <p:tav tm="100000">
                                          <p:val>
                                            <p:fltVal val="0"/>
                                          </p:val>
                                        </p:tav>
                                      </p:tavLst>
                                    </p:anim>
                                    <p:animEffect transition="in" filter="fade">
                                      <p:cBhvr>
                                        <p:cTn id="26" dur="500"/>
                                        <p:tgtEl>
                                          <p:spTgt spid="5"/>
                                        </p:tgtEl>
                                      </p:cBhvr>
                                    </p:animEffect>
                                  </p:childTnLst>
                                </p:cTn>
                              </p:par>
                              <p:par>
                                <p:cTn id="27" presetID="49" presetClass="entr" presetSubtype="0" decel="100000" fill="hold" grpId="0" nodeType="withEffect">
                                  <p:stCondLst>
                                    <p:cond delay="60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 calcmode="lin" valueType="num">
                                      <p:cBhvr>
                                        <p:cTn id="31" dur="500" fill="hold"/>
                                        <p:tgtEl>
                                          <p:spTgt spid="6"/>
                                        </p:tgtEl>
                                        <p:attrNameLst>
                                          <p:attrName>style.rotation</p:attrName>
                                        </p:attrNameLst>
                                      </p:cBhvr>
                                      <p:tavLst>
                                        <p:tav tm="0">
                                          <p:val>
                                            <p:fltVal val="360"/>
                                          </p:val>
                                        </p:tav>
                                        <p:tav tm="100000">
                                          <p:val>
                                            <p:fltVal val="0"/>
                                          </p:val>
                                        </p:tav>
                                      </p:tavLst>
                                    </p:anim>
                                    <p:animEffect transition="in" filter="fade">
                                      <p:cBhvr>
                                        <p:cTn id="32" dur="500"/>
                                        <p:tgtEl>
                                          <p:spTgt spid="6"/>
                                        </p:tgtEl>
                                      </p:cBhvr>
                                    </p:animEffect>
                                  </p:childTnLst>
                                </p:cTn>
                              </p:par>
                            </p:childTnLst>
                          </p:cTn>
                        </p:par>
                        <p:par>
                          <p:cTn id="33" fill="hold">
                            <p:stCondLst>
                              <p:cond delay="1600"/>
                            </p:stCondLst>
                            <p:childTnLst>
                              <p:par>
                                <p:cTn id="34" presetID="23" presetClass="entr" presetSubtype="528"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
                                          </p:val>
                                        </p:tav>
                                        <p:tav tm="100000">
                                          <p:val>
                                            <p:strVal val="#ppt_w"/>
                                          </p:val>
                                        </p:tav>
                                      </p:tavLst>
                                    </p:anim>
                                    <p:anim calcmode="lin" valueType="num">
                                      <p:cBhvr>
                                        <p:cTn id="37" dur="500" fill="hold"/>
                                        <p:tgtEl>
                                          <p:spTgt spid="7"/>
                                        </p:tgtEl>
                                        <p:attrNameLst>
                                          <p:attrName>ppt_h</p:attrName>
                                        </p:attrNameLst>
                                      </p:cBhvr>
                                      <p:tavLst>
                                        <p:tav tm="0">
                                          <p:val>
                                            <p:fltVal val="0"/>
                                          </p:val>
                                        </p:tav>
                                        <p:tav tm="100000">
                                          <p:val>
                                            <p:strVal val="#ppt_h"/>
                                          </p:val>
                                        </p:tav>
                                      </p:tavLst>
                                    </p:anim>
                                    <p:anim calcmode="lin" valueType="num">
                                      <p:cBhvr>
                                        <p:cTn id="38" dur="500" fill="hold"/>
                                        <p:tgtEl>
                                          <p:spTgt spid="7"/>
                                        </p:tgtEl>
                                        <p:attrNameLst>
                                          <p:attrName>ppt_x</p:attrName>
                                        </p:attrNameLst>
                                      </p:cBhvr>
                                      <p:tavLst>
                                        <p:tav tm="0">
                                          <p:val>
                                            <p:fltVal val="0.5"/>
                                          </p:val>
                                        </p:tav>
                                        <p:tav tm="100000">
                                          <p:val>
                                            <p:strVal val="#ppt_x"/>
                                          </p:val>
                                        </p:tav>
                                      </p:tavLst>
                                    </p:anim>
                                    <p:anim calcmode="lin" valueType="num">
                                      <p:cBhvr>
                                        <p:cTn id="39" dur="500" fill="hold"/>
                                        <p:tgtEl>
                                          <p:spTgt spid="7"/>
                                        </p:tgtEl>
                                        <p:attrNameLst>
                                          <p:attrName>ppt_y</p:attrName>
                                        </p:attrNameLst>
                                      </p:cBhvr>
                                      <p:tavLst>
                                        <p:tav tm="0">
                                          <p:val>
                                            <p:fltVal val="0.5"/>
                                          </p:val>
                                        </p:tav>
                                        <p:tav tm="100000">
                                          <p:val>
                                            <p:strVal val="#ppt_y"/>
                                          </p:val>
                                        </p:tav>
                                      </p:tavLst>
                                    </p:anim>
                                  </p:childTnLst>
                                </p:cTn>
                              </p:par>
                              <p:par>
                                <p:cTn id="40" presetID="23" presetClass="entr" presetSubtype="528"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fltVal val="0"/>
                                          </p:val>
                                        </p:tav>
                                        <p:tav tm="100000">
                                          <p:val>
                                            <p:strVal val="#ppt_h"/>
                                          </p:val>
                                        </p:tav>
                                      </p:tavLst>
                                    </p:anim>
                                    <p:anim calcmode="lin" valueType="num">
                                      <p:cBhvr>
                                        <p:cTn id="44" dur="500" fill="hold"/>
                                        <p:tgtEl>
                                          <p:spTgt spid="8"/>
                                        </p:tgtEl>
                                        <p:attrNameLst>
                                          <p:attrName>ppt_x</p:attrName>
                                        </p:attrNameLst>
                                      </p:cBhvr>
                                      <p:tavLst>
                                        <p:tav tm="0">
                                          <p:val>
                                            <p:fltVal val="0.5"/>
                                          </p:val>
                                        </p:tav>
                                        <p:tav tm="100000">
                                          <p:val>
                                            <p:strVal val="#ppt_x"/>
                                          </p:val>
                                        </p:tav>
                                      </p:tavLst>
                                    </p:anim>
                                    <p:anim calcmode="lin" valueType="num">
                                      <p:cBhvr>
                                        <p:cTn id="45" dur="500" fill="hold"/>
                                        <p:tgtEl>
                                          <p:spTgt spid="8"/>
                                        </p:tgtEl>
                                        <p:attrNameLst>
                                          <p:attrName>ppt_y</p:attrName>
                                        </p:attrNameLst>
                                      </p:cBhvr>
                                      <p:tavLst>
                                        <p:tav tm="0">
                                          <p:val>
                                            <p:fltVal val="0.5"/>
                                          </p:val>
                                        </p:tav>
                                        <p:tav tm="100000">
                                          <p:val>
                                            <p:strVal val="#ppt_y"/>
                                          </p:val>
                                        </p:tav>
                                      </p:tavLst>
                                    </p:anim>
                                  </p:childTnLst>
                                </p:cTn>
                              </p:par>
                              <p:par>
                                <p:cTn id="46" presetID="23" presetClass="entr" presetSubtype="528"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500" fill="hold"/>
                                        <p:tgtEl>
                                          <p:spTgt spid="9"/>
                                        </p:tgtEl>
                                        <p:attrNameLst>
                                          <p:attrName>ppt_w</p:attrName>
                                        </p:attrNameLst>
                                      </p:cBhvr>
                                      <p:tavLst>
                                        <p:tav tm="0">
                                          <p:val>
                                            <p:fltVal val="0"/>
                                          </p:val>
                                        </p:tav>
                                        <p:tav tm="100000">
                                          <p:val>
                                            <p:strVal val="#ppt_w"/>
                                          </p:val>
                                        </p:tav>
                                      </p:tavLst>
                                    </p:anim>
                                    <p:anim calcmode="lin" valueType="num">
                                      <p:cBhvr>
                                        <p:cTn id="49" dur="500" fill="hold"/>
                                        <p:tgtEl>
                                          <p:spTgt spid="9"/>
                                        </p:tgtEl>
                                        <p:attrNameLst>
                                          <p:attrName>ppt_h</p:attrName>
                                        </p:attrNameLst>
                                      </p:cBhvr>
                                      <p:tavLst>
                                        <p:tav tm="0">
                                          <p:val>
                                            <p:fltVal val="0"/>
                                          </p:val>
                                        </p:tav>
                                        <p:tav tm="100000">
                                          <p:val>
                                            <p:strVal val="#ppt_h"/>
                                          </p:val>
                                        </p:tav>
                                      </p:tavLst>
                                    </p:anim>
                                    <p:anim calcmode="lin" valueType="num">
                                      <p:cBhvr>
                                        <p:cTn id="50" dur="500" fill="hold"/>
                                        <p:tgtEl>
                                          <p:spTgt spid="9"/>
                                        </p:tgtEl>
                                        <p:attrNameLst>
                                          <p:attrName>ppt_x</p:attrName>
                                        </p:attrNameLst>
                                      </p:cBhvr>
                                      <p:tavLst>
                                        <p:tav tm="0">
                                          <p:val>
                                            <p:fltVal val="0.5"/>
                                          </p:val>
                                        </p:tav>
                                        <p:tav tm="100000">
                                          <p:val>
                                            <p:strVal val="#ppt_x"/>
                                          </p:val>
                                        </p:tav>
                                      </p:tavLst>
                                    </p:anim>
                                    <p:anim calcmode="lin" valueType="num">
                                      <p:cBhvr>
                                        <p:cTn id="51" dur="500" fill="hold"/>
                                        <p:tgtEl>
                                          <p:spTgt spid="9"/>
                                        </p:tgtEl>
                                        <p:attrNameLst>
                                          <p:attrName>ppt_y</p:attrName>
                                        </p:attrNameLst>
                                      </p:cBhvr>
                                      <p:tavLst>
                                        <p:tav tm="0">
                                          <p:val>
                                            <p:fltVal val="0.5"/>
                                          </p:val>
                                        </p:tav>
                                        <p:tav tm="100000">
                                          <p:val>
                                            <p:strVal val="#ppt_y"/>
                                          </p:val>
                                        </p:tav>
                                      </p:tavLst>
                                    </p:anim>
                                  </p:childTnLst>
                                </p:cTn>
                              </p:par>
                              <p:par>
                                <p:cTn id="52" presetID="23" presetClass="entr" presetSubtype="528" fill="hold" grpId="0" nodeType="with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p:cTn id="54" dur="500" fill="hold"/>
                                        <p:tgtEl>
                                          <p:spTgt spid="10"/>
                                        </p:tgtEl>
                                        <p:attrNameLst>
                                          <p:attrName>ppt_w</p:attrName>
                                        </p:attrNameLst>
                                      </p:cBhvr>
                                      <p:tavLst>
                                        <p:tav tm="0">
                                          <p:val>
                                            <p:fltVal val="0"/>
                                          </p:val>
                                        </p:tav>
                                        <p:tav tm="100000">
                                          <p:val>
                                            <p:strVal val="#ppt_w"/>
                                          </p:val>
                                        </p:tav>
                                      </p:tavLst>
                                    </p:anim>
                                    <p:anim calcmode="lin" valueType="num">
                                      <p:cBhvr>
                                        <p:cTn id="55" dur="500" fill="hold"/>
                                        <p:tgtEl>
                                          <p:spTgt spid="10"/>
                                        </p:tgtEl>
                                        <p:attrNameLst>
                                          <p:attrName>ppt_h</p:attrName>
                                        </p:attrNameLst>
                                      </p:cBhvr>
                                      <p:tavLst>
                                        <p:tav tm="0">
                                          <p:val>
                                            <p:fltVal val="0"/>
                                          </p:val>
                                        </p:tav>
                                        <p:tav tm="100000">
                                          <p:val>
                                            <p:strVal val="#ppt_h"/>
                                          </p:val>
                                        </p:tav>
                                      </p:tavLst>
                                    </p:anim>
                                    <p:anim calcmode="lin" valueType="num">
                                      <p:cBhvr>
                                        <p:cTn id="56" dur="500" fill="hold"/>
                                        <p:tgtEl>
                                          <p:spTgt spid="10"/>
                                        </p:tgtEl>
                                        <p:attrNameLst>
                                          <p:attrName>ppt_x</p:attrName>
                                        </p:attrNameLst>
                                      </p:cBhvr>
                                      <p:tavLst>
                                        <p:tav tm="0">
                                          <p:val>
                                            <p:fltVal val="0.5"/>
                                          </p:val>
                                        </p:tav>
                                        <p:tav tm="100000">
                                          <p:val>
                                            <p:strVal val="#ppt_x"/>
                                          </p:val>
                                        </p:tav>
                                      </p:tavLst>
                                    </p:anim>
                                    <p:anim calcmode="lin" valueType="num">
                                      <p:cBhvr>
                                        <p:cTn id="57" dur="500" fill="hold"/>
                                        <p:tgtEl>
                                          <p:spTgt spid="10"/>
                                        </p:tgtEl>
                                        <p:attrNameLst>
                                          <p:attrName>ppt_y</p:attrName>
                                        </p:attrNameLst>
                                      </p:cBhvr>
                                      <p:tavLst>
                                        <p:tav tm="0">
                                          <p:val>
                                            <p:fltVal val="0.5"/>
                                          </p:val>
                                        </p:tav>
                                        <p:tav tm="100000">
                                          <p:val>
                                            <p:strVal val="#ppt_y"/>
                                          </p:val>
                                        </p:tav>
                                      </p:tavLst>
                                    </p:anim>
                                  </p:childTnLst>
                                </p:cTn>
                              </p:par>
                            </p:childTnLst>
                          </p:cTn>
                        </p:par>
                        <p:par>
                          <p:cTn id="58" fill="hold">
                            <p:stCondLst>
                              <p:cond delay="2100"/>
                            </p:stCondLst>
                            <p:childTnLst>
                              <p:par>
                                <p:cTn id="59" presetID="12" presetClass="entr" presetSubtype="2"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p:tgtEl>
                                          <p:spTgt spid="12"/>
                                        </p:tgtEl>
                                        <p:attrNameLst>
                                          <p:attrName>ppt_x</p:attrName>
                                        </p:attrNameLst>
                                      </p:cBhvr>
                                      <p:tavLst>
                                        <p:tav tm="0">
                                          <p:val>
                                            <p:strVal val="#ppt_x+#ppt_w*1.125000"/>
                                          </p:val>
                                        </p:tav>
                                        <p:tav tm="100000">
                                          <p:val>
                                            <p:strVal val="#ppt_x"/>
                                          </p:val>
                                        </p:tav>
                                      </p:tavLst>
                                    </p:anim>
                                    <p:animEffect transition="in" filter="wipe(left)">
                                      <p:cBhvr>
                                        <p:cTn id="62" dur="500"/>
                                        <p:tgtEl>
                                          <p:spTgt spid="12"/>
                                        </p:tgtEl>
                                      </p:cBhvr>
                                    </p:animEffect>
                                  </p:childTnLst>
                                </p:cTn>
                              </p:par>
                              <p:par>
                                <p:cTn id="63" presetID="12" presetClass="entr" presetSubtype="2" fill="hold" grpId="0" nodeType="with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additive="base">
                                        <p:cTn id="65" dur="500"/>
                                        <p:tgtEl>
                                          <p:spTgt spid="11"/>
                                        </p:tgtEl>
                                        <p:attrNameLst>
                                          <p:attrName>ppt_x</p:attrName>
                                        </p:attrNameLst>
                                      </p:cBhvr>
                                      <p:tavLst>
                                        <p:tav tm="0">
                                          <p:val>
                                            <p:strVal val="#ppt_x+#ppt_w*1.125000"/>
                                          </p:val>
                                        </p:tav>
                                        <p:tav tm="100000">
                                          <p:val>
                                            <p:strVal val="#ppt_x"/>
                                          </p:val>
                                        </p:tav>
                                      </p:tavLst>
                                    </p:anim>
                                    <p:animEffect transition="in" filter="wipe(left)">
                                      <p:cBhvr>
                                        <p:cTn id="66" dur="500"/>
                                        <p:tgtEl>
                                          <p:spTgt spid="11"/>
                                        </p:tgtEl>
                                      </p:cBhvr>
                                    </p:animEffect>
                                  </p:childTnLst>
                                </p:cTn>
                              </p:par>
                              <p:par>
                                <p:cTn id="67" presetID="12" presetClass="entr" presetSubtype="8" fill="hold" grpId="0" nodeType="with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p:tgtEl>
                                          <p:spTgt spid="14"/>
                                        </p:tgtEl>
                                        <p:attrNameLst>
                                          <p:attrName>ppt_x</p:attrName>
                                        </p:attrNameLst>
                                      </p:cBhvr>
                                      <p:tavLst>
                                        <p:tav tm="0">
                                          <p:val>
                                            <p:strVal val="#ppt_x-#ppt_w*1.125000"/>
                                          </p:val>
                                        </p:tav>
                                        <p:tav tm="100000">
                                          <p:val>
                                            <p:strVal val="#ppt_x"/>
                                          </p:val>
                                        </p:tav>
                                      </p:tavLst>
                                    </p:anim>
                                    <p:animEffect transition="in" filter="wipe(right)">
                                      <p:cBhvr>
                                        <p:cTn id="70" dur="500"/>
                                        <p:tgtEl>
                                          <p:spTgt spid="14"/>
                                        </p:tgtEl>
                                      </p:cBhvr>
                                    </p:animEffect>
                                  </p:childTnLst>
                                </p:cTn>
                              </p:par>
                              <p:par>
                                <p:cTn id="71" presetID="12" presetClass="entr" presetSubtype="8" fill="hold" grpId="0" nodeType="with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additive="base">
                                        <p:cTn id="73" dur="500"/>
                                        <p:tgtEl>
                                          <p:spTgt spid="13"/>
                                        </p:tgtEl>
                                        <p:attrNameLst>
                                          <p:attrName>ppt_x</p:attrName>
                                        </p:attrNameLst>
                                      </p:cBhvr>
                                      <p:tavLst>
                                        <p:tav tm="0">
                                          <p:val>
                                            <p:strVal val="#ppt_x-#ppt_w*1.125000"/>
                                          </p:val>
                                        </p:tav>
                                        <p:tav tm="100000">
                                          <p:val>
                                            <p:strVal val="#ppt_x"/>
                                          </p:val>
                                        </p:tav>
                                      </p:tavLst>
                                    </p:anim>
                                    <p:animEffect transition="in" filter="wipe(right)">
                                      <p:cBhvr>
                                        <p:cTn id="74" dur="500"/>
                                        <p:tgtEl>
                                          <p:spTgt spid="13"/>
                                        </p:tgtEl>
                                      </p:cBhvr>
                                    </p:animEffect>
                                  </p:childTnLst>
                                </p:cTn>
                              </p:par>
                              <p:par>
                                <p:cTn id="75" presetID="12" presetClass="entr" presetSubtype="2" fill="hold" grpId="0" nodeType="withEffect">
                                  <p:stCondLst>
                                    <p:cond delay="0"/>
                                  </p:stCondLst>
                                  <p:childTnLst>
                                    <p:set>
                                      <p:cBhvr>
                                        <p:cTn id="76" dur="1" fill="hold">
                                          <p:stCondLst>
                                            <p:cond delay="0"/>
                                          </p:stCondLst>
                                        </p:cTn>
                                        <p:tgtEl>
                                          <p:spTgt spid="16"/>
                                        </p:tgtEl>
                                        <p:attrNameLst>
                                          <p:attrName>style.visibility</p:attrName>
                                        </p:attrNameLst>
                                      </p:cBhvr>
                                      <p:to>
                                        <p:strVal val="visible"/>
                                      </p:to>
                                    </p:set>
                                    <p:anim calcmode="lin" valueType="num">
                                      <p:cBhvr additive="base">
                                        <p:cTn id="77" dur="500"/>
                                        <p:tgtEl>
                                          <p:spTgt spid="16"/>
                                        </p:tgtEl>
                                        <p:attrNameLst>
                                          <p:attrName>ppt_x</p:attrName>
                                        </p:attrNameLst>
                                      </p:cBhvr>
                                      <p:tavLst>
                                        <p:tav tm="0">
                                          <p:val>
                                            <p:strVal val="#ppt_x+#ppt_w*1.125000"/>
                                          </p:val>
                                        </p:tav>
                                        <p:tav tm="100000">
                                          <p:val>
                                            <p:strVal val="#ppt_x"/>
                                          </p:val>
                                        </p:tav>
                                      </p:tavLst>
                                    </p:anim>
                                    <p:animEffect transition="in" filter="wipe(left)">
                                      <p:cBhvr>
                                        <p:cTn id="78" dur="500"/>
                                        <p:tgtEl>
                                          <p:spTgt spid="16"/>
                                        </p:tgtEl>
                                      </p:cBhvr>
                                    </p:animEffect>
                                  </p:childTnLst>
                                </p:cTn>
                              </p:par>
                              <p:par>
                                <p:cTn id="79" presetID="12" presetClass="entr" presetSubtype="2" fill="hold" grpId="0" nodeType="withEffect">
                                  <p:stCondLst>
                                    <p:cond delay="0"/>
                                  </p:stCondLst>
                                  <p:childTnLst>
                                    <p:set>
                                      <p:cBhvr>
                                        <p:cTn id="80" dur="1" fill="hold">
                                          <p:stCondLst>
                                            <p:cond delay="0"/>
                                          </p:stCondLst>
                                        </p:cTn>
                                        <p:tgtEl>
                                          <p:spTgt spid="15"/>
                                        </p:tgtEl>
                                        <p:attrNameLst>
                                          <p:attrName>style.visibility</p:attrName>
                                        </p:attrNameLst>
                                      </p:cBhvr>
                                      <p:to>
                                        <p:strVal val="visible"/>
                                      </p:to>
                                    </p:set>
                                    <p:anim calcmode="lin" valueType="num">
                                      <p:cBhvr additive="base">
                                        <p:cTn id="81" dur="500"/>
                                        <p:tgtEl>
                                          <p:spTgt spid="15"/>
                                        </p:tgtEl>
                                        <p:attrNameLst>
                                          <p:attrName>ppt_x</p:attrName>
                                        </p:attrNameLst>
                                      </p:cBhvr>
                                      <p:tavLst>
                                        <p:tav tm="0">
                                          <p:val>
                                            <p:strVal val="#ppt_x+#ppt_w*1.125000"/>
                                          </p:val>
                                        </p:tav>
                                        <p:tav tm="100000">
                                          <p:val>
                                            <p:strVal val="#ppt_x"/>
                                          </p:val>
                                        </p:tav>
                                      </p:tavLst>
                                    </p:anim>
                                    <p:animEffect transition="in" filter="wipe(left)">
                                      <p:cBhvr>
                                        <p:cTn id="82" dur="500"/>
                                        <p:tgtEl>
                                          <p:spTgt spid="15"/>
                                        </p:tgtEl>
                                      </p:cBhvr>
                                    </p:animEffect>
                                  </p:childTnLst>
                                </p:cTn>
                              </p:par>
                              <p:par>
                                <p:cTn id="83" presetID="12" presetClass="entr" presetSubtype="8" fill="hold" grpId="0" nodeType="withEffect">
                                  <p:stCondLst>
                                    <p:cond delay="0"/>
                                  </p:stCondLst>
                                  <p:childTnLst>
                                    <p:set>
                                      <p:cBhvr>
                                        <p:cTn id="84" dur="1" fill="hold">
                                          <p:stCondLst>
                                            <p:cond delay="0"/>
                                          </p:stCondLst>
                                        </p:cTn>
                                        <p:tgtEl>
                                          <p:spTgt spid="18"/>
                                        </p:tgtEl>
                                        <p:attrNameLst>
                                          <p:attrName>style.visibility</p:attrName>
                                        </p:attrNameLst>
                                      </p:cBhvr>
                                      <p:to>
                                        <p:strVal val="visible"/>
                                      </p:to>
                                    </p:set>
                                    <p:anim calcmode="lin" valueType="num">
                                      <p:cBhvr additive="base">
                                        <p:cTn id="85" dur="500"/>
                                        <p:tgtEl>
                                          <p:spTgt spid="18"/>
                                        </p:tgtEl>
                                        <p:attrNameLst>
                                          <p:attrName>ppt_x</p:attrName>
                                        </p:attrNameLst>
                                      </p:cBhvr>
                                      <p:tavLst>
                                        <p:tav tm="0">
                                          <p:val>
                                            <p:strVal val="#ppt_x-#ppt_w*1.125000"/>
                                          </p:val>
                                        </p:tav>
                                        <p:tav tm="100000">
                                          <p:val>
                                            <p:strVal val="#ppt_x"/>
                                          </p:val>
                                        </p:tav>
                                      </p:tavLst>
                                    </p:anim>
                                    <p:animEffect transition="in" filter="wipe(right)">
                                      <p:cBhvr>
                                        <p:cTn id="86" dur="500"/>
                                        <p:tgtEl>
                                          <p:spTgt spid="18"/>
                                        </p:tgtEl>
                                      </p:cBhvr>
                                    </p:animEffect>
                                  </p:childTnLst>
                                </p:cTn>
                              </p:par>
                              <p:par>
                                <p:cTn id="87" presetID="12" presetClass="entr" presetSubtype="8" fill="hold" grpId="0" nodeType="withEffect">
                                  <p:stCondLst>
                                    <p:cond delay="0"/>
                                  </p:stCondLst>
                                  <p:childTnLst>
                                    <p:set>
                                      <p:cBhvr>
                                        <p:cTn id="88" dur="1" fill="hold">
                                          <p:stCondLst>
                                            <p:cond delay="0"/>
                                          </p:stCondLst>
                                        </p:cTn>
                                        <p:tgtEl>
                                          <p:spTgt spid="17"/>
                                        </p:tgtEl>
                                        <p:attrNameLst>
                                          <p:attrName>style.visibility</p:attrName>
                                        </p:attrNameLst>
                                      </p:cBhvr>
                                      <p:to>
                                        <p:strVal val="visible"/>
                                      </p:to>
                                    </p:set>
                                    <p:anim calcmode="lin" valueType="num">
                                      <p:cBhvr additive="base">
                                        <p:cTn id="89" dur="500"/>
                                        <p:tgtEl>
                                          <p:spTgt spid="17"/>
                                        </p:tgtEl>
                                        <p:attrNameLst>
                                          <p:attrName>ppt_x</p:attrName>
                                        </p:attrNameLst>
                                      </p:cBhvr>
                                      <p:tavLst>
                                        <p:tav tm="0">
                                          <p:val>
                                            <p:strVal val="#ppt_x-#ppt_w*1.125000"/>
                                          </p:val>
                                        </p:tav>
                                        <p:tav tm="100000">
                                          <p:val>
                                            <p:strVal val="#ppt_x"/>
                                          </p:val>
                                        </p:tav>
                                      </p:tavLst>
                                    </p:anim>
                                    <p:animEffect transition="in" filter="wipe(right)">
                                      <p:cBhvr>
                                        <p:cTn id="9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P spid="17"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
        <p:nvSpPr>
          <p:cNvPr id="3" name="圆角矩形 2"/>
          <p:cNvSpPr/>
          <p:nvPr/>
        </p:nvSpPr>
        <p:spPr>
          <a:xfrm>
            <a:off x="628568" y="2284289"/>
            <a:ext cx="2448272" cy="2375693"/>
          </a:xfrm>
          <a:prstGeom prst="round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nvGrpSpPr>
          <p:cNvPr id="4" name="组合 3"/>
          <p:cNvGrpSpPr/>
          <p:nvPr/>
        </p:nvGrpSpPr>
        <p:grpSpPr>
          <a:xfrm>
            <a:off x="1108334" y="1152407"/>
            <a:ext cx="1447442" cy="1447442"/>
            <a:chOff x="304800" y="673100"/>
            <a:chExt cx="4000500" cy="4000500"/>
          </a:xfrm>
          <a:solidFill>
            <a:schemeClr val="accent2"/>
          </a:solidFill>
          <a:effectLst/>
        </p:grpSpPr>
        <p:sp>
          <p:nvSpPr>
            <p:cNvPr id="5" name="同心圆 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6" name="椭圆 5"/>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7" name="椭圆 6"/>
          <p:cNvSpPr/>
          <p:nvPr/>
        </p:nvSpPr>
        <p:spPr>
          <a:xfrm>
            <a:off x="2212421" y="2097634"/>
            <a:ext cx="373310" cy="373310"/>
          </a:xfrm>
          <a:prstGeom prst="ellipse">
            <a:avLst/>
          </a:prstGeom>
          <a:solidFill>
            <a:schemeClr val="accent2"/>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itchFamily="34" charset="-122"/>
                <a:ea typeface="微软雅黑" pitchFamily="34" charset="-122"/>
              </a:rPr>
              <a:t>1</a:t>
            </a:r>
            <a:endParaRPr lang="zh-CN" altLang="en-US" dirty="0">
              <a:solidFill>
                <a:schemeClr val="bg1"/>
              </a:solidFill>
              <a:latin typeface="微软雅黑" pitchFamily="34" charset="-122"/>
              <a:ea typeface="微软雅黑" pitchFamily="34" charset="-122"/>
            </a:endParaRPr>
          </a:p>
        </p:txBody>
      </p:sp>
      <p:sp>
        <p:nvSpPr>
          <p:cNvPr id="8" name="矩形 7"/>
          <p:cNvSpPr/>
          <p:nvPr/>
        </p:nvSpPr>
        <p:spPr>
          <a:xfrm>
            <a:off x="1291080" y="1722821"/>
            <a:ext cx="1107996" cy="369332"/>
          </a:xfrm>
          <a:prstGeom prst="rect">
            <a:avLst/>
          </a:prstGeom>
        </p:spPr>
        <p:txBody>
          <a:bodyPr wrap="none">
            <a:spAutoFit/>
          </a:bodyPr>
          <a:lstStyle/>
          <a:p>
            <a:r>
              <a:rPr lang="zh-CN" altLang="en-US" b="1" dirty="0" smtClean="0">
                <a:solidFill>
                  <a:schemeClr val="bg1"/>
                </a:solidFill>
                <a:latin typeface="微软雅黑" pitchFamily="34" charset="-122"/>
                <a:ea typeface="微软雅黑" pitchFamily="34" charset="-122"/>
              </a:rPr>
              <a:t>添加标题</a:t>
            </a:r>
            <a:endParaRPr lang="zh-CN" altLang="en-US" b="1" dirty="0">
              <a:solidFill>
                <a:schemeClr val="bg1"/>
              </a:solidFill>
              <a:latin typeface="微软雅黑" pitchFamily="34" charset="-122"/>
              <a:ea typeface="微软雅黑" pitchFamily="34" charset="-122"/>
            </a:endParaRPr>
          </a:p>
        </p:txBody>
      </p:sp>
      <p:sp>
        <p:nvSpPr>
          <p:cNvPr id="9" name="圆角矩形 8"/>
          <p:cNvSpPr/>
          <p:nvPr/>
        </p:nvSpPr>
        <p:spPr>
          <a:xfrm>
            <a:off x="3346388" y="2284288"/>
            <a:ext cx="2448272" cy="2375693"/>
          </a:xfrm>
          <a:prstGeom prst="round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0" name="圆角矩形 9"/>
          <p:cNvSpPr/>
          <p:nvPr/>
        </p:nvSpPr>
        <p:spPr>
          <a:xfrm>
            <a:off x="6080527" y="2284287"/>
            <a:ext cx="2448272" cy="2375693"/>
          </a:xfrm>
          <a:prstGeom prst="round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nvGrpSpPr>
          <p:cNvPr id="11" name="组合 10"/>
          <p:cNvGrpSpPr/>
          <p:nvPr/>
        </p:nvGrpSpPr>
        <p:grpSpPr>
          <a:xfrm>
            <a:off x="3846803" y="1196316"/>
            <a:ext cx="1447442" cy="1447442"/>
            <a:chOff x="304800" y="673100"/>
            <a:chExt cx="4000500" cy="4000500"/>
          </a:xfrm>
          <a:solidFill>
            <a:schemeClr val="accent2"/>
          </a:solidFill>
          <a:effectLst/>
        </p:grpSpPr>
        <p:sp>
          <p:nvSpPr>
            <p:cNvPr id="12" name="同心圆 1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3" name="椭圆 12"/>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14" name="组合 13"/>
          <p:cNvGrpSpPr/>
          <p:nvPr/>
        </p:nvGrpSpPr>
        <p:grpSpPr>
          <a:xfrm>
            <a:off x="6580942" y="1152407"/>
            <a:ext cx="1447442" cy="1447442"/>
            <a:chOff x="304800" y="673100"/>
            <a:chExt cx="4000500" cy="4000500"/>
          </a:xfrm>
          <a:solidFill>
            <a:schemeClr val="accent2"/>
          </a:solidFill>
          <a:effectLst/>
        </p:grpSpPr>
        <p:sp>
          <p:nvSpPr>
            <p:cNvPr id="15" name="同心圆 1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6" name="椭圆 15"/>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17" name="椭圆 16"/>
          <p:cNvSpPr/>
          <p:nvPr/>
        </p:nvSpPr>
        <p:spPr>
          <a:xfrm>
            <a:off x="5004048" y="2097634"/>
            <a:ext cx="373310" cy="373310"/>
          </a:xfrm>
          <a:prstGeom prst="ellipse">
            <a:avLst/>
          </a:prstGeom>
          <a:solidFill>
            <a:schemeClr val="accent2"/>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itchFamily="34" charset="-122"/>
                <a:ea typeface="微软雅黑" pitchFamily="34" charset="-122"/>
              </a:rPr>
              <a:t>2</a:t>
            </a:r>
            <a:endParaRPr lang="zh-CN" altLang="en-US" dirty="0">
              <a:solidFill>
                <a:schemeClr val="bg1"/>
              </a:solidFill>
              <a:latin typeface="微软雅黑" pitchFamily="34" charset="-122"/>
              <a:ea typeface="微软雅黑" pitchFamily="34" charset="-122"/>
            </a:endParaRPr>
          </a:p>
        </p:txBody>
      </p:sp>
      <p:sp>
        <p:nvSpPr>
          <p:cNvPr id="18" name="椭圆 17"/>
          <p:cNvSpPr/>
          <p:nvPr/>
        </p:nvSpPr>
        <p:spPr>
          <a:xfrm>
            <a:off x="7740352" y="2097634"/>
            <a:ext cx="373310" cy="373310"/>
          </a:xfrm>
          <a:prstGeom prst="ellipse">
            <a:avLst/>
          </a:prstGeom>
          <a:solidFill>
            <a:schemeClr val="accent2"/>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itchFamily="34" charset="-122"/>
                <a:ea typeface="微软雅黑" pitchFamily="34" charset="-122"/>
              </a:rPr>
              <a:t>3</a:t>
            </a:r>
            <a:endParaRPr lang="zh-CN" altLang="en-US" dirty="0">
              <a:solidFill>
                <a:schemeClr val="bg1"/>
              </a:solidFill>
              <a:latin typeface="微软雅黑" pitchFamily="34" charset="-122"/>
              <a:ea typeface="微软雅黑" pitchFamily="34" charset="-122"/>
            </a:endParaRPr>
          </a:p>
        </p:txBody>
      </p:sp>
      <p:sp>
        <p:nvSpPr>
          <p:cNvPr id="19" name="矩形 18"/>
          <p:cNvSpPr/>
          <p:nvPr/>
        </p:nvSpPr>
        <p:spPr>
          <a:xfrm>
            <a:off x="4016526" y="1722821"/>
            <a:ext cx="1107996" cy="369332"/>
          </a:xfrm>
          <a:prstGeom prst="rect">
            <a:avLst/>
          </a:prstGeom>
        </p:spPr>
        <p:txBody>
          <a:bodyPr wrap="none">
            <a:spAutoFit/>
          </a:bodyPr>
          <a:lstStyle/>
          <a:p>
            <a:r>
              <a:rPr lang="zh-CN" altLang="en-US" b="1" dirty="0" smtClean="0">
                <a:solidFill>
                  <a:schemeClr val="bg1"/>
                </a:solidFill>
                <a:latin typeface="微软雅黑" pitchFamily="34" charset="-122"/>
                <a:ea typeface="微软雅黑" pitchFamily="34" charset="-122"/>
              </a:rPr>
              <a:t>添加标题</a:t>
            </a:r>
            <a:endParaRPr lang="zh-CN" altLang="en-US" b="1" dirty="0">
              <a:solidFill>
                <a:schemeClr val="bg1"/>
              </a:solidFill>
              <a:latin typeface="微软雅黑" pitchFamily="34" charset="-122"/>
              <a:ea typeface="微软雅黑" pitchFamily="34" charset="-122"/>
            </a:endParaRPr>
          </a:p>
        </p:txBody>
      </p:sp>
      <p:sp>
        <p:nvSpPr>
          <p:cNvPr id="20" name="矩形 19"/>
          <p:cNvSpPr/>
          <p:nvPr/>
        </p:nvSpPr>
        <p:spPr>
          <a:xfrm>
            <a:off x="6750665" y="1722821"/>
            <a:ext cx="1107996" cy="369332"/>
          </a:xfrm>
          <a:prstGeom prst="rect">
            <a:avLst/>
          </a:prstGeom>
        </p:spPr>
        <p:txBody>
          <a:bodyPr wrap="none">
            <a:spAutoFit/>
          </a:bodyPr>
          <a:lstStyle/>
          <a:p>
            <a:r>
              <a:rPr lang="zh-CN" altLang="en-US" b="1" dirty="0" smtClean="0">
                <a:solidFill>
                  <a:schemeClr val="bg1"/>
                </a:solidFill>
                <a:latin typeface="微软雅黑" pitchFamily="34" charset="-122"/>
                <a:ea typeface="微软雅黑" pitchFamily="34" charset="-122"/>
              </a:rPr>
              <a:t>添加标题</a:t>
            </a:r>
            <a:endParaRPr lang="zh-CN" altLang="en-US" b="1" dirty="0">
              <a:solidFill>
                <a:schemeClr val="bg1"/>
              </a:solidFill>
              <a:latin typeface="微软雅黑" pitchFamily="34" charset="-122"/>
              <a:ea typeface="微软雅黑" pitchFamily="34" charset="-122"/>
            </a:endParaRPr>
          </a:p>
        </p:txBody>
      </p:sp>
      <p:sp>
        <p:nvSpPr>
          <p:cNvPr id="21" name="TextBox 20"/>
          <p:cNvSpPr txBox="1"/>
          <p:nvPr/>
        </p:nvSpPr>
        <p:spPr>
          <a:xfrm>
            <a:off x="892717" y="2829770"/>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75000"/>
                    <a:lumOff val="25000"/>
                  </a:schemeClr>
                </a:solidFill>
                <a:latin typeface="微软雅黑" pitchFamily="34" charset="-122"/>
                <a:ea typeface="微软雅黑" pitchFamily="34" charset="-122"/>
              </a:rPr>
              <a:t>修饰。</a:t>
            </a:r>
            <a:endParaRPr lang="zh-CN" altLang="en-US" sz="1600" b="1" dirty="0" smtClean="0">
              <a:solidFill>
                <a:schemeClr val="tx1">
                  <a:lumMod val="75000"/>
                  <a:lumOff val="25000"/>
                </a:schemeClr>
              </a:solidFill>
              <a:latin typeface="微软雅黑" pitchFamily="34" charset="-122"/>
              <a:ea typeface="微软雅黑" pitchFamily="34" charset="-122"/>
            </a:endParaRPr>
          </a:p>
        </p:txBody>
      </p:sp>
      <p:sp>
        <p:nvSpPr>
          <p:cNvPr id="22" name="TextBox 21"/>
          <p:cNvSpPr txBox="1"/>
          <p:nvPr/>
        </p:nvSpPr>
        <p:spPr>
          <a:xfrm>
            <a:off x="3598416" y="2824126"/>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75000"/>
                    <a:lumOff val="25000"/>
                  </a:schemeClr>
                </a:solidFill>
                <a:latin typeface="微软雅黑" pitchFamily="34" charset="-122"/>
                <a:ea typeface="微软雅黑" pitchFamily="34" charset="-122"/>
              </a:rPr>
              <a:t>修饰。</a:t>
            </a:r>
            <a:endParaRPr lang="zh-CN" altLang="en-US" sz="1600" b="1" dirty="0" smtClean="0">
              <a:solidFill>
                <a:schemeClr val="tx1">
                  <a:lumMod val="75000"/>
                  <a:lumOff val="25000"/>
                </a:schemeClr>
              </a:solidFill>
              <a:latin typeface="微软雅黑" pitchFamily="34" charset="-122"/>
              <a:ea typeface="微软雅黑" pitchFamily="34" charset="-122"/>
            </a:endParaRPr>
          </a:p>
        </p:txBody>
      </p:sp>
      <p:sp>
        <p:nvSpPr>
          <p:cNvPr id="23" name="TextBox 22"/>
          <p:cNvSpPr txBox="1"/>
          <p:nvPr/>
        </p:nvSpPr>
        <p:spPr>
          <a:xfrm>
            <a:off x="6332555" y="2831002"/>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75000"/>
                    <a:lumOff val="25000"/>
                  </a:schemeClr>
                </a:solidFill>
                <a:latin typeface="微软雅黑" pitchFamily="34" charset="-122"/>
                <a:ea typeface="微软雅黑" pitchFamily="34" charset="-122"/>
              </a:rPr>
              <a:t>修饰。</a:t>
            </a:r>
            <a:endParaRPr lang="zh-CN" altLang="en-US" sz="1600" b="1" dirty="0" smtClean="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535961604"/>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2" fill="hold" nodeType="afterEffect" p14:presetBounceEnd="40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40000">
                                          <p:cBhvr additive="base">
                                            <p:cTn id="11" dur="5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nodeType="afterEffect" p14:presetBounceEnd="40000">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14:bounceEnd="40000">
                                          <p:cBhvr additive="base">
                                            <p:cTn id="16" dur="500" fill="hold"/>
                                            <p:tgtEl>
                                              <p:spTgt spid="11"/>
                                            </p:tgtEl>
                                            <p:attrNameLst>
                                              <p:attrName>ppt_x</p:attrName>
                                            </p:attrNameLst>
                                          </p:cBhvr>
                                          <p:tavLst>
                                            <p:tav tm="0">
                                              <p:val>
                                                <p:strVal val="1+#ppt_w/2"/>
                                              </p:val>
                                            </p:tav>
                                            <p:tav tm="100000">
                                              <p:val>
                                                <p:strVal val="#ppt_x"/>
                                              </p:val>
                                            </p:tav>
                                          </p:tavLst>
                                        </p:anim>
                                        <p:anim calcmode="lin" valueType="num" p14:bounceEnd="40000">
                                          <p:cBhvr additive="base">
                                            <p:cTn id="17" dur="500" fill="hold"/>
                                            <p:tgtEl>
                                              <p:spTgt spid="11"/>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2" fill="hold" nodeType="afterEffect" p14:presetBounceEnd="40000">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14:bounceEnd="40000">
                                          <p:cBhvr additive="base">
                                            <p:cTn id="21" dur="500" fill="hold"/>
                                            <p:tgtEl>
                                              <p:spTgt spid="14"/>
                                            </p:tgtEl>
                                            <p:attrNameLst>
                                              <p:attrName>ppt_x</p:attrName>
                                            </p:attrNameLst>
                                          </p:cBhvr>
                                          <p:tavLst>
                                            <p:tav tm="0">
                                              <p:val>
                                                <p:strVal val="1+#ppt_w/2"/>
                                              </p:val>
                                            </p:tav>
                                            <p:tav tm="100000">
                                              <p:val>
                                                <p:strVal val="#ppt_x"/>
                                              </p:val>
                                            </p:tav>
                                          </p:tavLst>
                                        </p:anim>
                                        <p:anim calcmode="lin" valueType="num" p14:bounceEnd="40000">
                                          <p:cBhvr additive="base">
                                            <p:cTn id="22" dur="500" fill="hold"/>
                                            <p:tgtEl>
                                              <p:spTgt spid="14"/>
                                            </p:tgtEl>
                                            <p:attrNameLst>
                                              <p:attrName>ppt_y</p:attrName>
                                            </p:attrNameLst>
                                          </p:cBhvr>
                                          <p:tavLst>
                                            <p:tav tm="0">
                                              <p:val>
                                                <p:strVal val="#ppt_y"/>
                                              </p:val>
                                            </p:tav>
                                            <p:tav tm="100000">
                                              <p:val>
                                                <p:strVal val="#ppt_y"/>
                                              </p:val>
                                            </p:tav>
                                          </p:tavLst>
                                        </p:anim>
                                      </p:childTnLst>
                                    </p:cTn>
                                  </p:par>
                                  <p:par>
                                    <p:cTn id="23" presetID="53" presetClass="entr" presetSubtype="16" fill="hold" grpId="0" nodeType="withEffect">
                                      <p:stCondLst>
                                        <p:cond delay="20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fill="hold"/>
                                            <p:tgtEl>
                                              <p:spTgt spid="17"/>
                                            </p:tgtEl>
                                            <p:attrNameLst>
                                              <p:attrName>ppt_w</p:attrName>
                                            </p:attrNameLst>
                                          </p:cBhvr>
                                          <p:tavLst>
                                            <p:tav tm="0">
                                              <p:val>
                                                <p:fltVal val="0"/>
                                              </p:val>
                                            </p:tav>
                                            <p:tav tm="100000">
                                              <p:val>
                                                <p:strVal val="#ppt_w"/>
                                              </p:val>
                                            </p:tav>
                                          </p:tavLst>
                                        </p:anim>
                                        <p:anim calcmode="lin" valueType="num">
                                          <p:cBhvr>
                                            <p:cTn id="31" dur="500" fill="hold"/>
                                            <p:tgtEl>
                                              <p:spTgt spid="17"/>
                                            </p:tgtEl>
                                            <p:attrNameLst>
                                              <p:attrName>ppt_h</p:attrName>
                                            </p:attrNameLst>
                                          </p:cBhvr>
                                          <p:tavLst>
                                            <p:tav tm="0">
                                              <p:val>
                                                <p:fltVal val="0"/>
                                              </p:val>
                                            </p:tav>
                                            <p:tav tm="100000">
                                              <p:val>
                                                <p:strVal val="#ppt_h"/>
                                              </p:val>
                                            </p:tav>
                                          </p:tavLst>
                                        </p:anim>
                                        <p:animEffect transition="in" filter="fade">
                                          <p:cBhvr>
                                            <p:cTn id="32" dur="500"/>
                                            <p:tgtEl>
                                              <p:spTgt spid="17"/>
                                            </p:tgtEl>
                                          </p:cBhvr>
                                        </p:animEffect>
                                      </p:childTnLst>
                                    </p:cTn>
                                  </p:par>
                                  <p:par>
                                    <p:cTn id="33" presetID="53" presetClass="entr" presetSubtype="16" fill="hold" grpId="0" nodeType="withEffect">
                                      <p:stCondLst>
                                        <p:cond delay="200"/>
                                      </p:stCondLst>
                                      <p:childTnLst>
                                        <p:set>
                                          <p:cBhvr>
                                            <p:cTn id="34" dur="1" fill="hold">
                                              <p:stCondLst>
                                                <p:cond delay="0"/>
                                              </p:stCondLst>
                                            </p:cTn>
                                            <p:tgtEl>
                                              <p:spTgt spid="18"/>
                                            </p:tgtEl>
                                            <p:attrNameLst>
                                              <p:attrName>style.visibility</p:attrName>
                                            </p:attrNameLst>
                                          </p:cBhvr>
                                          <p:to>
                                            <p:strVal val="visible"/>
                                          </p:to>
                                        </p:set>
                                        <p:anim calcmode="lin" valueType="num">
                                          <p:cBhvr>
                                            <p:cTn id="35" dur="500" fill="hold"/>
                                            <p:tgtEl>
                                              <p:spTgt spid="18"/>
                                            </p:tgtEl>
                                            <p:attrNameLst>
                                              <p:attrName>ppt_w</p:attrName>
                                            </p:attrNameLst>
                                          </p:cBhvr>
                                          <p:tavLst>
                                            <p:tav tm="0">
                                              <p:val>
                                                <p:fltVal val="0"/>
                                              </p:val>
                                            </p:tav>
                                            <p:tav tm="100000">
                                              <p:val>
                                                <p:strVal val="#ppt_w"/>
                                              </p:val>
                                            </p:tav>
                                          </p:tavLst>
                                        </p:anim>
                                        <p:anim calcmode="lin" valueType="num">
                                          <p:cBhvr>
                                            <p:cTn id="36" dur="500" fill="hold"/>
                                            <p:tgtEl>
                                              <p:spTgt spid="18"/>
                                            </p:tgtEl>
                                            <p:attrNameLst>
                                              <p:attrName>ppt_h</p:attrName>
                                            </p:attrNameLst>
                                          </p:cBhvr>
                                          <p:tavLst>
                                            <p:tav tm="0">
                                              <p:val>
                                                <p:fltVal val="0"/>
                                              </p:val>
                                            </p:tav>
                                            <p:tav tm="100000">
                                              <p:val>
                                                <p:strVal val="#ppt_h"/>
                                              </p:val>
                                            </p:tav>
                                          </p:tavLst>
                                        </p:anim>
                                        <p:animEffect transition="in" filter="fade">
                                          <p:cBhvr>
                                            <p:cTn id="37" dur="500"/>
                                            <p:tgtEl>
                                              <p:spTgt spid="18"/>
                                            </p:tgtEl>
                                          </p:cBhvr>
                                        </p:animEffect>
                                      </p:childTnLst>
                                    </p:cTn>
                                  </p:par>
                                </p:childTnLst>
                              </p:cTn>
                            </p:par>
                            <p:par>
                              <p:cTn id="38" fill="hold">
                                <p:stCondLst>
                                  <p:cond delay="2200"/>
                                </p:stCondLst>
                                <p:childTnLst>
                                  <p:par>
                                    <p:cTn id="39" presetID="16" presetClass="entr" presetSubtype="37"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barn(outVertical)">
                                          <p:cBhvr>
                                            <p:cTn id="41" dur="500"/>
                                            <p:tgtEl>
                                              <p:spTgt spid="19"/>
                                            </p:tgtEl>
                                          </p:cBhvr>
                                        </p:animEffect>
                                      </p:childTnLst>
                                    </p:cTn>
                                  </p:par>
                                  <p:par>
                                    <p:cTn id="42" presetID="16" presetClass="entr" presetSubtype="37" fill="hold" grpId="0" nodeType="with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barn(outVertical)">
                                          <p:cBhvr>
                                            <p:cTn id="44" dur="500"/>
                                            <p:tgtEl>
                                              <p:spTgt spid="8"/>
                                            </p:tgtEl>
                                          </p:cBhvr>
                                        </p:animEffect>
                                      </p:childTnLst>
                                    </p:cTn>
                                  </p:par>
                                  <p:par>
                                    <p:cTn id="45" presetID="16" presetClass="entr" presetSubtype="37"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barn(outVertical)">
                                          <p:cBhvr>
                                            <p:cTn id="47" dur="500"/>
                                            <p:tgtEl>
                                              <p:spTgt spid="20"/>
                                            </p:tgtEl>
                                          </p:cBhvr>
                                        </p:animEffect>
                                      </p:childTnLst>
                                    </p:cTn>
                                  </p:par>
                                </p:childTnLst>
                              </p:cTn>
                            </p:par>
                            <p:par>
                              <p:cTn id="48" fill="hold">
                                <p:stCondLst>
                                  <p:cond delay="2700"/>
                                </p:stCondLst>
                                <p:childTnLst>
                                  <p:par>
                                    <p:cTn id="49" presetID="21" presetClass="entr" presetSubtype="1" fill="hold" grpId="0" nodeType="after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wheel(1)">
                                          <p:cBhvr>
                                            <p:cTn id="51" dur="800"/>
                                            <p:tgtEl>
                                              <p:spTgt spid="3"/>
                                            </p:tgtEl>
                                          </p:cBhvr>
                                        </p:animEffect>
                                      </p:childTnLst>
                                    </p:cTn>
                                  </p:par>
                                  <p:par>
                                    <p:cTn id="52" presetID="21" presetClass="entr" presetSubtype="1" fill="hold" grpId="0" nodeType="withEffect">
                                      <p:stCondLst>
                                        <p:cond delay="200"/>
                                      </p:stCondLst>
                                      <p:childTnLst>
                                        <p:set>
                                          <p:cBhvr>
                                            <p:cTn id="53" dur="1" fill="hold">
                                              <p:stCondLst>
                                                <p:cond delay="0"/>
                                              </p:stCondLst>
                                            </p:cTn>
                                            <p:tgtEl>
                                              <p:spTgt spid="9"/>
                                            </p:tgtEl>
                                            <p:attrNameLst>
                                              <p:attrName>style.visibility</p:attrName>
                                            </p:attrNameLst>
                                          </p:cBhvr>
                                          <p:to>
                                            <p:strVal val="visible"/>
                                          </p:to>
                                        </p:set>
                                        <p:animEffect transition="in" filter="wheel(1)">
                                          <p:cBhvr>
                                            <p:cTn id="54" dur="800"/>
                                            <p:tgtEl>
                                              <p:spTgt spid="9"/>
                                            </p:tgtEl>
                                          </p:cBhvr>
                                        </p:animEffect>
                                      </p:childTnLst>
                                    </p:cTn>
                                  </p:par>
                                  <p:par>
                                    <p:cTn id="55" presetID="21" presetClass="entr" presetSubtype="1" fill="hold" grpId="0" nodeType="withEffect">
                                      <p:stCondLst>
                                        <p:cond delay="400"/>
                                      </p:stCondLst>
                                      <p:childTnLst>
                                        <p:set>
                                          <p:cBhvr>
                                            <p:cTn id="56" dur="1" fill="hold">
                                              <p:stCondLst>
                                                <p:cond delay="0"/>
                                              </p:stCondLst>
                                            </p:cTn>
                                            <p:tgtEl>
                                              <p:spTgt spid="10"/>
                                            </p:tgtEl>
                                            <p:attrNameLst>
                                              <p:attrName>style.visibility</p:attrName>
                                            </p:attrNameLst>
                                          </p:cBhvr>
                                          <p:to>
                                            <p:strVal val="visible"/>
                                          </p:to>
                                        </p:set>
                                        <p:animEffect transition="in" filter="wheel(1)">
                                          <p:cBhvr>
                                            <p:cTn id="57" dur="800"/>
                                            <p:tgtEl>
                                              <p:spTgt spid="10"/>
                                            </p:tgtEl>
                                          </p:cBhvr>
                                        </p:animEffect>
                                      </p:childTnLst>
                                    </p:cTn>
                                  </p:par>
                                </p:childTnLst>
                              </p:cTn>
                            </p:par>
                            <p:par>
                              <p:cTn id="58" fill="hold">
                                <p:stCondLst>
                                  <p:cond delay="3900"/>
                                </p:stCondLst>
                                <p:childTnLst>
                                  <p:par>
                                    <p:cTn id="59" presetID="22" presetClass="entr" presetSubtype="8" fill="hold" grpId="0" nodeType="afterEffect">
                                      <p:stCondLst>
                                        <p:cond delay="0"/>
                                      </p:stCondLst>
                                      <p:iterate type="lt">
                                        <p:tmPct val="30000"/>
                                      </p:iterate>
                                      <p:childTnLst>
                                        <p:set>
                                          <p:cBhvr>
                                            <p:cTn id="60" dur="1" fill="hold">
                                              <p:stCondLst>
                                                <p:cond delay="0"/>
                                              </p:stCondLst>
                                            </p:cTn>
                                            <p:tgtEl>
                                              <p:spTgt spid="21"/>
                                            </p:tgtEl>
                                            <p:attrNameLst>
                                              <p:attrName>style.visibility</p:attrName>
                                            </p:attrNameLst>
                                          </p:cBhvr>
                                          <p:to>
                                            <p:strVal val="visible"/>
                                          </p:to>
                                        </p:set>
                                        <p:animEffect transition="in" filter="wipe(left)">
                                          <p:cBhvr>
                                            <p:cTn id="61" dur="50"/>
                                            <p:tgtEl>
                                              <p:spTgt spid="21"/>
                                            </p:tgtEl>
                                          </p:cBhvr>
                                        </p:animEffect>
                                      </p:childTnLst>
                                    </p:cTn>
                                  </p:par>
                                  <p:par>
                                    <p:cTn id="62" presetID="36" presetClass="emph" presetSubtype="0" fill="hold" grpId="1" nodeType="withEffect">
                                      <p:stCondLst>
                                        <p:cond delay="0"/>
                                      </p:stCondLst>
                                      <p:iterate type="lt">
                                        <p:tmPct val="30000"/>
                                      </p:iterate>
                                      <p:childTnLst>
                                        <p:animScale>
                                          <p:cBhvr>
                                            <p:cTn id="63" dur="25" autoRev="1" fill="hold">
                                              <p:stCondLst>
                                                <p:cond delay="0"/>
                                              </p:stCondLst>
                                            </p:cTn>
                                            <p:tgtEl>
                                              <p:spTgt spid="21"/>
                                            </p:tgtEl>
                                          </p:cBhvr>
                                          <p:to x="80000" y="100000"/>
                                        </p:animScale>
                                        <p:anim by="(#ppt_w*0.10)" calcmode="lin" valueType="num">
                                          <p:cBhvr>
                                            <p:cTn id="64" dur="25" autoRev="1" fill="hold">
                                              <p:stCondLst>
                                                <p:cond delay="0"/>
                                              </p:stCondLst>
                                            </p:cTn>
                                            <p:tgtEl>
                                              <p:spTgt spid="21"/>
                                            </p:tgtEl>
                                            <p:attrNameLst>
                                              <p:attrName>ppt_x</p:attrName>
                                            </p:attrNameLst>
                                          </p:cBhvr>
                                        </p:anim>
                                        <p:anim by="(-#ppt_w*0.10)" calcmode="lin" valueType="num">
                                          <p:cBhvr>
                                            <p:cTn id="65" dur="25" autoRev="1" fill="hold">
                                              <p:stCondLst>
                                                <p:cond delay="0"/>
                                              </p:stCondLst>
                                            </p:cTn>
                                            <p:tgtEl>
                                              <p:spTgt spid="21"/>
                                            </p:tgtEl>
                                            <p:attrNameLst>
                                              <p:attrName>ppt_y</p:attrName>
                                            </p:attrNameLst>
                                          </p:cBhvr>
                                        </p:anim>
                                        <p:animRot by="-480000">
                                          <p:cBhvr>
                                            <p:cTn id="66" dur="25" autoRev="1" fill="hold">
                                              <p:stCondLst>
                                                <p:cond delay="0"/>
                                              </p:stCondLst>
                                            </p:cTn>
                                            <p:tgtEl>
                                              <p:spTgt spid="21"/>
                                            </p:tgtEl>
                                            <p:attrNameLst>
                                              <p:attrName>r</p:attrName>
                                            </p:attrNameLst>
                                          </p:cBhvr>
                                        </p:animRot>
                                      </p:childTnLst>
                                    </p:cTn>
                                  </p:par>
                                  <p:par>
                                    <p:cTn id="67" presetID="22" presetClass="entr" presetSubtype="8" fill="hold" grpId="0" nodeType="withEffect">
                                      <p:stCondLst>
                                        <p:cond delay="500"/>
                                      </p:stCondLst>
                                      <p:iterate type="lt">
                                        <p:tmPct val="30000"/>
                                      </p:iterate>
                                      <p:childTnLst>
                                        <p:set>
                                          <p:cBhvr>
                                            <p:cTn id="68" dur="1" fill="hold">
                                              <p:stCondLst>
                                                <p:cond delay="0"/>
                                              </p:stCondLst>
                                            </p:cTn>
                                            <p:tgtEl>
                                              <p:spTgt spid="22"/>
                                            </p:tgtEl>
                                            <p:attrNameLst>
                                              <p:attrName>style.visibility</p:attrName>
                                            </p:attrNameLst>
                                          </p:cBhvr>
                                          <p:to>
                                            <p:strVal val="visible"/>
                                          </p:to>
                                        </p:set>
                                        <p:animEffect transition="in" filter="wipe(left)">
                                          <p:cBhvr>
                                            <p:cTn id="69" dur="50"/>
                                            <p:tgtEl>
                                              <p:spTgt spid="22"/>
                                            </p:tgtEl>
                                          </p:cBhvr>
                                        </p:animEffect>
                                      </p:childTnLst>
                                    </p:cTn>
                                  </p:par>
                                  <p:par>
                                    <p:cTn id="70" presetID="36" presetClass="emph" presetSubtype="0" fill="hold" grpId="1" nodeType="withEffect">
                                      <p:stCondLst>
                                        <p:cond delay="500"/>
                                      </p:stCondLst>
                                      <p:iterate type="lt">
                                        <p:tmPct val="30000"/>
                                      </p:iterate>
                                      <p:childTnLst>
                                        <p:animScale>
                                          <p:cBhvr>
                                            <p:cTn id="71" dur="25" autoRev="1" fill="hold">
                                              <p:stCondLst>
                                                <p:cond delay="0"/>
                                              </p:stCondLst>
                                            </p:cTn>
                                            <p:tgtEl>
                                              <p:spTgt spid="22"/>
                                            </p:tgtEl>
                                          </p:cBhvr>
                                          <p:to x="80000" y="100000"/>
                                        </p:animScale>
                                        <p:anim by="(#ppt_w*0.10)" calcmode="lin" valueType="num">
                                          <p:cBhvr>
                                            <p:cTn id="72" dur="25" autoRev="1" fill="hold">
                                              <p:stCondLst>
                                                <p:cond delay="0"/>
                                              </p:stCondLst>
                                            </p:cTn>
                                            <p:tgtEl>
                                              <p:spTgt spid="22"/>
                                            </p:tgtEl>
                                            <p:attrNameLst>
                                              <p:attrName>ppt_x</p:attrName>
                                            </p:attrNameLst>
                                          </p:cBhvr>
                                        </p:anim>
                                        <p:anim by="(-#ppt_w*0.10)" calcmode="lin" valueType="num">
                                          <p:cBhvr>
                                            <p:cTn id="73" dur="25" autoRev="1" fill="hold">
                                              <p:stCondLst>
                                                <p:cond delay="0"/>
                                              </p:stCondLst>
                                            </p:cTn>
                                            <p:tgtEl>
                                              <p:spTgt spid="22"/>
                                            </p:tgtEl>
                                            <p:attrNameLst>
                                              <p:attrName>ppt_y</p:attrName>
                                            </p:attrNameLst>
                                          </p:cBhvr>
                                        </p:anim>
                                        <p:animRot by="-480000">
                                          <p:cBhvr>
                                            <p:cTn id="74" dur="25" autoRev="1" fill="hold">
                                              <p:stCondLst>
                                                <p:cond delay="0"/>
                                              </p:stCondLst>
                                            </p:cTn>
                                            <p:tgtEl>
                                              <p:spTgt spid="22"/>
                                            </p:tgtEl>
                                            <p:attrNameLst>
                                              <p:attrName>r</p:attrName>
                                            </p:attrNameLst>
                                          </p:cBhvr>
                                        </p:animRot>
                                      </p:childTnLst>
                                    </p:cTn>
                                  </p:par>
                                  <p:par>
                                    <p:cTn id="75" presetID="22" presetClass="entr" presetSubtype="8" fill="hold" grpId="0" nodeType="withEffect">
                                      <p:stCondLst>
                                        <p:cond delay="1000"/>
                                      </p:stCondLst>
                                      <p:iterate type="lt">
                                        <p:tmPct val="30000"/>
                                      </p:iterate>
                                      <p:childTnLst>
                                        <p:set>
                                          <p:cBhvr>
                                            <p:cTn id="76" dur="1" fill="hold">
                                              <p:stCondLst>
                                                <p:cond delay="0"/>
                                              </p:stCondLst>
                                            </p:cTn>
                                            <p:tgtEl>
                                              <p:spTgt spid="23"/>
                                            </p:tgtEl>
                                            <p:attrNameLst>
                                              <p:attrName>style.visibility</p:attrName>
                                            </p:attrNameLst>
                                          </p:cBhvr>
                                          <p:to>
                                            <p:strVal val="visible"/>
                                          </p:to>
                                        </p:set>
                                        <p:animEffect transition="in" filter="wipe(left)">
                                          <p:cBhvr>
                                            <p:cTn id="77" dur="50"/>
                                            <p:tgtEl>
                                              <p:spTgt spid="23"/>
                                            </p:tgtEl>
                                          </p:cBhvr>
                                        </p:animEffect>
                                      </p:childTnLst>
                                    </p:cTn>
                                  </p:par>
                                  <p:par>
                                    <p:cTn id="78" presetID="36" presetClass="emph" presetSubtype="0" fill="hold" grpId="1" nodeType="withEffect">
                                      <p:stCondLst>
                                        <p:cond delay="1000"/>
                                      </p:stCondLst>
                                      <p:iterate type="lt">
                                        <p:tmPct val="30000"/>
                                      </p:iterate>
                                      <p:childTnLst>
                                        <p:animScale>
                                          <p:cBhvr>
                                            <p:cTn id="79" dur="25" autoRev="1" fill="hold">
                                              <p:stCondLst>
                                                <p:cond delay="0"/>
                                              </p:stCondLst>
                                            </p:cTn>
                                            <p:tgtEl>
                                              <p:spTgt spid="23"/>
                                            </p:tgtEl>
                                          </p:cBhvr>
                                          <p:to x="80000" y="100000"/>
                                        </p:animScale>
                                        <p:anim by="(#ppt_w*0.10)" calcmode="lin" valueType="num">
                                          <p:cBhvr>
                                            <p:cTn id="80" dur="25" autoRev="1" fill="hold">
                                              <p:stCondLst>
                                                <p:cond delay="0"/>
                                              </p:stCondLst>
                                            </p:cTn>
                                            <p:tgtEl>
                                              <p:spTgt spid="23"/>
                                            </p:tgtEl>
                                            <p:attrNameLst>
                                              <p:attrName>ppt_x</p:attrName>
                                            </p:attrNameLst>
                                          </p:cBhvr>
                                        </p:anim>
                                        <p:anim by="(-#ppt_w*0.10)" calcmode="lin" valueType="num">
                                          <p:cBhvr>
                                            <p:cTn id="81" dur="25" autoRev="1" fill="hold">
                                              <p:stCondLst>
                                                <p:cond delay="0"/>
                                              </p:stCondLst>
                                            </p:cTn>
                                            <p:tgtEl>
                                              <p:spTgt spid="23"/>
                                            </p:tgtEl>
                                            <p:attrNameLst>
                                              <p:attrName>ppt_y</p:attrName>
                                            </p:attrNameLst>
                                          </p:cBhvr>
                                        </p:anim>
                                        <p:animRot by="-480000">
                                          <p:cBhvr>
                                            <p:cTn id="82" dur="25"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7" grpId="0" animBg="1"/>
          <p:bldP spid="8" grpId="0"/>
          <p:bldP spid="9" grpId="0" animBg="1"/>
          <p:bldP spid="10" grpId="0" animBg="1"/>
          <p:bldP spid="17" grpId="0" animBg="1"/>
          <p:bldP spid="18" grpId="0" animBg="1"/>
          <p:bldP spid="19" grpId="0"/>
          <p:bldP spid="20" grpId="0"/>
          <p:bldP spid="21" grpId="0"/>
          <p:bldP spid="21" grpId="1"/>
          <p:bldP spid="22" grpId="0"/>
          <p:bldP spid="22" grpId="1"/>
          <p:bldP spid="23" grpId="0"/>
          <p:bldP spid="23" grpId="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1+#ppt_w/2"/>
                                              </p:val>
                                            </p:tav>
                                            <p:tav tm="100000">
                                              <p:val>
                                                <p:strVal val="#ppt_x"/>
                                              </p:val>
                                            </p:tav>
                                          </p:tavLst>
                                        </p:anim>
                                        <p:anim calcmode="lin" valueType="num">
                                          <p:cBhvr additive="base">
                                            <p:cTn id="17" dur="500" fill="hold"/>
                                            <p:tgtEl>
                                              <p:spTgt spid="11"/>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1+#ppt_w/2"/>
                                              </p:val>
                                            </p:tav>
                                            <p:tav tm="100000">
                                              <p:val>
                                                <p:strVal val="#ppt_x"/>
                                              </p:val>
                                            </p:tav>
                                          </p:tavLst>
                                        </p:anim>
                                        <p:anim calcmode="lin" valueType="num">
                                          <p:cBhvr additive="base">
                                            <p:cTn id="22" dur="500" fill="hold"/>
                                            <p:tgtEl>
                                              <p:spTgt spid="14"/>
                                            </p:tgtEl>
                                            <p:attrNameLst>
                                              <p:attrName>ppt_y</p:attrName>
                                            </p:attrNameLst>
                                          </p:cBhvr>
                                          <p:tavLst>
                                            <p:tav tm="0">
                                              <p:val>
                                                <p:strVal val="#ppt_y"/>
                                              </p:val>
                                            </p:tav>
                                            <p:tav tm="100000">
                                              <p:val>
                                                <p:strVal val="#ppt_y"/>
                                              </p:val>
                                            </p:tav>
                                          </p:tavLst>
                                        </p:anim>
                                      </p:childTnLst>
                                    </p:cTn>
                                  </p:par>
                                  <p:par>
                                    <p:cTn id="23" presetID="53" presetClass="entr" presetSubtype="16" fill="hold" grpId="0" nodeType="withEffect">
                                      <p:stCondLst>
                                        <p:cond delay="20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fill="hold"/>
                                            <p:tgtEl>
                                              <p:spTgt spid="17"/>
                                            </p:tgtEl>
                                            <p:attrNameLst>
                                              <p:attrName>ppt_w</p:attrName>
                                            </p:attrNameLst>
                                          </p:cBhvr>
                                          <p:tavLst>
                                            <p:tav tm="0">
                                              <p:val>
                                                <p:fltVal val="0"/>
                                              </p:val>
                                            </p:tav>
                                            <p:tav tm="100000">
                                              <p:val>
                                                <p:strVal val="#ppt_w"/>
                                              </p:val>
                                            </p:tav>
                                          </p:tavLst>
                                        </p:anim>
                                        <p:anim calcmode="lin" valueType="num">
                                          <p:cBhvr>
                                            <p:cTn id="31" dur="500" fill="hold"/>
                                            <p:tgtEl>
                                              <p:spTgt spid="17"/>
                                            </p:tgtEl>
                                            <p:attrNameLst>
                                              <p:attrName>ppt_h</p:attrName>
                                            </p:attrNameLst>
                                          </p:cBhvr>
                                          <p:tavLst>
                                            <p:tav tm="0">
                                              <p:val>
                                                <p:fltVal val="0"/>
                                              </p:val>
                                            </p:tav>
                                            <p:tav tm="100000">
                                              <p:val>
                                                <p:strVal val="#ppt_h"/>
                                              </p:val>
                                            </p:tav>
                                          </p:tavLst>
                                        </p:anim>
                                        <p:animEffect transition="in" filter="fade">
                                          <p:cBhvr>
                                            <p:cTn id="32" dur="500"/>
                                            <p:tgtEl>
                                              <p:spTgt spid="17"/>
                                            </p:tgtEl>
                                          </p:cBhvr>
                                        </p:animEffect>
                                      </p:childTnLst>
                                    </p:cTn>
                                  </p:par>
                                  <p:par>
                                    <p:cTn id="33" presetID="53" presetClass="entr" presetSubtype="16" fill="hold" grpId="0" nodeType="withEffect">
                                      <p:stCondLst>
                                        <p:cond delay="200"/>
                                      </p:stCondLst>
                                      <p:childTnLst>
                                        <p:set>
                                          <p:cBhvr>
                                            <p:cTn id="34" dur="1" fill="hold">
                                              <p:stCondLst>
                                                <p:cond delay="0"/>
                                              </p:stCondLst>
                                            </p:cTn>
                                            <p:tgtEl>
                                              <p:spTgt spid="18"/>
                                            </p:tgtEl>
                                            <p:attrNameLst>
                                              <p:attrName>style.visibility</p:attrName>
                                            </p:attrNameLst>
                                          </p:cBhvr>
                                          <p:to>
                                            <p:strVal val="visible"/>
                                          </p:to>
                                        </p:set>
                                        <p:anim calcmode="lin" valueType="num">
                                          <p:cBhvr>
                                            <p:cTn id="35" dur="500" fill="hold"/>
                                            <p:tgtEl>
                                              <p:spTgt spid="18"/>
                                            </p:tgtEl>
                                            <p:attrNameLst>
                                              <p:attrName>ppt_w</p:attrName>
                                            </p:attrNameLst>
                                          </p:cBhvr>
                                          <p:tavLst>
                                            <p:tav tm="0">
                                              <p:val>
                                                <p:fltVal val="0"/>
                                              </p:val>
                                            </p:tav>
                                            <p:tav tm="100000">
                                              <p:val>
                                                <p:strVal val="#ppt_w"/>
                                              </p:val>
                                            </p:tav>
                                          </p:tavLst>
                                        </p:anim>
                                        <p:anim calcmode="lin" valueType="num">
                                          <p:cBhvr>
                                            <p:cTn id="36" dur="500" fill="hold"/>
                                            <p:tgtEl>
                                              <p:spTgt spid="18"/>
                                            </p:tgtEl>
                                            <p:attrNameLst>
                                              <p:attrName>ppt_h</p:attrName>
                                            </p:attrNameLst>
                                          </p:cBhvr>
                                          <p:tavLst>
                                            <p:tav tm="0">
                                              <p:val>
                                                <p:fltVal val="0"/>
                                              </p:val>
                                            </p:tav>
                                            <p:tav tm="100000">
                                              <p:val>
                                                <p:strVal val="#ppt_h"/>
                                              </p:val>
                                            </p:tav>
                                          </p:tavLst>
                                        </p:anim>
                                        <p:animEffect transition="in" filter="fade">
                                          <p:cBhvr>
                                            <p:cTn id="37" dur="500"/>
                                            <p:tgtEl>
                                              <p:spTgt spid="18"/>
                                            </p:tgtEl>
                                          </p:cBhvr>
                                        </p:animEffect>
                                      </p:childTnLst>
                                    </p:cTn>
                                  </p:par>
                                </p:childTnLst>
                              </p:cTn>
                            </p:par>
                            <p:par>
                              <p:cTn id="38" fill="hold">
                                <p:stCondLst>
                                  <p:cond delay="2200"/>
                                </p:stCondLst>
                                <p:childTnLst>
                                  <p:par>
                                    <p:cTn id="39" presetID="16" presetClass="entr" presetSubtype="37"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barn(outVertical)">
                                          <p:cBhvr>
                                            <p:cTn id="41" dur="500"/>
                                            <p:tgtEl>
                                              <p:spTgt spid="19"/>
                                            </p:tgtEl>
                                          </p:cBhvr>
                                        </p:animEffect>
                                      </p:childTnLst>
                                    </p:cTn>
                                  </p:par>
                                  <p:par>
                                    <p:cTn id="42" presetID="16" presetClass="entr" presetSubtype="37" fill="hold" grpId="0" nodeType="with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barn(outVertical)">
                                          <p:cBhvr>
                                            <p:cTn id="44" dur="500"/>
                                            <p:tgtEl>
                                              <p:spTgt spid="8"/>
                                            </p:tgtEl>
                                          </p:cBhvr>
                                        </p:animEffect>
                                      </p:childTnLst>
                                    </p:cTn>
                                  </p:par>
                                  <p:par>
                                    <p:cTn id="45" presetID="16" presetClass="entr" presetSubtype="37"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barn(outVertical)">
                                          <p:cBhvr>
                                            <p:cTn id="47" dur="500"/>
                                            <p:tgtEl>
                                              <p:spTgt spid="20"/>
                                            </p:tgtEl>
                                          </p:cBhvr>
                                        </p:animEffect>
                                      </p:childTnLst>
                                    </p:cTn>
                                  </p:par>
                                </p:childTnLst>
                              </p:cTn>
                            </p:par>
                            <p:par>
                              <p:cTn id="48" fill="hold">
                                <p:stCondLst>
                                  <p:cond delay="2700"/>
                                </p:stCondLst>
                                <p:childTnLst>
                                  <p:par>
                                    <p:cTn id="49" presetID="21" presetClass="entr" presetSubtype="1" fill="hold" grpId="0" nodeType="after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wheel(1)">
                                          <p:cBhvr>
                                            <p:cTn id="51" dur="800"/>
                                            <p:tgtEl>
                                              <p:spTgt spid="3"/>
                                            </p:tgtEl>
                                          </p:cBhvr>
                                        </p:animEffect>
                                      </p:childTnLst>
                                    </p:cTn>
                                  </p:par>
                                  <p:par>
                                    <p:cTn id="52" presetID="21" presetClass="entr" presetSubtype="1" fill="hold" grpId="0" nodeType="withEffect">
                                      <p:stCondLst>
                                        <p:cond delay="200"/>
                                      </p:stCondLst>
                                      <p:childTnLst>
                                        <p:set>
                                          <p:cBhvr>
                                            <p:cTn id="53" dur="1" fill="hold">
                                              <p:stCondLst>
                                                <p:cond delay="0"/>
                                              </p:stCondLst>
                                            </p:cTn>
                                            <p:tgtEl>
                                              <p:spTgt spid="9"/>
                                            </p:tgtEl>
                                            <p:attrNameLst>
                                              <p:attrName>style.visibility</p:attrName>
                                            </p:attrNameLst>
                                          </p:cBhvr>
                                          <p:to>
                                            <p:strVal val="visible"/>
                                          </p:to>
                                        </p:set>
                                        <p:animEffect transition="in" filter="wheel(1)">
                                          <p:cBhvr>
                                            <p:cTn id="54" dur="800"/>
                                            <p:tgtEl>
                                              <p:spTgt spid="9"/>
                                            </p:tgtEl>
                                          </p:cBhvr>
                                        </p:animEffect>
                                      </p:childTnLst>
                                    </p:cTn>
                                  </p:par>
                                  <p:par>
                                    <p:cTn id="55" presetID="21" presetClass="entr" presetSubtype="1" fill="hold" grpId="0" nodeType="withEffect">
                                      <p:stCondLst>
                                        <p:cond delay="400"/>
                                      </p:stCondLst>
                                      <p:childTnLst>
                                        <p:set>
                                          <p:cBhvr>
                                            <p:cTn id="56" dur="1" fill="hold">
                                              <p:stCondLst>
                                                <p:cond delay="0"/>
                                              </p:stCondLst>
                                            </p:cTn>
                                            <p:tgtEl>
                                              <p:spTgt spid="10"/>
                                            </p:tgtEl>
                                            <p:attrNameLst>
                                              <p:attrName>style.visibility</p:attrName>
                                            </p:attrNameLst>
                                          </p:cBhvr>
                                          <p:to>
                                            <p:strVal val="visible"/>
                                          </p:to>
                                        </p:set>
                                        <p:animEffect transition="in" filter="wheel(1)">
                                          <p:cBhvr>
                                            <p:cTn id="57" dur="800"/>
                                            <p:tgtEl>
                                              <p:spTgt spid="10"/>
                                            </p:tgtEl>
                                          </p:cBhvr>
                                        </p:animEffect>
                                      </p:childTnLst>
                                    </p:cTn>
                                  </p:par>
                                </p:childTnLst>
                              </p:cTn>
                            </p:par>
                            <p:par>
                              <p:cTn id="58" fill="hold">
                                <p:stCondLst>
                                  <p:cond delay="3900"/>
                                </p:stCondLst>
                                <p:childTnLst>
                                  <p:par>
                                    <p:cTn id="59" presetID="22" presetClass="entr" presetSubtype="8" fill="hold" grpId="0" nodeType="afterEffect">
                                      <p:stCondLst>
                                        <p:cond delay="0"/>
                                      </p:stCondLst>
                                      <p:iterate type="lt">
                                        <p:tmPct val="30000"/>
                                      </p:iterate>
                                      <p:childTnLst>
                                        <p:set>
                                          <p:cBhvr>
                                            <p:cTn id="60" dur="1" fill="hold">
                                              <p:stCondLst>
                                                <p:cond delay="0"/>
                                              </p:stCondLst>
                                            </p:cTn>
                                            <p:tgtEl>
                                              <p:spTgt spid="21"/>
                                            </p:tgtEl>
                                            <p:attrNameLst>
                                              <p:attrName>style.visibility</p:attrName>
                                            </p:attrNameLst>
                                          </p:cBhvr>
                                          <p:to>
                                            <p:strVal val="visible"/>
                                          </p:to>
                                        </p:set>
                                        <p:animEffect transition="in" filter="wipe(left)">
                                          <p:cBhvr>
                                            <p:cTn id="61" dur="50"/>
                                            <p:tgtEl>
                                              <p:spTgt spid="21"/>
                                            </p:tgtEl>
                                          </p:cBhvr>
                                        </p:animEffect>
                                      </p:childTnLst>
                                    </p:cTn>
                                  </p:par>
                                  <p:par>
                                    <p:cTn id="62" presetID="36" presetClass="emph" presetSubtype="0" fill="hold" grpId="1" nodeType="withEffect">
                                      <p:stCondLst>
                                        <p:cond delay="0"/>
                                      </p:stCondLst>
                                      <p:iterate type="lt">
                                        <p:tmPct val="30000"/>
                                      </p:iterate>
                                      <p:childTnLst>
                                        <p:animScale>
                                          <p:cBhvr>
                                            <p:cTn id="63" dur="25" autoRev="1" fill="hold">
                                              <p:stCondLst>
                                                <p:cond delay="0"/>
                                              </p:stCondLst>
                                            </p:cTn>
                                            <p:tgtEl>
                                              <p:spTgt spid="21"/>
                                            </p:tgtEl>
                                          </p:cBhvr>
                                          <p:to x="80000" y="100000"/>
                                        </p:animScale>
                                        <p:anim by="(#ppt_w*0.10)" calcmode="lin" valueType="num">
                                          <p:cBhvr>
                                            <p:cTn id="64" dur="25" autoRev="1" fill="hold">
                                              <p:stCondLst>
                                                <p:cond delay="0"/>
                                              </p:stCondLst>
                                            </p:cTn>
                                            <p:tgtEl>
                                              <p:spTgt spid="21"/>
                                            </p:tgtEl>
                                            <p:attrNameLst>
                                              <p:attrName>ppt_x</p:attrName>
                                            </p:attrNameLst>
                                          </p:cBhvr>
                                        </p:anim>
                                        <p:anim by="(-#ppt_w*0.10)" calcmode="lin" valueType="num">
                                          <p:cBhvr>
                                            <p:cTn id="65" dur="25" autoRev="1" fill="hold">
                                              <p:stCondLst>
                                                <p:cond delay="0"/>
                                              </p:stCondLst>
                                            </p:cTn>
                                            <p:tgtEl>
                                              <p:spTgt spid="21"/>
                                            </p:tgtEl>
                                            <p:attrNameLst>
                                              <p:attrName>ppt_y</p:attrName>
                                            </p:attrNameLst>
                                          </p:cBhvr>
                                        </p:anim>
                                        <p:animRot by="-480000">
                                          <p:cBhvr>
                                            <p:cTn id="66" dur="25" autoRev="1" fill="hold">
                                              <p:stCondLst>
                                                <p:cond delay="0"/>
                                              </p:stCondLst>
                                            </p:cTn>
                                            <p:tgtEl>
                                              <p:spTgt spid="21"/>
                                            </p:tgtEl>
                                            <p:attrNameLst>
                                              <p:attrName>r</p:attrName>
                                            </p:attrNameLst>
                                          </p:cBhvr>
                                        </p:animRot>
                                      </p:childTnLst>
                                    </p:cTn>
                                  </p:par>
                                  <p:par>
                                    <p:cTn id="67" presetID="22" presetClass="entr" presetSubtype="8" fill="hold" grpId="0" nodeType="withEffect">
                                      <p:stCondLst>
                                        <p:cond delay="500"/>
                                      </p:stCondLst>
                                      <p:iterate type="lt">
                                        <p:tmPct val="30000"/>
                                      </p:iterate>
                                      <p:childTnLst>
                                        <p:set>
                                          <p:cBhvr>
                                            <p:cTn id="68" dur="1" fill="hold">
                                              <p:stCondLst>
                                                <p:cond delay="0"/>
                                              </p:stCondLst>
                                            </p:cTn>
                                            <p:tgtEl>
                                              <p:spTgt spid="22"/>
                                            </p:tgtEl>
                                            <p:attrNameLst>
                                              <p:attrName>style.visibility</p:attrName>
                                            </p:attrNameLst>
                                          </p:cBhvr>
                                          <p:to>
                                            <p:strVal val="visible"/>
                                          </p:to>
                                        </p:set>
                                        <p:animEffect transition="in" filter="wipe(left)">
                                          <p:cBhvr>
                                            <p:cTn id="69" dur="50"/>
                                            <p:tgtEl>
                                              <p:spTgt spid="22"/>
                                            </p:tgtEl>
                                          </p:cBhvr>
                                        </p:animEffect>
                                      </p:childTnLst>
                                    </p:cTn>
                                  </p:par>
                                  <p:par>
                                    <p:cTn id="70" presetID="36" presetClass="emph" presetSubtype="0" fill="hold" grpId="1" nodeType="withEffect">
                                      <p:stCondLst>
                                        <p:cond delay="500"/>
                                      </p:stCondLst>
                                      <p:iterate type="lt">
                                        <p:tmPct val="30000"/>
                                      </p:iterate>
                                      <p:childTnLst>
                                        <p:animScale>
                                          <p:cBhvr>
                                            <p:cTn id="71" dur="25" autoRev="1" fill="hold">
                                              <p:stCondLst>
                                                <p:cond delay="0"/>
                                              </p:stCondLst>
                                            </p:cTn>
                                            <p:tgtEl>
                                              <p:spTgt spid="22"/>
                                            </p:tgtEl>
                                          </p:cBhvr>
                                          <p:to x="80000" y="100000"/>
                                        </p:animScale>
                                        <p:anim by="(#ppt_w*0.10)" calcmode="lin" valueType="num">
                                          <p:cBhvr>
                                            <p:cTn id="72" dur="25" autoRev="1" fill="hold">
                                              <p:stCondLst>
                                                <p:cond delay="0"/>
                                              </p:stCondLst>
                                            </p:cTn>
                                            <p:tgtEl>
                                              <p:spTgt spid="22"/>
                                            </p:tgtEl>
                                            <p:attrNameLst>
                                              <p:attrName>ppt_x</p:attrName>
                                            </p:attrNameLst>
                                          </p:cBhvr>
                                        </p:anim>
                                        <p:anim by="(-#ppt_w*0.10)" calcmode="lin" valueType="num">
                                          <p:cBhvr>
                                            <p:cTn id="73" dur="25" autoRev="1" fill="hold">
                                              <p:stCondLst>
                                                <p:cond delay="0"/>
                                              </p:stCondLst>
                                            </p:cTn>
                                            <p:tgtEl>
                                              <p:spTgt spid="22"/>
                                            </p:tgtEl>
                                            <p:attrNameLst>
                                              <p:attrName>ppt_y</p:attrName>
                                            </p:attrNameLst>
                                          </p:cBhvr>
                                        </p:anim>
                                        <p:animRot by="-480000">
                                          <p:cBhvr>
                                            <p:cTn id="74" dur="25" autoRev="1" fill="hold">
                                              <p:stCondLst>
                                                <p:cond delay="0"/>
                                              </p:stCondLst>
                                            </p:cTn>
                                            <p:tgtEl>
                                              <p:spTgt spid="22"/>
                                            </p:tgtEl>
                                            <p:attrNameLst>
                                              <p:attrName>r</p:attrName>
                                            </p:attrNameLst>
                                          </p:cBhvr>
                                        </p:animRot>
                                      </p:childTnLst>
                                    </p:cTn>
                                  </p:par>
                                  <p:par>
                                    <p:cTn id="75" presetID="22" presetClass="entr" presetSubtype="8" fill="hold" grpId="0" nodeType="withEffect">
                                      <p:stCondLst>
                                        <p:cond delay="1000"/>
                                      </p:stCondLst>
                                      <p:iterate type="lt">
                                        <p:tmPct val="30000"/>
                                      </p:iterate>
                                      <p:childTnLst>
                                        <p:set>
                                          <p:cBhvr>
                                            <p:cTn id="76" dur="1" fill="hold">
                                              <p:stCondLst>
                                                <p:cond delay="0"/>
                                              </p:stCondLst>
                                            </p:cTn>
                                            <p:tgtEl>
                                              <p:spTgt spid="23"/>
                                            </p:tgtEl>
                                            <p:attrNameLst>
                                              <p:attrName>style.visibility</p:attrName>
                                            </p:attrNameLst>
                                          </p:cBhvr>
                                          <p:to>
                                            <p:strVal val="visible"/>
                                          </p:to>
                                        </p:set>
                                        <p:animEffect transition="in" filter="wipe(left)">
                                          <p:cBhvr>
                                            <p:cTn id="77" dur="50"/>
                                            <p:tgtEl>
                                              <p:spTgt spid="23"/>
                                            </p:tgtEl>
                                          </p:cBhvr>
                                        </p:animEffect>
                                      </p:childTnLst>
                                    </p:cTn>
                                  </p:par>
                                  <p:par>
                                    <p:cTn id="78" presetID="36" presetClass="emph" presetSubtype="0" fill="hold" grpId="1" nodeType="withEffect">
                                      <p:stCondLst>
                                        <p:cond delay="1000"/>
                                      </p:stCondLst>
                                      <p:iterate type="lt">
                                        <p:tmPct val="30000"/>
                                      </p:iterate>
                                      <p:childTnLst>
                                        <p:animScale>
                                          <p:cBhvr>
                                            <p:cTn id="79" dur="25" autoRev="1" fill="hold">
                                              <p:stCondLst>
                                                <p:cond delay="0"/>
                                              </p:stCondLst>
                                            </p:cTn>
                                            <p:tgtEl>
                                              <p:spTgt spid="23"/>
                                            </p:tgtEl>
                                          </p:cBhvr>
                                          <p:to x="80000" y="100000"/>
                                        </p:animScale>
                                        <p:anim by="(#ppt_w*0.10)" calcmode="lin" valueType="num">
                                          <p:cBhvr>
                                            <p:cTn id="80" dur="25" autoRev="1" fill="hold">
                                              <p:stCondLst>
                                                <p:cond delay="0"/>
                                              </p:stCondLst>
                                            </p:cTn>
                                            <p:tgtEl>
                                              <p:spTgt spid="23"/>
                                            </p:tgtEl>
                                            <p:attrNameLst>
                                              <p:attrName>ppt_x</p:attrName>
                                            </p:attrNameLst>
                                          </p:cBhvr>
                                        </p:anim>
                                        <p:anim by="(-#ppt_w*0.10)" calcmode="lin" valueType="num">
                                          <p:cBhvr>
                                            <p:cTn id="81" dur="25" autoRev="1" fill="hold">
                                              <p:stCondLst>
                                                <p:cond delay="0"/>
                                              </p:stCondLst>
                                            </p:cTn>
                                            <p:tgtEl>
                                              <p:spTgt spid="23"/>
                                            </p:tgtEl>
                                            <p:attrNameLst>
                                              <p:attrName>ppt_y</p:attrName>
                                            </p:attrNameLst>
                                          </p:cBhvr>
                                        </p:anim>
                                        <p:animRot by="-480000">
                                          <p:cBhvr>
                                            <p:cTn id="82" dur="25"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7" grpId="0" animBg="1"/>
          <p:bldP spid="8" grpId="0"/>
          <p:bldP spid="9" grpId="0" animBg="1"/>
          <p:bldP spid="10" grpId="0" animBg="1"/>
          <p:bldP spid="17" grpId="0" animBg="1"/>
          <p:bldP spid="18" grpId="0" animBg="1"/>
          <p:bldP spid="19" grpId="0"/>
          <p:bldP spid="20" grpId="0"/>
          <p:bldP spid="21" grpId="0"/>
          <p:bldP spid="21" grpId="1"/>
          <p:bldP spid="22" grpId="0"/>
          <p:bldP spid="22" grpId="1"/>
          <p:bldP spid="23" grpId="0"/>
          <p:bldP spid="23" grpId="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
        <p:nvSpPr>
          <p:cNvPr id="3" name="Rectangle 3"/>
          <p:cNvSpPr/>
          <p:nvPr/>
        </p:nvSpPr>
        <p:spPr>
          <a:xfrm>
            <a:off x="3032653" y="1347614"/>
            <a:ext cx="3352800" cy="9631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en-US" sz="2400">
              <a:solidFill>
                <a:schemeClr val="bg1"/>
              </a:solidFill>
            </a:endParaRPr>
          </a:p>
        </p:txBody>
      </p:sp>
      <p:sp>
        <p:nvSpPr>
          <p:cNvPr id="4" name="Rectangle 4"/>
          <p:cNvSpPr/>
          <p:nvPr/>
        </p:nvSpPr>
        <p:spPr>
          <a:xfrm>
            <a:off x="3032653" y="2422133"/>
            <a:ext cx="3352800" cy="9631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en-US" sz="2400">
              <a:solidFill>
                <a:schemeClr val="bg1"/>
              </a:solidFill>
            </a:endParaRPr>
          </a:p>
        </p:txBody>
      </p:sp>
      <p:sp>
        <p:nvSpPr>
          <p:cNvPr id="5" name="Rectangle 5"/>
          <p:cNvSpPr/>
          <p:nvPr/>
        </p:nvSpPr>
        <p:spPr>
          <a:xfrm>
            <a:off x="3032653" y="3496650"/>
            <a:ext cx="3352800" cy="9631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en-US" sz="2400">
              <a:solidFill>
                <a:schemeClr val="bg1"/>
              </a:solidFill>
            </a:endParaRPr>
          </a:p>
        </p:txBody>
      </p:sp>
      <p:grpSp>
        <p:nvGrpSpPr>
          <p:cNvPr id="6" name="Group 9"/>
          <p:cNvGrpSpPr/>
          <p:nvPr/>
        </p:nvGrpSpPr>
        <p:grpSpPr>
          <a:xfrm>
            <a:off x="5490726" y="2683860"/>
            <a:ext cx="647523" cy="480154"/>
            <a:chOff x="4572000" y="3414713"/>
            <a:chExt cx="374651" cy="277813"/>
          </a:xfrm>
          <a:solidFill>
            <a:schemeClr val="bg1"/>
          </a:solidFill>
        </p:grpSpPr>
        <p:sp>
          <p:nvSpPr>
            <p:cNvPr id="7"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8"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grpSp>
      <p:grpSp>
        <p:nvGrpSpPr>
          <p:cNvPr id="9" name="Group 12"/>
          <p:cNvGrpSpPr/>
          <p:nvPr/>
        </p:nvGrpSpPr>
        <p:grpSpPr>
          <a:xfrm>
            <a:off x="3324461" y="3711226"/>
            <a:ext cx="544382" cy="533978"/>
            <a:chOff x="2905125" y="4002088"/>
            <a:chExt cx="249238" cy="244475"/>
          </a:xfrm>
          <a:solidFill>
            <a:schemeClr val="bg1"/>
          </a:solidFill>
        </p:grpSpPr>
        <p:sp>
          <p:nvSpPr>
            <p:cNvPr id="10" name="Freeform 50"/>
            <p:cNvSpPr>
              <a:spLocks noEditPoints="1"/>
            </p:cNvSpPr>
            <p:nvPr/>
          </p:nvSpPr>
          <p:spPr bwMode="auto">
            <a:xfrm>
              <a:off x="2905125" y="4002088"/>
              <a:ext cx="249238" cy="244475"/>
            </a:xfrm>
            <a:custGeom>
              <a:avLst/>
              <a:gdLst>
                <a:gd name="T0" fmla="*/ 82 w 95"/>
                <a:gd name="T1" fmla="*/ 58 h 93"/>
                <a:gd name="T2" fmla="*/ 95 w 95"/>
                <a:gd name="T3" fmla="*/ 52 h 93"/>
                <a:gd name="T4" fmla="*/ 95 w 95"/>
                <a:gd name="T5" fmla="*/ 42 h 93"/>
                <a:gd name="T6" fmla="*/ 82 w 95"/>
                <a:gd name="T7" fmla="*/ 36 h 93"/>
                <a:gd name="T8" fmla="*/ 79 w 95"/>
                <a:gd name="T9" fmla="*/ 31 h 93"/>
                <a:gd name="T10" fmla="*/ 84 w 95"/>
                <a:gd name="T11" fmla="*/ 18 h 93"/>
                <a:gd name="T12" fmla="*/ 77 w 95"/>
                <a:gd name="T13" fmla="*/ 10 h 93"/>
                <a:gd name="T14" fmla="*/ 64 w 95"/>
                <a:gd name="T15" fmla="*/ 16 h 93"/>
                <a:gd name="T16" fmla="*/ 58 w 95"/>
                <a:gd name="T17" fmla="*/ 13 h 93"/>
                <a:gd name="T18" fmla="*/ 52 w 95"/>
                <a:gd name="T19" fmla="*/ 0 h 93"/>
                <a:gd name="T20" fmla="*/ 42 w 95"/>
                <a:gd name="T21" fmla="*/ 0 h 93"/>
                <a:gd name="T22" fmla="*/ 36 w 95"/>
                <a:gd name="T23" fmla="*/ 13 h 93"/>
                <a:gd name="T24" fmla="*/ 31 w 95"/>
                <a:gd name="T25" fmla="*/ 16 h 93"/>
                <a:gd name="T26" fmla="*/ 17 w 95"/>
                <a:gd name="T27" fmla="*/ 11 h 93"/>
                <a:gd name="T28" fmla="*/ 10 w 95"/>
                <a:gd name="T29" fmla="*/ 18 h 93"/>
                <a:gd name="T30" fmla="*/ 15 w 95"/>
                <a:gd name="T31" fmla="*/ 31 h 93"/>
                <a:gd name="T32" fmla="*/ 13 w 95"/>
                <a:gd name="T33" fmla="*/ 36 h 93"/>
                <a:gd name="T34" fmla="*/ 0 w 95"/>
                <a:gd name="T35" fmla="*/ 42 h 93"/>
                <a:gd name="T36" fmla="*/ 0 w 95"/>
                <a:gd name="T37" fmla="*/ 52 h 93"/>
                <a:gd name="T38" fmla="*/ 13 w 95"/>
                <a:gd name="T39" fmla="*/ 58 h 93"/>
                <a:gd name="T40" fmla="*/ 15 w 95"/>
                <a:gd name="T41" fmla="*/ 63 h 93"/>
                <a:gd name="T42" fmla="*/ 10 w 95"/>
                <a:gd name="T43" fmla="*/ 76 h 93"/>
                <a:gd name="T44" fmla="*/ 18 w 95"/>
                <a:gd name="T45" fmla="*/ 84 h 93"/>
                <a:gd name="T46" fmla="*/ 31 w 95"/>
                <a:gd name="T47" fmla="*/ 78 h 93"/>
                <a:gd name="T48" fmla="*/ 37 w 95"/>
                <a:gd name="T49" fmla="*/ 81 h 93"/>
                <a:gd name="T50" fmla="*/ 42 w 95"/>
                <a:gd name="T51" fmla="*/ 93 h 93"/>
                <a:gd name="T52" fmla="*/ 53 w 95"/>
                <a:gd name="T53" fmla="*/ 93 h 93"/>
                <a:gd name="T54" fmla="*/ 58 w 95"/>
                <a:gd name="T55" fmla="*/ 81 h 93"/>
                <a:gd name="T56" fmla="*/ 64 w 95"/>
                <a:gd name="T57" fmla="*/ 78 h 93"/>
                <a:gd name="T58" fmla="*/ 77 w 95"/>
                <a:gd name="T59" fmla="*/ 83 h 93"/>
                <a:gd name="T60" fmla="*/ 85 w 95"/>
                <a:gd name="T61" fmla="*/ 76 h 93"/>
                <a:gd name="T62" fmla="*/ 79 w 95"/>
                <a:gd name="T63" fmla="*/ 63 h 93"/>
                <a:gd name="T64" fmla="*/ 82 w 95"/>
                <a:gd name="T65" fmla="*/ 58 h 93"/>
                <a:gd name="T66" fmla="*/ 47 w 95"/>
                <a:gd name="T67" fmla="*/ 62 h 93"/>
                <a:gd name="T68" fmla="*/ 32 w 95"/>
                <a:gd name="T69" fmla="*/ 47 h 93"/>
                <a:gd name="T70" fmla="*/ 47 w 95"/>
                <a:gd name="T71" fmla="*/ 32 h 93"/>
                <a:gd name="T72" fmla="*/ 63 w 95"/>
                <a:gd name="T73" fmla="*/ 47 h 93"/>
                <a:gd name="T74" fmla="*/ 47 w 95"/>
                <a:gd name="T75" fmla="*/ 6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11" name="Oval 51"/>
            <p:cNvSpPr>
              <a:spLocks noChangeArrowheads="1"/>
            </p:cNvSpPr>
            <p:nvPr/>
          </p:nvSpPr>
          <p:spPr bwMode="auto">
            <a:xfrm>
              <a:off x="3005138" y="4102100"/>
              <a:ext cx="49213" cy="47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grpSp>
      <p:grpSp>
        <p:nvGrpSpPr>
          <p:cNvPr id="12" name="Group 15"/>
          <p:cNvGrpSpPr/>
          <p:nvPr/>
        </p:nvGrpSpPr>
        <p:grpSpPr>
          <a:xfrm>
            <a:off x="3296178" y="1597534"/>
            <a:ext cx="646980" cy="477816"/>
            <a:chOff x="3052763" y="2647950"/>
            <a:chExt cx="346075" cy="255588"/>
          </a:xfrm>
          <a:solidFill>
            <a:schemeClr val="bg1"/>
          </a:solidFill>
        </p:grpSpPr>
        <p:sp>
          <p:nvSpPr>
            <p:cNvPr id="13" name="Freeform 108"/>
            <p:cNvSpPr>
              <a:spLocks/>
            </p:cNvSpPr>
            <p:nvPr/>
          </p:nvSpPr>
          <p:spPr bwMode="auto">
            <a:xfrm>
              <a:off x="3175000" y="2825750"/>
              <a:ext cx="100013" cy="77788"/>
            </a:xfrm>
            <a:custGeom>
              <a:avLst/>
              <a:gdLst>
                <a:gd name="T0" fmla="*/ 36 w 38"/>
                <a:gd name="T1" fmla="*/ 11 h 30"/>
                <a:gd name="T2" fmla="*/ 1 w 38"/>
                <a:gd name="T3" fmla="*/ 11 h 30"/>
                <a:gd name="T4" fmla="*/ 1 w 38"/>
                <a:gd name="T5" fmla="*/ 13 h 30"/>
                <a:gd name="T6" fmla="*/ 19 w 38"/>
                <a:gd name="T7" fmla="*/ 30 h 30"/>
                <a:gd name="T8" fmla="*/ 36 w 38"/>
                <a:gd name="T9" fmla="*/ 13 h 30"/>
                <a:gd name="T10" fmla="*/ 36 w 38"/>
                <a:gd name="T11" fmla="*/ 11 h 30"/>
              </a:gdLst>
              <a:ahLst/>
              <a:cxnLst>
                <a:cxn ang="0">
                  <a:pos x="T0" y="T1"/>
                </a:cxn>
                <a:cxn ang="0">
                  <a:pos x="T2" y="T3"/>
                </a:cxn>
                <a:cxn ang="0">
                  <a:pos x="T4" y="T5"/>
                </a:cxn>
                <a:cxn ang="0">
                  <a:pos x="T6" y="T7"/>
                </a:cxn>
                <a:cxn ang="0">
                  <a:pos x="T8" y="T9"/>
                </a:cxn>
                <a:cxn ang="0">
                  <a:pos x="T10" y="T11"/>
                </a:cxn>
              </a:cxnLst>
              <a:rect l="0" t="0" r="r" b="b"/>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14" name="Freeform 109"/>
            <p:cNvSpPr>
              <a:spLocks/>
            </p:cNvSpPr>
            <p:nvPr/>
          </p:nvSpPr>
          <p:spPr bwMode="auto">
            <a:xfrm>
              <a:off x="3109913" y="2736850"/>
              <a:ext cx="230188" cy="101600"/>
            </a:xfrm>
            <a:custGeom>
              <a:avLst/>
              <a:gdLst>
                <a:gd name="T0" fmla="*/ 87 w 88"/>
                <a:gd name="T1" fmla="*/ 24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15" name="Freeform 110"/>
            <p:cNvSpPr>
              <a:spLocks/>
            </p:cNvSpPr>
            <p:nvPr/>
          </p:nvSpPr>
          <p:spPr bwMode="auto">
            <a:xfrm>
              <a:off x="3052763" y="2647950"/>
              <a:ext cx="346075" cy="134938"/>
            </a:xfrm>
            <a:custGeom>
              <a:avLst/>
              <a:gdLst>
                <a:gd name="T0" fmla="*/ 131 w 132"/>
                <a:gd name="T1" fmla="*/ 36 h 52"/>
                <a:gd name="T2" fmla="*/ 131 w 132"/>
                <a:gd name="T3" fmla="*/ 36 h 52"/>
                <a:gd name="T4" fmla="*/ 1 w 132"/>
                <a:gd name="T5" fmla="*/ 36 h 52"/>
                <a:gd name="T6" fmla="*/ 1 w 132"/>
                <a:gd name="T7" fmla="*/ 38 h 52"/>
                <a:gd name="T8" fmla="*/ 13 w 132"/>
                <a:gd name="T9" fmla="*/ 51 h 52"/>
                <a:gd name="T10" fmla="*/ 16 w 132"/>
                <a:gd name="T11" fmla="*/ 51 h 52"/>
                <a:gd name="T12" fmla="*/ 116 w 132"/>
                <a:gd name="T13" fmla="*/ 51 h 52"/>
                <a:gd name="T14" fmla="*/ 118 w 132"/>
                <a:gd name="T15" fmla="*/ 51 h 52"/>
                <a:gd name="T16" fmla="*/ 131 w 132"/>
                <a:gd name="T17" fmla="*/ 38 h 52"/>
                <a:gd name="T18" fmla="*/ 131 w 132"/>
                <a:gd name="T19" fmla="*/ 38 h 52"/>
                <a:gd name="T20" fmla="*/ 131 w 132"/>
                <a:gd name="T21"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grpSp>
      <p:grpSp>
        <p:nvGrpSpPr>
          <p:cNvPr id="16" name="组合 15"/>
          <p:cNvGrpSpPr/>
          <p:nvPr/>
        </p:nvGrpSpPr>
        <p:grpSpPr>
          <a:xfrm>
            <a:off x="7145540" y="1938341"/>
            <a:ext cx="829711" cy="829711"/>
            <a:chOff x="9347515" y="2921594"/>
            <a:chExt cx="1106281" cy="1106281"/>
          </a:xfrm>
        </p:grpSpPr>
        <p:sp>
          <p:nvSpPr>
            <p:cNvPr id="17" name="Oval 20"/>
            <p:cNvSpPr/>
            <p:nvPr/>
          </p:nvSpPr>
          <p:spPr>
            <a:xfrm>
              <a:off x="9347515" y="2921594"/>
              <a:ext cx="1106281" cy="1106281"/>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endParaRPr>
            </a:p>
          </p:txBody>
        </p:sp>
        <p:grpSp>
          <p:nvGrpSpPr>
            <p:cNvPr id="18" name="组合 17"/>
            <p:cNvGrpSpPr/>
            <p:nvPr/>
          </p:nvGrpSpPr>
          <p:grpSpPr>
            <a:xfrm>
              <a:off x="9677520" y="3159972"/>
              <a:ext cx="446271" cy="582632"/>
              <a:chOff x="9896690" y="3140691"/>
              <a:chExt cx="425020" cy="554888"/>
            </a:xfrm>
            <a:solidFill>
              <a:srgbClr val="64A0DC"/>
            </a:solidFill>
          </p:grpSpPr>
          <p:sp>
            <p:nvSpPr>
              <p:cNvPr id="19" name="Freeform 37"/>
              <p:cNvSpPr>
                <a:spLocks noEditPoints="1"/>
              </p:cNvSpPr>
              <p:nvPr/>
            </p:nvSpPr>
            <p:spPr bwMode="auto">
              <a:xfrm>
                <a:off x="9896690" y="3140691"/>
                <a:ext cx="425020" cy="554888"/>
              </a:xfrm>
              <a:custGeom>
                <a:avLst/>
                <a:gdLst>
                  <a:gd name="T0" fmla="*/ 103 w 109"/>
                  <a:gd name="T1" fmla="*/ 68 h 142"/>
                  <a:gd name="T2" fmla="*/ 96 w 109"/>
                  <a:gd name="T3" fmla="*/ 68 h 142"/>
                  <a:gd name="T4" fmla="*/ 96 w 109"/>
                  <a:gd name="T5" fmla="*/ 44 h 142"/>
                  <a:gd name="T6" fmla="*/ 84 w 109"/>
                  <a:gd name="T7" fmla="*/ 13 h 142"/>
                  <a:gd name="T8" fmla="*/ 54 w 109"/>
                  <a:gd name="T9" fmla="*/ 0 h 142"/>
                  <a:gd name="T10" fmla="*/ 25 w 109"/>
                  <a:gd name="T11" fmla="*/ 13 h 142"/>
                  <a:gd name="T12" fmla="*/ 13 w 109"/>
                  <a:gd name="T13" fmla="*/ 44 h 142"/>
                  <a:gd name="T14" fmla="*/ 13 w 109"/>
                  <a:gd name="T15" fmla="*/ 68 h 142"/>
                  <a:gd name="T16" fmla="*/ 5 w 109"/>
                  <a:gd name="T17" fmla="*/ 68 h 142"/>
                  <a:gd name="T18" fmla="*/ 0 w 109"/>
                  <a:gd name="T19" fmla="*/ 73 h 142"/>
                  <a:gd name="T20" fmla="*/ 0 w 109"/>
                  <a:gd name="T21" fmla="*/ 137 h 142"/>
                  <a:gd name="T22" fmla="*/ 5 w 109"/>
                  <a:gd name="T23" fmla="*/ 142 h 142"/>
                  <a:gd name="T24" fmla="*/ 103 w 109"/>
                  <a:gd name="T25" fmla="*/ 142 h 142"/>
                  <a:gd name="T26" fmla="*/ 109 w 109"/>
                  <a:gd name="T27" fmla="*/ 137 h 142"/>
                  <a:gd name="T28" fmla="*/ 109 w 109"/>
                  <a:gd name="T29" fmla="*/ 73 h 142"/>
                  <a:gd name="T30" fmla="*/ 103 w 109"/>
                  <a:gd name="T31" fmla="*/ 68 h 142"/>
                  <a:gd name="T32" fmla="*/ 66 w 109"/>
                  <a:gd name="T33" fmla="*/ 124 h 142"/>
                  <a:gd name="T34" fmla="*/ 54 w 109"/>
                  <a:gd name="T35" fmla="*/ 136 h 142"/>
                  <a:gd name="T36" fmla="*/ 42 w 109"/>
                  <a:gd name="T37" fmla="*/ 124 h 142"/>
                  <a:gd name="T38" fmla="*/ 42 w 109"/>
                  <a:gd name="T39" fmla="*/ 102 h 142"/>
                  <a:gd name="T40" fmla="*/ 54 w 109"/>
                  <a:gd name="T41" fmla="*/ 91 h 142"/>
                  <a:gd name="T42" fmla="*/ 66 w 109"/>
                  <a:gd name="T43" fmla="*/ 102 h 142"/>
                  <a:gd name="T44" fmla="*/ 66 w 109"/>
                  <a:gd name="T45" fmla="*/ 124 h 142"/>
                  <a:gd name="T46" fmla="*/ 76 w 109"/>
                  <a:gd name="T47" fmla="*/ 68 h 142"/>
                  <a:gd name="T48" fmla="*/ 32 w 109"/>
                  <a:gd name="T49" fmla="*/ 68 h 142"/>
                  <a:gd name="T50" fmla="*/ 32 w 109"/>
                  <a:gd name="T51" fmla="*/ 44 h 142"/>
                  <a:gd name="T52" fmla="*/ 39 w 109"/>
                  <a:gd name="T53" fmla="*/ 27 h 142"/>
                  <a:gd name="T54" fmla="*/ 54 w 109"/>
                  <a:gd name="T55" fmla="*/ 20 h 142"/>
                  <a:gd name="T56" fmla="*/ 70 w 109"/>
                  <a:gd name="T57" fmla="*/ 27 h 142"/>
                  <a:gd name="T58" fmla="*/ 76 w 109"/>
                  <a:gd name="T59" fmla="*/ 44 h 142"/>
                  <a:gd name="T60" fmla="*/ 76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solidFill>
                <a:schemeClr val="accent2"/>
              </a:solidFill>
              <a:ln w="9525">
                <a:noFill/>
                <a:round/>
                <a:headEnd/>
                <a:tailEnd/>
              </a:ln>
              <a:extLst/>
            </p:spPr>
            <p:txBody>
              <a:bodyPr vert="horz" wrap="square" lIns="121920" tIns="60960" rIns="121920" bIns="60960" numCol="1" anchor="t" anchorCtr="0" compatLnSpc="1">
                <a:prstTxWarp prst="textNoShape">
                  <a:avLst/>
                </a:prstTxWarp>
              </a:bodyPr>
              <a:lstStyle/>
              <a:p>
                <a:endParaRPr lang="en-US" sz="2400"/>
              </a:p>
            </p:txBody>
          </p:sp>
          <p:sp>
            <p:nvSpPr>
              <p:cNvPr id="20" name="Freeform 38"/>
              <p:cNvSpPr>
                <a:spLocks/>
              </p:cNvSpPr>
              <p:nvPr/>
            </p:nvSpPr>
            <p:spPr bwMode="auto">
              <a:xfrm>
                <a:off x="10080866" y="3518487"/>
                <a:ext cx="56669" cy="125146"/>
              </a:xfrm>
              <a:custGeom>
                <a:avLst/>
                <a:gdLst>
                  <a:gd name="T0" fmla="*/ 7 w 14"/>
                  <a:gd name="T1" fmla="*/ 0 h 32"/>
                  <a:gd name="T2" fmla="*/ 0 w 14"/>
                  <a:gd name="T3" fmla="*/ 7 h 32"/>
                  <a:gd name="T4" fmla="*/ 0 w 14"/>
                  <a:gd name="T5" fmla="*/ 25 h 32"/>
                  <a:gd name="T6" fmla="*/ 7 w 14"/>
                  <a:gd name="T7" fmla="*/ 32 h 32"/>
                  <a:gd name="T8" fmla="*/ 14 w 14"/>
                  <a:gd name="T9" fmla="*/ 25 h 32"/>
                  <a:gd name="T10" fmla="*/ 14 w 14"/>
                  <a:gd name="T11" fmla="*/ 7 h 32"/>
                  <a:gd name="T12" fmla="*/ 7 w 1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noFill/>
              <a:ln w="9525">
                <a:noFill/>
                <a:round/>
                <a:headEnd/>
                <a:tailEnd/>
              </a:ln>
              <a:extLst/>
            </p:spPr>
            <p:txBody>
              <a:bodyPr vert="horz" wrap="square" lIns="121920" tIns="60960" rIns="121920" bIns="60960" numCol="1" anchor="t" anchorCtr="0" compatLnSpc="1">
                <a:prstTxWarp prst="textNoShape">
                  <a:avLst/>
                </a:prstTxWarp>
              </a:bodyPr>
              <a:lstStyle/>
              <a:p>
                <a:endParaRPr lang="en-US" sz="2400"/>
              </a:p>
            </p:txBody>
          </p:sp>
        </p:grpSp>
      </p:grpSp>
      <p:grpSp>
        <p:nvGrpSpPr>
          <p:cNvPr id="21" name="组合 20"/>
          <p:cNvGrpSpPr/>
          <p:nvPr/>
        </p:nvGrpSpPr>
        <p:grpSpPr>
          <a:xfrm>
            <a:off x="1424783" y="1938341"/>
            <a:ext cx="829711" cy="829711"/>
            <a:chOff x="1529661" y="2921594"/>
            <a:chExt cx="1106281" cy="1106281"/>
          </a:xfrm>
        </p:grpSpPr>
        <p:sp>
          <p:nvSpPr>
            <p:cNvPr id="22" name="Oval 25"/>
            <p:cNvSpPr/>
            <p:nvPr/>
          </p:nvSpPr>
          <p:spPr>
            <a:xfrm>
              <a:off x="1529661" y="2921594"/>
              <a:ext cx="1106281" cy="1106281"/>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endParaRPr>
            </a:p>
          </p:txBody>
        </p:sp>
        <p:sp>
          <p:nvSpPr>
            <p:cNvPr id="23" name="任意多边形 22"/>
            <p:cNvSpPr>
              <a:spLocks/>
            </p:cNvSpPr>
            <p:nvPr/>
          </p:nvSpPr>
          <p:spPr bwMode="auto">
            <a:xfrm>
              <a:off x="1757443" y="3159097"/>
              <a:ext cx="650717" cy="631275"/>
            </a:xfrm>
            <a:custGeom>
              <a:avLst/>
              <a:gdLst>
                <a:gd name="connsiteX0" fmla="*/ 355975 w 703391"/>
                <a:gd name="connsiteY0" fmla="*/ 151108 h 682375"/>
                <a:gd name="connsiteX1" fmla="*/ 595644 w 703391"/>
                <a:gd name="connsiteY1" fmla="*/ 373898 h 682375"/>
                <a:gd name="connsiteX2" fmla="*/ 595644 w 703391"/>
                <a:gd name="connsiteY2" fmla="*/ 656669 h 682375"/>
                <a:gd name="connsiteX3" fmla="*/ 587085 w 703391"/>
                <a:gd name="connsiteY3" fmla="*/ 682375 h 682375"/>
                <a:gd name="connsiteX4" fmla="*/ 561406 w 703391"/>
                <a:gd name="connsiteY4" fmla="*/ 682375 h 682375"/>
                <a:gd name="connsiteX5" fmla="*/ 433011 w 703391"/>
                <a:gd name="connsiteY5" fmla="*/ 682375 h 682375"/>
                <a:gd name="connsiteX6" fmla="*/ 424452 w 703391"/>
                <a:gd name="connsiteY6" fmla="*/ 682375 h 682375"/>
                <a:gd name="connsiteX7" fmla="*/ 415892 w 703391"/>
                <a:gd name="connsiteY7" fmla="*/ 673806 h 682375"/>
                <a:gd name="connsiteX8" fmla="*/ 415892 w 703391"/>
                <a:gd name="connsiteY8" fmla="*/ 536705 h 682375"/>
                <a:gd name="connsiteX9" fmla="*/ 287498 w 703391"/>
                <a:gd name="connsiteY9" fmla="*/ 536705 h 682375"/>
                <a:gd name="connsiteX10" fmla="*/ 287498 w 703391"/>
                <a:gd name="connsiteY10" fmla="*/ 673806 h 682375"/>
                <a:gd name="connsiteX11" fmla="*/ 287498 w 703391"/>
                <a:gd name="connsiteY11" fmla="*/ 682375 h 682375"/>
                <a:gd name="connsiteX12" fmla="*/ 270379 w 703391"/>
                <a:gd name="connsiteY12" fmla="*/ 682375 h 682375"/>
                <a:gd name="connsiteX13" fmla="*/ 141985 w 703391"/>
                <a:gd name="connsiteY13" fmla="*/ 682375 h 682375"/>
                <a:gd name="connsiteX14" fmla="*/ 124865 w 703391"/>
                <a:gd name="connsiteY14" fmla="*/ 682375 h 682375"/>
                <a:gd name="connsiteX15" fmla="*/ 107746 w 703391"/>
                <a:gd name="connsiteY15" fmla="*/ 656669 h 682375"/>
                <a:gd name="connsiteX16" fmla="*/ 107746 w 703391"/>
                <a:gd name="connsiteY16" fmla="*/ 373898 h 682375"/>
                <a:gd name="connsiteX17" fmla="*/ 351696 w 703391"/>
                <a:gd name="connsiteY17" fmla="*/ 0 h 682375"/>
                <a:gd name="connsiteX18" fmla="*/ 381718 w 703391"/>
                <a:gd name="connsiteY18" fmla="*/ 12890 h 682375"/>
                <a:gd name="connsiteX19" fmla="*/ 501810 w 703391"/>
                <a:gd name="connsiteY19" fmla="*/ 124605 h 682375"/>
                <a:gd name="connsiteX20" fmla="*/ 501810 w 703391"/>
                <a:gd name="connsiteY20" fmla="*/ 30077 h 682375"/>
                <a:gd name="connsiteX21" fmla="*/ 518965 w 703391"/>
                <a:gd name="connsiteY21" fmla="*/ 12890 h 682375"/>
                <a:gd name="connsiteX22" fmla="*/ 561855 w 703391"/>
                <a:gd name="connsiteY22" fmla="*/ 12890 h 682375"/>
                <a:gd name="connsiteX23" fmla="*/ 579011 w 703391"/>
                <a:gd name="connsiteY23" fmla="*/ 30077 h 682375"/>
                <a:gd name="connsiteX24" fmla="*/ 579011 w 703391"/>
                <a:gd name="connsiteY24" fmla="*/ 193352 h 682375"/>
                <a:gd name="connsiteX25" fmla="*/ 690524 w 703391"/>
                <a:gd name="connsiteY25" fmla="*/ 296474 h 682375"/>
                <a:gd name="connsiteX26" fmla="*/ 690524 w 703391"/>
                <a:gd name="connsiteY26" fmla="*/ 365221 h 682375"/>
                <a:gd name="connsiteX27" fmla="*/ 630479 w 703391"/>
                <a:gd name="connsiteY27" fmla="*/ 365221 h 682375"/>
                <a:gd name="connsiteX28" fmla="*/ 355985 w 703391"/>
                <a:gd name="connsiteY28" fmla="*/ 107418 h 682375"/>
                <a:gd name="connsiteX29" fmla="*/ 81490 w 703391"/>
                <a:gd name="connsiteY29" fmla="*/ 365221 h 682375"/>
                <a:gd name="connsiteX30" fmla="*/ 47179 w 703391"/>
                <a:gd name="connsiteY30" fmla="*/ 373815 h 682375"/>
                <a:gd name="connsiteX31" fmla="*/ 12867 w 703391"/>
                <a:gd name="connsiteY31" fmla="*/ 365221 h 682375"/>
                <a:gd name="connsiteX32" fmla="*/ 12867 w 703391"/>
                <a:gd name="connsiteY32" fmla="*/ 296474 h 682375"/>
                <a:gd name="connsiteX33" fmla="*/ 321673 w 703391"/>
                <a:gd name="connsiteY33" fmla="*/ 12890 h 682375"/>
                <a:gd name="connsiteX34" fmla="*/ 351696 w 703391"/>
                <a:gd name="connsiteY34" fmla="*/ 0 h 68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3391" h="682375">
                  <a:moveTo>
                    <a:pt x="355975" y="151108"/>
                  </a:moveTo>
                  <a:cubicBezTo>
                    <a:pt x="355975" y="151108"/>
                    <a:pt x="355975" y="151108"/>
                    <a:pt x="595644" y="373898"/>
                  </a:cubicBezTo>
                  <a:cubicBezTo>
                    <a:pt x="595644" y="373898"/>
                    <a:pt x="595644" y="373898"/>
                    <a:pt x="595644" y="656669"/>
                  </a:cubicBezTo>
                  <a:cubicBezTo>
                    <a:pt x="595644" y="673806"/>
                    <a:pt x="587085" y="682375"/>
                    <a:pt x="587085" y="682375"/>
                  </a:cubicBezTo>
                  <a:cubicBezTo>
                    <a:pt x="578525" y="682375"/>
                    <a:pt x="569965" y="682375"/>
                    <a:pt x="561406" y="682375"/>
                  </a:cubicBezTo>
                  <a:cubicBezTo>
                    <a:pt x="561406" y="682375"/>
                    <a:pt x="561406" y="682375"/>
                    <a:pt x="433011" y="682375"/>
                  </a:cubicBezTo>
                  <a:cubicBezTo>
                    <a:pt x="433011" y="682375"/>
                    <a:pt x="424452" y="682375"/>
                    <a:pt x="424452" y="682375"/>
                  </a:cubicBezTo>
                  <a:cubicBezTo>
                    <a:pt x="424452" y="682375"/>
                    <a:pt x="415892" y="673806"/>
                    <a:pt x="415892" y="673806"/>
                  </a:cubicBezTo>
                  <a:cubicBezTo>
                    <a:pt x="415892" y="673806"/>
                    <a:pt x="415892" y="673806"/>
                    <a:pt x="415892" y="536705"/>
                  </a:cubicBezTo>
                  <a:cubicBezTo>
                    <a:pt x="415892" y="536705"/>
                    <a:pt x="415892" y="536705"/>
                    <a:pt x="287498" y="536705"/>
                  </a:cubicBezTo>
                  <a:cubicBezTo>
                    <a:pt x="287498" y="536705"/>
                    <a:pt x="287498" y="536705"/>
                    <a:pt x="287498" y="673806"/>
                  </a:cubicBezTo>
                  <a:cubicBezTo>
                    <a:pt x="287498" y="673806"/>
                    <a:pt x="287498" y="682375"/>
                    <a:pt x="287498" y="682375"/>
                  </a:cubicBezTo>
                  <a:cubicBezTo>
                    <a:pt x="278938" y="682375"/>
                    <a:pt x="278938" y="682375"/>
                    <a:pt x="270379" y="682375"/>
                  </a:cubicBezTo>
                  <a:cubicBezTo>
                    <a:pt x="270379" y="682375"/>
                    <a:pt x="270379" y="682375"/>
                    <a:pt x="141985" y="682375"/>
                  </a:cubicBezTo>
                  <a:cubicBezTo>
                    <a:pt x="133425" y="682375"/>
                    <a:pt x="133425" y="682375"/>
                    <a:pt x="124865" y="682375"/>
                  </a:cubicBezTo>
                  <a:cubicBezTo>
                    <a:pt x="116306" y="682375"/>
                    <a:pt x="107746" y="673806"/>
                    <a:pt x="107746" y="656669"/>
                  </a:cubicBezTo>
                  <a:cubicBezTo>
                    <a:pt x="107746" y="656669"/>
                    <a:pt x="107746" y="656669"/>
                    <a:pt x="107746" y="373898"/>
                  </a:cubicBezTo>
                  <a:close/>
                  <a:moveTo>
                    <a:pt x="351696" y="0"/>
                  </a:moveTo>
                  <a:cubicBezTo>
                    <a:pt x="362418" y="0"/>
                    <a:pt x="373140" y="4296"/>
                    <a:pt x="381718" y="12890"/>
                  </a:cubicBezTo>
                  <a:cubicBezTo>
                    <a:pt x="381718" y="12890"/>
                    <a:pt x="381718" y="12890"/>
                    <a:pt x="501810" y="124605"/>
                  </a:cubicBezTo>
                  <a:cubicBezTo>
                    <a:pt x="501810" y="124605"/>
                    <a:pt x="501810" y="124605"/>
                    <a:pt x="501810" y="30077"/>
                  </a:cubicBezTo>
                  <a:cubicBezTo>
                    <a:pt x="501810" y="21483"/>
                    <a:pt x="510388" y="12890"/>
                    <a:pt x="518965" y="12890"/>
                  </a:cubicBezTo>
                  <a:cubicBezTo>
                    <a:pt x="518965" y="12890"/>
                    <a:pt x="518965" y="12890"/>
                    <a:pt x="561855" y="12890"/>
                  </a:cubicBezTo>
                  <a:cubicBezTo>
                    <a:pt x="570433" y="12890"/>
                    <a:pt x="579011" y="21483"/>
                    <a:pt x="579011" y="30077"/>
                  </a:cubicBezTo>
                  <a:cubicBezTo>
                    <a:pt x="579011" y="30077"/>
                    <a:pt x="579011" y="30077"/>
                    <a:pt x="579011" y="193352"/>
                  </a:cubicBezTo>
                  <a:cubicBezTo>
                    <a:pt x="579011" y="193352"/>
                    <a:pt x="579011" y="193352"/>
                    <a:pt x="690524" y="296474"/>
                  </a:cubicBezTo>
                  <a:cubicBezTo>
                    <a:pt x="707680" y="313661"/>
                    <a:pt x="707680" y="339441"/>
                    <a:pt x="690524" y="365221"/>
                  </a:cubicBezTo>
                  <a:cubicBezTo>
                    <a:pt x="681946" y="382408"/>
                    <a:pt x="647635" y="382408"/>
                    <a:pt x="630479" y="365221"/>
                  </a:cubicBezTo>
                  <a:cubicBezTo>
                    <a:pt x="630479" y="365221"/>
                    <a:pt x="630479" y="365221"/>
                    <a:pt x="355985" y="107418"/>
                  </a:cubicBezTo>
                  <a:cubicBezTo>
                    <a:pt x="355985" y="107418"/>
                    <a:pt x="355985" y="107418"/>
                    <a:pt x="81490" y="365221"/>
                  </a:cubicBezTo>
                  <a:cubicBezTo>
                    <a:pt x="72912" y="373815"/>
                    <a:pt x="55757" y="373815"/>
                    <a:pt x="47179" y="373815"/>
                  </a:cubicBezTo>
                  <a:cubicBezTo>
                    <a:pt x="38601" y="373815"/>
                    <a:pt x="21445" y="373815"/>
                    <a:pt x="12867" y="365221"/>
                  </a:cubicBezTo>
                  <a:cubicBezTo>
                    <a:pt x="-4289" y="339441"/>
                    <a:pt x="-4289" y="313661"/>
                    <a:pt x="12867" y="296474"/>
                  </a:cubicBezTo>
                  <a:cubicBezTo>
                    <a:pt x="12867" y="296474"/>
                    <a:pt x="12867" y="296474"/>
                    <a:pt x="321673" y="12890"/>
                  </a:cubicBezTo>
                  <a:cubicBezTo>
                    <a:pt x="330251" y="4296"/>
                    <a:pt x="340973" y="0"/>
                    <a:pt x="351696" y="0"/>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100">
                <a:solidFill>
                  <a:schemeClr val="tx1"/>
                </a:solidFill>
              </a:endParaRPr>
            </a:p>
          </p:txBody>
        </p:sp>
      </p:grpSp>
      <p:sp>
        <p:nvSpPr>
          <p:cNvPr id="24" name="矩形 23"/>
          <p:cNvSpPr/>
          <p:nvPr/>
        </p:nvSpPr>
        <p:spPr>
          <a:xfrm>
            <a:off x="1272975" y="2884451"/>
            <a:ext cx="1163825" cy="334700"/>
          </a:xfrm>
          <a:prstGeom prst="rect">
            <a:avLst/>
          </a:prstGeom>
        </p:spPr>
        <p:txBody>
          <a:bodyPr wrap="square" lIns="68571" tIns="34286" rIns="68571" bIns="34286">
            <a:spAutoFit/>
          </a:bodyPr>
          <a:lstStyle/>
          <a:p>
            <a:pPr algn="ctr"/>
            <a:r>
              <a:rPr lang="zh-CN" altLang="en-US" sz="1700" b="1" dirty="0">
                <a:solidFill>
                  <a:schemeClr val="tx1">
                    <a:lumMod val="75000"/>
                    <a:lumOff val="25000"/>
                  </a:schemeClr>
                </a:solidFill>
                <a:latin typeface="微软雅黑" pitchFamily="34" charset="-122"/>
                <a:ea typeface="微软雅黑" pitchFamily="34" charset="-122"/>
              </a:rPr>
              <a:t>添加标题</a:t>
            </a:r>
            <a:endParaRPr lang="en-US" altLang="zh-CN" sz="1700" b="1" dirty="0">
              <a:solidFill>
                <a:schemeClr val="tx1">
                  <a:lumMod val="75000"/>
                  <a:lumOff val="25000"/>
                </a:schemeClr>
              </a:solidFill>
              <a:latin typeface="微软雅黑" pitchFamily="34" charset="-122"/>
              <a:ea typeface="微软雅黑" pitchFamily="34" charset="-122"/>
            </a:endParaRPr>
          </a:p>
        </p:txBody>
      </p:sp>
      <p:sp>
        <p:nvSpPr>
          <p:cNvPr id="25" name="矩形 47"/>
          <p:cNvSpPr>
            <a:spLocks noChangeArrowheads="1"/>
          </p:cNvSpPr>
          <p:nvPr/>
        </p:nvSpPr>
        <p:spPr bwMode="auto">
          <a:xfrm>
            <a:off x="1115616" y="3199740"/>
            <a:ext cx="1478542" cy="678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在此录入上述图表的描述说明，在此录入上述图表的描述说明。</a:t>
            </a:r>
          </a:p>
        </p:txBody>
      </p:sp>
      <p:sp>
        <p:nvSpPr>
          <p:cNvPr id="26" name="矩形 25"/>
          <p:cNvSpPr/>
          <p:nvPr/>
        </p:nvSpPr>
        <p:spPr>
          <a:xfrm>
            <a:off x="6978483" y="2884451"/>
            <a:ext cx="1163825" cy="334700"/>
          </a:xfrm>
          <a:prstGeom prst="rect">
            <a:avLst/>
          </a:prstGeom>
        </p:spPr>
        <p:txBody>
          <a:bodyPr wrap="square" lIns="68571" tIns="34286" rIns="68571" bIns="34286">
            <a:spAutoFit/>
          </a:bodyPr>
          <a:lstStyle/>
          <a:p>
            <a:pPr algn="ctr"/>
            <a:r>
              <a:rPr lang="zh-CN" altLang="en-US" sz="1700" b="1" dirty="0">
                <a:solidFill>
                  <a:schemeClr val="tx1">
                    <a:lumMod val="75000"/>
                    <a:lumOff val="25000"/>
                  </a:schemeClr>
                </a:solidFill>
                <a:latin typeface="微软雅黑" pitchFamily="34" charset="-122"/>
                <a:ea typeface="微软雅黑" pitchFamily="34" charset="-122"/>
              </a:rPr>
              <a:t>添加标题</a:t>
            </a:r>
            <a:endParaRPr lang="en-US" altLang="zh-CN" sz="1700" b="1" dirty="0">
              <a:solidFill>
                <a:schemeClr val="tx1">
                  <a:lumMod val="75000"/>
                  <a:lumOff val="25000"/>
                </a:schemeClr>
              </a:solidFill>
              <a:latin typeface="微软雅黑" pitchFamily="34" charset="-122"/>
              <a:ea typeface="微软雅黑" pitchFamily="34" charset="-122"/>
            </a:endParaRPr>
          </a:p>
        </p:txBody>
      </p:sp>
      <p:sp>
        <p:nvSpPr>
          <p:cNvPr id="27" name="矩形 47"/>
          <p:cNvSpPr>
            <a:spLocks noChangeArrowheads="1"/>
          </p:cNvSpPr>
          <p:nvPr/>
        </p:nvSpPr>
        <p:spPr bwMode="auto">
          <a:xfrm>
            <a:off x="6821124" y="3199740"/>
            <a:ext cx="1478542" cy="661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在此录入上述图表的描述说明，在此录入上述图表的描述说明。</a:t>
            </a:r>
          </a:p>
        </p:txBody>
      </p:sp>
      <p:sp>
        <p:nvSpPr>
          <p:cNvPr id="28" name="矩形 27"/>
          <p:cNvSpPr/>
          <p:nvPr/>
        </p:nvSpPr>
        <p:spPr>
          <a:xfrm>
            <a:off x="4004140" y="1379390"/>
            <a:ext cx="1163825" cy="334700"/>
          </a:xfrm>
          <a:prstGeom prst="rect">
            <a:avLst/>
          </a:prstGeom>
        </p:spPr>
        <p:txBody>
          <a:bodyPr wrap="square" lIns="68571" tIns="34286" rIns="68571" bIns="34286">
            <a:spAutoFit/>
          </a:bodyPr>
          <a:lstStyle/>
          <a:p>
            <a:r>
              <a:rPr lang="zh-CN" altLang="en-US" sz="1700" b="1" dirty="0">
                <a:solidFill>
                  <a:schemeClr val="bg1"/>
                </a:solidFill>
                <a:latin typeface="微软雅黑" pitchFamily="34" charset="-122"/>
                <a:ea typeface="微软雅黑" pitchFamily="34" charset="-122"/>
              </a:rPr>
              <a:t>添加标题</a:t>
            </a:r>
            <a:endParaRPr lang="en-US" altLang="zh-CN" sz="1700" b="1" dirty="0">
              <a:solidFill>
                <a:schemeClr val="bg1"/>
              </a:solidFill>
              <a:latin typeface="微软雅黑" pitchFamily="34" charset="-122"/>
              <a:ea typeface="微软雅黑" pitchFamily="34" charset="-122"/>
            </a:endParaRPr>
          </a:p>
        </p:txBody>
      </p:sp>
      <p:sp>
        <p:nvSpPr>
          <p:cNvPr id="29" name="矩形 47"/>
          <p:cNvSpPr>
            <a:spLocks noChangeArrowheads="1"/>
          </p:cNvSpPr>
          <p:nvPr/>
        </p:nvSpPr>
        <p:spPr bwMode="auto">
          <a:xfrm>
            <a:off x="4004140" y="1694679"/>
            <a:ext cx="2301220" cy="57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000" dirty="0">
                <a:solidFill>
                  <a:schemeClr val="bg1"/>
                </a:solidFill>
                <a:sym typeface="微软雅黑" pitchFamily="34" charset="-122"/>
              </a:rPr>
              <a:t>在此录入上述图表的描述说明，在此录入上述图表的描述说明，在此录入上述图表的描述说明。</a:t>
            </a:r>
          </a:p>
        </p:txBody>
      </p:sp>
      <p:sp>
        <p:nvSpPr>
          <p:cNvPr id="30" name="矩形 29"/>
          <p:cNvSpPr/>
          <p:nvPr/>
        </p:nvSpPr>
        <p:spPr>
          <a:xfrm>
            <a:off x="4004140" y="3536937"/>
            <a:ext cx="1163825" cy="334700"/>
          </a:xfrm>
          <a:prstGeom prst="rect">
            <a:avLst/>
          </a:prstGeom>
        </p:spPr>
        <p:txBody>
          <a:bodyPr wrap="square" lIns="68571" tIns="34286" rIns="68571" bIns="34286">
            <a:spAutoFit/>
          </a:bodyPr>
          <a:lstStyle/>
          <a:p>
            <a:r>
              <a:rPr lang="zh-CN" altLang="en-US" sz="1700" b="1" dirty="0">
                <a:solidFill>
                  <a:schemeClr val="bg1"/>
                </a:solidFill>
                <a:latin typeface="微软雅黑" pitchFamily="34" charset="-122"/>
                <a:ea typeface="微软雅黑" pitchFamily="34" charset="-122"/>
              </a:rPr>
              <a:t>添加标题</a:t>
            </a:r>
            <a:endParaRPr lang="en-US" altLang="zh-CN" sz="1700" b="1" dirty="0">
              <a:solidFill>
                <a:schemeClr val="bg1"/>
              </a:solidFill>
              <a:latin typeface="微软雅黑" pitchFamily="34" charset="-122"/>
              <a:ea typeface="微软雅黑" pitchFamily="34" charset="-122"/>
            </a:endParaRPr>
          </a:p>
        </p:txBody>
      </p:sp>
      <p:sp>
        <p:nvSpPr>
          <p:cNvPr id="31" name="矩形 47"/>
          <p:cNvSpPr>
            <a:spLocks noChangeArrowheads="1"/>
          </p:cNvSpPr>
          <p:nvPr/>
        </p:nvSpPr>
        <p:spPr bwMode="auto">
          <a:xfrm>
            <a:off x="4004140" y="3852225"/>
            <a:ext cx="2301220" cy="57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000" dirty="0">
                <a:solidFill>
                  <a:schemeClr val="bg1"/>
                </a:solidFill>
                <a:sym typeface="微软雅黑" pitchFamily="34" charset="-122"/>
              </a:rPr>
              <a:t>在此录入上述图表的描述说明，在此录入上述图表的描述说明，在此录入上述图表的描述说明。</a:t>
            </a:r>
          </a:p>
        </p:txBody>
      </p:sp>
      <p:sp>
        <p:nvSpPr>
          <p:cNvPr id="32" name="矩形 31"/>
          <p:cNvSpPr/>
          <p:nvPr/>
        </p:nvSpPr>
        <p:spPr>
          <a:xfrm>
            <a:off x="3168492" y="2462834"/>
            <a:ext cx="1163825" cy="334700"/>
          </a:xfrm>
          <a:prstGeom prst="rect">
            <a:avLst/>
          </a:prstGeom>
        </p:spPr>
        <p:txBody>
          <a:bodyPr wrap="square" lIns="68571" tIns="34286" rIns="68571" bIns="34286">
            <a:spAutoFit/>
          </a:bodyPr>
          <a:lstStyle/>
          <a:p>
            <a:r>
              <a:rPr lang="zh-CN" altLang="en-US" sz="1700" b="1" dirty="0">
                <a:solidFill>
                  <a:schemeClr val="bg1"/>
                </a:solidFill>
                <a:latin typeface="微软雅黑" pitchFamily="34" charset="-122"/>
                <a:ea typeface="微软雅黑" pitchFamily="34" charset="-122"/>
              </a:rPr>
              <a:t>添加标题</a:t>
            </a:r>
            <a:endParaRPr lang="en-US" altLang="zh-CN" sz="1700" b="1" dirty="0">
              <a:solidFill>
                <a:schemeClr val="bg1"/>
              </a:solidFill>
              <a:latin typeface="微软雅黑" pitchFamily="34" charset="-122"/>
              <a:ea typeface="微软雅黑" pitchFamily="34" charset="-122"/>
            </a:endParaRPr>
          </a:p>
        </p:txBody>
      </p:sp>
      <p:sp>
        <p:nvSpPr>
          <p:cNvPr id="33" name="矩形 47"/>
          <p:cNvSpPr>
            <a:spLocks noChangeArrowheads="1"/>
          </p:cNvSpPr>
          <p:nvPr/>
        </p:nvSpPr>
        <p:spPr bwMode="auto">
          <a:xfrm>
            <a:off x="3168490" y="2778122"/>
            <a:ext cx="2301220" cy="57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000" dirty="0">
                <a:solidFill>
                  <a:schemeClr val="bg1"/>
                </a:solidFill>
                <a:sym typeface="微软雅黑" pitchFamily="34" charset="-122"/>
              </a:rPr>
              <a:t>在此录入上述图表的描述说明，在此录入上述图表的描述说明，在此录入上述图表的描述说明。</a:t>
            </a:r>
          </a:p>
        </p:txBody>
      </p:sp>
    </p:spTree>
    <p:extLst>
      <p:ext uri="{BB962C8B-B14F-4D97-AF65-F5344CB8AC3E}">
        <p14:creationId xmlns:p14="http://schemas.microsoft.com/office/powerpoint/2010/main" val="366474608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350" fill="hold"/>
                                        <p:tgtEl>
                                          <p:spTgt spid="12"/>
                                        </p:tgtEl>
                                        <p:attrNameLst>
                                          <p:attrName>ppt_w</p:attrName>
                                        </p:attrNameLst>
                                      </p:cBhvr>
                                      <p:tavLst>
                                        <p:tav tm="0">
                                          <p:val>
                                            <p:fltVal val="0"/>
                                          </p:val>
                                        </p:tav>
                                        <p:tav tm="100000">
                                          <p:val>
                                            <p:strVal val="#ppt_w"/>
                                          </p:val>
                                        </p:tav>
                                      </p:tavLst>
                                    </p:anim>
                                    <p:anim calcmode="lin" valueType="num">
                                      <p:cBhvr>
                                        <p:cTn id="25" dur="350" fill="hold"/>
                                        <p:tgtEl>
                                          <p:spTgt spid="12"/>
                                        </p:tgtEl>
                                        <p:attrNameLst>
                                          <p:attrName>ppt_h</p:attrName>
                                        </p:attrNameLst>
                                      </p:cBhvr>
                                      <p:tavLst>
                                        <p:tav tm="0">
                                          <p:val>
                                            <p:fltVal val="0"/>
                                          </p:val>
                                        </p:tav>
                                        <p:tav tm="100000">
                                          <p:val>
                                            <p:strVal val="#ppt_h"/>
                                          </p:val>
                                        </p:tav>
                                      </p:tavLst>
                                    </p:anim>
                                    <p:animEffect transition="in" filter="fade">
                                      <p:cBhvr>
                                        <p:cTn id="26" dur="350"/>
                                        <p:tgtEl>
                                          <p:spTgt spid="12"/>
                                        </p:tgtEl>
                                      </p:cBhvr>
                                    </p:animEffect>
                                  </p:childTnLst>
                                </p:cTn>
                              </p:par>
                            </p:childTnLst>
                          </p:cTn>
                        </p:par>
                        <p:par>
                          <p:cTn id="27" fill="hold">
                            <p:stCondLst>
                              <p:cond delay="1850"/>
                            </p:stCondLst>
                            <p:childTnLst>
                              <p:par>
                                <p:cTn id="28" presetID="26" presetClass="emph" presetSubtype="0" fill="hold" nodeType="afterEffect">
                                  <p:stCondLst>
                                    <p:cond delay="0"/>
                                  </p:stCondLst>
                                  <p:childTnLst>
                                    <p:animEffect transition="out" filter="fade">
                                      <p:cBhvr>
                                        <p:cTn id="29" dur="500" tmFilter="0, 0; .2, .5; .8, .5; 1, 0"/>
                                        <p:tgtEl>
                                          <p:spTgt spid="12"/>
                                        </p:tgtEl>
                                      </p:cBhvr>
                                    </p:animEffect>
                                    <p:animScale>
                                      <p:cBhvr>
                                        <p:cTn id="30" dur="250" autoRev="1" fill="hold"/>
                                        <p:tgtEl>
                                          <p:spTgt spid="12"/>
                                        </p:tgtEl>
                                      </p:cBhvr>
                                      <p:by x="105000" y="105000"/>
                                    </p:animScale>
                                  </p:childTnLst>
                                </p:cTn>
                              </p:par>
                              <p:par>
                                <p:cTn id="31" presetID="14" presetClass="entr" presetSubtype="10" fill="hold" grpId="0" nodeType="withEffect">
                                  <p:stCondLst>
                                    <p:cond delay="250"/>
                                  </p:stCondLst>
                                  <p:childTnLst>
                                    <p:set>
                                      <p:cBhvr>
                                        <p:cTn id="32" dur="1" fill="hold">
                                          <p:stCondLst>
                                            <p:cond delay="0"/>
                                          </p:stCondLst>
                                        </p:cTn>
                                        <p:tgtEl>
                                          <p:spTgt spid="28"/>
                                        </p:tgtEl>
                                        <p:attrNameLst>
                                          <p:attrName>style.visibility</p:attrName>
                                        </p:attrNameLst>
                                      </p:cBhvr>
                                      <p:to>
                                        <p:strVal val="visible"/>
                                      </p:to>
                                    </p:set>
                                    <p:animEffect transition="in" filter="randombar(horizontal)">
                                      <p:cBhvr>
                                        <p:cTn id="33" dur="400"/>
                                        <p:tgtEl>
                                          <p:spTgt spid="28"/>
                                        </p:tgtEl>
                                      </p:cBhvr>
                                    </p:animEffect>
                                  </p:childTnLst>
                                </p:cTn>
                              </p:par>
                              <p:par>
                                <p:cTn id="34" presetID="14" presetClass="entr" presetSubtype="10" fill="hold" grpId="0" nodeType="withEffect">
                                  <p:stCondLst>
                                    <p:cond delay="250"/>
                                  </p:stCondLst>
                                  <p:childTnLst>
                                    <p:set>
                                      <p:cBhvr>
                                        <p:cTn id="35" dur="1" fill="hold">
                                          <p:stCondLst>
                                            <p:cond delay="0"/>
                                          </p:stCondLst>
                                        </p:cTn>
                                        <p:tgtEl>
                                          <p:spTgt spid="29"/>
                                        </p:tgtEl>
                                        <p:attrNameLst>
                                          <p:attrName>style.visibility</p:attrName>
                                        </p:attrNameLst>
                                      </p:cBhvr>
                                      <p:to>
                                        <p:strVal val="visible"/>
                                      </p:to>
                                    </p:set>
                                    <p:animEffect transition="in" filter="randombar(horizontal)">
                                      <p:cBhvr>
                                        <p:cTn id="36" dur="400"/>
                                        <p:tgtEl>
                                          <p:spTgt spid="29"/>
                                        </p:tgtEl>
                                      </p:cBhvr>
                                    </p:animEffect>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p:cTn id="40" dur="350" fill="hold"/>
                                        <p:tgtEl>
                                          <p:spTgt spid="6"/>
                                        </p:tgtEl>
                                        <p:attrNameLst>
                                          <p:attrName>ppt_w</p:attrName>
                                        </p:attrNameLst>
                                      </p:cBhvr>
                                      <p:tavLst>
                                        <p:tav tm="0">
                                          <p:val>
                                            <p:fltVal val="0"/>
                                          </p:val>
                                        </p:tav>
                                        <p:tav tm="100000">
                                          <p:val>
                                            <p:strVal val="#ppt_w"/>
                                          </p:val>
                                        </p:tav>
                                      </p:tavLst>
                                    </p:anim>
                                    <p:anim calcmode="lin" valueType="num">
                                      <p:cBhvr>
                                        <p:cTn id="41" dur="350" fill="hold"/>
                                        <p:tgtEl>
                                          <p:spTgt spid="6"/>
                                        </p:tgtEl>
                                        <p:attrNameLst>
                                          <p:attrName>ppt_h</p:attrName>
                                        </p:attrNameLst>
                                      </p:cBhvr>
                                      <p:tavLst>
                                        <p:tav tm="0">
                                          <p:val>
                                            <p:fltVal val="0"/>
                                          </p:val>
                                        </p:tav>
                                        <p:tav tm="100000">
                                          <p:val>
                                            <p:strVal val="#ppt_h"/>
                                          </p:val>
                                        </p:tav>
                                      </p:tavLst>
                                    </p:anim>
                                    <p:animEffect transition="in" filter="fade">
                                      <p:cBhvr>
                                        <p:cTn id="42" dur="350"/>
                                        <p:tgtEl>
                                          <p:spTgt spid="6"/>
                                        </p:tgtEl>
                                      </p:cBhvr>
                                    </p:animEffect>
                                  </p:childTnLst>
                                </p:cTn>
                              </p:par>
                            </p:childTnLst>
                          </p:cTn>
                        </p:par>
                        <p:par>
                          <p:cTn id="43" fill="hold">
                            <p:stCondLst>
                              <p:cond delay="2850"/>
                            </p:stCondLst>
                            <p:childTnLst>
                              <p:par>
                                <p:cTn id="44" presetID="26" presetClass="emph" presetSubtype="0" fill="hold" nodeType="afterEffect">
                                  <p:stCondLst>
                                    <p:cond delay="0"/>
                                  </p:stCondLst>
                                  <p:childTnLst>
                                    <p:animEffect transition="out" filter="fade">
                                      <p:cBhvr>
                                        <p:cTn id="45" dur="500" tmFilter="0, 0; .2, .5; .8, .5; 1, 0"/>
                                        <p:tgtEl>
                                          <p:spTgt spid="6"/>
                                        </p:tgtEl>
                                      </p:cBhvr>
                                    </p:animEffect>
                                    <p:animScale>
                                      <p:cBhvr>
                                        <p:cTn id="46" dur="250" autoRev="1" fill="hold"/>
                                        <p:tgtEl>
                                          <p:spTgt spid="6"/>
                                        </p:tgtEl>
                                      </p:cBhvr>
                                      <p:by x="105000" y="105000"/>
                                    </p:animScale>
                                  </p:childTnLst>
                                </p:cTn>
                              </p:par>
                              <p:par>
                                <p:cTn id="47" presetID="14" presetClass="entr" presetSubtype="10" fill="hold" grpId="0" nodeType="withEffect">
                                  <p:stCondLst>
                                    <p:cond delay="250"/>
                                  </p:stCondLst>
                                  <p:childTnLst>
                                    <p:set>
                                      <p:cBhvr>
                                        <p:cTn id="48" dur="1" fill="hold">
                                          <p:stCondLst>
                                            <p:cond delay="0"/>
                                          </p:stCondLst>
                                        </p:cTn>
                                        <p:tgtEl>
                                          <p:spTgt spid="32"/>
                                        </p:tgtEl>
                                        <p:attrNameLst>
                                          <p:attrName>style.visibility</p:attrName>
                                        </p:attrNameLst>
                                      </p:cBhvr>
                                      <p:to>
                                        <p:strVal val="visible"/>
                                      </p:to>
                                    </p:set>
                                    <p:animEffect transition="in" filter="randombar(horizontal)">
                                      <p:cBhvr>
                                        <p:cTn id="49" dur="400"/>
                                        <p:tgtEl>
                                          <p:spTgt spid="32"/>
                                        </p:tgtEl>
                                      </p:cBhvr>
                                    </p:animEffect>
                                  </p:childTnLst>
                                </p:cTn>
                              </p:par>
                              <p:par>
                                <p:cTn id="50" presetID="14" presetClass="entr" presetSubtype="10" fill="hold" grpId="0" nodeType="withEffect">
                                  <p:stCondLst>
                                    <p:cond delay="250"/>
                                  </p:stCondLst>
                                  <p:childTnLst>
                                    <p:set>
                                      <p:cBhvr>
                                        <p:cTn id="51" dur="1" fill="hold">
                                          <p:stCondLst>
                                            <p:cond delay="0"/>
                                          </p:stCondLst>
                                        </p:cTn>
                                        <p:tgtEl>
                                          <p:spTgt spid="33"/>
                                        </p:tgtEl>
                                        <p:attrNameLst>
                                          <p:attrName>style.visibility</p:attrName>
                                        </p:attrNameLst>
                                      </p:cBhvr>
                                      <p:to>
                                        <p:strVal val="visible"/>
                                      </p:to>
                                    </p:set>
                                    <p:animEffect transition="in" filter="randombar(horizontal)">
                                      <p:cBhvr>
                                        <p:cTn id="52" dur="400"/>
                                        <p:tgtEl>
                                          <p:spTgt spid="33"/>
                                        </p:tgtEl>
                                      </p:cBhvr>
                                    </p:animEffect>
                                  </p:childTnLst>
                                </p:cTn>
                              </p:par>
                            </p:childTnLst>
                          </p:cTn>
                        </p:par>
                        <p:par>
                          <p:cTn id="53" fill="hold">
                            <p:stCondLst>
                              <p:cond delay="3500"/>
                            </p:stCondLst>
                            <p:childTnLst>
                              <p:par>
                                <p:cTn id="54" presetID="53" presetClass="entr" presetSubtype="16" fill="hold" nodeType="after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p:cTn id="56" dur="350" fill="hold"/>
                                        <p:tgtEl>
                                          <p:spTgt spid="9"/>
                                        </p:tgtEl>
                                        <p:attrNameLst>
                                          <p:attrName>ppt_w</p:attrName>
                                        </p:attrNameLst>
                                      </p:cBhvr>
                                      <p:tavLst>
                                        <p:tav tm="0">
                                          <p:val>
                                            <p:fltVal val="0"/>
                                          </p:val>
                                        </p:tav>
                                        <p:tav tm="100000">
                                          <p:val>
                                            <p:strVal val="#ppt_w"/>
                                          </p:val>
                                        </p:tav>
                                      </p:tavLst>
                                    </p:anim>
                                    <p:anim calcmode="lin" valueType="num">
                                      <p:cBhvr>
                                        <p:cTn id="57" dur="350" fill="hold"/>
                                        <p:tgtEl>
                                          <p:spTgt spid="9"/>
                                        </p:tgtEl>
                                        <p:attrNameLst>
                                          <p:attrName>ppt_h</p:attrName>
                                        </p:attrNameLst>
                                      </p:cBhvr>
                                      <p:tavLst>
                                        <p:tav tm="0">
                                          <p:val>
                                            <p:fltVal val="0"/>
                                          </p:val>
                                        </p:tav>
                                        <p:tav tm="100000">
                                          <p:val>
                                            <p:strVal val="#ppt_h"/>
                                          </p:val>
                                        </p:tav>
                                      </p:tavLst>
                                    </p:anim>
                                    <p:animEffect transition="in" filter="fade">
                                      <p:cBhvr>
                                        <p:cTn id="58" dur="350"/>
                                        <p:tgtEl>
                                          <p:spTgt spid="9"/>
                                        </p:tgtEl>
                                      </p:cBhvr>
                                    </p:animEffect>
                                  </p:childTnLst>
                                </p:cTn>
                              </p:par>
                            </p:childTnLst>
                          </p:cTn>
                        </p:par>
                        <p:par>
                          <p:cTn id="59" fill="hold">
                            <p:stCondLst>
                              <p:cond delay="3850"/>
                            </p:stCondLst>
                            <p:childTnLst>
                              <p:par>
                                <p:cTn id="60" presetID="26" presetClass="emph" presetSubtype="0" fill="hold" nodeType="afterEffect">
                                  <p:stCondLst>
                                    <p:cond delay="0"/>
                                  </p:stCondLst>
                                  <p:childTnLst>
                                    <p:animEffect transition="out" filter="fade">
                                      <p:cBhvr>
                                        <p:cTn id="61" dur="500" tmFilter="0, 0; .2, .5; .8, .5; 1, 0"/>
                                        <p:tgtEl>
                                          <p:spTgt spid="9"/>
                                        </p:tgtEl>
                                      </p:cBhvr>
                                    </p:animEffect>
                                    <p:animScale>
                                      <p:cBhvr>
                                        <p:cTn id="62" dur="250" autoRev="1" fill="hold"/>
                                        <p:tgtEl>
                                          <p:spTgt spid="9"/>
                                        </p:tgtEl>
                                      </p:cBhvr>
                                      <p:by x="105000" y="105000"/>
                                    </p:animScale>
                                  </p:childTnLst>
                                </p:cTn>
                              </p:par>
                              <p:par>
                                <p:cTn id="63" presetID="14" presetClass="entr" presetSubtype="10" fill="hold" grpId="0" nodeType="withEffect">
                                  <p:stCondLst>
                                    <p:cond delay="250"/>
                                  </p:stCondLst>
                                  <p:childTnLst>
                                    <p:set>
                                      <p:cBhvr>
                                        <p:cTn id="64" dur="1" fill="hold">
                                          <p:stCondLst>
                                            <p:cond delay="0"/>
                                          </p:stCondLst>
                                        </p:cTn>
                                        <p:tgtEl>
                                          <p:spTgt spid="30"/>
                                        </p:tgtEl>
                                        <p:attrNameLst>
                                          <p:attrName>style.visibility</p:attrName>
                                        </p:attrNameLst>
                                      </p:cBhvr>
                                      <p:to>
                                        <p:strVal val="visible"/>
                                      </p:to>
                                    </p:set>
                                    <p:animEffect transition="in" filter="randombar(horizontal)">
                                      <p:cBhvr>
                                        <p:cTn id="65" dur="400"/>
                                        <p:tgtEl>
                                          <p:spTgt spid="30"/>
                                        </p:tgtEl>
                                      </p:cBhvr>
                                    </p:animEffect>
                                  </p:childTnLst>
                                </p:cTn>
                              </p:par>
                              <p:par>
                                <p:cTn id="66" presetID="14" presetClass="entr" presetSubtype="10" fill="hold" grpId="0" nodeType="withEffect">
                                  <p:stCondLst>
                                    <p:cond delay="250"/>
                                  </p:stCondLst>
                                  <p:childTnLst>
                                    <p:set>
                                      <p:cBhvr>
                                        <p:cTn id="67" dur="1" fill="hold">
                                          <p:stCondLst>
                                            <p:cond delay="0"/>
                                          </p:stCondLst>
                                        </p:cTn>
                                        <p:tgtEl>
                                          <p:spTgt spid="31"/>
                                        </p:tgtEl>
                                        <p:attrNameLst>
                                          <p:attrName>style.visibility</p:attrName>
                                        </p:attrNameLst>
                                      </p:cBhvr>
                                      <p:to>
                                        <p:strVal val="visible"/>
                                      </p:to>
                                    </p:set>
                                    <p:animEffect transition="in" filter="randombar(horizontal)">
                                      <p:cBhvr>
                                        <p:cTn id="68" dur="400"/>
                                        <p:tgtEl>
                                          <p:spTgt spid="31"/>
                                        </p:tgtEl>
                                      </p:cBhvr>
                                    </p:animEffect>
                                  </p:childTnLst>
                                </p:cTn>
                              </p:par>
                            </p:childTnLst>
                          </p:cTn>
                        </p:par>
                        <p:par>
                          <p:cTn id="69" fill="hold">
                            <p:stCondLst>
                              <p:cond delay="4500"/>
                            </p:stCondLst>
                            <p:childTnLst>
                              <p:par>
                                <p:cTn id="70" presetID="35" presetClass="entr" presetSubtype="0" fill="hold" nodeType="after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fade">
                                      <p:cBhvr>
                                        <p:cTn id="72" dur="750"/>
                                        <p:tgtEl>
                                          <p:spTgt spid="21"/>
                                        </p:tgtEl>
                                      </p:cBhvr>
                                    </p:animEffect>
                                    <p:anim calcmode="lin" valueType="num">
                                      <p:cBhvr>
                                        <p:cTn id="73" dur="750" fill="hold"/>
                                        <p:tgtEl>
                                          <p:spTgt spid="21"/>
                                        </p:tgtEl>
                                        <p:attrNameLst>
                                          <p:attrName>style.rotation</p:attrName>
                                        </p:attrNameLst>
                                      </p:cBhvr>
                                      <p:tavLst>
                                        <p:tav tm="0">
                                          <p:val>
                                            <p:fltVal val="720"/>
                                          </p:val>
                                        </p:tav>
                                        <p:tav tm="100000">
                                          <p:val>
                                            <p:fltVal val="0"/>
                                          </p:val>
                                        </p:tav>
                                      </p:tavLst>
                                    </p:anim>
                                    <p:anim calcmode="lin" valueType="num">
                                      <p:cBhvr>
                                        <p:cTn id="74" dur="750" fill="hold"/>
                                        <p:tgtEl>
                                          <p:spTgt spid="21"/>
                                        </p:tgtEl>
                                        <p:attrNameLst>
                                          <p:attrName>ppt_h</p:attrName>
                                        </p:attrNameLst>
                                      </p:cBhvr>
                                      <p:tavLst>
                                        <p:tav tm="0">
                                          <p:val>
                                            <p:fltVal val="0"/>
                                          </p:val>
                                        </p:tav>
                                        <p:tav tm="100000">
                                          <p:val>
                                            <p:strVal val="#ppt_h"/>
                                          </p:val>
                                        </p:tav>
                                      </p:tavLst>
                                    </p:anim>
                                    <p:anim calcmode="lin" valueType="num">
                                      <p:cBhvr>
                                        <p:cTn id="75" dur="750" fill="hold"/>
                                        <p:tgtEl>
                                          <p:spTgt spid="21"/>
                                        </p:tgtEl>
                                        <p:attrNameLst>
                                          <p:attrName>ppt_w</p:attrName>
                                        </p:attrNameLst>
                                      </p:cBhvr>
                                      <p:tavLst>
                                        <p:tav tm="0">
                                          <p:val>
                                            <p:fltVal val="0"/>
                                          </p:val>
                                        </p:tav>
                                        <p:tav tm="100000">
                                          <p:val>
                                            <p:strVal val="#ppt_w"/>
                                          </p:val>
                                        </p:tav>
                                      </p:tavLst>
                                    </p:anim>
                                  </p:childTnLst>
                                </p:cTn>
                              </p:par>
                            </p:childTnLst>
                          </p:cTn>
                        </p:par>
                        <p:par>
                          <p:cTn id="76" fill="hold">
                            <p:stCondLst>
                              <p:cond delay="5250"/>
                            </p:stCondLst>
                            <p:childTnLst>
                              <p:par>
                                <p:cTn id="77" presetID="14" presetClass="entr" presetSubtype="10" fill="hold" grpId="0" nodeType="after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randombar(horizontal)">
                                      <p:cBhvr>
                                        <p:cTn id="79" dur="400"/>
                                        <p:tgtEl>
                                          <p:spTgt spid="24"/>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25"/>
                                        </p:tgtEl>
                                        <p:attrNameLst>
                                          <p:attrName>style.visibility</p:attrName>
                                        </p:attrNameLst>
                                      </p:cBhvr>
                                      <p:to>
                                        <p:strVal val="visible"/>
                                      </p:to>
                                    </p:set>
                                    <p:animEffect transition="in" filter="randombar(horizontal)">
                                      <p:cBhvr>
                                        <p:cTn id="82" dur="400"/>
                                        <p:tgtEl>
                                          <p:spTgt spid="25"/>
                                        </p:tgtEl>
                                      </p:cBhvr>
                                    </p:animEffect>
                                  </p:childTnLst>
                                </p:cTn>
                              </p:par>
                            </p:childTnLst>
                          </p:cTn>
                        </p:par>
                        <p:par>
                          <p:cTn id="83" fill="hold">
                            <p:stCondLst>
                              <p:cond delay="5650"/>
                            </p:stCondLst>
                            <p:childTnLst>
                              <p:par>
                                <p:cTn id="84" presetID="35" presetClass="entr" presetSubtype="0" fill="hold" nodeType="afterEffect">
                                  <p:stCondLst>
                                    <p:cond delay="0"/>
                                  </p:stCondLst>
                                  <p:childTnLst>
                                    <p:set>
                                      <p:cBhvr>
                                        <p:cTn id="85" dur="1" fill="hold">
                                          <p:stCondLst>
                                            <p:cond delay="0"/>
                                          </p:stCondLst>
                                        </p:cTn>
                                        <p:tgtEl>
                                          <p:spTgt spid="16"/>
                                        </p:tgtEl>
                                        <p:attrNameLst>
                                          <p:attrName>style.visibility</p:attrName>
                                        </p:attrNameLst>
                                      </p:cBhvr>
                                      <p:to>
                                        <p:strVal val="visible"/>
                                      </p:to>
                                    </p:set>
                                    <p:animEffect transition="in" filter="fade">
                                      <p:cBhvr>
                                        <p:cTn id="86" dur="750"/>
                                        <p:tgtEl>
                                          <p:spTgt spid="16"/>
                                        </p:tgtEl>
                                      </p:cBhvr>
                                    </p:animEffect>
                                    <p:anim calcmode="lin" valueType="num">
                                      <p:cBhvr>
                                        <p:cTn id="87" dur="750" fill="hold"/>
                                        <p:tgtEl>
                                          <p:spTgt spid="16"/>
                                        </p:tgtEl>
                                        <p:attrNameLst>
                                          <p:attrName>style.rotation</p:attrName>
                                        </p:attrNameLst>
                                      </p:cBhvr>
                                      <p:tavLst>
                                        <p:tav tm="0">
                                          <p:val>
                                            <p:fltVal val="720"/>
                                          </p:val>
                                        </p:tav>
                                        <p:tav tm="100000">
                                          <p:val>
                                            <p:fltVal val="0"/>
                                          </p:val>
                                        </p:tav>
                                      </p:tavLst>
                                    </p:anim>
                                    <p:anim calcmode="lin" valueType="num">
                                      <p:cBhvr>
                                        <p:cTn id="88" dur="750" fill="hold"/>
                                        <p:tgtEl>
                                          <p:spTgt spid="16"/>
                                        </p:tgtEl>
                                        <p:attrNameLst>
                                          <p:attrName>ppt_h</p:attrName>
                                        </p:attrNameLst>
                                      </p:cBhvr>
                                      <p:tavLst>
                                        <p:tav tm="0">
                                          <p:val>
                                            <p:fltVal val="0"/>
                                          </p:val>
                                        </p:tav>
                                        <p:tav tm="100000">
                                          <p:val>
                                            <p:strVal val="#ppt_h"/>
                                          </p:val>
                                        </p:tav>
                                      </p:tavLst>
                                    </p:anim>
                                    <p:anim calcmode="lin" valueType="num">
                                      <p:cBhvr>
                                        <p:cTn id="89" dur="750" fill="hold"/>
                                        <p:tgtEl>
                                          <p:spTgt spid="16"/>
                                        </p:tgtEl>
                                        <p:attrNameLst>
                                          <p:attrName>ppt_w</p:attrName>
                                        </p:attrNameLst>
                                      </p:cBhvr>
                                      <p:tavLst>
                                        <p:tav tm="0">
                                          <p:val>
                                            <p:fltVal val="0"/>
                                          </p:val>
                                        </p:tav>
                                        <p:tav tm="100000">
                                          <p:val>
                                            <p:strVal val="#ppt_w"/>
                                          </p:val>
                                        </p:tav>
                                      </p:tavLst>
                                    </p:anim>
                                  </p:childTnLst>
                                </p:cTn>
                              </p:par>
                            </p:childTnLst>
                          </p:cTn>
                        </p:par>
                        <p:par>
                          <p:cTn id="90" fill="hold">
                            <p:stCondLst>
                              <p:cond delay="6400"/>
                            </p:stCondLst>
                            <p:childTnLst>
                              <p:par>
                                <p:cTn id="91" presetID="14" presetClass="entr" presetSubtype="10" fill="hold" grpId="0" nodeType="afterEffect">
                                  <p:stCondLst>
                                    <p:cond delay="0"/>
                                  </p:stCondLst>
                                  <p:childTnLst>
                                    <p:set>
                                      <p:cBhvr>
                                        <p:cTn id="92" dur="1" fill="hold">
                                          <p:stCondLst>
                                            <p:cond delay="0"/>
                                          </p:stCondLst>
                                        </p:cTn>
                                        <p:tgtEl>
                                          <p:spTgt spid="26"/>
                                        </p:tgtEl>
                                        <p:attrNameLst>
                                          <p:attrName>style.visibility</p:attrName>
                                        </p:attrNameLst>
                                      </p:cBhvr>
                                      <p:to>
                                        <p:strVal val="visible"/>
                                      </p:to>
                                    </p:set>
                                    <p:animEffect transition="in" filter="randombar(horizontal)">
                                      <p:cBhvr>
                                        <p:cTn id="93" dur="400"/>
                                        <p:tgtEl>
                                          <p:spTgt spid="26"/>
                                        </p:tgtEl>
                                      </p:cBhvr>
                                    </p:animEffect>
                                  </p:childTnLst>
                                </p:cTn>
                              </p:par>
                              <p:par>
                                <p:cTn id="94" presetID="14" presetClass="entr" presetSubtype="10" fill="hold" grpId="0" nodeType="withEffect">
                                  <p:stCondLst>
                                    <p:cond delay="0"/>
                                  </p:stCondLst>
                                  <p:childTnLst>
                                    <p:set>
                                      <p:cBhvr>
                                        <p:cTn id="95" dur="1" fill="hold">
                                          <p:stCondLst>
                                            <p:cond delay="0"/>
                                          </p:stCondLst>
                                        </p:cTn>
                                        <p:tgtEl>
                                          <p:spTgt spid="27"/>
                                        </p:tgtEl>
                                        <p:attrNameLst>
                                          <p:attrName>style.visibility</p:attrName>
                                        </p:attrNameLst>
                                      </p:cBhvr>
                                      <p:to>
                                        <p:strVal val="visible"/>
                                      </p:to>
                                    </p:set>
                                    <p:animEffect transition="in" filter="randombar(horizontal)">
                                      <p:cBhvr>
                                        <p:cTn id="96" dur="4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24" grpId="0"/>
      <p:bldP spid="25" grpId="0"/>
      <p:bldP spid="26" grpId="0"/>
      <p:bldP spid="27" grpId="0"/>
      <p:bldP spid="28" grpId="0"/>
      <p:bldP spid="29" grpId="0"/>
      <p:bldP spid="30" grpId="0"/>
      <p:bldP spid="31" grpId="0"/>
      <p:bldP spid="32" grpId="0"/>
      <p:bldP spid="3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
        <p:nvSpPr>
          <p:cNvPr id="3" name="Freeform 7"/>
          <p:cNvSpPr>
            <a:spLocks/>
          </p:cNvSpPr>
          <p:nvPr/>
        </p:nvSpPr>
        <p:spPr bwMode="auto">
          <a:xfrm>
            <a:off x="3512010" y="1200716"/>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pitchFamily="34" charset="-122"/>
              <a:ea typeface="微软雅黑" pitchFamily="34" charset="-122"/>
            </a:endParaRPr>
          </a:p>
        </p:txBody>
      </p:sp>
      <p:sp>
        <p:nvSpPr>
          <p:cNvPr id="4" name="Line 11"/>
          <p:cNvSpPr>
            <a:spLocks noChangeShapeType="1"/>
          </p:cNvSpPr>
          <p:nvPr/>
        </p:nvSpPr>
        <p:spPr bwMode="auto">
          <a:xfrm flipH="1" flipV="1">
            <a:off x="4519168" y="1992804"/>
            <a:ext cx="1105214" cy="565931"/>
          </a:xfrm>
          <a:prstGeom prst="line">
            <a:avLst/>
          </a:prstGeom>
          <a:noFill/>
          <a:ln w="38100" cap="flat">
            <a:solidFill>
              <a:schemeClr val="bg1">
                <a:lumMod val="50000"/>
              </a:schemeClr>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pitchFamily="34" charset="-122"/>
              <a:ea typeface="微软雅黑" pitchFamily="34" charset="-122"/>
            </a:endParaRPr>
          </a:p>
        </p:txBody>
      </p:sp>
      <p:sp>
        <p:nvSpPr>
          <p:cNvPr id="5" name="Line 12"/>
          <p:cNvSpPr>
            <a:spLocks noChangeShapeType="1"/>
          </p:cNvSpPr>
          <p:nvPr/>
        </p:nvSpPr>
        <p:spPr bwMode="auto">
          <a:xfrm flipH="1">
            <a:off x="4685890" y="3129444"/>
            <a:ext cx="938492" cy="576195"/>
          </a:xfrm>
          <a:prstGeom prst="line">
            <a:avLst/>
          </a:prstGeom>
          <a:noFill/>
          <a:ln w="38100" cap="flat">
            <a:solidFill>
              <a:schemeClr val="bg1">
                <a:lumMod val="50000"/>
              </a:schemeClr>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pitchFamily="34" charset="-122"/>
              <a:ea typeface="微软雅黑" pitchFamily="34" charset="-122"/>
            </a:endParaRPr>
          </a:p>
        </p:txBody>
      </p:sp>
      <p:sp>
        <p:nvSpPr>
          <p:cNvPr id="6" name="Line 13"/>
          <p:cNvSpPr>
            <a:spLocks noChangeShapeType="1"/>
          </p:cNvSpPr>
          <p:nvPr/>
        </p:nvSpPr>
        <p:spPr bwMode="auto">
          <a:xfrm flipH="1">
            <a:off x="4167690" y="2855705"/>
            <a:ext cx="1409567" cy="1195"/>
          </a:xfrm>
          <a:prstGeom prst="line">
            <a:avLst/>
          </a:prstGeom>
          <a:noFill/>
          <a:ln w="38100" cap="flat">
            <a:solidFill>
              <a:schemeClr val="bg1">
                <a:lumMod val="50000"/>
              </a:schemeClr>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pitchFamily="34" charset="-122"/>
              <a:ea typeface="微软雅黑" pitchFamily="34" charset="-122"/>
            </a:endParaRPr>
          </a:p>
        </p:txBody>
      </p:sp>
      <p:sp>
        <p:nvSpPr>
          <p:cNvPr id="7" name="椭圆 6"/>
          <p:cNvSpPr/>
          <p:nvPr/>
        </p:nvSpPr>
        <p:spPr>
          <a:xfrm>
            <a:off x="5652120" y="2352844"/>
            <a:ext cx="1057687" cy="1057687"/>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微软雅黑" pitchFamily="34" charset="-122"/>
              <a:ea typeface="微软雅黑" pitchFamily="34" charset="-122"/>
            </a:endParaRPr>
          </a:p>
        </p:txBody>
      </p:sp>
      <p:grpSp>
        <p:nvGrpSpPr>
          <p:cNvPr id="8" name="组合 7"/>
          <p:cNvGrpSpPr/>
          <p:nvPr/>
        </p:nvGrpSpPr>
        <p:grpSpPr>
          <a:xfrm>
            <a:off x="3536948" y="987574"/>
            <a:ext cx="1099553" cy="1099553"/>
            <a:chOff x="2367233" y="918448"/>
            <a:chExt cx="1099553" cy="1099553"/>
          </a:xfrm>
        </p:grpSpPr>
        <p:sp>
          <p:nvSpPr>
            <p:cNvPr id="9" name="椭圆 8"/>
            <p:cNvSpPr/>
            <p:nvPr/>
          </p:nvSpPr>
          <p:spPr>
            <a:xfrm>
              <a:off x="2367233" y="918448"/>
              <a:ext cx="1099553" cy="109955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itchFamily="34" charset="-122"/>
                <a:ea typeface="微软雅黑" pitchFamily="34" charset="-122"/>
              </a:endParaRPr>
            </a:p>
          </p:txBody>
        </p:sp>
        <p:sp>
          <p:nvSpPr>
            <p:cNvPr id="10"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latin typeface="微软雅黑" pitchFamily="34" charset="-122"/>
                <a:ea typeface="微软雅黑" pitchFamily="34" charset="-122"/>
              </a:endParaRPr>
            </a:p>
          </p:txBody>
        </p:sp>
      </p:grpSp>
      <p:grpSp>
        <p:nvGrpSpPr>
          <p:cNvPr id="11" name="组合 10"/>
          <p:cNvGrpSpPr/>
          <p:nvPr/>
        </p:nvGrpSpPr>
        <p:grpSpPr>
          <a:xfrm>
            <a:off x="3030504" y="2305929"/>
            <a:ext cx="1099553" cy="1099553"/>
            <a:chOff x="1860789" y="2236803"/>
            <a:chExt cx="1099553" cy="1099553"/>
          </a:xfrm>
        </p:grpSpPr>
        <p:sp>
          <p:nvSpPr>
            <p:cNvPr id="12" name="椭圆 11"/>
            <p:cNvSpPr/>
            <p:nvPr/>
          </p:nvSpPr>
          <p:spPr>
            <a:xfrm>
              <a:off x="1860789" y="2236803"/>
              <a:ext cx="1099553" cy="109955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itchFamily="34" charset="-122"/>
                <a:ea typeface="微软雅黑" pitchFamily="34" charset="-122"/>
              </a:endParaRPr>
            </a:p>
          </p:txBody>
        </p:sp>
        <p:sp>
          <p:nvSpPr>
            <p:cNvPr id="13"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latin typeface="微软雅黑" pitchFamily="34" charset="-122"/>
                <a:ea typeface="微软雅黑" pitchFamily="34" charset="-122"/>
              </a:endParaRPr>
            </a:p>
          </p:txBody>
        </p:sp>
      </p:grpSp>
      <p:grpSp>
        <p:nvGrpSpPr>
          <p:cNvPr id="14" name="组合 13"/>
          <p:cNvGrpSpPr/>
          <p:nvPr/>
        </p:nvGrpSpPr>
        <p:grpSpPr>
          <a:xfrm>
            <a:off x="3678576" y="3530065"/>
            <a:ext cx="1099553" cy="1099553"/>
            <a:chOff x="2508861" y="3460939"/>
            <a:chExt cx="1099553" cy="1099553"/>
          </a:xfrm>
        </p:grpSpPr>
        <p:sp>
          <p:nvSpPr>
            <p:cNvPr id="15" name="椭圆 14"/>
            <p:cNvSpPr/>
            <p:nvPr/>
          </p:nvSpPr>
          <p:spPr>
            <a:xfrm>
              <a:off x="2508861" y="3460939"/>
              <a:ext cx="1099553" cy="109955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itchFamily="34" charset="-122"/>
                <a:ea typeface="微软雅黑" pitchFamily="34" charset="-122"/>
              </a:endParaRPr>
            </a:p>
          </p:txBody>
        </p:sp>
        <p:sp>
          <p:nvSpPr>
            <p:cNvPr id="16"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latin typeface="微软雅黑" pitchFamily="34" charset="-122"/>
                <a:ea typeface="微软雅黑" pitchFamily="34" charset="-122"/>
              </a:endParaRPr>
            </a:p>
          </p:txBody>
        </p:sp>
      </p:grpSp>
      <p:sp>
        <p:nvSpPr>
          <p:cNvPr id="17" name="TextBox 16"/>
          <p:cNvSpPr txBox="1"/>
          <p:nvPr/>
        </p:nvSpPr>
        <p:spPr>
          <a:xfrm>
            <a:off x="6752816" y="1323453"/>
            <a:ext cx="1347576" cy="2953116"/>
          </a:xfrm>
          <a:prstGeom prst="rect">
            <a:avLst/>
          </a:prstGeom>
          <a:noFill/>
          <a:ln>
            <a:noFill/>
          </a:ln>
        </p:spPr>
        <p:txBody>
          <a:bodyPr wrap="square" rtlCol="0">
            <a:spAutoFit/>
          </a:bodyPr>
          <a:lstStyle/>
          <a:p>
            <a:pPr>
              <a:lnSpc>
                <a:spcPct val="130000"/>
              </a:lnSpc>
              <a:defRPr/>
            </a:pPr>
            <a:r>
              <a:rPr lang="zh-CN" altLang="en-US" sz="1100" dirty="0">
                <a:solidFill>
                  <a:schemeClr val="tx1">
                    <a:lumMod val="75000"/>
                    <a:lumOff val="2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p>
          <a:p>
            <a:pPr>
              <a:lnSpc>
                <a:spcPct val="130000"/>
              </a:lnSpc>
              <a:defRPr/>
            </a:pPr>
            <a:endParaRPr lang="en-US" altLang="zh-CN" sz="1100" dirty="0" smtClean="0">
              <a:solidFill>
                <a:schemeClr val="tx1">
                  <a:lumMod val="75000"/>
                  <a:lumOff val="25000"/>
                </a:schemeClr>
              </a:solidFill>
              <a:latin typeface="微软雅黑" pitchFamily="34" charset="-122"/>
              <a:ea typeface="微软雅黑" pitchFamily="34" charset="-122"/>
            </a:endParaRPr>
          </a:p>
          <a:p>
            <a:pPr>
              <a:lnSpc>
                <a:spcPct val="130000"/>
              </a:lnSpc>
              <a:defRPr/>
            </a:pPr>
            <a:r>
              <a:rPr lang="zh-CN" altLang="en-US" sz="1100" dirty="0" smtClean="0">
                <a:solidFill>
                  <a:schemeClr val="tx1">
                    <a:lumMod val="75000"/>
                    <a:lumOff val="25000"/>
                  </a:schemeClr>
                </a:solidFill>
                <a:latin typeface="微软雅黑" pitchFamily="34" charset="-122"/>
                <a:ea typeface="微软雅黑" pitchFamily="34" charset="-122"/>
              </a:rPr>
              <a:t>点击</a:t>
            </a:r>
            <a:r>
              <a:rPr lang="zh-CN" altLang="en-US" sz="11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18" name="TextBox 17"/>
          <p:cNvSpPr txBox="1"/>
          <p:nvPr/>
        </p:nvSpPr>
        <p:spPr>
          <a:xfrm>
            <a:off x="2338381" y="1321906"/>
            <a:ext cx="1036867" cy="215444"/>
          </a:xfrm>
          <a:prstGeom prst="rect">
            <a:avLst/>
          </a:prstGeom>
          <a:noFill/>
        </p:spPr>
        <p:txBody>
          <a:bodyPr wrap="square" lIns="0" tIns="0" rIns="0" bIns="0" rtlCol="0">
            <a:spAutoFit/>
          </a:bodyPr>
          <a:lstStyle/>
          <a:p>
            <a:pPr algn="ctr"/>
            <a:r>
              <a:rPr lang="zh-CN" altLang="en-US" sz="1400" b="1" dirty="0" smtClean="0">
                <a:solidFill>
                  <a:schemeClr val="tx1">
                    <a:lumMod val="75000"/>
                    <a:lumOff val="25000"/>
                  </a:schemeClr>
                </a:solidFill>
                <a:latin typeface="微软雅黑" pitchFamily="34" charset="-122"/>
                <a:ea typeface="微软雅黑" pitchFamily="34" charset="-122"/>
              </a:rPr>
              <a:t>添加标题</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19" name="TextBox 18"/>
          <p:cNvSpPr txBox="1"/>
          <p:nvPr/>
        </p:nvSpPr>
        <p:spPr>
          <a:xfrm>
            <a:off x="1702078" y="1641196"/>
            <a:ext cx="1620121" cy="338554"/>
          </a:xfrm>
          <a:prstGeom prst="rect">
            <a:avLst/>
          </a:prstGeom>
          <a:noFill/>
        </p:spPr>
        <p:txBody>
          <a:bodyPr wrap="square" lIns="0" tIns="0" rIns="0" bIns="0" rtlCol="0">
            <a:spAutoFit/>
          </a:bodyPr>
          <a:lstStyle/>
          <a:p>
            <a:pPr algn="ctr"/>
            <a:r>
              <a:rPr lang="zh-CN" altLang="en-US" sz="1100" dirty="0" smtClean="0">
                <a:solidFill>
                  <a:schemeClr val="tx1">
                    <a:lumMod val="75000"/>
                    <a:lumOff val="25000"/>
                  </a:schemeClr>
                </a:solidFill>
                <a:latin typeface="微软雅黑" pitchFamily="34" charset="-122"/>
                <a:ea typeface="微软雅黑" pitchFamily="34" charset="-122"/>
              </a:rPr>
              <a:t>单击此处添加文本内容</a:t>
            </a:r>
            <a:endParaRPr lang="en-US" altLang="zh-CN" sz="1100" dirty="0" smtClean="0">
              <a:solidFill>
                <a:schemeClr val="tx1">
                  <a:lumMod val="75000"/>
                  <a:lumOff val="25000"/>
                </a:schemeClr>
              </a:solidFill>
              <a:latin typeface="微软雅黑" pitchFamily="34" charset="-122"/>
              <a:ea typeface="微软雅黑" pitchFamily="34" charset="-122"/>
            </a:endParaRPr>
          </a:p>
          <a:p>
            <a:pPr algn="ctr"/>
            <a:r>
              <a:rPr lang="zh-CN" altLang="en-US" sz="1100" dirty="0">
                <a:solidFill>
                  <a:schemeClr val="tx1">
                    <a:lumMod val="75000"/>
                    <a:lumOff val="25000"/>
                  </a:schemeClr>
                </a:solidFill>
                <a:latin typeface="微软雅黑" pitchFamily="34" charset="-122"/>
                <a:ea typeface="微软雅黑" pitchFamily="34" charset="-122"/>
              </a:rPr>
              <a:t>单击此处添加文本内容</a:t>
            </a:r>
          </a:p>
        </p:txBody>
      </p:sp>
      <p:sp>
        <p:nvSpPr>
          <p:cNvPr id="20" name="TextBox 19"/>
          <p:cNvSpPr txBox="1"/>
          <p:nvPr/>
        </p:nvSpPr>
        <p:spPr>
          <a:xfrm>
            <a:off x="1886685" y="2566480"/>
            <a:ext cx="1331318" cy="215444"/>
          </a:xfrm>
          <a:prstGeom prst="rect">
            <a:avLst/>
          </a:prstGeom>
          <a:noFill/>
        </p:spPr>
        <p:txBody>
          <a:bodyPr wrap="square" lIns="0" tIns="0" rIns="0" bIns="0" rtlCol="0">
            <a:spAutoFit/>
          </a:bodyPr>
          <a:lstStyle/>
          <a:p>
            <a:pPr algn="ctr"/>
            <a:r>
              <a:rPr lang="zh-CN" altLang="en-US" sz="1400" b="1" dirty="0" smtClean="0">
                <a:solidFill>
                  <a:schemeClr val="tx1">
                    <a:lumMod val="75000"/>
                    <a:lumOff val="25000"/>
                  </a:schemeClr>
                </a:solidFill>
                <a:latin typeface="微软雅黑" pitchFamily="34" charset="-122"/>
                <a:ea typeface="微软雅黑" pitchFamily="34" charset="-122"/>
              </a:rPr>
              <a:t>添加标题</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21" name="TextBox 20"/>
          <p:cNvSpPr txBox="1"/>
          <p:nvPr/>
        </p:nvSpPr>
        <p:spPr>
          <a:xfrm>
            <a:off x="1475656" y="2908057"/>
            <a:ext cx="1464936" cy="338554"/>
          </a:xfrm>
          <a:prstGeom prst="rect">
            <a:avLst/>
          </a:prstGeom>
          <a:noFill/>
        </p:spPr>
        <p:txBody>
          <a:bodyPr wrap="square" lIns="0" tIns="0" rIns="0" bIns="0" rtlCol="0">
            <a:spAutoFit/>
          </a:bodyPr>
          <a:lstStyle/>
          <a:p>
            <a:pPr algn="ctr"/>
            <a:r>
              <a:rPr lang="zh-CN" altLang="en-US" sz="1100" dirty="0" smtClean="0">
                <a:solidFill>
                  <a:schemeClr val="tx1">
                    <a:lumMod val="75000"/>
                    <a:lumOff val="25000"/>
                  </a:schemeClr>
                </a:solidFill>
                <a:latin typeface="微软雅黑" pitchFamily="34" charset="-122"/>
                <a:ea typeface="微软雅黑" pitchFamily="34" charset="-122"/>
              </a:rPr>
              <a:t>单击此处添加文本内容</a:t>
            </a:r>
            <a:endParaRPr lang="en-US" altLang="zh-CN" sz="1100" dirty="0" smtClean="0">
              <a:solidFill>
                <a:schemeClr val="tx1">
                  <a:lumMod val="75000"/>
                  <a:lumOff val="25000"/>
                </a:schemeClr>
              </a:solidFill>
              <a:latin typeface="微软雅黑" pitchFamily="34" charset="-122"/>
              <a:ea typeface="微软雅黑" pitchFamily="34" charset="-122"/>
            </a:endParaRPr>
          </a:p>
          <a:p>
            <a:pPr algn="ctr"/>
            <a:r>
              <a:rPr lang="zh-CN" altLang="en-US" sz="1100" dirty="0">
                <a:solidFill>
                  <a:schemeClr val="tx1">
                    <a:lumMod val="75000"/>
                    <a:lumOff val="25000"/>
                  </a:schemeClr>
                </a:solidFill>
                <a:latin typeface="微软雅黑" pitchFamily="34" charset="-122"/>
                <a:ea typeface="微软雅黑" pitchFamily="34" charset="-122"/>
              </a:rPr>
              <a:t>单击此处添加文本内容</a:t>
            </a:r>
          </a:p>
        </p:txBody>
      </p:sp>
      <p:sp>
        <p:nvSpPr>
          <p:cNvPr id="22" name="TextBox 21"/>
          <p:cNvSpPr txBox="1"/>
          <p:nvPr/>
        </p:nvSpPr>
        <p:spPr>
          <a:xfrm>
            <a:off x="2541398" y="4006640"/>
            <a:ext cx="1166506" cy="215444"/>
          </a:xfrm>
          <a:prstGeom prst="rect">
            <a:avLst/>
          </a:prstGeom>
          <a:noFill/>
        </p:spPr>
        <p:txBody>
          <a:bodyPr wrap="square" lIns="0" tIns="0" rIns="0" bIns="0" rtlCol="0">
            <a:spAutoFit/>
          </a:bodyPr>
          <a:lstStyle/>
          <a:p>
            <a:pPr algn="ctr"/>
            <a:r>
              <a:rPr lang="zh-CN" altLang="en-US" sz="1400" b="1" dirty="0" smtClean="0">
                <a:solidFill>
                  <a:schemeClr val="tx1">
                    <a:lumMod val="75000"/>
                    <a:lumOff val="25000"/>
                  </a:schemeClr>
                </a:solidFill>
                <a:latin typeface="微软雅黑" pitchFamily="34" charset="-122"/>
                <a:ea typeface="微软雅黑" pitchFamily="34" charset="-122"/>
              </a:rPr>
              <a:t>添加标题</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23" name="TextBox 22"/>
          <p:cNvSpPr txBox="1"/>
          <p:nvPr/>
        </p:nvSpPr>
        <p:spPr>
          <a:xfrm>
            <a:off x="2016323" y="4337053"/>
            <a:ext cx="1576351" cy="338554"/>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单击此处添加文本</a:t>
            </a:r>
            <a:r>
              <a:rPr lang="zh-CN" altLang="en-US" sz="1100" dirty="0" smtClean="0">
                <a:solidFill>
                  <a:schemeClr val="tx1">
                    <a:lumMod val="75000"/>
                    <a:lumOff val="25000"/>
                  </a:schemeClr>
                </a:solidFill>
                <a:latin typeface="微软雅黑" pitchFamily="34" charset="-122"/>
                <a:ea typeface="微软雅黑" pitchFamily="34" charset="-122"/>
              </a:rPr>
              <a:t>内容</a:t>
            </a:r>
            <a:endParaRPr lang="en-US" altLang="zh-CN" sz="1100" dirty="0" smtClean="0">
              <a:solidFill>
                <a:schemeClr val="tx1">
                  <a:lumMod val="75000"/>
                  <a:lumOff val="25000"/>
                </a:schemeClr>
              </a:solidFill>
              <a:latin typeface="微软雅黑" pitchFamily="34" charset="-122"/>
              <a:ea typeface="微软雅黑" pitchFamily="34" charset="-122"/>
            </a:endParaRPr>
          </a:p>
          <a:p>
            <a:pPr algn="ctr"/>
            <a:r>
              <a:rPr lang="zh-CN" altLang="en-US" sz="1100" dirty="0">
                <a:solidFill>
                  <a:schemeClr val="tx1">
                    <a:lumMod val="75000"/>
                    <a:lumOff val="25000"/>
                  </a:schemeClr>
                </a:solidFill>
                <a:latin typeface="微软雅黑" pitchFamily="34" charset="-122"/>
                <a:ea typeface="微软雅黑" pitchFamily="34" charset="-122"/>
              </a:rPr>
              <a:t>单击此处添加文本内容</a:t>
            </a:r>
          </a:p>
        </p:txBody>
      </p:sp>
      <p:sp>
        <p:nvSpPr>
          <p:cNvPr id="24" name="TextBox 23"/>
          <p:cNvSpPr txBox="1"/>
          <p:nvPr/>
        </p:nvSpPr>
        <p:spPr>
          <a:xfrm>
            <a:off x="5668448" y="2558735"/>
            <a:ext cx="1036867" cy="615553"/>
          </a:xfrm>
          <a:prstGeom prst="rect">
            <a:avLst/>
          </a:prstGeom>
          <a:noFill/>
        </p:spPr>
        <p:txBody>
          <a:bodyPr wrap="squar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添加</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smtClean="0">
                <a:solidFill>
                  <a:schemeClr val="bg1"/>
                </a:solidFill>
                <a:latin typeface="微软雅黑" pitchFamily="34" charset="-122"/>
                <a:ea typeface="微软雅黑" pitchFamily="34" charset="-122"/>
              </a:rPr>
              <a:t>标题</a:t>
            </a:r>
            <a:endParaRPr lang="en-US" altLang="zh-CN" sz="2000" b="1"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47944858"/>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4" fill="hold" grpId="0" nodeType="afterEffect" p14:presetBounceEnd="44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44000">
                                          <p:cBhvr additive="base">
                                            <p:cTn id="11" dur="500" fill="hold"/>
                                            <p:tgtEl>
                                              <p:spTgt spid="7"/>
                                            </p:tgtEl>
                                            <p:attrNameLst>
                                              <p:attrName>ppt_x</p:attrName>
                                            </p:attrNameLst>
                                          </p:cBhvr>
                                          <p:tavLst>
                                            <p:tav tm="0">
                                              <p:val>
                                                <p:strVal val="#ppt_x"/>
                                              </p:val>
                                            </p:tav>
                                            <p:tav tm="100000">
                                              <p:val>
                                                <p:strVal val="#ppt_x"/>
                                              </p:val>
                                            </p:tav>
                                          </p:tavLst>
                                        </p:anim>
                                        <p:anim calcmode="lin" valueType="num" p14:bounceEnd="44000">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childTnLst>
                              </p:cTn>
                            </p:par>
                            <p:par>
                              <p:cTn id="17" fill="hold">
                                <p:stCondLst>
                                  <p:cond delay="1500"/>
                                </p:stCondLst>
                                <p:childTnLst>
                                  <p:par>
                                    <p:cTn id="18" presetID="22" presetClass="entr" presetSubtype="2"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right)">
                                          <p:cBhvr>
                                            <p:cTn id="20" dur="500"/>
                                            <p:tgtEl>
                                              <p:spTgt spid="4"/>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right)">
                                          <p:cBhvr>
                                            <p:cTn id="23" dur="500"/>
                                            <p:tgtEl>
                                              <p:spTgt spid="6"/>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right)">
                                          <p:cBhvr>
                                            <p:cTn id="26" dur="500"/>
                                            <p:tgtEl>
                                              <p:spTgt spid="5"/>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par>
                                    <p:cTn id="33" presetID="53" presetClass="entr" presetSubtype="16" fill="hold"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Effect transition="in" filter="fade">
                                          <p:cBhvr>
                                            <p:cTn id="37" dur="500"/>
                                            <p:tgtEl>
                                              <p:spTgt spid="8"/>
                                            </p:tgtEl>
                                          </p:cBhvr>
                                        </p:animEffect>
                                      </p:childTnLst>
                                    </p:cTn>
                                  </p:par>
                                  <p:par>
                                    <p:cTn id="38" presetID="53" presetClass="entr" presetSubtype="16" fill="hold"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ppt_w</p:attrName>
                                            </p:attrNameLst>
                                          </p:cBhvr>
                                          <p:tavLst>
                                            <p:tav tm="0">
                                              <p:val>
                                                <p:fltVal val="0"/>
                                              </p:val>
                                            </p:tav>
                                            <p:tav tm="100000">
                                              <p:val>
                                                <p:strVal val="#ppt_w"/>
                                              </p:val>
                                            </p:tav>
                                          </p:tavLst>
                                        </p:anim>
                                        <p:anim calcmode="lin" valueType="num">
                                          <p:cBhvr>
                                            <p:cTn id="41" dur="500" fill="hold"/>
                                            <p:tgtEl>
                                              <p:spTgt spid="14"/>
                                            </p:tgtEl>
                                            <p:attrNameLst>
                                              <p:attrName>ppt_h</p:attrName>
                                            </p:attrNameLst>
                                          </p:cBhvr>
                                          <p:tavLst>
                                            <p:tav tm="0">
                                              <p:val>
                                                <p:fltVal val="0"/>
                                              </p:val>
                                            </p:tav>
                                            <p:tav tm="100000">
                                              <p:val>
                                                <p:strVal val="#ppt_h"/>
                                              </p:val>
                                            </p:tav>
                                          </p:tavLst>
                                        </p:anim>
                                        <p:animEffect transition="in" filter="fade">
                                          <p:cBhvr>
                                            <p:cTn id="42" dur="500"/>
                                            <p:tgtEl>
                                              <p:spTgt spid="14"/>
                                            </p:tgtEl>
                                          </p:cBhvr>
                                        </p:animEffect>
                                      </p:childTnLst>
                                    </p:cTn>
                                  </p:par>
                                </p:childTnLst>
                              </p:cTn>
                            </p:par>
                            <p:par>
                              <p:cTn id="43" fill="hold">
                                <p:stCondLst>
                                  <p:cond delay="2500"/>
                                </p:stCondLst>
                                <p:childTnLst>
                                  <p:par>
                                    <p:cTn id="44" presetID="22" presetClass="entr" presetSubtype="1" fill="hold" grpId="0" nodeType="after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wipe(up)">
                                          <p:cBhvr>
                                            <p:cTn id="46" dur="500"/>
                                            <p:tgtEl>
                                              <p:spTgt spid="3"/>
                                            </p:tgtEl>
                                          </p:cBhvr>
                                        </p:animEffect>
                                      </p:childTnLst>
                                    </p:cTn>
                                  </p:par>
                                </p:childTnLst>
                              </p:cTn>
                            </p:par>
                            <p:par>
                              <p:cTn id="47" fill="hold">
                                <p:stCondLst>
                                  <p:cond delay="3000"/>
                                </p:stCondLst>
                                <p:childTnLst>
                                  <p:par>
                                    <p:cTn id="48" presetID="26" presetClass="entr" presetSubtype="0"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down)">
                                          <p:cBhvr>
                                            <p:cTn id="50" dur="290">
                                              <p:stCondLst>
                                                <p:cond delay="0"/>
                                              </p:stCondLst>
                                            </p:cTn>
                                            <p:tgtEl>
                                              <p:spTgt spid="18"/>
                                            </p:tgtEl>
                                          </p:cBhvr>
                                        </p:animEffect>
                                        <p:anim calcmode="lin" valueType="num">
                                          <p:cBhvr>
                                            <p:cTn id="51" dur="911"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52" dur="332"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53" dur="332" tmFilter="0, 0; 0.125,0.2665; 0.25,0.4; 0.375,0.465; 0.5,0.5;  0.625,0.535; 0.75,0.6; 0.875,0.7335; 1,1">
                                              <p:stCondLst>
                                                <p:cond delay="332"/>
                                              </p:stCondLst>
                                            </p:cTn>
                                            <p:tgtEl>
                                              <p:spTgt spid="18"/>
                                            </p:tgtEl>
                                            <p:attrNameLst>
                                              <p:attrName>ppt_y</p:attrName>
                                            </p:attrNameLst>
                                          </p:cBhvr>
                                          <p:tavLst>
                                            <p:tav tm="0" fmla="#ppt_y-sin(pi*$)/9">
                                              <p:val>
                                                <p:fltVal val="0"/>
                                              </p:val>
                                            </p:tav>
                                            <p:tav tm="100000">
                                              <p:val>
                                                <p:fltVal val="1"/>
                                              </p:val>
                                            </p:tav>
                                          </p:tavLst>
                                        </p:anim>
                                        <p:anim calcmode="lin" valueType="num">
                                          <p:cBhvr>
                                            <p:cTn id="54" dur="166" tmFilter="0, 0; 0.125,0.2665; 0.25,0.4; 0.375,0.465; 0.5,0.5;  0.625,0.535; 0.75,0.6; 0.875,0.7335; 1,1">
                                              <p:stCondLst>
                                                <p:cond delay="662"/>
                                              </p:stCondLst>
                                            </p:cTn>
                                            <p:tgtEl>
                                              <p:spTgt spid="18"/>
                                            </p:tgtEl>
                                            <p:attrNameLst>
                                              <p:attrName>ppt_y</p:attrName>
                                            </p:attrNameLst>
                                          </p:cBhvr>
                                          <p:tavLst>
                                            <p:tav tm="0" fmla="#ppt_y-sin(pi*$)/27">
                                              <p:val>
                                                <p:fltVal val="0"/>
                                              </p:val>
                                            </p:tav>
                                            <p:tav tm="100000">
                                              <p:val>
                                                <p:fltVal val="1"/>
                                              </p:val>
                                            </p:tav>
                                          </p:tavLst>
                                        </p:anim>
                                        <p:anim calcmode="lin" valueType="num">
                                          <p:cBhvr>
                                            <p:cTn id="55" dur="82" tmFilter="0, 0; 0.125,0.2665; 0.25,0.4; 0.375,0.465; 0.5,0.5;  0.625,0.535; 0.75,0.6; 0.875,0.7335; 1,1">
                                              <p:stCondLst>
                                                <p:cond delay="828"/>
                                              </p:stCondLst>
                                            </p:cTn>
                                            <p:tgtEl>
                                              <p:spTgt spid="18"/>
                                            </p:tgtEl>
                                            <p:attrNameLst>
                                              <p:attrName>ppt_y</p:attrName>
                                            </p:attrNameLst>
                                          </p:cBhvr>
                                          <p:tavLst>
                                            <p:tav tm="0" fmla="#ppt_y-sin(pi*$)/81">
                                              <p:val>
                                                <p:fltVal val="0"/>
                                              </p:val>
                                            </p:tav>
                                            <p:tav tm="100000">
                                              <p:val>
                                                <p:fltVal val="1"/>
                                              </p:val>
                                            </p:tav>
                                          </p:tavLst>
                                        </p:anim>
                                        <p:animScale>
                                          <p:cBhvr>
                                            <p:cTn id="56" dur="13">
                                              <p:stCondLst>
                                                <p:cond delay="325"/>
                                              </p:stCondLst>
                                            </p:cTn>
                                            <p:tgtEl>
                                              <p:spTgt spid="18"/>
                                            </p:tgtEl>
                                          </p:cBhvr>
                                          <p:to x="100000" y="60000"/>
                                        </p:animScale>
                                        <p:animScale>
                                          <p:cBhvr>
                                            <p:cTn id="57" dur="83" decel="50000">
                                              <p:stCondLst>
                                                <p:cond delay="338"/>
                                              </p:stCondLst>
                                            </p:cTn>
                                            <p:tgtEl>
                                              <p:spTgt spid="18"/>
                                            </p:tgtEl>
                                          </p:cBhvr>
                                          <p:to x="100000" y="100000"/>
                                        </p:animScale>
                                        <p:animScale>
                                          <p:cBhvr>
                                            <p:cTn id="58" dur="13">
                                              <p:stCondLst>
                                                <p:cond delay="656"/>
                                              </p:stCondLst>
                                            </p:cTn>
                                            <p:tgtEl>
                                              <p:spTgt spid="18"/>
                                            </p:tgtEl>
                                          </p:cBhvr>
                                          <p:to x="100000" y="80000"/>
                                        </p:animScale>
                                        <p:animScale>
                                          <p:cBhvr>
                                            <p:cTn id="59" dur="83" decel="50000">
                                              <p:stCondLst>
                                                <p:cond delay="669"/>
                                              </p:stCondLst>
                                            </p:cTn>
                                            <p:tgtEl>
                                              <p:spTgt spid="18"/>
                                            </p:tgtEl>
                                          </p:cBhvr>
                                          <p:to x="100000" y="100000"/>
                                        </p:animScale>
                                        <p:animScale>
                                          <p:cBhvr>
                                            <p:cTn id="60" dur="13">
                                              <p:stCondLst>
                                                <p:cond delay="821"/>
                                              </p:stCondLst>
                                            </p:cTn>
                                            <p:tgtEl>
                                              <p:spTgt spid="18"/>
                                            </p:tgtEl>
                                          </p:cBhvr>
                                          <p:to x="100000" y="90000"/>
                                        </p:animScale>
                                        <p:animScale>
                                          <p:cBhvr>
                                            <p:cTn id="61" dur="83" decel="50000">
                                              <p:stCondLst>
                                                <p:cond delay="834"/>
                                              </p:stCondLst>
                                            </p:cTn>
                                            <p:tgtEl>
                                              <p:spTgt spid="18"/>
                                            </p:tgtEl>
                                          </p:cBhvr>
                                          <p:to x="100000" y="100000"/>
                                        </p:animScale>
                                        <p:animScale>
                                          <p:cBhvr>
                                            <p:cTn id="62" dur="13">
                                              <p:stCondLst>
                                                <p:cond delay="904"/>
                                              </p:stCondLst>
                                            </p:cTn>
                                            <p:tgtEl>
                                              <p:spTgt spid="18"/>
                                            </p:tgtEl>
                                          </p:cBhvr>
                                          <p:to x="100000" y="95000"/>
                                        </p:animScale>
                                        <p:animScale>
                                          <p:cBhvr>
                                            <p:cTn id="63" dur="83" decel="50000">
                                              <p:stCondLst>
                                                <p:cond delay="917"/>
                                              </p:stCondLst>
                                            </p:cTn>
                                            <p:tgtEl>
                                              <p:spTgt spid="18"/>
                                            </p:tgtEl>
                                          </p:cBhvr>
                                          <p:to x="100000" y="100000"/>
                                        </p:animScale>
                                      </p:childTnLst>
                                    </p:cTn>
                                  </p:par>
                                  <p:par>
                                    <p:cTn id="64" presetID="26" presetClass="entr" presetSubtype="0" fill="hold" grpId="0" nodeType="withEffect">
                                      <p:stCondLst>
                                        <p:cond delay="100"/>
                                      </p:stCondLst>
                                      <p:childTnLst>
                                        <p:set>
                                          <p:cBhvr>
                                            <p:cTn id="65" dur="1" fill="hold">
                                              <p:stCondLst>
                                                <p:cond delay="0"/>
                                              </p:stCondLst>
                                            </p:cTn>
                                            <p:tgtEl>
                                              <p:spTgt spid="19"/>
                                            </p:tgtEl>
                                            <p:attrNameLst>
                                              <p:attrName>style.visibility</p:attrName>
                                            </p:attrNameLst>
                                          </p:cBhvr>
                                          <p:to>
                                            <p:strVal val="visible"/>
                                          </p:to>
                                        </p:set>
                                        <p:animEffect transition="in" filter="wipe(down)">
                                          <p:cBhvr>
                                            <p:cTn id="66" dur="290">
                                              <p:stCondLst>
                                                <p:cond delay="0"/>
                                              </p:stCondLst>
                                            </p:cTn>
                                            <p:tgtEl>
                                              <p:spTgt spid="19"/>
                                            </p:tgtEl>
                                          </p:cBhvr>
                                        </p:animEffect>
                                        <p:anim calcmode="lin" valueType="num">
                                          <p:cBhvr>
                                            <p:cTn id="67" dur="911"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68" dur="332"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69" dur="332" tmFilter="0, 0; 0.125,0.2665; 0.25,0.4; 0.375,0.465; 0.5,0.5;  0.625,0.535; 0.75,0.6; 0.875,0.7335; 1,1">
                                              <p:stCondLst>
                                                <p:cond delay="332"/>
                                              </p:stCondLst>
                                            </p:cTn>
                                            <p:tgtEl>
                                              <p:spTgt spid="19"/>
                                            </p:tgtEl>
                                            <p:attrNameLst>
                                              <p:attrName>ppt_y</p:attrName>
                                            </p:attrNameLst>
                                          </p:cBhvr>
                                          <p:tavLst>
                                            <p:tav tm="0" fmla="#ppt_y-sin(pi*$)/9">
                                              <p:val>
                                                <p:fltVal val="0"/>
                                              </p:val>
                                            </p:tav>
                                            <p:tav tm="100000">
                                              <p:val>
                                                <p:fltVal val="1"/>
                                              </p:val>
                                            </p:tav>
                                          </p:tavLst>
                                        </p:anim>
                                        <p:anim calcmode="lin" valueType="num">
                                          <p:cBhvr>
                                            <p:cTn id="70" dur="166" tmFilter="0, 0; 0.125,0.2665; 0.25,0.4; 0.375,0.465; 0.5,0.5;  0.625,0.535; 0.75,0.6; 0.875,0.7335; 1,1">
                                              <p:stCondLst>
                                                <p:cond delay="662"/>
                                              </p:stCondLst>
                                            </p:cTn>
                                            <p:tgtEl>
                                              <p:spTgt spid="19"/>
                                            </p:tgtEl>
                                            <p:attrNameLst>
                                              <p:attrName>ppt_y</p:attrName>
                                            </p:attrNameLst>
                                          </p:cBhvr>
                                          <p:tavLst>
                                            <p:tav tm="0" fmla="#ppt_y-sin(pi*$)/27">
                                              <p:val>
                                                <p:fltVal val="0"/>
                                              </p:val>
                                            </p:tav>
                                            <p:tav tm="100000">
                                              <p:val>
                                                <p:fltVal val="1"/>
                                              </p:val>
                                            </p:tav>
                                          </p:tavLst>
                                        </p:anim>
                                        <p:anim calcmode="lin" valueType="num">
                                          <p:cBhvr>
                                            <p:cTn id="71" dur="82" tmFilter="0, 0; 0.125,0.2665; 0.25,0.4; 0.375,0.465; 0.5,0.5;  0.625,0.535; 0.75,0.6; 0.875,0.7335; 1,1">
                                              <p:stCondLst>
                                                <p:cond delay="828"/>
                                              </p:stCondLst>
                                            </p:cTn>
                                            <p:tgtEl>
                                              <p:spTgt spid="19"/>
                                            </p:tgtEl>
                                            <p:attrNameLst>
                                              <p:attrName>ppt_y</p:attrName>
                                            </p:attrNameLst>
                                          </p:cBhvr>
                                          <p:tavLst>
                                            <p:tav tm="0" fmla="#ppt_y-sin(pi*$)/81">
                                              <p:val>
                                                <p:fltVal val="0"/>
                                              </p:val>
                                            </p:tav>
                                            <p:tav tm="100000">
                                              <p:val>
                                                <p:fltVal val="1"/>
                                              </p:val>
                                            </p:tav>
                                          </p:tavLst>
                                        </p:anim>
                                        <p:animScale>
                                          <p:cBhvr>
                                            <p:cTn id="72" dur="13">
                                              <p:stCondLst>
                                                <p:cond delay="325"/>
                                              </p:stCondLst>
                                            </p:cTn>
                                            <p:tgtEl>
                                              <p:spTgt spid="19"/>
                                            </p:tgtEl>
                                          </p:cBhvr>
                                          <p:to x="100000" y="60000"/>
                                        </p:animScale>
                                        <p:animScale>
                                          <p:cBhvr>
                                            <p:cTn id="73" dur="83" decel="50000">
                                              <p:stCondLst>
                                                <p:cond delay="338"/>
                                              </p:stCondLst>
                                            </p:cTn>
                                            <p:tgtEl>
                                              <p:spTgt spid="19"/>
                                            </p:tgtEl>
                                          </p:cBhvr>
                                          <p:to x="100000" y="100000"/>
                                        </p:animScale>
                                        <p:animScale>
                                          <p:cBhvr>
                                            <p:cTn id="74" dur="13">
                                              <p:stCondLst>
                                                <p:cond delay="656"/>
                                              </p:stCondLst>
                                            </p:cTn>
                                            <p:tgtEl>
                                              <p:spTgt spid="19"/>
                                            </p:tgtEl>
                                          </p:cBhvr>
                                          <p:to x="100000" y="80000"/>
                                        </p:animScale>
                                        <p:animScale>
                                          <p:cBhvr>
                                            <p:cTn id="75" dur="83" decel="50000">
                                              <p:stCondLst>
                                                <p:cond delay="669"/>
                                              </p:stCondLst>
                                            </p:cTn>
                                            <p:tgtEl>
                                              <p:spTgt spid="19"/>
                                            </p:tgtEl>
                                          </p:cBhvr>
                                          <p:to x="100000" y="100000"/>
                                        </p:animScale>
                                        <p:animScale>
                                          <p:cBhvr>
                                            <p:cTn id="76" dur="13">
                                              <p:stCondLst>
                                                <p:cond delay="821"/>
                                              </p:stCondLst>
                                            </p:cTn>
                                            <p:tgtEl>
                                              <p:spTgt spid="19"/>
                                            </p:tgtEl>
                                          </p:cBhvr>
                                          <p:to x="100000" y="90000"/>
                                        </p:animScale>
                                        <p:animScale>
                                          <p:cBhvr>
                                            <p:cTn id="77" dur="83" decel="50000">
                                              <p:stCondLst>
                                                <p:cond delay="834"/>
                                              </p:stCondLst>
                                            </p:cTn>
                                            <p:tgtEl>
                                              <p:spTgt spid="19"/>
                                            </p:tgtEl>
                                          </p:cBhvr>
                                          <p:to x="100000" y="100000"/>
                                        </p:animScale>
                                        <p:animScale>
                                          <p:cBhvr>
                                            <p:cTn id="78" dur="13">
                                              <p:stCondLst>
                                                <p:cond delay="904"/>
                                              </p:stCondLst>
                                            </p:cTn>
                                            <p:tgtEl>
                                              <p:spTgt spid="19"/>
                                            </p:tgtEl>
                                          </p:cBhvr>
                                          <p:to x="100000" y="95000"/>
                                        </p:animScale>
                                        <p:animScale>
                                          <p:cBhvr>
                                            <p:cTn id="79" dur="83" decel="50000">
                                              <p:stCondLst>
                                                <p:cond delay="917"/>
                                              </p:stCondLst>
                                            </p:cTn>
                                            <p:tgtEl>
                                              <p:spTgt spid="19"/>
                                            </p:tgtEl>
                                          </p:cBhvr>
                                          <p:to x="100000" y="100000"/>
                                        </p:animScale>
                                      </p:childTnLst>
                                    </p:cTn>
                                  </p:par>
                                  <p:par>
                                    <p:cTn id="80" presetID="26" presetClass="entr" presetSubtype="0" fill="hold" grpId="0" nodeType="withEffect">
                                      <p:stCondLst>
                                        <p:cond delay="200"/>
                                      </p:stCondLst>
                                      <p:childTnLst>
                                        <p:set>
                                          <p:cBhvr>
                                            <p:cTn id="81" dur="1" fill="hold">
                                              <p:stCondLst>
                                                <p:cond delay="0"/>
                                              </p:stCondLst>
                                            </p:cTn>
                                            <p:tgtEl>
                                              <p:spTgt spid="20"/>
                                            </p:tgtEl>
                                            <p:attrNameLst>
                                              <p:attrName>style.visibility</p:attrName>
                                            </p:attrNameLst>
                                          </p:cBhvr>
                                          <p:to>
                                            <p:strVal val="visible"/>
                                          </p:to>
                                        </p:set>
                                        <p:animEffect transition="in" filter="wipe(down)">
                                          <p:cBhvr>
                                            <p:cTn id="82" dur="290">
                                              <p:stCondLst>
                                                <p:cond delay="0"/>
                                              </p:stCondLst>
                                            </p:cTn>
                                            <p:tgtEl>
                                              <p:spTgt spid="20"/>
                                            </p:tgtEl>
                                          </p:cBhvr>
                                        </p:animEffect>
                                        <p:anim calcmode="lin" valueType="num">
                                          <p:cBhvr>
                                            <p:cTn id="83" dur="911"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84" dur="332"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85" dur="332" tmFilter="0, 0; 0.125,0.2665; 0.25,0.4; 0.375,0.465; 0.5,0.5;  0.625,0.535; 0.75,0.6; 0.875,0.7335; 1,1">
                                              <p:stCondLst>
                                                <p:cond delay="332"/>
                                              </p:stCondLst>
                                            </p:cTn>
                                            <p:tgtEl>
                                              <p:spTgt spid="20"/>
                                            </p:tgtEl>
                                            <p:attrNameLst>
                                              <p:attrName>ppt_y</p:attrName>
                                            </p:attrNameLst>
                                          </p:cBhvr>
                                          <p:tavLst>
                                            <p:tav tm="0" fmla="#ppt_y-sin(pi*$)/9">
                                              <p:val>
                                                <p:fltVal val="0"/>
                                              </p:val>
                                            </p:tav>
                                            <p:tav tm="100000">
                                              <p:val>
                                                <p:fltVal val="1"/>
                                              </p:val>
                                            </p:tav>
                                          </p:tavLst>
                                        </p:anim>
                                        <p:anim calcmode="lin" valueType="num">
                                          <p:cBhvr>
                                            <p:cTn id="86" dur="166" tmFilter="0, 0; 0.125,0.2665; 0.25,0.4; 0.375,0.465; 0.5,0.5;  0.625,0.535; 0.75,0.6; 0.875,0.7335; 1,1">
                                              <p:stCondLst>
                                                <p:cond delay="662"/>
                                              </p:stCondLst>
                                            </p:cTn>
                                            <p:tgtEl>
                                              <p:spTgt spid="20"/>
                                            </p:tgtEl>
                                            <p:attrNameLst>
                                              <p:attrName>ppt_y</p:attrName>
                                            </p:attrNameLst>
                                          </p:cBhvr>
                                          <p:tavLst>
                                            <p:tav tm="0" fmla="#ppt_y-sin(pi*$)/27">
                                              <p:val>
                                                <p:fltVal val="0"/>
                                              </p:val>
                                            </p:tav>
                                            <p:tav tm="100000">
                                              <p:val>
                                                <p:fltVal val="1"/>
                                              </p:val>
                                            </p:tav>
                                          </p:tavLst>
                                        </p:anim>
                                        <p:anim calcmode="lin" valueType="num">
                                          <p:cBhvr>
                                            <p:cTn id="87" dur="82" tmFilter="0, 0; 0.125,0.2665; 0.25,0.4; 0.375,0.465; 0.5,0.5;  0.625,0.535; 0.75,0.6; 0.875,0.7335; 1,1">
                                              <p:stCondLst>
                                                <p:cond delay="828"/>
                                              </p:stCondLst>
                                            </p:cTn>
                                            <p:tgtEl>
                                              <p:spTgt spid="20"/>
                                            </p:tgtEl>
                                            <p:attrNameLst>
                                              <p:attrName>ppt_y</p:attrName>
                                            </p:attrNameLst>
                                          </p:cBhvr>
                                          <p:tavLst>
                                            <p:tav tm="0" fmla="#ppt_y-sin(pi*$)/81">
                                              <p:val>
                                                <p:fltVal val="0"/>
                                              </p:val>
                                            </p:tav>
                                            <p:tav tm="100000">
                                              <p:val>
                                                <p:fltVal val="1"/>
                                              </p:val>
                                            </p:tav>
                                          </p:tavLst>
                                        </p:anim>
                                        <p:animScale>
                                          <p:cBhvr>
                                            <p:cTn id="88" dur="13">
                                              <p:stCondLst>
                                                <p:cond delay="325"/>
                                              </p:stCondLst>
                                            </p:cTn>
                                            <p:tgtEl>
                                              <p:spTgt spid="20"/>
                                            </p:tgtEl>
                                          </p:cBhvr>
                                          <p:to x="100000" y="60000"/>
                                        </p:animScale>
                                        <p:animScale>
                                          <p:cBhvr>
                                            <p:cTn id="89" dur="83" decel="50000">
                                              <p:stCondLst>
                                                <p:cond delay="338"/>
                                              </p:stCondLst>
                                            </p:cTn>
                                            <p:tgtEl>
                                              <p:spTgt spid="20"/>
                                            </p:tgtEl>
                                          </p:cBhvr>
                                          <p:to x="100000" y="100000"/>
                                        </p:animScale>
                                        <p:animScale>
                                          <p:cBhvr>
                                            <p:cTn id="90" dur="13">
                                              <p:stCondLst>
                                                <p:cond delay="656"/>
                                              </p:stCondLst>
                                            </p:cTn>
                                            <p:tgtEl>
                                              <p:spTgt spid="20"/>
                                            </p:tgtEl>
                                          </p:cBhvr>
                                          <p:to x="100000" y="80000"/>
                                        </p:animScale>
                                        <p:animScale>
                                          <p:cBhvr>
                                            <p:cTn id="91" dur="83" decel="50000">
                                              <p:stCondLst>
                                                <p:cond delay="669"/>
                                              </p:stCondLst>
                                            </p:cTn>
                                            <p:tgtEl>
                                              <p:spTgt spid="20"/>
                                            </p:tgtEl>
                                          </p:cBhvr>
                                          <p:to x="100000" y="100000"/>
                                        </p:animScale>
                                        <p:animScale>
                                          <p:cBhvr>
                                            <p:cTn id="92" dur="13">
                                              <p:stCondLst>
                                                <p:cond delay="821"/>
                                              </p:stCondLst>
                                            </p:cTn>
                                            <p:tgtEl>
                                              <p:spTgt spid="20"/>
                                            </p:tgtEl>
                                          </p:cBhvr>
                                          <p:to x="100000" y="90000"/>
                                        </p:animScale>
                                        <p:animScale>
                                          <p:cBhvr>
                                            <p:cTn id="93" dur="83" decel="50000">
                                              <p:stCondLst>
                                                <p:cond delay="834"/>
                                              </p:stCondLst>
                                            </p:cTn>
                                            <p:tgtEl>
                                              <p:spTgt spid="20"/>
                                            </p:tgtEl>
                                          </p:cBhvr>
                                          <p:to x="100000" y="100000"/>
                                        </p:animScale>
                                        <p:animScale>
                                          <p:cBhvr>
                                            <p:cTn id="94" dur="13">
                                              <p:stCondLst>
                                                <p:cond delay="904"/>
                                              </p:stCondLst>
                                            </p:cTn>
                                            <p:tgtEl>
                                              <p:spTgt spid="20"/>
                                            </p:tgtEl>
                                          </p:cBhvr>
                                          <p:to x="100000" y="95000"/>
                                        </p:animScale>
                                        <p:animScale>
                                          <p:cBhvr>
                                            <p:cTn id="95" dur="83" decel="50000">
                                              <p:stCondLst>
                                                <p:cond delay="917"/>
                                              </p:stCondLst>
                                            </p:cTn>
                                            <p:tgtEl>
                                              <p:spTgt spid="20"/>
                                            </p:tgtEl>
                                          </p:cBhvr>
                                          <p:to x="100000" y="100000"/>
                                        </p:animScale>
                                      </p:childTnLst>
                                    </p:cTn>
                                  </p:par>
                                  <p:par>
                                    <p:cTn id="96" presetID="26" presetClass="entr" presetSubtype="0" fill="hold" grpId="0" nodeType="withEffect">
                                      <p:stCondLst>
                                        <p:cond delay="300"/>
                                      </p:stCondLst>
                                      <p:childTnLst>
                                        <p:set>
                                          <p:cBhvr>
                                            <p:cTn id="97" dur="1" fill="hold">
                                              <p:stCondLst>
                                                <p:cond delay="0"/>
                                              </p:stCondLst>
                                            </p:cTn>
                                            <p:tgtEl>
                                              <p:spTgt spid="21"/>
                                            </p:tgtEl>
                                            <p:attrNameLst>
                                              <p:attrName>style.visibility</p:attrName>
                                            </p:attrNameLst>
                                          </p:cBhvr>
                                          <p:to>
                                            <p:strVal val="visible"/>
                                          </p:to>
                                        </p:set>
                                        <p:animEffect transition="in" filter="wipe(down)">
                                          <p:cBhvr>
                                            <p:cTn id="98" dur="290">
                                              <p:stCondLst>
                                                <p:cond delay="0"/>
                                              </p:stCondLst>
                                            </p:cTn>
                                            <p:tgtEl>
                                              <p:spTgt spid="21"/>
                                            </p:tgtEl>
                                          </p:cBhvr>
                                        </p:animEffect>
                                        <p:anim calcmode="lin" valueType="num">
                                          <p:cBhvr>
                                            <p:cTn id="99" dur="911"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100" dur="332"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101" dur="332" tmFilter="0, 0; 0.125,0.2665; 0.25,0.4; 0.375,0.465; 0.5,0.5;  0.625,0.535; 0.75,0.6; 0.875,0.7335; 1,1">
                                              <p:stCondLst>
                                                <p:cond delay="332"/>
                                              </p:stCondLst>
                                            </p:cTn>
                                            <p:tgtEl>
                                              <p:spTgt spid="21"/>
                                            </p:tgtEl>
                                            <p:attrNameLst>
                                              <p:attrName>ppt_y</p:attrName>
                                            </p:attrNameLst>
                                          </p:cBhvr>
                                          <p:tavLst>
                                            <p:tav tm="0" fmla="#ppt_y-sin(pi*$)/9">
                                              <p:val>
                                                <p:fltVal val="0"/>
                                              </p:val>
                                            </p:tav>
                                            <p:tav tm="100000">
                                              <p:val>
                                                <p:fltVal val="1"/>
                                              </p:val>
                                            </p:tav>
                                          </p:tavLst>
                                        </p:anim>
                                        <p:anim calcmode="lin" valueType="num">
                                          <p:cBhvr>
                                            <p:cTn id="102" dur="166" tmFilter="0, 0; 0.125,0.2665; 0.25,0.4; 0.375,0.465; 0.5,0.5;  0.625,0.535; 0.75,0.6; 0.875,0.7335; 1,1">
                                              <p:stCondLst>
                                                <p:cond delay="662"/>
                                              </p:stCondLst>
                                            </p:cTn>
                                            <p:tgtEl>
                                              <p:spTgt spid="21"/>
                                            </p:tgtEl>
                                            <p:attrNameLst>
                                              <p:attrName>ppt_y</p:attrName>
                                            </p:attrNameLst>
                                          </p:cBhvr>
                                          <p:tavLst>
                                            <p:tav tm="0" fmla="#ppt_y-sin(pi*$)/27">
                                              <p:val>
                                                <p:fltVal val="0"/>
                                              </p:val>
                                            </p:tav>
                                            <p:tav tm="100000">
                                              <p:val>
                                                <p:fltVal val="1"/>
                                              </p:val>
                                            </p:tav>
                                          </p:tavLst>
                                        </p:anim>
                                        <p:anim calcmode="lin" valueType="num">
                                          <p:cBhvr>
                                            <p:cTn id="103" dur="82" tmFilter="0, 0; 0.125,0.2665; 0.25,0.4; 0.375,0.465; 0.5,0.5;  0.625,0.535; 0.75,0.6; 0.875,0.7335; 1,1">
                                              <p:stCondLst>
                                                <p:cond delay="828"/>
                                              </p:stCondLst>
                                            </p:cTn>
                                            <p:tgtEl>
                                              <p:spTgt spid="21"/>
                                            </p:tgtEl>
                                            <p:attrNameLst>
                                              <p:attrName>ppt_y</p:attrName>
                                            </p:attrNameLst>
                                          </p:cBhvr>
                                          <p:tavLst>
                                            <p:tav tm="0" fmla="#ppt_y-sin(pi*$)/81">
                                              <p:val>
                                                <p:fltVal val="0"/>
                                              </p:val>
                                            </p:tav>
                                            <p:tav tm="100000">
                                              <p:val>
                                                <p:fltVal val="1"/>
                                              </p:val>
                                            </p:tav>
                                          </p:tavLst>
                                        </p:anim>
                                        <p:animScale>
                                          <p:cBhvr>
                                            <p:cTn id="104" dur="13">
                                              <p:stCondLst>
                                                <p:cond delay="325"/>
                                              </p:stCondLst>
                                            </p:cTn>
                                            <p:tgtEl>
                                              <p:spTgt spid="21"/>
                                            </p:tgtEl>
                                          </p:cBhvr>
                                          <p:to x="100000" y="60000"/>
                                        </p:animScale>
                                        <p:animScale>
                                          <p:cBhvr>
                                            <p:cTn id="105" dur="83" decel="50000">
                                              <p:stCondLst>
                                                <p:cond delay="338"/>
                                              </p:stCondLst>
                                            </p:cTn>
                                            <p:tgtEl>
                                              <p:spTgt spid="21"/>
                                            </p:tgtEl>
                                          </p:cBhvr>
                                          <p:to x="100000" y="100000"/>
                                        </p:animScale>
                                        <p:animScale>
                                          <p:cBhvr>
                                            <p:cTn id="106" dur="13">
                                              <p:stCondLst>
                                                <p:cond delay="656"/>
                                              </p:stCondLst>
                                            </p:cTn>
                                            <p:tgtEl>
                                              <p:spTgt spid="21"/>
                                            </p:tgtEl>
                                          </p:cBhvr>
                                          <p:to x="100000" y="80000"/>
                                        </p:animScale>
                                        <p:animScale>
                                          <p:cBhvr>
                                            <p:cTn id="107" dur="83" decel="50000">
                                              <p:stCondLst>
                                                <p:cond delay="669"/>
                                              </p:stCondLst>
                                            </p:cTn>
                                            <p:tgtEl>
                                              <p:spTgt spid="21"/>
                                            </p:tgtEl>
                                          </p:cBhvr>
                                          <p:to x="100000" y="100000"/>
                                        </p:animScale>
                                        <p:animScale>
                                          <p:cBhvr>
                                            <p:cTn id="108" dur="13">
                                              <p:stCondLst>
                                                <p:cond delay="821"/>
                                              </p:stCondLst>
                                            </p:cTn>
                                            <p:tgtEl>
                                              <p:spTgt spid="21"/>
                                            </p:tgtEl>
                                          </p:cBhvr>
                                          <p:to x="100000" y="90000"/>
                                        </p:animScale>
                                        <p:animScale>
                                          <p:cBhvr>
                                            <p:cTn id="109" dur="83" decel="50000">
                                              <p:stCondLst>
                                                <p:cond delay="834"/>
                                              </p:stCondLst>
                                            </p:cTn>
                                            <p:tgtEl>
                                              <p:spTgt spid="21"/>
                                            </p:tgtEl>
                                          </p:cBhvr>
                                          <p:to x="100000" y="100000"/>
                                        </p:animScale>
                                        <p:animScale>
                                          <p:cBhvr>
                                            <p:cTn id="110" dur="13">
                                              <p:stCondLst>
                                                <p:cond delay="904"/>
                                              </p:stCondLst>
                                            </p:cTn>
                                            <p:tgtEl>
                                              <p:spTgt spid="21"/>
                                            </p:tgtEl>
                                          </p:cBhvr>
                                          <p:to x="100000" y="95000"/>
                                        </p:animScale>
                                        <p:animScale>
                                          <p:cBhvr>
                                            <p:cTn id="111" dur="83" decel="50000">
                                              <p:stCondLst>
                                                <p:cond delay="917"/>
                                              </p:stCondLst>
                                            </p:cTn>
                                            <p:tgtEl>
                                              <p:spTgt spid="21"/>
                                            </p:tgtEl>
                                          </p:cBhvr>
                                          <p:to x="100000" y="100000"/>
                                        </p:animScale>
                                      </p:childTnLst>
                                    </p:cTn>
                                  </p:par>
                                  <p:par>
                                    <p:cTn id="112" presetID="26" presetClass="entr" presetSubtype="0" fill="hold" grpId="0" nodeType="withEffect">
                                      <p:stCondLst>
                                        <p:cond delay="400"/>
                                      </p:stCondLst>
                                      <p:childTnLst>
                                        <p:set>
                                          <p:cBhvr>
                                            <p:cTn id="113" dur="1" fill="hold">
                                              <p:stCondLst>
                                                <p:cond delay="0"/>
                                              </p:stCondLst>
                                            </p:cTn>
                                            <p:tgtEl>
                                              <p:spTgt spid="22"/>
                                            </p:tgtEl>
                                            <p:attrNameLst>
                                              <p:attrName>style.visibility</p:attrName>
                                            </p:attrNameLst>
                                          </p:cBhvr>
                                          <p:to>
                                            <p:strVal val="visible"/>
                                          </p:to>
                                        </p:set>
                                        <p:animEffect transition="in" filter="wipe(down)">
                                          <p:cBhvr>
                                            <p:cTn id="114" dur="290">
                                              <p:stCondLst>
                                                <p:cond delay="0"/>
                                              </p:stCondLst>
                                            </p:cTn>
                                            <p:tgtEl>
                                              <p:spTgt spid="22"/>
                                            </p:tgtEl>
                                          </p:cBhvr>
                                        </p:animEffect>
                                        <p:anim calcmode="lin" valueType="num">
                                          <p:cBhvr>
                                            <p:cTn id="115" dur="911"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116" dur="332"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17" dur="332" tmFilter="0, 0; 0.125,0.2665; 0.25,0.4; 0.375,0.465; 0.5,0.5;  0.625,0.535; 0.75,0.6; 0.875,0.7335; 1,1">
                                              <p:stCondLst>
                                                <p:cond delay="332"/>
                                              </p:stCondLst>
                                            </p:cTn>
                                            <p:tgtEl>
                                              <p:spTgt spid="22"/>
                                            </p:tgtEl>
                                            <p:attrNameLst>
                                              <p:attrName>ppt_y</p:attrName>
                                            </p:attrNameLst>
                                          </p:cBhvr>
                                          <p:tavLst>
                                            <p:tav tm="0" fmla="#ppt_y-sin(pi*$)/9">
                                              <p:val>
                                                <p:fltVal val="0"/>
                                              </p:val>
                                            </p:tav>
                                            <p:tav tm="100000">
                                              <p:val>
                                                <p:fltVal val="1"/>
                                              </p:val>
                                            </p:tav>
                                          </p:tavLst>
                                        </p:anim>
                                        <p:anim calcmode="lin" valueType="num">
                                          <p:cBhvr>
                                            <p:cTn id="118" dur="166" tmFilter="0, 0; 0.125,0.2665; 0.25,0.4; 0.375,0.465; 0.5,0.5;  0.625,0.535; 0.75,0.6; 0.875,0.7335; 1,1">
                                              <p:stCondLst>
                                                <p:cond delay="662"/>
                                              </p:stCondLst>
                                            </p:cTn>
                                            <p:tgtEl>
                                              <p:spTgt spid="22"/>
                                            </p:tgtEl>
                                            <p:attrNameLst>
                                              <p:attrName>ppt_y</p:attrName>
                                            </p:attrNameLst>
                                          </p:cBhvr>
                                          <p:tavLst>
                                            <p:tav tm="0" fmla="#ppt_y-sin(pi*$)/27">
                                              <p:val>
                                                <p:fltVal val="0"/>
                                              </p:val>
                                            </p:tav>
                                            <p:tav tm="100000">
                                              <p:val>
                                                <p:fltVal val="1"/>
                                              </p:val>
                                            </p:tav>
                                          </p:tavLst>
                                        </p:anim>
                                        <p:anim calcmode="lin" valueType="num">
                                          <p:cBhvr>
                                            <p:cTn id="119" dur="82" tmFilter="0, 0; 0.125,0.2665; 0.25,0.4; 0.375,0.465; 0.5,0.5;  0.625,0.535; 0.75,0.6; 0.875,0.7335; 1,1">
                                              <p:stCondLst>
                                                <p:cond delay="828"/>
                                              </p:stCondLst>
                                            </p:cTn>
                                            <p:tgtEl>
                                              <p:spTgt spid="22"/>
                                            </p:tgtEl>
                                            <p:attrNameLst>
                                              <p:attrName>ppt_y</p:attrName>
                                            </p:attrNameLst>
                                          </p:cBhvr>
                                          <p:tavLst>
                                            <p:tav tm="0" fmla="#ppt_y-sin(pi*$)/81">
                                              <p:val>
                                                <p:fltVal val="0"/>
                                              </p:val>
                                            </p:tav>
                                            <p:tav tm="100000">
                                              <p:val>
                                                <p:fltVal val="1"/>
                                              </p:val>
                                            </p:tav>
                                          </p:tavLst>
                                        </p:anim>
                                        <p:animScale>
                                          <p:cBhvr>
                                            <p:cTn id="120" dur="13">
                                              <p:stCondLst>
                                                <p:cond delay="325"/>
                                              </p:stCondLst>
                                            </p:cTn>
                                            <p:tgtEl>
                                              <p:spTgt spid="22"/>
                                            </p:tgtEl>
                                          </p:cBhvr>
                                          <p:to x="100000" y="60000"/>
                                        </p:animScale>
                                        <p:animScale>
                                          <p:cBhvr>
                                            <p:cTn id="121" dur="83" decel="50000">
                                              <p:stCondLst>
                                                <p:cond delay="338"/>
                                              </p:stCondLst>
                                            </p:cTn>
                                            <p:tgtEl>
                                              <p:spTgt spid="22"/>
                                            </p:tgtEl>
                                          </p:cBhvr>
                                          <p:to x="100000" y="100000"/>
                                        </p:animScale>
                                        <p:animScale>
                                          <p:cBhvr>
                                            <p:cTn id="122" dur="13">
                                              <p:stCondLst>
                                                <p:cond delay="656"/>
                                              </p:stCondLst>
                                            </p:cTn>
                                            <p:tgtEl>
                                              <p:spTgt spid="22"/>
                                            </p:tgtEl>
                                          </p:cBhvr>
                                          <p:to x="100000" y="80000"/>
                                        </p:animScale>
                                        <p:animScale>
                                          <p:cBhvr>
                                            <p:cTn id="123" dur="83" decel="50000">
                                              <p:stCondLst>
                                                <p:cond delay="669"/>
                                              </p:stCondLst>
                                            </p:cTn>
                                            <p:tgtEl>
                                              <p:spTgt spid="22"/>
                                            </p:tgtEl>
                                          </p:cBhvr>
                                          <p:to x="100000" y="100000"/>
                                        </p:animScale>
                                        <p:animScale>
                                          <p:cBhvr>
                                            <p:cTn id="124" dur="13">
                                              <p:stCondLst>
                                                <p:cond delay="821"/>
                                              </p:stCondLst>
                                            </p:cTn>
                                            <p:tgtEl>
                                              <p:spTgt spid="22"/>
                                            </p:tgtEl>
                                          </p:cBhvr>
                                          <p:to x="100000" y="90000"/>
                                        </p:animScale>
                                        <p:animScale>
                                          <p:cBhvr>
                                            <p:cTn id="125" dur="83" decel="50000">
                                              <p:stCondLst>
                                                <p:cond delay="834"/>
                                              </p:stCondLst>
                                            </p:cTn>
                                            <p:tgtEl>
                                              <p:spTgt spid="22"/>
                                            </p:tgtEl>
                                          </p:cBhvr>
                                          <p:to x="100000" y="100000"/>
                                        </p:animScale>
                                        <p:animScale>
                                          <p:cBhvr>
                                            <p:cTn id="126" dur="13">
                                              <p:stCondLst>
                                                <p:cond delay="904"/>
                                              </p:stCondLst>
                                            </p:cTn>
                                            <p:tgtEl>
                                              <p:spTgt spid="22"/>
                                            </p:tgtEl>
                                          </p:cBhvr>
                                          <p:to x="100000" y="95000"/>
                                        </p:animScale>
                                        <p:animScale>
                                          <p:cBhvr>
                                            <p:cTn id="127" dur="83" decel="50000">
                                              <p:stCondLst>
                                                <p:cond delay="917"/>
                                              </p:stCondLst>
                                            </p:cTn>
                                            <p:tgtEl>
                                              <p:spTgt spid="22"/>
                                            </p:tgtEl>
                                          </p:cBhvr>
                                          <p:to x="100000" y="100000"/>
                                        </p:animScale>
                                      </p:childTnLst>
                                    </p:cTn>
                                  </p:par>
                                  <p:par>
                                    <p:cTn id="128" presetID="26" presetClass="entr" presetSubtype="0" fill="hold" grpId="0" nodeType="withEffect">
                                      <p:stCondLst>
                                        <p:cond delay="500"/>
                                      </p:stCondLst>
                                      <p:childTnLst>
                                        <p:set>
                                          <p:cBhvr>
                                            <p:cTn id="129" dur="1" fill="hold">
                                              <p:stCondLst>
                                                <p:cond delay="0"/>
                                              </p:stCondLst>
                                            </p:cTn>
                                            <p:tgtEl>
                                              <p:spTgt spid="23"/>
                                            </p:tgtEl>
                                            <p:attrNameLst>
                                              <p:attrName>style.visibility</p:attrName>
                                            </p:attrNameLst>
                                          </p:cBhvr>
                                          <p:to>
                                            <p:strVal val="visible"/>
                                          </p:to>
                                        </p:set>
                                        <p:animEffect transition="in" filter="wipe(down)">
                                          <p:cBhvr>
                                            <p:cTn id="130" dur="290">
                                              <p:stCondLst>
                                                <p:cond delay="0"/>
                                              </p:stCondLst>
                                            </p:cTn>
                                            <p:tgtEl>
                                              <p:spTgt spid="23"/>
                                            </p:tgtEl>
                                          </p:cBhvr>
                                        </p:animEffect>
                                        <p:anim calcmode="lin" valueType="num">
                                          <p:cBhvr>
                                            <p:cTn id="131" dur="911"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132" dur="332"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33" dur="332" tmFilter="0, 0; 0.125,0.2665; 0.25,0.4; 0.375,0.465; 0.5,0.5;  0.625,0.535; 0.75,0.6; 0.875,0.7335; 1,1">
                                              <p:stCondLst>
                                                <p:cond delay="332"/>
                                              </p:stCondLst>
                                            </p:cTn>
                                            <p:tgtEl>
                                              <p:spTgt spid="23"/>
                                            </p:tgtEl>
                                            <p:attrNameLst>
                                              <p:attrName>ppt_y</p:attrName>
                                            </p:attrNameLst>
                                          </p:cBhvr>
                                          <p:tavLst>
                                            <p:tav tm="0" fmla="#ppt_y-sin(pi*$)/9">
                                              <p:val>
                                                <p:fltVal val="0"/>
                                              </p:val>
                                            </p:tav>
                                            <p:tav tm="100000">
                                              <p:val>
                                                <p:fltVal val="1"/>
                                              </p:val>
                                            </p:tav>
                                          </p:tavLst>
                                        </p:anim>
                                        <p:anim calcmode="lin" valueType="num">
                                          <p:cBhvr>
                                            <p:cTn id="134" dur="166" tmFilter="0, 0; 0.125,0.2665; 0.25,0.4; 0.375,0.465; 0.5,0.5;  0.625,0.535; 0.75,0.6; 0.875,0.7335; 1,1">
                                              <p:stCondLst>
                                                <p:cond delay="662"/>
                                              </p:stCondLst>
                                            </p:cTn>
                                            <p:tgtEl>
                                              <p:spTgt spid="23"/>
                                            </p:tgtEl>
                                            <p:attrNameLst>
                                              <p:attrName>ppt_y</p:attrName>
                                            </p:attrNameLst>
                                          </p:cBhvr>
                                          <p:tavLst>
                                            <p:tav tm="0" fmla="#ppt_y-sin(pi*$)/27">
                                              <p:val>
                                                <p:fltVal val="0"/>
                                              </p:val>
                                            </p:tav>
                                            <p:tav tm="100000">
                                              <p:val>
                                                <p:fltVal val="1"/>
                                              </p:val>
                                            </p:tav>
                                          </p:tavLst>
                                        </p:anim>
                                        <p:anim calcmode="lin" valueType="num">
                                          <p:cBhvr>
                                            <p:cTn id="135" dur="82" tmFilter="0, 0; 0.125,0.2665; 0.25,0.4; 0.375,0.465; 0.5,0.5;  0.625,0.535; 0.75,0.6; 0.875,0.7335; 1,1">
                                              <p:stCondLst>
                                                <p:cond delay="828"/>
                                              </p:stCondLst>
                                            </p:cTn>
                                            <p:tgtEl>
                                              <p:spTgt spid="23"/>
                                            </p:tgtEl>
                                            <p:attrNameLst>
                                              <p:attrName>ppt_y</p:attrName>
                                            </p:attrNameLst>
                                          </p:cBhvr>
                                          <p:tavLst>
                                            <p:tav tm="0" fmla="#ppt_y-sin(pi*$)/81">
                                              <p:val>
                                                <p:fltVal val="0"/>
                                              </p:val>
                                            </p:tav>
                                            <p:tav tm="100000">
                                              <p:val>
                                                <p:fltVal val="1"/>
                                              </p:val>
                                            </p:tav>
                                          </p:tavLst>
                                        </p:anim>
                                        <p:animScale>
                                          <p:cBhvr>
                                            <p:cTn id="136" dur="13">
                                              <p:stCondLst>
                                                <p:cond delay="325"/>
                                              </p:stCondLst>
                                            </p:cTn>
                                            <p:tgtEl>
                                              <p:spTgt spid="23"/>
                                            </p:tgtEl>
                                          </p:cBhvr>
                                          <p:to x="100000" y="60000"/>
                                        </p:animScale>
                                        <p:animScale>
                                          <p:cBhvr>
                                            <p:cTn id="137" dur="83" decel="50000">
                                              <p:stCondLst>
                                                <p:cond delay="338"/>
                                              </p:stCondLst>
                                            </p:cTn>
                                            <p:tgtEl>
                                              <p:spTgt spid="23"/>
                                            </p:tgtEl>
                                          </p:cBhvr>
                                          <p:to x="100000" y="100000"/>
                                        </p:animScale>
                                        <p:animScale>
                                          <p:cBhvr>
                                            <p:cTn id="138" dur="13">
                                              <p:stCondLst>
                                                <p:cond delay="656"/>
                                              </p:stCondLst>
                                            </p:cTn>
                                            <p:tgtEl>
                                              <p:spTgt spid="23"/>
                                            </p:tgtEl>
                                          </p:cBhvr>
                                          <p:to x="100000" y="80000"/>
                                        </p:animScale>
                                        <p:animScale>
                                          <p:cBhvr>
                                            <p:cTn id="139" dur="83" decel="50000">
                                              <p:stCondLst>
                                                <p:cond delay="669"/>
                                              </p:stCondLst>
                                            </p:cTn>
                                            <p:tgtEl>
                                              <p:spTgt spid="23"/>
                                            </p:tgtEl>
                                          </p:cBhvr>
                                          <p:to x="100000" y="100000"/>
                                        </p:animScale>
                                        <p:animScale>
                                          <p:cBhvr>
                                            <p:cTn id="140" dur="13">
                                              <p:stCondLst>
                                                <p:cond delay="821"/>
                                              </p:stCondLst>
                                            </p:cTn>
                                            <p:tgtEl>
                                              <p:spTgt spid="23"/>
                                            </p:tgtEl>
                                          </p:cBhvr>
                                          <p:to x="100000" y="90000"/>
                                        </p:animScale>
                                        <p:animScale>
                                          <p:cBhvr>
                                            <p:cTn id="141" dur="83" decel="50000">
                                              <p:stCondLst>
                                                <p:cond delay="834"/>
                                              </p:stCondLst>
                                            </p:cTn>
                                            <p:tgtEl>
                                              <p:spTgt spid="23"/>
                                            </p:tgtEl>
                                          </p:cBhvr>
                                          <p:to x="100000" y="100000"/>
                                        </p:animScale>
                                        <p:animScale>
                                          <p:cBhvr>
                                            <p:cTn id="142" dur="13">
                                              <p:stCondLst>
                                                <p:cond delay="904"/>
                                              </p:stCondLst>
                                            </p:cTn>
                                            <p:tgtEl>
                                              <p:spTgt spid="23"/>
                                            </p:tgtEl>
                                          </p:cBhvr>
                                          <p:to x="100000" y="95000"/>
                                        </p:animScale>
                                        <p:animScale>
                                          <p:cBhvr>
                                            <p:cTn id="143" dur="83" decel="50000">
                                              <p:stCondLst>
                                                <p:cond delay="917"/>
                                              </p:stCondLst>
                                            </p:cTn>
                                            <p:tgtEl>
                                              <p:spTgt spid="23"/>
                                            </p:tgtEl>
                                          </p:cBhvr>
                                          <p:to x="100000" y="100000"/>
                                        </p:animScale>
                                      </p:childTnLst>
                                    </p:cTn>
                                  </p:par>
                                </p:childTnLst>
                              </p:cTn>
                            </p:par>
                            <p:par>
                              <p:cTn id="144" fill="hold">
                                <p:stCondLst>
                                  <p:cond delay="4500"/>
                                </p:stCondLst>
                                <p:childTnLst>
                                  <p:par>
                                    <p:cTn id="145" presetID="22" presetClass="entr" presetSubtype="1" fill="hold" grpId="0" nodeType="afterEffect">
                                      <p:stCondLst>
                                        <p:cond delay="0"/>
                                      </p:stCondLst>
                                      <p:childTnLst>
                                        <p:set>
                                          <p:cBhvr>
                                            <p:cTn id="146" dur="1" fill="hold">
                                              <p:stCondLst>
                                                <p:cond delay="0"/>
                                              </p:stCondLst>
                                            </p:cTn>
                                            <p:tgtEl>
                                              <p:spTgt spid="17"/>
                                            </p:tgtEl>
                                            <p:attrNameLst>
                                              <p:attrName>style.visibility</p:attrName>
                                            </p:attrNameLst>
                                          </p:cBhvr>
                                          <p:to>
                                            <p:strVal val="visible"/>
                                          </p:to>
                                        </p:set>
                                        <p:animEffect transition="in" filter="wipe(up)">
                                          <p:cBhvr>
                                            <p:cTn id="14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17" grpId="0"/>
          <p:bldP spid="18" grpId="0"/>
          <p:bldP spid="19" grpId="0"/>
          <p:bldP spid="20" grpId="0"/>
          <p:bldP spid="21" grpId="0"/>
          <p:bldP spid="22" grpId="0"/>
          <p:bldP spid="23"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childTnLst>
                              </p:cTn>
                            </p:par>
                            <p:par>
                              <p:cTn id="17" fill="hold">
                                <p:stCondLst>
                                  <p:cond delay="1500"/>
                                </p:stCondLst>
                                <p:childTnLst>
                                  <p:par>
                                    <p:cTn id="18" presetID="22" presetClass="entr" presetSubtype="2"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right)">
                                          <p:cBhvr>
                                            <p:cTn id="20" dur="500"/>
                                            <p:tgtEl>
                                              <p:spTgt spid="4"/>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right)">
                                          <p:cBhvr>
                                            <p:cTn id="23" dur="500"/>
                                            <p:tgtEl>
                                              <p:spTgt spid="6"/>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right)">
                                          <p:cBhvr>
                                            <p:cTn id="26" dur="500"/>
                                            <p:tgtEl>
                                              <p:spTgt spid="5"/>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par>
                                    <p:cTn id="33" presetID="53" presetClass="entr" presetSubtype="16" fill="hold"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Effect transition="in" filter="fade">
                                          <p:cBhvr>
                                            <p:cTn id="37" dur="500"/>
                                            <p:tgtEl>
                                              <p:spTgt spid="8"/>
                                            </p:tgtEl>
                                          </p:cBhvr>
                                        </p:animEffect>
                                      </p:childTnLst>
                                    </p:cTn>
                                  </p:par>
                                  <p:par>
                                    <p:cTn id="38" presetID="53" presetClass="entr" presetSubtype="16" fill="hold"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ppt_w</p:attrName>
                                            </p:attrNameLst>
                                          </p:cBhvr>
                                          <p:tavLst>
                                            <p:tav tm="0">
                                              <p:val>
                                                <p:fltVal val="0"/>
                                              </p:val>
                                            </p:tav>
                                            <p:tav tm="100000">
                                              <p:val>
                                                <p:strVal val="#ppt_w"/>
                                              </p:val>
                                            </p:tav>
                                          </p:tavLst>
                                        </p:anim>
                                        <p:anim calcmode="lin" valueType="num">
                                          <p:cBhvr>
                                            <p:cTn id="41" dur="500" fill="hold"/>
                                            <p:tgtEl>
                                              <p:spTgt spid="14"/>
                                            </p:tgtEl>
                                            <p:attrNameLst>
                                              <p:attrName>ppt_h</p:attrName>
                                            </p:attrNameLst>
                                          </p:cBhvr>
                                          <p:tavLst>
                                            <p:tav tm="0">
                                              <p:val>
                                                <p:fltVal val="0"/>
                                              </p:val>
                                            </p:tav>
                                            <p:tav tm="100000">
                                              <p:val>
                                                <p:strVal val="#ppt_h"/>
                                              </p:val>
                                            </p:tav>
                                          </p:tavLst>
                                        </p:anim>
                                        <p:animEffect transition="in" filter="fade">
                                          <p:cBhvr>
                                            <p:cTn id="42" dur="500"/>
                                            <p:tgtEl>
                                              <p:spTgt spid="14"/>
                                            </p:tgtEl>
                                          </p:cBhvr>
                                        </p:animEffect>
                                      </p:childTnLst>
                                    </p:cTn>
                                  </p:par>
                                </p:childTnLst>
                              </p:cTn>
                            </p:par>
                            <p:par>
                              <p:cTn id="43" fill="hold">
                                <p:stCondLst>
                                  <p:cond delay="2500"/>
                                </p:stCondLst>
                                <p:childTnLst>
                                  <p:par>
                                    <p:cTn id="44" presetID="22" presetClass="entr" presetSubtype="1" fill="hold" grpId="0" nodeType="after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wipe(up)">
                                          <p:cBhvr>
                                            <p:cTn id="46" dur="500"/>
                                            <p:tgtEl>
                                              <p:spTgt spid="3"/>
                                            </p:tgtEl>
                                          </p:cBhvr>
                                        </p:animEffect>
                                      </p:childTnLst>
                                    </p:cTn>
                                  </p:par>
                                </p:childTnLst>
                              </p:cTn>
                            </p:par>
                            <p:par>
                              <p:cTn id="47" fill="hold">
                                <p:stCondLst>
                                  <p:cond delay="3000"/>
                                </p:stCondLst>
                                <p:childTnLst>
                                  <p:par>
                                    <p:cTn id="48" presetID="26" presetClass="entr" presetSubtype="0"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down)">
                                          <p:cBhvr>
                                            <p:cTn id="50" dur="290">
                                              <p:stCondLst>
                                                <p:cond delay="0"/>
                                              </p:stCondLst>
                                            </p:cTn>
                                            <p:tgtEl>
                                              <p:spTgt spid="18"/>
                                            </p:tgtEl>
                                          </p:cBhvr>
                                        </p:animEffect>
                                        <p:anim calcmode="lin" valueType="num">
                                          <p:cBhvr>
                                            <p:cTn id="51" dur="911"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52" dur="332"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53" dur="332" tmFilter="0, 0; 0.125,0.2665; 0.25,0.4; 0.375,0.465; 0.5,0.5;  0.625,0.535; 0.75,0.6; 0.875,0.7335; 1,1">
                                              <p:stCondLst>
                                                <p:cond delay="332"/>
                                              </p:stCondLst>
                                            </p:cTn>
                                            <p:tgtEl>
                                              <p:spTgt spid="18"/>
                                            </p:tgtEl>
                                            <p:attrNameLst>
                                              <p:attrName>ppt_y</p:attrName>
                                            </p:attrNameLst>
                                          </p:cBhvr>
                                          <p:tavLst>
                                            <p:tav tm="0" fmla="#ppt_y-sin(pi*$)/9">
                                              <p:val>
                                                <p:fltVal val="0"/>
                                              </p:val>
                                            </p:tav>
                                            <p:tav tm="100000">
                                              <p:val>
                                                <p:fltVal val="1"/>
                                              </p:val>
                                            </p:tav>
                                          </p:tavLst>
                                        </p:anim>
                                        <p:anim calcmode="lin" valueType="num">
                                          <p:cBhvr>
                                            <p:cTn id="54" dur="166" tmFilter="0, 0; 0.125,0.2665; 0.25,0.4; 0.375,0.465; 0.5,0.5;  0.625,0.535; 0.75,0.6; 0.875,0.7335; 1,1">
                                              <p:stCondLst>
                                                <p:cond delay="662"/>
                                              </p:stCondLst>
                                            </p:cTn>
                                            <p:tgtEl>
                                              <p:spTgt spid="18"/>
                                            </p:tgtEl>
                                            <p:attrNameLst>
                                              <p:attrName>ppt_y</p:attrName>
                                            </p:attrNameLst>
                                          </p:cBhvr>
                                          <p:tavLst>
                                            <p:tav tm="0" fmla="#ppt_y-sin(pi*$)/27">
                                              <p:val>
                                                <p:fltVal val="0"/>
                                              </p:val>
                                            </p:tav>
                                            <p:tav tm="100000">
                                              <p:val>
                                                <p:fltVal val="1"/>
                                              </p:val>
                                            </p:tav>
                                          </p:tavLst>
                                        </p:anim>
                                        <p:anim calcmode="lin" valueType="num">
                                          <p:cBhvr>
                                            <p:cTn id="55" dur="82" tmFilter="0, 0; 0.125,0.2665; 0.25,0.4; 0.375,0.465; 0.5,0.5;  0.625,0.535; 0.75,0.6; 0.875,0.7335; 1,1">
                                              <p:stCondLst>
                                                <p:cond delay="828"/>
                                              </p:stCondLst>
                                            </p:cTn>
                                            <p:tgtEl>
                                              <p:spTgt spid="18"/>
                                            </p:tgtEl>
                                            <p:attrNameLst>
                                              <p:attrName>ppt_y</p:attrName>
                                            </p:attrNameLst>
                                          </p:cBhvr>
                                          <p:tavLst>
                                            <p:tav tm="0" fmla="#ppt_y-sin(pi*$)/81">
                                              <p:val>
                                                <p:fltVal val="0"/>
                                              </p:val>
                                            </p:tav>
                                            <p:tav tm="100000">
                                              <p:val>
                                                <p:fltVal val="1"/>
                                              </p:val>
                                            </p:tav>
                                          </p:tavLst>
                                        </p:anim>
                                        <p:animScale>
                                          <p:cBhvr>
                                            <p:cTn id="56" dur="13">
                                              <p:stCondLst>
                                                <p:cond delay="325"/>
                                              </p:stCondLst>
                                            </p:cTn>
                                            <p:tgtEl>
                                              <p:spTgt spid="18"/>
                                            </p:tgtEl>
                                          </p:cBhvr>
                                          <p:to x="100000" y="60000"/>
                                        </p:animScale>
                                        <p:animScale>
                                          <p:cBhvr>
                                            <p:cTn id="57" dur="83" decel="50000">
                                              <p:stCondLst>
                                                <p:cond delay="338"/>
                                              </p:stCondLst>
                                            </p:cTn>
                                            <p:tgtEl>
                                              <p:spTgt spid="18"/>
                                            </p:tgtEl>
                                          </p:cBhvr>
                                          <p:to x="100000" y="100000"/>
                                        </p:animScale>
                                        <p:animScale>
                                          <p:cBhvr>
                                            <p:cTn id="58" dur="13">
                                              <p:stCondLst>
                                                <p:cond delay="656"/>
                                              </p:stCondLst>
                                            </p:cTn>
                                            <p:tgtEl>
                                              <p:spTgt spid="18"/>
                                            </p:tgtEl>
                                          </p:cBhvr>
                                          <p:to x="100000" y="80000"/>
                                        </p:animScale>
                                        <p:animScale>
                                          <p:cBhvr>
                                            <p:cTn id="59" dur="83" decel="50000">
                                              <p:stCondLst>
                                                <p:cond delay="669"/>
                                              </p:stCondLst>
                                            </p:cTn>
                                            <p:tgtEl>
                                              <p:spTgt spid="18"/>
                                            </p:tgtEl>
                                          </p:cBhvr>
                                          <p:to x="100000" y="100000"/>
                                        </p:animScale>
                                        <p:animScale>
                                          <p:cBhvr>
                                            <p:cTn id="60" dur="13">
                                              <p:stCondLst>
                                                <p:cond delay="821"/>
                                              </p:stCondLst>
                                            </p:cTn>
                                            <p:tgtEl>
                                              <p:spTgt spid="18"/>
                                            </p:tgtEl>
                                          </p:cBhvr>
                                          <p:to x="100000" y="90000"/>
                                        </p:animScale>
                                        <p:animScale>
                                          <p:cBhvr>
                                            <p:cTn id="61" dur="83" decel="50000">
                                              <p:stCondLst>
                                                <p:cond delay="834"/>
                                              </p:stCondLst>
                                            </p:cTn>
                                            <p:tgtEl>
                                              <p:spTgt spid="18"/>
                                            </p:tgtEl>
                                          </p:cBhvr>
                                          <p:to x="100000" y="100000"/>
                                        </p:animScale>
                                        <p:animScale>
                                          <p:cBhvr>
                                            <p:cTn id="62" dur="13">
                                              <p:stCondLst>
                                                <p:cond delay="904"/>
                                              </p:stCondLst>
                                            </p:cTn>
                                            <p:tgtEl>
                                              <p:spTgt spid="18"/>
                                            </p:tgtEl>
                                          </p:cBhvr>
                                          <p:to x="100000" y="95000"/>
                                        </p:animScale>
                                        <p:animScale>
                                          <p:cBhvr>
                                            <p:cTn id="63" dur="83" decel="50000">
                                              <p:stCondLst>
                                                <p:cond delay="917"/>
                                              </p:stCondLst>
                                            </p:cTn>
                                            <p:tgtEl>
                                              <p:spTgt spid="18"/>
                                            </p:tgtEl>
                                          </p:cBhvr>
                                          <p:to x="100000" y="100000"/>
                                        </p:animScale>
                                      </p:childTnLst>
                                    </p:cTn>
                                  </p:par>
                                  <p:par>
                                    <p:cTn id="64" presetID="26" presetClass="entr" presetSubtype="0" fill="hold" grpId="0" nodeType="withEffect">
                                      <p:stCondLst>
                                        <p:cond delay="100"/>
                                      </p:stCondLst>
                                      <p:childTnLst>
                                        <p:set>
                                          <p:cBhvr>
                                            <p:cTn id="65" dur="1" fill="hold">
                                              <p:stCondLst>
                                                <p:cond delay="0"/>
                                              </p:stCondLst>
                                            </p:cTn>
                                            <p:tgtEl>
                                              <p:spTgt spid="19"/>
                                            </p:tgtEl>
                                            <p:attrNameLst>
                                              <p:attrName>style.visibility</p:attrName>
                                            </p:attrNameLst>
                                          </p:cBhvr>
                                          <p:to>
                                            <p:strVal val="visible"/>
                                          </p:to>
                                        </p:set>
                                        <p:animEffect transition="in" filter="wipe(down)">
                                          <p:cBhvr>
                                            <p:cTn id="66" dur="290">
                                              <p:stCondLst>
                                                <p:cond delay="0"/>
                                              </p:stCondLst>
                                            </p:cTn>
                                            <p:tgtEl>
                                              <p:spTgt spid="19"/>
                                            </p:tgtEl>
                                          </p:cBhvr>
                                        </p:animEffect>
                                        <p:anim calcmode="lin" valueType="num">
                                          <p:cBhvr>
                                            <p:cTn id="67" dur="911"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68" dur="332"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69" dur="332" tmFilter="0, 0; 0.125,0.2665; 0.25,0.4; 0.375,0.465; 0.5,0.5;  0.625,0.535; 0.75,0.6; 0.875,0.7335; 1,1">
                                              <p:stCondLst>
                                                <p:cond delay="332"/>
                                              </p:stCondLst>
                                            </p:cTn>
                                            <p:tgtEl>
                                              <p:spTgt spid="19"/>
                                            </p:tgtEl>
                                            <p:attrNameLst>
                                              <p:attrName>ppt_y</p:attrName>
                                            </p:attrNameLst>
                                          </p:cBhvr>
                                          <p:tavLst>
                                            <p:tav tm="0" fmla="#ppt_y-sin(pi*$)/9">
                                              <p:val>
                                                <p:fltVal val="0"/>
                                              </p:val>
                                            </p:tav>
                                            <p:tav tm="100000">
                                              <p:val>
                                                <p:fltVal val="1"/>
                                              </p:val>
                                            </p:tav>
                                          </p:tavLst>
                                        </p:anim>
                                        <p:anim calcmode="lin" valueType="num">
                                          <p:cBhvr>
                                            <p:cTn id="70" dur="166" tmFilter="0, 0; 0.125,0.2665; 0.25,0.4; 0.375,0.465; 0.5,0.5;  0.625,0.535; 0.75,0.6; 0.875,0.7335; 1,1">
                                              <p:stCondLst>
                                                <p:cond delay="662"/>
                                              </p:stCondLst>
                                            </p:cTn>
                                            <p:tgtEl>
                                              <p:spTgt spid="19"/>
                                            </p:tgtEl>
                                            <p:attrNameLst>
                                              <p:attrName>ppt_y</p:attrName>
                                            </p:attrNameLst>
                                          </p:cBhvr>
                                          <p:tavLst>
                                            <p:tav tm="0" fmla="#ppt_y-sin(pi*$)/27">
                                              <p:val>
                                                <p:fltVal val="0"/>
                                              </p:val>
                                            </p:tav>
                                            <p:tav tm="100000">
                                              <p:val>
                                                <p:fltVal val="1"/>
                                              </p:val>
                                            </p:tav>
                                          </p:tavLst>
                                        </p:anim>
                                        <p:anim calcmode="lin" valueType="num">
                                          <p:cBhvr>
                                            <p:cTn id="71" dur="82" tmFilter="0, 0; 0.125,0.2665; 0.25,0.4; 0.375,0.465; 0.5,0.5;  0.625,0.535; 0.75,0.6; 0.875,0.7335; 1,1">
                                              <p:stCondLst>
                                                <p:cond delay="828"/>
                                              </p:stCondLst>
                                            </p:cTn>
                                            <p:tgtEl>
                                              <p:spTgt spid="19"/>
                                            </p:tgtEl>
                                            <p:attrNameLst>
                                              <p:attrName>ppt_y</p:attrName>
                                            </p:attrNameLst>
                                          </p:cBhvr>
                                          <p:tavLst>
                                            <p:tav tm="0" fmla="#ppt_y-sin(pi*$)/81">
                                              <p:val>
                                                <p:fltVal val="0"/>
                                              </p:val>
                                            </p:tav>
                                            <p:tav tm="100000">
                                              <p:val>
                                                <p:fltVal val="1"/>
                                              </p:val>
                                            </p:tav>
                                          </p:tavLst>
                                        </p:anim>
                                        <p:animScale>
                                          <p:cBhvr>
                                            <p:cTn id="72" dur="13">
                                              <p:stCondLst>
                                                <p:cond delay="325"/>
                                              </p:stCondLst>
                                            </p:cTn>
                                            <p:tgtEl>
                                              <p:spTgt spid="19"/>
                                            </p:tgtEl>
                                          </p:cBhvr>
                                          <p:to x="100000" y="60000"/>
                                        </p:animScale>
                                        <p:animScale>
                                          <p:cBhvr>
                                            <p:cTn id="73" dur="83" decel="50000">
                                              <p:stCondLst>
                                                <p:cond delay="338"/>
                                              </p:stCondLst>
                                            </p:cTn>
                                            <p:tgtEl>
                                              <p:spTgt spid="19"/>
                                            </p:tgtEl>
                                          </p:cBhvr>
                                          <p:to x="100000" y="100000"/>
                                        </p:animScale>
                                        <p:animScale>
                                          <p:cBhvr>
                                            <p:cTn id="74" dur="13">
                                              <p:stCondLst>
                                                <p:cond delay="656"/>
                                              </p:stCondLst>
                                            </p:cTn>
                                            <p:tgtEl>
                                              <p:spTgt spid="19"/>
                                            </p:tgtEl>
                                          </p:cBhvr>
                                          <p:to x="100000" y="80000"/>
                                        </p:animScale>
                                        <p:animScale>
                                          <p:cBhvr>
                                            <p:cTn id="75" dur="83" decel="50000">
                                              <p:stCondLst>
                                                <p:cond delay="669"/>
                                              </p:stCondLst>
                                            </p:cTn>
                                            <p:tgtEl>
                                              <p:spTgt spid="19"/>
                                            </p:tgtEl>
                                          </p:cBhvr>
                                          <p:to x="100000" y="100000"/>
                                        </p:animScale>
                                        <p:animScale>
                                          <p:cBhvr>
                                            <p:cTn id="76" dur="13">
                                              <p:stCondLst>
                                                <p:cond delay="821"/>
                                              </p:stCondLst>
                                            </p:cTn>
                                            <p:tgtEl>
                                              <p:spTgt spid="19"/>
                                            </p:tgtEl>
                                          </p:cBhvr>
                                          <p:to x="100000" y="90000"/>
                                        </p:animScale>
                                        <p:animScale>
                                          <p:cBhvr>
                                            <p:cTn id="77" dur="83" decel="50000">
                                              <p:stCondLst>
                                                <p:cond delay="834"/>
                                              </p:stCondLst>
                                            </p:cTn>
                                            <p:tgtEl>
                                              <p:spTgt spid="19"/>
                                            </p:tgtEl>
                                          </p:cBhvr>
                                          <p:to x="100000" y="100000"/>
                                        </p:animScale>
                                        <p:animScale>
                                          <p:cBhvr>
                                            <p:cTn id="78" dur="13">
                                              <p:stCondLst>
                                                <p:cond delay="904"/>
                                              </p:stCondLst>
                                            </p:cTn>
                                            <p:tgtEl>
                                              <p:spTgt spid="19"/>
                                            </p:tgtEl>
                                          </p:cBhvr>
                                          <p:to x="100000" y="95000"/>
                                        </p:animScale>
                                        <p:animScale>
                                          <p:cBhvr>
                                            <p:cTn id="79" dur="83" decel="50000">
                                              <p:stCondLst>
                                                <p:cond delay="917"/>
                                              </p:stCondLst>
                                            </p:cTn>
                                            <p:tgtEl>
                                              <p:spTgt spid="19"/>
                                            </p:tgtEl>
                                          </p:cBhvr>
                                          <p:to x="100000" y="100000"/>
                                        </p:animScale>
                                      </p:childTnLst>
                                    </p:cTn>
                                  </p:par>
                                  <p:par>
                                    <p:cTn id="80" presetID="26" presetClass="entr" presetSubtype="0" fill="hold" grpId="0" nodeType="withEffect">
                                      <p:stCondLst>
                                        <p:cond delay="200"/>
                                      </p:stCondLst>
                                      <p:childTnLst>
                                        <p:set>
                                          <p:cBhvr>
                                            <p:cTn id="81" dur="1" fill="hold">
                                              <p:stCondLst>
                                                <p:cond delay="0"/>
                                              </p:stCondLst>
                                            </p:cTn>
                                            <p:tgtEl>
                                              <p:spTgt spid="20"/>
                                            </p:tgtEl>
                                            <p:attrNameLst>
                                              <p:attrName>style.visibility</p:attrName>
                                            </p:attrNameLst>
                                          </p:cBhvr>
                                          <p:to>
                                            <p:strVal val="visible"/>
                                          </p:to>
                                        </p:set>
                                        <p:animEffect transition="in" filter="wipe(down)">
                                          <p:cBhvr>
                                            <p:cTn id="82" dur="290">
                                              <p:stCondLst>
                                                <p:cond delay="0"/>
                                              </p:stCondLst>
                                            </p:cTn>
                                            <p:tgtEl>
                                              <p:spTgt spid="20"/>
                                            </p:tgtEl>
                                          </p:cBhvr>
                                        </p:animEffect>
                                        <p:anim calcmode="lin" valueType="num">
                                          <p:cBhvr>
                                            <p:cTn id="83" dur="911"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84" dur="332"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85" dur="332" tmFilter="0, 0; 0.125,0.2665; 0.25,0.4; 0.375,0.465; 0.5,0.5;  0.625,0.535; 0.75,0.6; 0.875,0.7335; 1,1">
                                              <p:stCondLst>
                                                <p:cond delay="332"/>
                                              </p:stCondLst>
                                            </p:cTn>
                                            <p:tgtEl>
                                              <p:spTgt spid="20"/>
                                            </p:tgtEl>
                                            <p:attrNameLst>
                                              <p:attrName>ppt_y</p:attrName>
                                            </p:attrNameLst>
                                          </p:cBhvr>
                                          <p:tavLst>
                                            <p:tav tm="0" fmla="#ppt_y-sin(pi*$)/9">
                                              <p:val>
                                                <p:fltVal val="0"/>
                                              </p:val>
                                            </p:tav>
                                            <p:tav tm="100000">
                                              <p:val>
                                                <p:fltVal val="1"/>
                                              </p:val>
                                            </p:tav>
                                          </p:tavLst>
                                        </p:anim>
                                        <p:anim calcmode="lin" valueType="num">
                                          <p:cBhvr>
                                            <p:cTn id="86" dur="166" tmFilter="0, 0; 0.125,0.2665; 0.25,0.4; 0.375,0.465; 0.5,0.5;  0.625,0.535; 0.75,0.6; 0.875,0.7335; 1,1">
                                              <p:stCondLst>
                                                <p:cond delay="662"/>
                                              </p:stCondLst>
                                            </p:cTn>
                                            <p:tgtEl>
                                              <p:spTgt spid="20"/>
                                            </p:tgtEl>
                                            <p:attrNameLst>
                                              <p:attrName>ppt_y</p:attrName>
                                            </p:attrNameLst>
                                          </p:cBhvr>
                                          <p:tavLst>
                                            <p:tav tm="0" fmla="#ppt_y-sin(pi*$)/27">
                                              <p:val>
                                                <p:fltVal val="0"/>
                                              </p:val>
                                            </p:tav>
                                            <p:tav tm="100000">
                                              <p:val>
                                                <p:fltVal val="1"/>
                                              </p:val>
                                            </p:tav>
                                          </p:tavLst>
                                        </p:anim>
                                        <p:anim calcmode="lin" valueType="num">
                                          <p:cBhvr>
                                            <p:cTn id="87" dur="82" tmFilter="0, 0; 0.125,0.2665; 0.25,0.4; 0.375,0.465; 0.5,0.5;  0.625,0.535; 0.75,0.6; 0.875,0.7335; 1,1">
                                              <p:stCondLst>
                                                <p:cond delay="828"/>
                                              </p:stCondLst>
                                            </p:cTn>
                                            <p:tgtEl>
                                              <p:spTgt spid="20"/>
                                            </p:tgtEl>
                                            <p:attrNameLst>
                                              <p:attrName>ppt_y</p:attrName>
                                            </p:attrNameLst>
                                          </p:cBhvr>
                                          <p:tavLst>
                                            <p:tav tm="0" fmla="#ppt_y-sin(pi*$)/81">
                                              <p:val>
                                                <p:fltVal val="0"/>
                                              </p:val>
                                            </p:tav>
                                            <p:tav tm="100000">
                                              <p:val>
                                                <p:fltVal val="1"/>
                                              </p:val>
                                            </p:tav>
                                          </p:tavLst>
                                        </p:anim>
                                        <p:animScale>
                                          <p:cBhvr>
                                            <p:cTn id="88" dur="13">
                                              <p:stCondLst>
                                                <p:cond delay="325"/>
                                              </p:stCondLst>
                                            </p:cTn>
                                            <p:tgtEl>
                                              <p:spTgt spid="20"/>
                                            </p:tgtEl>
                                          </p:cBhvr>
                                          <p:to x="100000" y="60000"/>
                                        </p:animScale>
                                        <p:animScale>
                                          <p:cBhvr>
                                            <p:cTn id="89" dur="83" decel="50000">
                                              <p:stCondLst>
                                                <p:cond delay="338"/>
                                              </p:stCondLst>
                                            </p:cTn>
                                            <p:tgtEl>
                                              <p:spTgt spid="20"/>
                                            </p:tgtEl>
                                          </p:cBhvr>
                                          <p:to x="100000" y="100000"/>
                                        </p:animScale>
                                        <p:animScale>
                                          <p:cBhvr>
                                            <p:cTn id="90" dur="13">
                                              <p:stCondLst>
                                                <p:cond delay="656"/>
                                              </p:stCondLst>
                                            </p:cTn>
                                            <p:tgtEl>
                                              <p:spTgt spid="20"/>
                                            </p:tgtEl>
                                          </p:cBhvr>
                                          <p:to x="100000" y="80000"/>
                                        </p:animScale>
                                        <p:animScale>
                                          <p:cBhvr>
                                            <p:cTn id="91" dur="83" decel="50000">
                                              <p:stCondLst>
                                                <p:cond delay="669"/>
                                              </p:stCondLst>
                                            </p:cTn>
                                            <p:tgtEl>
                                              <p:spTgt spid="20"/>
                                            </p:tgtEl>
                                          </p:cBhvr>
                                          <p:to x="100000" y="100000"/>
                                        </p:animScale>
                                        <p:animScale>
                                          <p:cBhvr>
                                            <p:cTn id="92" dur="13">
                                              <p:stCondLst>
                                                <p:cond delay="821"/>
                                              </p:stCondLst>
                                            </p:cTn>
                                            <p:tgtEl>
                                              <p:spTgt spid="20"/>
                                            </p:tgtEl>
                                          </p:cBhvr>
                                          <p:to x="100000" y="90000"/>
                                        </p:animScale>
                                        <p:animScale>
                                          <p:cBhvr>
                                            <p:cTn id="93" dur="83" decel="50000">
                                              <p:stCondLst>
                                                <p:cond delay="834"/>
                                              </p:stCondLst>
                                            </p:cTn>
                                            <p:tgtEl>
                                              <p:spTgt spid="20"/>
                                            </p:tgtEl>
                                          </p:cBhvr>
                                          <p:to x="100000" y="100000"/>
                                        </p:animScale>
                                        <p:animScale>
                                          <p:cBhvr>
                                            <p:cTn id="94" dur="13">
                                              <p:stCondLst>
                                                <p:cond delay="904"/>
                                              </p:stCondLst>
                                            </p:cTn>
                                            <p:tgtEl>
                                              <p:spTgt spid="20"/>
                                            </p:tgtEl>
                                          </p:cBhvr>
                                          <p:to x="100000" y="95000"/>
                                        </p:animScale>
                                        <p:animScale>
                                          <p:cBhvr>
                                            <p:cTn id="95" dur="83" decel="50000">
                                              <p:stCondLst>
                                                <p:cond delay="917"/>
                                              </p:stCondLst>
                                            </p:cTn>
                                            <p:tgtEl>
                                              <p:spTgt spid="20"/>
                                            </p:tgtEl>
                                          </p:cBhvr>
                                          <p:to x="100000" y="100000"/>
                                        </p:animScale>
                                      </p:childTnLst>
                                    </p:cTn>
                                  </p:par>
                                  <p:par>
                                    <p:cTn id="96" presetID="26" presetClass="entr" presetSubtype="0" fill="hold" grpId="0" nodeType="withEffect">
                                      <p:stCondLst>
                                        <p:cond delay="300"/>
                                      </p:stCondLst>
                                      <p:childTnLst>
                                        <p:set>
                                          <p:cBhvr>
                                            <p:cTn id="97" dur="1" fill="hold">
                                              <p:stCondLst>
                                                <p:cond delay="0"/>
                                              </p:stCondLst>
                                            </p:cTn>
                                            <p:tgtEl>
                                              <p:spTgt spid="21"/>
                                            </p:tgtEl>
                                            <p:attrNameLst>
                                              <p:attrName>style.visibility</p:attrName>
                                            </p:attrNameLst>
                                          </p:cBhvr>
                                          <p:to>
                                            <p:strVal val="visible"/>
                                          </p:to>
                                        </p:set>
                                        <p:animEffect transition="in" filter="wipe(down)">
                                          <p:cBhvr>
                                            <p:cTn id="98" dur="290">
                                              <p:stCondLst>
                                                <p:cond delay="0"/>
                                              </p:stCondLst>
                                            </p:cTn>
                                            <p:tgtEl>
                                              <p:spTgt spid="21"/>
                                            </p:tgtEl>
                                          </p:cBhvr>
                                        </p:animEffect>
                                        <p:anim calcmode="lin" valueType="num">
                                          <p:cBhvr>
                                            <p:cTn id="99" dur="911"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100" dur="332"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101" dur="332" tmFilter="0, 0; 0.125,0.2665; 0.25,0.4; 0.375,0.465; 0.5,0.5;  0.625,0.535; 0.75,0.6; 0.875,0.7335; 1,1">
                                              <p:stCondLst>
                                                <p:cond delay="332"/>
                                              </p:stCondLst>
                                            </p:cTn>
                                            <p:tgtEl>
                                              <p:spTgt spid="21"/>
                                            </p:tgtEl>
                                            <p:attrNameLst>
                                              <p:attrName>ppt_y</p:attrName>
                                            </p:attrNameLst>
                                          </p:cBhvr>
                                          <p:tavLst>
                                            <p:tav tm="0" fmla="#ppt_y-sin(pi*$)/9">
                                              <p:val>
                                                <p:fltVal val="0"/>
                                              </p:val>
                                            </p:tav>
                                            <p:tav tm="100000">
                                              <p:val>
                                                <p:fltVal val="1"/>
                                              </p:val>
                                            </p:tav>
                                          </p:tavLst>
                                        </p:anim>
                                        <p:anim calcmode="lin" valueType="num">
                                          <p:cBhvr>
                                            <p:cTn id="102" dur="166" tmFilter="0, 0; 0.125,0.2665; 0.25,0.4; 0.375,0.465; 0.5,0.5;  0.625,0.535; 0.75,0.6; 0.875,0.7335; 1,1">
                                              <p:stCondLst>
                                                <p:cond delay="662"/>
                                              </p:stCondLst>
                                            </p:cTn>
                                            <p:tgtEl>
                                              <p:spTgt spid="21"/>
                                            </p:tgtEl>
                                            <p:attrNameLst>
                                              <p:attrName>ppt_y</p:attrName>
                                            </p:attrNameLst>
                                          </p:cBhvr>
                                          <p:tavLst>
                                            <p:tav tm="0" fmla="#ppt_y-sin(pi*$)/27">
                                              <p:val>
                                                <p:fltVal val="0"/>
                                              </p:val>
                                            </p:tav>
                                            <p:tav tm="100000">
                                              <p:val>
                                                <p:fltVal val="1"/>
                                              </p:val>
                                            </p:tav>
                                          </p:tavLst>
                                        </p:anim>
                                        <p:anim calcmode="lin" valueType="num">
                                          <p:cBhvr>
                                            <p:cTn id="103" dur="82" tmFilter="0, 0; 0.125,0.2665; 0.25,0.4; 0.375,0.465; 0.5,0.5;  0.625,0.535; 0.75,0.6; 0.875,0.7335; 1,1">
                                              <p:stCondLst>
                                                <p:cond delay="828"/>
                                              </p:stCondLst>
                                            </p:cTn>
                                            <p:tgtEl>
                                              <p:spTgt spid="21"/>
                                            </p:tgtEl>
                                            <p:attrNameLst>
                                              <p:attrName>ppt_y</p:attrName>
                                            </p:attrNameLst>
                                          </p:cBhvr>
                                          <p:tavLst>
                                            <p:tav tm="0" fmla="#ppt_y-sin(pi*$)/81">
                                              <p:val>
                                                <p:fltVal val="0"/>
                                              </p:val>
                                            </p:tav>
                                            <p:tav tm="100000">
                                              <p:val>
                                                <p:fltVal val="1"/>
                                              </p:val>
                                            </p:tav>
                                          </p:tavLst>
                                        </p:anim>
                                        <p:animScale>
                                          <p:cBhvr>
                                            <p:cTn id="104" dur="13">
                                              <p:stCondLst>
                                                <p:cond delay="325"/>
                                              </p:stCondLst>
                                            </p:cTn>
                                            <p:tgtEl>
                                              <p:spTgt spid="21"/>
                                            </p:tgtEl>
                                          </p:cBhvr>
                                          <p:to x="100000" y="60000"/>
                                        </p:animScale>
                                        <p:animScale>
                                          <p:cBhvr>
                                            <p:cTn id="105" dur="83" decel="50000">
                                              <p:stCondLst>
                                                <p:cond delay="338"/>
                                              </p:stCondLst>
                                            </p:cTn>
                                            <p:tgtEl>
                                              <p:spTgt spid="21"/>
                                            </p:tgtEl>
                                          </p:cBhvr>
                                          <p:to x="100000" y="100000"/>
                                        </p:animScale>
                                        <p:animScale>
                                          <p:cBhvr>
                                            <p:cTn id="106" dur="13">
                                              <p:stCondLst>
                                                <p:cond delay="656"/>
                                              </p:stCondLst>
                                            </p:cTn>
                                            <p:tgtEl>
                                              <p:spTgt spid="21"/>
                                            </p:tgtEl>
                                          </p:cBhvr>
                                          <p:to x="100000" y="80000"/>
                                        </p:animScale>
                                        <p:animScale>
                                          <p:cBhvr>
                                            <p:cTn id="107" dur="83" decel="50000">
                                              <p:stCondLst>
                                                <p:cond delay="669"/>
                                              </p:stCondLst>
                                            </p:cTn>
                                            <p:tgtEl>
                                              <p:spTgt spid="21"/>
                                            </p:tgtEl>
                                          </p:cBhvr>
                                          <p:to x="100000" y="100000"/>
                                        </p:animScale>
                                        <p:animScale>
                                          <p:cBhvr>
                                            <p:cTn id="108" dur="13">
                                              <p:stCondLst>
                                                <p:cond delay="821"/>
                                              </p:stCondLst>
                                            </p:cTn>
                                            <p:tgtEl>
                                              <p:spTgt spid="21"/>
                                            </p:tgtEl>
                                          </p:cBhvr>
                                          <p:to x="100000" y="90000"/>
                                        </p:animScale>
                                        <p:animScale>
                                          <p:cBhvr>
                                            <p:cTn id="109" dur="83" decel="50000">
                                              <p:stCondLst>
                                                <p:cond delay="834"/>
                                              </p:stCondLst>
                                            </p:cTn>
                                            <p:tgtEl>
                                              <p:spTgt spid="21"/>
                                            </p:tgtEl>
                                          </p:cBhvr>
                                          <p:to x="100000" y="100000"/>
                                        </p:animScale>
                                        <p:animScale>
                                          <p:cBhvr>
                                            <p:cTn id="110" dur="13">
                                              <p:stCondLst>
                                                <p:cond delay="904"/>
                                              </p:stCondLst>
                                            </p:cTn>
                                            <p:tgtEl>
                                              <p:spTgt spid="21"/>
                                            </p:tgtEl>
                                          </p:cBhvr>
                                          <p:to x="100000" y="95000"/>
                                        </p:animScale>
                                        <p:animScale>
                                          <p:cBhvr>
                                            <p:cTn id="111" dur="83" decel="50000">
                                              <p:stCondLst>
                                                <p:cond delay="917"/>
                                              </p:stCondLst>
                                            </p:cTn>
                                            <p:tgtEl>
                                              <p:spTgt spid="21"/>
                                            </p:tgtEl>
                                          </p:cBhvr>
                                          <p:to x="100000" y="100000"/>
                                        </p:animScale>
                                      </p:childTnLst>
                                    </p:cTn>
                                  </p:par>
                                  <p:par>
                                    <p:cTn id="112" presetID="26" presetClass="entr" presetSubtype="0" fill="hold" grpId="0" nodeType="withEffect">
                                      <p:stCondLst>
                                        <p:cond delay="400"/>
                                      </p:stCondLst>
                                      <p:childTnLst>
                                        <p:set>
                                          <p:cBhvr>
                                            <p:cTn id="113" dur="1" fill="hold">
                                              <p:stCondLst>
                                                <p:cond delay="0"/>
                                              </p:stCondLst>
                                            </p:cTn>
                                            <p:tgtEl>
                                              <p:spTgt spid="22"/>
                                            </p:tgtEl>
                                            <p:attrNameLst>
                                              <p:attrName>style.visibility</p:attrName>
                                            </p:attrNameLst>
                                          </p:cBhvr>
                                          <p:to>
                                            <p:strVal val="visible"/>
                                          </p:to>
                                        </p:set>
                                        <p:animEffect transition="in" filter="wipe(down)">
                                          <p:cBhvr>
                                            <p:cTn id="114" dur="290">
                                              <p:stCondLst>
                                                <p:cond delay="0"/>
                                              </p:stCondLst>
                                            </p:cTn>
                                            <p:tgtEl>
                                              <p:spTgt spid="22"/>
                                            </p:tgtEl>
                                          </p:cBhvr>
                                        </p:animEffect>
                                        <p:anim calcmode="lin" valueType="num">
                                          <p:cBhvr>
                                            <p:cTn id="115" dur="911"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116" dur="332"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17" dur="332" tmFilter="0, 0; 0.125,0.2665; 0.25,0.4; 0.375,0.465; 0.5,0.5;  0.625,0.535; 0.75,0.6; 0.875,0.7335; 1,1">
                                              <p:stCondLst>
                                                <p:cond delay="332"/>
                                              </p:stCondLst>
                                            </p:cTn>
                                            <p:tgtEl>
                                              <p:spTgt spid="22"/>
                                            </p:tgtEl>
                                            <p:attrNameLst>
                                              <p:attrName>ppt_y</p:attrName>
                                            </p:attrNameLst>
                                          </p:cBhvr>
                                          <p:tavLst>
                                            <p:tav tm="0" fmla="#ppt_y-sin(pi*$)/9">
                                              <p:val>
                                                <p:fltVal val="0"/>
                                              </p:val>
                                            </p:tav>
                                            <p:tav tm="100000">
                                              <p:val>
                                                <p:fltVal val="1"/>
                                              </p:val>
                                            </p:tav>
                                          </p:tavLst>
                                        </p:anim>
                                        <p:anim calcmode="lin" valueType="num">
                                          <p:cBhvr>
                                            <p:cTn id="118" dur="166" tmFilter="0, 0; 0.125,0.2665; 0.25,0.4; 0.375,0.465; 0.5,0.5;  0.625,0.535; 0.75,0.6; 0.875,0.7335; 1,1">
                                              <p:stCondLst>
                                                <p:cond delay="662"/>
                                              </p:stCondLst>
                                            </p:cTn>
                                            <p:tgtEl>
                                              <p:spTgt spid="22"/>
                                            </p:tgtEl>
                                            <p:attrNameLst>
                                              <p:attrName>ppt_y</p:attrName>
                                            </p:attrNameLst>
                                          </p:cBhvr>
                                          <p:tavLst>
                                            <p:tav tm="0" fmla="#ppt_y-sin(pi*$)/27">
                                              <p:val>
                                                <p:fltVal val="0"/>
                                              </p:val>
                                            </p:tav>
                                            <p:tav tm="100000">
                                              <p:val>
                                                <p:fltVal val="1"/>
                                              </p:val>
                                            </p:tav>
                                          </p:tavLst>
                                        </p:anim>
                                        <p:anim calcmode="lin" valueType="num">
                                          <p:cBhvr>
                                            <p:cTn id="119" dur="82" tmFilter="0, 0; 0.125,0.2665; 0.25,0.4; 0.375,0.465; 0.5,0.5;  0.625,0.535; 0.75,0.6; 0.875,0.7335; 1,1">
                                              <p:stCondLst>
                                                <p:cond delay="828"/>
                                              </p:stCondLst>
                                            </p:cTn>
                                            <p:tgtEl>
                                              <p:spTgt spid="22"/>
                                            </p:tgtEl>
                                            <p:attrNameLst>
                                              <p:attrName>ppt_y</p:attrName>
                                            </p:attrNameLst>
                                          </p:cBhvr>
                                          <p:tavLst>
                                            <p:tav tm="0" fmla="#ppt_y-sin(pi*$)/81">
                                              <p:val>
                                                <p:fltVal val="0"/>
                                              </p:val>
                                            </p:tav>
                                            <p:tav tm="100000">
                                              <p:val>
                                                <p:fltVal val="1"/>
                                              </p:val>
                                            </p:tav>
                                          </p:tavLst>
                                        </p:anim>
                                        <p:animScale>
                                          <p:cBhvr>
                                            <p:cTn id="120" dur="13">
                                              <p:stCondLst>
                                                <p:cond delay="325"/>
                                              </p:stCondLst>
                                            </p:cTn>
                                            <p:tgtEl>
                                              <p:spTgt spid="22"/>
                                            </p:tgtEl>
                                          </p:cBhvr>
                                          <p:to x="100000" y="60000"/>
                                        </p:animScale>
                                        <p:animScale>
                                          <p:cBhvr>
                                            <p:cTn id="121" dur="83" decel="50000">
                                              <p:stCondLst>
                                                <p:cond delay="338"/>
                                              </p:stCondLst>
                                            </p:cTn>
                                            <p:tgtEl>
                                              <p:spTgt spid="22"/>
                                            </p:tgtEl>
                                          </p:cBhvr>
                                          <p:to x="100000" y="100000"/>
                                        </p:animScale>
                                        <p:animScale>
                                          <p:cBhvr>
                                            <p:cTn id="122" dur="13">
                                              <p:stCondLst>
                                                <p:cond delay="656"/>
                                              </p:stCondLst>
                                            </p:cTn>
                                            <p:tgtEl>
                                              <p:spTgt spid="22"/>
                                            </p:tgtEl>
                                          </p:cBhvr>
                                          <p:to x="100000" y="80000"/>
                                        </p:animScale>
                                        <p:animScale>
                                          <p:cBhvr>
                                            <p:cTn id="123" dur="83" decel="50000">
                                              <p:stCondLst>
                                                <p:cond delay="669"/>
                                              </p:stCondLst>
                                            </p:cTn>
                                            <p:tgtEl>
                                              <p:spTgt spid="22"/>
                                            </p:tgtEl>
                                          </p:cBhvr>
                                          <p:to x="100000" y="100000"/>
                                        </p:animScale>
                                        <p:animScale>
                                          <p:cBhvr>
                                            <p:cTn id="124" dur="13">
                                              <p:stCondLst>
                                                <p:cond delay="821"/>
                                              </p:stCondLst>
                                            </p:cTn>
                                            <p:tgtEl>
                                              <p:spTgt spid="22"/>
                                            </p:tgtEl>
                                          </p:cBhvr>
                                          <p:to x="100000" y="90000"/>
                                        </p:animScale>
                                        <p:animScale>
                                          <p:cBhvr>
                                            <p:cTn id="125" dur="83" decel="50000">
                                              <p:stCondLst>
                                                <p:cond delay="834"/>
                                              </p:stCondLst>
                                            </p:cTn>
                                            <p:tgtEl>
                                              <p:spTgt spid="22"/>
                                            </p:tgtEl>
                                          </p:cBhvr>
                                          <p:to x="100000" y="100000"/>
                                        </p:animScale>
                                        <p:animScale>
                                          <p:cBhvr>
                                            <p:cTn id="126" dur="13">
                                              <p:stCondLst>
                                                <p:cond delay="904"/>
                                              </p:stCondLst>
                                            </p:cTn>
                                            <p:tgtEl>
                                              <p:spTgt spid="22"/>
                                            </p:tgtEl>
                                          </p:cBhvr>
                                          <p:to x="100000" y="95000"/>
                                        </p:animScale>
                                        <p:animScale>
                                          <p:cBhvr>
                                            <p:cTn id="127" dur="83" decel="50000">
                                              <p:stCondLst>
                                                <p:cond delay="917"/>
                                              </p:stCondLst>
                                            </p:cTn>
                                            <p:tgtEl>
                                              <p:spTgt spid="22"/>
                                            </p:tgtEl>
                                          </p:cBhvr>
                                          <p:to x="100000" y="100000"/>
                                        </p:animScale>
                                      </p:childTnLst>
                                    </p:cTn>
                                  </p:par>
                                  <p:par>
                                    <p:cTn id="128" presetID="26" presetClass="entr" presetSubtype="0" fill="hold" grpId="0" nodeType="withEffect">
                                      <p:stCondLst>
                                        <p:cond delay="500"/>
                                      </p:stCondLst>
                                      <p:childTnLst>
                                        <p:set>
                                          <p:cBhvr>
                                            <p:cTn id="129" dur="1" fill="hold">
                                              <p:stCondLst>
                                                <p:cond delay="0"/>
                                              </p:stCondLst>
                                            </p:cTn>
                                            <p:tgtEl>
                                              <p:spTgt spid="23"/>
                                            </p:tgtEl>
                                            <p:attrNameLst>
                                              <p:attrName>style.visibility</p:attrName>
                                            </p:attrNameLst>
                                          </p:cBhvr>
                                          <p:to>
                                            <p:strVal val="visible"/>
                                          </p:to>
                                        </p:set>
                                        <p:animEffect transition="in" filter="wipe(down)">
                                          <p:cBhvr>
                                            <p:cTn id="130" dur="290">
                                              <p:stCondLst>
                                                <p:cond delay="0"/>
                                              </p:stCondLst>
                                            </p:cTn>
                                            <p:tgtEl>
                                              <p:spTgt spid="23"/>
                                            </p:tgtEl>
                                          </p:cBhvr>
                                        </p:animEffect>
                                        <p:anim calcmode="lin" valueType="num">
                                          <p:cBhvr>
                                            <p:cTn id="131" dur="911"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132" dur="332"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33" dur="332" tmFilter="0, 0; 0.125,0.2665; 0.25,0.4; 0.375,0.465; 0.5,0.5;  0.625,0.535; 0.75,0.6; 0.875,0.7335; 1,1">
                                              <p:stCondLst>
                                                <p:cond delay="332"/>
                                              </p:stCondLst>
                                            </p:cTn>
                                            <p:tgtEl>
                                              <p:spTgt spid="23"/>
                                            </p:tgtEl>
                                            <p:attrNameLst>
                                              <p:attrName>ppt_y</p:attrName>
                                            </p:attrNameLst>
                                          </p:cBhvr>
                                          <p:tavLst>
                                            <p:tav tm="0" fmla="#ppt_y-sin(pi*$)/9">
                                              <p:val>
                                                <p:fltVal val="0"/>
                                              </p:val>
                                            </p:tav>
                                            <p:tav tm="100000">
                                              <p:val>
                                                <p:fltVal val="1"/>
                                              </p:val>
                                            </p:tav>
                                          </p:tavLst>
                                        </p:anim>
                                        <p:anim calcmode="lin" valueType="num">
                                          <p:cBhvr>
                                            <p:cTn id="134" dur="166" tmFilter="0, 0; 0.125,0.2665; 0.25,0.4; 0.375,0.465; 0.5,0.5;  0.625,0.535; 0.75,0.6; 0.875,0.7335; 1,1">
                                              <p:stCondLst>
                                                <p:cond delay="662"/>
                                              </p:stCondLst>
                                            </p:cTn>
                                            <p:tgtEl>
                                              <p:spTgt spid="23"/>
                                            </p:tgtEl>
                                            <p:attrNameLst>
                                              <p:attrName>ppt_y</p:attrName>
                                            </p:attrNameLst>
                                          </p:cBhvr>
                                          <p:tavLst>
                                            <p:tav tm="0" fmla="#ppt_y-sin(pi*$)/27">
                                              <p:val>
                                                <p:fltVal val="0"/>
                                              </p:val>
                                            </p:tav>
                                            <p:tav tm="100000">
                                              <p:val>
                                                <p:fltVal val="1"/>
                                              </p:val>
                                            </p:tav>
                                          </p:tavLst>
                                        </p:anim>
                                        <p:anim calcmode="lin" valueType="num">
                                          <p:cBhvr>
                                            <p:cTn id="135" dur="82" tmFilter="0, 0; 0.125,0.2665; 0.25,0.4; 0.375,0.465; 0.5,0.5;  0.625,0.535; 0.75,0.6; 0.875,0.7335; 1,1">
                                              <p:stCondLst>
                                                <p:cond delay="828"/>
                                              </p:stCondLst>
                                            </p:cTn>
                                            <p:tgtEl>
                                              <p:spTgt spid="23"/>
                                            </p:tgtEl>
                                            <p:attrNameLst>
                                              <p:attrName>ppt_y</p:attrName>
                                            </p:attrNameLst>
                                          </p:cBhvr>
                                          <p:tavLst>
                                            <p:tav tm="0" fmla="#ppt_y-sin(pi*$)/81">
                                              <p:val>
                                                <p:fltVal val="0"/>
                                              </p:val>
                                            </p:tav>
                                            <p:tav tm="100000">
                                              <p:val>
                                                <p:fltVal val="1"/>
                                              </p:val>
                                            </p:tav>
                                          </p:tavLst>
                                        </p:anim>
                                        <p:animScale>
                                          <p:cBhvr>
                                            <p:cTn id="136" dur="13">
                                              <p:stCondLst>
                                                <p:cond delay="325"/>
                                              </p:stCondLst>
                                            </p:cTn>
                                            <p:tgtEl>
                                              <p:spTgt spid="23"/>
                                            </p:tgtEl>
                                          </p:cBhvr>
                                          <p:to x="100000" y="60000"/>
                                        </p:animScale>
                                        <p:animScale>
                                          <p:cBhvr>
                                            <p:cTn id="137" dur="83" decel="50000">
                                              <p:stCondLst>
                                                <p:cond delay="338"/>
                                              </p:stCondLst>
                                            </p:cTn>
                                            <p:tgtEl>
                                              <p:spTgt spid="23"/>
                                            </p:tgtEl>
                                          </p:cBhvr>
                                          <p:to x="100000" y="100000"/>
                                        </p:animScale>
                                        <p:animScale>
                                          <p:cBhvr>
                                            <p:cTn id="138" dur="13">
                                              <p:stCondLst>
                                                <p:cond delay="656"/>
                                              </p:stCondLst>
                                            </p:cTn>
                                            <p:tgtEl>
                                              <p:spTgt spid="23"/>
                                            </p:tgtEl>
                                          </p:cBhvr>
                                          <p:to x="100000" y="80000"/>
                                        </p:animScale>
                                        <p:animScale>
                                          <p:cBhvr>
                                            <p:cTn id="139" dur="83" decel="50000">
                                              <p:stCondLst>
                                                <p:cond delay="669"/>
                                              </p:stCondLst>
                                            </p:cTn>
                                            <p:tgtEl>
                                              <p:spTgt spid="23"/>
                                            </p:tgtEl>
                                          </p:cBhvr>
                                          <p:to x="100000" y="100000"/>
                                        </p:animScale>
                                        <p:animScale>
                                          <p:cBhvr>
                                            <p:cTn id="140" dur="13">
                                              <p:stCondLst>
                                                <p:cond delay="821"/>
                                              </p:stCondLst>
                                            </p:cTn>
                                            <p:tgtEl>
                                              <p:spTgt spid="23"/>
                                            </p:tgtEl>
                                          </p:cBhvr>
                                          <p:to x="100000" y="90000"/>
                                        </p:animScale>
                                        <p:animScale>
                                          <p:cBhvr>
                                            <p:cTn id="141" dur="83" decel="50000">
                                              <p:stCondLst>
                                                <p:cond delay="834"/>
                                              </p:stCondLst>
                                            </p:cTn>
                                            <p:tgtEl>
                                              <p:spTgt spid="23"/>
                                            </p:tgtEl>
                                          </p:cBhvr>
                                          <p:to x="100000" y="100000"/>
                                        </p:animScale>
                                        <p:animScale>
                                          <p:cBhvr>
                                            <p:cTn id="142" dur="13">
                                              <p:stCondLst>
                                                <p:cond delay="904"/>
                                              </p:stCondLst>
                                            </p:cTn>
                                            <p:tgtEl>
                                              <p:spTgt spid="23"/>
                                            </p:tgtEl>
                                          </p:cBhvr>
                                          <p:to x="100000" y="95000"/>
                                        </p:animScale>
                                        <p:animScale>
                                          <p:cBhvr>
                                            <p:cTn id="143" dur="83" decel="50000">
                                              <p:stCondLst>
                                                <p:cond delay="917"/>
                                              </p:stCondLst>
                                            </p:cTn>
                                            <p:tgtEl>
                                              <p:spTgt spid="23"/>
                                            </p:tgtEl>
                                          </p:cBhvr>
                                          <p:to x="100000" y="100000"/>
                                        </p:animScale>
                                      </p:childTnLst>
                                    </p:cTn>
                                  </p:par>
                                </p:childTnLst>
                              </p:cTn>
                            </p:par>
                            <p:par>
                              <p:cTn id="144" fill="hold">
                                <p:stCondLst>
                                  <p:cond delay="4500"/>
                                </p:stCondLst>
                                <p:childTnLst>
                                  <p:par>
                                    <p:cTn id="145" presetID="22" presetClass="entr" presetSubtype="1" fill="hold" grpId="0" nodeType="afterEffect">
                                      <p:stCondLst>
                                        <p:cond delay="0"/>
                                      </p:stCondLst>
                                      <p:childTnLst>
                                        <p:set>
                                          <p:cBhvr>
                                            <p:cTn id="146" dur="1" fill="hold">
                                              <p:stCondLst>
                                                <p:cond delay="0"/>
                                              </p:stCondLst>
                                            </p:cTn>
                                            <p:tgtEl>
                                              <p:spTgt spid="17"/>
                                            </p:tgtEl>
                                            <p:attrNameLst>
                                              <p:attrName>style.visibility</p:attrName>
                                            </p:attrNameLst>
                                          </p:cBhvr>
                                          <p:to>
                                            <p:strVal val="visible"/>
                                          </p:to>
                                        </p:set>
                                        <p:animEffect transition="in" filter="wipe(up)">
                                          <p:cBhvr>
                                            <p:cTn id="14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17" grpId="0"/>
          <p:bldP spid="18" grpId="0"/>
          <p:bldP spid="19" grpId="0"/>
          <p:bldP spid="20" grpId="0"/>
          <p:bldP spid="21" grpId="0"/>
          <p:bldP spid="22" grpId="0"/>
          <p:bldP spid="23" grpId="0"/>
          <p:bldP spid="24"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
        <p:nvSpPr>
          <p:cNvPr id="3" name="矩形 2"/>
          <p:cNvSpPr/>
          <p:nvPr/>
        </p:nvSpPr>
        <p:spPr>
          <a:xfrm>
            <a:off x="1403648" y="1597966"/>
            <a:ext cx="850848" cy="8508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tx1"/>
              </a:solidFill>
            </a:endParaRPr>
          </a:p>
        </p:txBody>
      </p:sp>
      <p:sp>
        <p:nvSpPr>
          <p:cNvPr id="4" name="矩形 3"/>
          <p:cNvSpPr/>
          <p:nvPr/>
        </p:nvSpPr>
        <p:spPr>
          <a:xfrm>
            <a:off x="2320929" y="1597966"/>
            <a:ext cx="850848" cy="8508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tx1"/>
              </a:solidFill>
            </a:endParaRPr>
          </a:p>
        </p:txBody>
      </p:sp>
      <p:sp>
        <p:nvSpPr>
          <p:cNvPr id="5" name="矩形 4"/>
          <p:cNvSpPr/>
          <p:nvPr/>
        </p:nvSpPr>
        <p:spPr>
          <a:xfrm>
            <a:off x="3238210" y="1597966"/>
            <a:ext cx="850848" cy="8508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tx1"/>
              </a:solidFill>
            </a:endParaRPr>
          </a:p>
        </p:txBody>
      </p:sp>
      <p:sp>
        <p:nvSpPr>
          <p:cNvPr id="6" name="矩形 5"/>
          <p:cNvSpPr/>
          <p:nvPr/>
        </p:nvSpPr>
        <p:spPr>
          <a:xfrm>
            <a:off x="1403648" y="2507882"/>
            <a:ext cx="850848" cy="8508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tx1"/>
              </a:solidFill>
            </a:endParaRPr>
          </a:p>
        </p:txBody>
      </p:sp>
      <p:sp>
        <p:nvSpPr>
          <p:cNvPr id="7" name="矩形 6"/>
          <p:cNvSpPr/>
          <p:nvPr/>
        </p:nvSpPr>
        <p:spPr>
          <a:xfrm>
            <a:off x="2320929" y="2507882"/>
            <a:ext cx="850848" cy="8508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tx1"/>
              </a:solidFill>
            </a:endParaRPr>
          </a:p>
        </p:txBody>
      </p:sp>
      <p:sp>
        <p:nvSpPr>
          <p:cNvPr id="8" name="矩形 7"/>
          <p:cNvSpPr/>
          <p:nvPr/>
        </p:nvSpPr>
        <p:spPr>
          <a:xfrm>
            <a:off x="3238210" y="2507882"/>
            <a:ext cx="850848" cy="8508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tx1"/>
              </a:solidFill>
            </a:endParaRPr>
          </a:p>
        </p:txBody>
      </p:sp>
      <p:sp>
        <p:nvSpPr>
          <p:cNvPr id="9" name="矩形 8"/>
          <p:cNvSpPr/>
          <p:nvPr/>
        </p:nvSpPr>
        <p:spPr>
          <a:xfrm>
            <a:off x="1403648" y="3417798"/>
            <a:ext cx="850848" cy="8508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tx1"/>
              </a:solidFill>
            </a:endParaRPr>
          </a:p>
        </p:txBody>
      </p:sp>
      <p:sp>
        <p:nvSpPr>
          <p:cNvPr id="10" name="矩形 9"/>
          <p:cNvSpPr/>
          <p:nvPr/>
        </p:nvSpPr>
        <p:spPr>
          <a:xfrm>
            <a:off x="2320929" y="3417798"/>
            <a:ext cx="850848" cy="8508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tx1"/>
              </a:solidFill>
            </a:endParaRPr>
          </a:p>
        </p:txBody>
      </p:sp>
      <p:sp>
        <p:nvSpPr>
          <p:cNvPr id="11" name="矩形 10"/>
          <p:cNvSpPr/>
          <p:nvPr/>
        </p:nvSpPr>
        <p:spPr>
          <a:xfrm>
            <a:off x="3238210" y="3417798"/>
            <a:ext cx="850848" cy="8508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tx1"/>
              </a:solidFill>
            </a:endParaRPr>
          </a:p>
        </p:txBody>
      </p:sp>
      <p:sp>
        <p:nvSpPr>
          <p:cNvPr id="12" name="矩形 11"/>
          <p:cNvSpPr/>
          <p:nvPr/>
        </p:nvSpPr>
        <p:spPr>
          <a:xfrm>
            <a:off x="1403648" y="1597966"/>
            <a:ext cx="850848" cy="850848"/>
          </a:xfrm>
          <a:prstGeom prst="rect">
            <a:avLst/>
          </a:prstGeom>
          <a:blipFill>
            <a:blip r:embed="rId2" cstate="print"/>
            <a:srcRect/>
            <a:stretch>
              <a:fillRect l="-86745" r="-3698" b="-711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tx1"/>
              </a:solidFill>
            </a:endParaRPr>
          </a:p>
        </p:txBody>
      </p:sp>
      <p:sp>
        <p:nvSpPr>
          <p:cNvPr id="13" name="矩形 12"/>
          <p:cNvSpPr/>
          <p:nvPr/>
        </p:nvSpPr>
        <p:spPr>
          <a:xfrm>
            <a:off x="2320929" y="2507882"/>
            <a:ext cx="850848" cy="850848"/>
          </a:xfrm>
          <a:prstGeom prst="rect">
            <a:avLst/>
          </a:prstGeom>
          <a:blipFill>
            <a:blip r:embed="rId3" cstate="print"/>
            <a:srcRect/>
            <a:stretch>
              <a:fillRect l="-1" t="-27169" r="-14508" b="-981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tx1"/>
              </a:solidFill>
            </a:endParaRPr>
          </a:p>
        </p:txBody>
      </p:sp>
      <p:sp>
        <p:nvSpPr>
          <p:cNvPr id="14" name="矩形 13"/>
          <p:cNvSpPr/>
          <p:nvPr/>
        </p:nvSpPr>
        <p:spPr>
          <a:xfrm>
            <a:off x="3238210" y="1597966"/>
            <a:ext cx="850848" cy="850848"/>
          </a:xfrm>
          <a:prstGeom prst="rect">
            <a:avLst/>
          </a:prstGeom>
          <a:blipFill>
            <a:blip r:embed="rId4" cstate="print"/>
            <a:srcRect/>
            <a:stretch>
              <a:fillRect l="-15781" r="-27531" b="-454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tx1"/>
              </a:solidFill>
            </a:endParaRPr>
          </a:p>
        </p:txBody>
      </p:sp>
      <p:sp>
        <p:nvSpPr>
          <p:cNvPr id="15" name="矩形 14"/>
          <p:cNvSpPr/>
          <p:nvPr/>
        </p:nvSpPr>
        <p:spPr>
          <a:xfrm>
            <a:off x="3238210" y="3417798"/>
            <a:ext cx="850848" cy="850848"/>
          </a:xfrm>
          <a:prstGeom prst="rect">
            <a:avLst/>
          </a:prstGeom>
          <a:blipFill>
            <a:blip r:embed="rId5" cstate="print"/>
            <a:srcRect/>
            <a:stretch>
              <a:fillRect l="-35634" r="-30125" b="-343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tx1"/>
              </a:solidFill>
            </a:endParaRPr>
          </a:p>
        </p:txBody>
      </p:sp>
      <p:sp>
        <p:nvSpPr>
          <p:cNvPr id="16" name="矩形 15"/>
          <p:cNvSpPr/>
          <p:nvPr/>
        </p:nvSpPr>
        <p:spPr>
          <a:xfrm>
            <a:off x="1403648" y="3417798"/>
            <a:ext cx="850848" cy="850848"/>
          </a:xfrm>
          <a:prstGeom prst="rect">
            <a:avLst/>
          </a:prstGeom>
          <a:blipFill>
            <a:blip r:embed="rId6" cstate="print"/>
            <a:srcRect/>
            <a:stretch>
              <a:fillRect l="-27581" t="-1" r="-20914" b="-47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tx1"/>
              </a:solidFill>
            </a:endParaRPr>
          </a:p>
        </p:txBody>
      </p:sp>
      <p:sp>
        <p:nvSpPr>
          <p:cNvPr id="17" name="线形标注 2(带强调线) 2"/>
          <p:cNvSpPr>
            <a:spLocks/>
          </p:cNvSpPr>
          <p:nvPr/>
        </p:nvSpPr>
        <p:spPr bwMode="auto">
          <a:xfrm>
            <a:off x="4840790" y="1643086"/>
            <a:ext cx="3145172" cy="428210"/>
          </a:xfrm>
          <a:prstGeom prst="accentCallout2">
            <a:avLst>
              <a:gd name="adj1" fmla="val 21366"/>
              <a:gd name="adj2" fmla="val -1991"/>
              <a:gd name="adj3" fmla="val 18745"/>
              <a:gd name="adj4" fmla="val -80296"/>
              <a:gd name="adj5" fmla="val 66369"/>
              <a:gd name="adj6" fmla="val -86411"/>
            </a:avLst>
          </a:prstGeom>
          <a:noFill/>
          <a:ln w="15875" cmpd="sng">
            <a:solidFill>
              <a:schemeClr val="bg1">
                <a:lumMod val="50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56639" tIns="28319" rIns="56639" bIns="28319" anchor="ctr"/>
          <a:lstStyle/>
          <a:p>
            <a:pPr>
              <a:lnSpc>
                <a:spcPct val="120000"/>
              </a:lnSpc>
              <a:spcBef>
                <a:spcPct val="0"/>
              </a:spcBef>
              <a:buNone/>
            </a:pPr>
            <a:r>
              <a:rPr lang="zh-CN" altLang="en-US" sz="11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p>
        </p:txBody>
      </p:sp>
      <p:sp>
        <p:nvSpPr>
          <p:cNvPr id="18" name="线形标注 2(带强调线) 3"/>
          <p:cNvSpPr>
            <a:spLocks/>
          </p:cNvSpPr>
          <p:nvPr/>
        </p:nvSpPr>
        <p:spPr bwMode="auto">
          <a:xfrm>
            <a:off x="4840791" y="2181978"/>
            <a:ext cx="3145171" cy="429610"/>
          </a:xfrm>
          <a:prstGeom prst="accentCallout2">
            <a:avLst>
              <a:gd name="adj1" fmla="val 21366"/>
              <a:gd name="adj2" fmla="val -1991"/>
              <a:gd name="adj3" fmla="val 20681"/>
              <a:gd name="adj4" fmla="val -22926"/>
              <a:gd name="adj5" fmla="val -57167"/>
              <a:gd name="adj6" fmla="val -31815"/>
            </a:avLst>
          </a:prstGeom>
          <a:noFill/>
          <a:ln w="15875" cmpd="sng">
            <a:solidFill>
              <a:schemeClr val="bg1">
                <a:lumMod val="50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56639" tIns="28319" rIns="56639" bIns="28319" anchor="ctr"/>
          <a:lstStyle/>
          <a:p>
            <a:r>
              <a:rPr lang="zh-CN" altLang="en-US" sz="11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p>
        </p:txBody>
      </p:sp>
      <p:sp>
        <p:nvSpPr>
          <p:cNvPr id="19" name="线形标注 2(带强调线) 4"/>
          <p:cNvSpPr>
            <a:spLocks/>
          </p:cNvSpPr>
          <p:nvPr/>
        </p:nvSpPr>
        <p:spPr bwMode="auto">
          <a:xfrm>
            <a:off x="4840791" y="2714392"/>
            <a:ext cx="3145171" cy="429610"/>
          </a:xfrm>
          <a:prstGeom prst="accentCallout2">
            <a:avLst>
              <a:gd name="adj1" fmla="val 21366"/>
              <a:gd name="adj2" fmla="val -1991"/>
              <a:gd name="adj3" fmla="val 22171"/>
              <a:gd name="adj4" fmla="val -43032"/>
              <a:gd name="adj5" fmla="val 22153"/>
              <a:gd name="adj6" fmla="val -59153"/>
            </a:avLst>
          </a:prstGeom>
          <a:noFill/>
          <a:ln w="15875" cmpd="sng">
            <a:solidFill>
              <a:schemeClr val="bg1">
                <a:lumMod val="50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56639" tIns="28319" rIns="56639" bIns="28319" anchor="ctr"/>
          <a:lstStyle/>
          <a:p>
            <a:pPr>
              <a:lnSpc>
                <a:spcPct val="120000"/>
              </a:lnSpc>
              <a:spcBef>
                <a:spcPct val="0"/>
              </a:spcBef>
              <a:buNone/>
            </a:pPr>
            <a:r>
              <a:rPr lang="zh-CN" altLang="en-US" sz="11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p>
        </p:txBody>
      </p:sp>
      <p:sp>
        <p:nvSpPr>
          <p:cNvPr id="20" name="线形标注 2(带强调线) 5"/>
          <p:cNvSpPr>
            <a:spLocks/>
          </p:cNvSpPr>
          <p:nvPr/>
        </p:nvSpPr>
        <p:spPr bwMode="auto">
          <a:xfrm>
            <a:off x="4840790" y="3254581"/>
            <a:ext cx="3145172" cy="428210"/>
          </a:xfrm>
          <a:prstGeom prst="accentCallout2">
            <a:avLst>
              <a:gd name="adj1" fmla="val 48468"/>
              <a:gd name="adj2" fmla="val -1968"/>
              <a:gd name="adj3" fmla="val 47782"/>
              <a:gd name="adj4" fmla="val -82347"/>
              <a:gd name="adj5" fmla="val 82199"/>
              <a:gd name="adj6" fmla="val -85088"/>
            </a:avLst>
          </a:prstGeom>
          <a:noFill/>
          <a:ln w="15875" cmpd="sng">
            <a:solidFill>
              <a:schemeClr val="bg1">
                <a:lumMod val="50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56639" tIns="28319" rIns="56639" bIns="28319" anchor="ctr"/>
          <a:lstStyle/>
          <a:p>
            <a:pPr>
              <a:lnSpc>
                <a:spcPct val="120000"/>
              </a:lnSpc>
              <a:spcBef>
                <a:spcPct val="0"/>
              </a:spcBef>
              <a:buNone/>
            </a:pPr>
            <a:r>
              <a:rPr lang="zh-CN" altLang="en-US" sz="11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p>
        </p:txBody>
      </p:sp>
      <p:sp>
        <p:nvSpPr>
          <p:cNvPr id="21" name="线形标注 2(带强调线) 6"/>
          <p:cNvSpPr>
            <a:spLocks/>
          </p:cNvSpPr>
          <p:nvPr/>
        </p:nvSpPr>
        <p:spPr bwMode="auto">
          <a:xfrm>
            <a:off x="4840793" y="3793476"/>
            <a:ext cx="3145171" cy="429610"/>
          </a:xfrm>
          <a:prstGeom prst="accentCallout2">
            <a:avLst>
              <a:gd name="adj1" fmla="val 21366"/>
              <a:gd name="adj2" fmla="val -1991"/>
              <a:gd name="adj3" fmla="val 22616"/>
              <a:gd name="adj4" fmla="val -23181"/>
              <a:gd name="adj5" fmla="val -39750"/>
              <a:gd name="adj6" fmla="val -31556"/>
            </a:avLst>
          </a:prstGeom>
          <a:noFill/>
          <a:ln w="15875" cmpd="sng">
            <a:solidFill>
              <a:schemeClr val="bg1">
                <a:lumMod val="50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56639" tIns="28319" rIns="56639" bIns="28319" anchor="ctr"/>
          <a:lstStyle/>
          <a:p>
            <a:pPr>
              <a:lnSpc>
                <a:spcPct val="120000"/>
              </a:lnSpc>
              <a:spcBef>
                <a:spcPct val="0"/>
              </a:spcBef>
              <a:buNone/>
            </a:pPr>
            <a:r>
              <a:rPr lang="zh-CN" altLang="en-US" sz="11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p>
        </p:txBody>
      </p:sp>
    </p:spTree>
    <p:extLst>
      <p:ext uri="{BB962C8B-B14F-4D97-AF65-F5344CB8AC3E}">
        <p14:creationId xmlns:p14="http://schemas.microsoft.com/office/powerpoint/2010/main" val="4355004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3" presetClass="entr" presetSubtype="528" fill="hold" grpId="0" nodeType="afterEffect">
                                  <p:stCondLst>
                                    <p:cond delay="100"/>
                                  </p:stCondLst>
                                  <p:childTnLst>
                                    <p:set>
                                      <p:cBhvr>
                                        <p:cTn id="10" dur="1" fill="hold">
                                          <p:stCondLst>
                                            <p:cond delay="0"/>
                                          </p:stCondLst>
                                        </p:cTn>
                                        <p:tgtEl>
                                          <p:spTgt spid="3"/>
                                        </p:tgtEl>
                                        <p:attrNameLst>
                                          <p:attrName>style.visibility</p:attrName>
                                        </p:attrNameLst>
                                      </p:cBhvr>
                                      <p:to>
                                        <p:strVal val="visible"/>
                                      </p:to>
                                    </p:set>
                                    <p:anim calcmode="lin" valueType="num">
                                      <p:cBhvr>
                                        <p:cTn id="11" dur="300" fill="hold"/>
                                        <p:tgtEl>
                                          <p:spTgt spid="3"/>
                                        </p:tgtEl>
                                        <p:attrNameLst>
                                          <p:attrName>ppt_w</p:attrName>
                                        </p:attrNameLst>
                                      </p:cBhvr>
                                      <p:tavLst>
                                        <p:tav tm="0">
                                          <p:val>
                                            <p:fltVal val="0"/>
                                          </p:val>
                                        </p:tav>
                                        <p:tav tm="100000">
                                          <p:val>
                                            <p:strVal val="#ppt_w"/>
                                          </p:val>
                                        </p:tav>
                                      </p:tavLst>
                                    </p:anim>
                                    <p:anim calcmode="lin" valueType="num">
                                      <p:cBhvr>
                                        <p:cTn id="12" dur="300" fill="hold"/>
                                        <p:tgtEl>
                                          <p:spTgt spid="3"/>
                                        </p:tgtEl>
                                        <p:attrNameLst>
                                          <p:attrName>ppt_h</p:attrName>
                                        </p:attrNameLst>
                                      </p:cBhvr>
                                      <p:tavLst>
                                        <p:tav tm="0">
                                          <p:val>
                                            <p:fltVal val="0"/>
                                          </p:val>
                                        </p:tav>
                                        <p:tav tm="100000">
                                          <p:val>
                                            <p:strVal val="#ppt_h"/>
                                          </p:val>
                                        </p:tav>
                                      </p:tavLst>
                                    </p:anim>
                                    <p:anim calcmode="lin" valueType="num">
                                      <p:cBhvr>
                                        <p:cTn id="13" dur="300" fill="hold"/>
                                        <p:tgtEl>
                                          <p:spTgt spid="3"/>
                                        </p:tgtEl>
                                        <p:attrNameLst>
                                          <p:attrName>ppt_x</p:attrName>
                                        </p:attrNameLst>
                                      </p:cBhvr>
                                      <p:tavLst>
                                        <p:tav tm="0">
                                          <p:val>
                                            <p:fltVal val="0.5"/>
                                          </p:val>
                                        </p:tav>
                                        <p:tav tm="100000">
                                          <p:val>
                                            <p:strVal val="#ppt_x"/>
                                          </p:val>
                                        </p:tav>
                                      </p:tavLst>
                                    </p:anim>
                                    <p:anim calcmode="lin" valueType="num">
                                      <p:cBhvr>
                                        <p:cTn id="14" dur="300" fill="hold"/>
                                        <p:tgtEl>
                                          <p:spTgt spid="3"/>
                                        </p:tgtEl>
                                        <p:attrNameLst>
                                          <p:attrName>ppt_y</p:attrName>
                                        </p:attrNameLst>
                                      </p:cBhvr>
                                      <p:tavLst>
                                        <p:tav tm="0">
                                          <p:val>
                                            <p:fltVal val="0.5"/>
                                          </p:val>
                                        </p:tav>
                                        <p:tav tm="100000">
                                          <p:val>
                                            <p:strVal val="#ppt_y"/>
                                          </p:val>
                                        </p:tav>
                                      </p:tavLst>
                                    </p:anim>
                                  </p:childTnLst>
                                </p:cTn>
                              </p:par>
                              <p:par>
                                <p:cTn id="15" presetID="26" presetClass="emph" presetSubtype="0" fill="hold" grpId="1" nodeType="withEffect">
                                  <p:stCondLst>
                                    <p:cond delay="400"/>
                                  </p:stCondLst>
                                  <p:childTnLst>
                                    <p:animEffect transition="out" filter="fade">
                                      <p:cBhvr>
                                        <p:cTn id="16" dur="300" tmFilter="0, 0; .2, .5; .8, .5; 1, 0"/>
                                        <p:tgtEl>
                                          <p:spTgt spid="3"/>
                                        </p:tgtEl>
                                      </p:cBhvr>
                                    </p:animEffect>
                                    <p:animScale>
                                      <p:cBhvr>
                                        <p:cTn id="17" dur="150" autoRev="1" fill="hold"/>
                                        <p:tgtEl>
                                          <p:spTgt spid="3"/>
                                        </p:tgtEl>
                                      </p:cBhvr>
                                      <p:by x="105000" y="105000"/>
                                    </p:animScale>
                                  </p:childTnLst>
                                </p:cTn>
                              </p:par>
                              <p:par>
                                <p:cTn id="18" presetID="23" presetClass="entr" presetSubtype="528" fill="hold" grpId="0" nodeType="withEffect">
                                  <p:stCondLst>
                                    <p:cond delay="200"/>
                                  </p:stCondLst>
                                  <p:childTnLst>
                                    <p:set>
                                      <p:cBhvr>
                                        <p:cTn id="19" dur="1" fill="hold">
                                          <p:stCondLst>
                                            <p:cond delay="0"/>
                                          </p:stCondLst>
                                        </p:cTn>
                                        <p:tgtEl>
                                          <p:spTgt spid="4"/>
                                        </p:tgtEl>
                                        <p:attrNameLst>
                                          <p:attrName>style.visibility</p:attrName>
                                        </p:attrNameLst>
                                      </p:cBhvr>
                                      <p:to>
                                        <p:strVal val="visible"/>
                                      </p:to>
                                    </p:set>
                                    <p:anim calcmode="lin" valueType="num">
                                      <p:cBhvr>
                                        <p:cTn id="20" dur="300" fill="hold"/>
                                        <p:tgtEl>
                                          <p:spTgt spid="4"/>
                                        </p:tgtEl>
                                        <p:attrNameLst>
                                          <p:attrName>ppt_w</p:attrName>
                                        </p:attrNameLst>
                                      </p:cBhvr>
                                      <p:tavLst>
                                        <p:tav tm="0">
                                          <p:val>
                                            <p:fltVal val="0"/>
                                          </p:val>
                                        </p:tav>
                                        <p:tav tm="100000">
                                          <p:val>
                                            <p:strVal val="#ppt_w"/>
                                          </p:val>
                                        </p:tav>
                                      </p:tavLst>
                                    </p:anim>
                                    <p:anim calcmode="lin" valueType="num">
                                      <p:cBhvr>
                                        <p:cTn id="21" dur="300" fill="hold"/>
                                        <p:tgtEl>
                                          <p:spTgt spid="4"/>
                                        </p:tgtEl>
                                        <p:attrNameLst>
                                          <p:attrName>ppt_h</p:attrName>
                                        </p:attrNameLst>
                                      </p:cBhvr>
                                      <p:tavLst>
                                        <p:tav tm="0">
                                          <p:val>
                                            <p:fltVal val="0"/>
                                          </p:val>
                                        </p:tav>
                                        <p:tav tm="100000">
                                          <p:val>
                                            <p:strVal val="#ppt_h"/>
                                          </p:val>
                                        </p:tav>
                                      </p:tavLst>
                                    </p:anim>
                                    <p:anim calcmode="lin" valueType="num">
                                      <p:cBhvr>
                                        <p:cTn id="22" dur="300" fill="hold"/>
                                        <p:tgtEl>
                                          <p:spTgt spid="4"/>
                                        </p:tgtEl>
                                        <p:attrNameLst>
                                          <p:attrName>ppt_x</p:attrName>
                                        </p:attrNameLst>
                                      </p:cBhvr>
                                      <p:tavLst>
                                        <p:tav tm="0">
                                          <p:val>
                                            <p:fltVal val="0.5"/>
                                          </p:val>
                                        </p:tav>
                                        <p:tav tm="100000">
                                          <p:val>
                                            <p:strVal val="#ppt_x"/>
                                          </p:val>
                                        </p:tav>
                                      </p:tavLst>
                                    </p:anim>
                                    <p:anim calcmode="lin" valueType="num">
                                      <p:cBhvr>
                                        <p:cTn id="23" dur="300" fill="hold"/>
                                        <p:tgtEl>
                                          <p:spTgt spid="4"/>
                                        </p:tgtEl>
                                        <p:attrNameLst>
                                          <p:attrName>ppt_y</p:attrName>
                                        </p:attrNameLst>
                                      </p:cBhvr>
                                      <p:tavLst>
                                        <p:tav tm="0">
                                          <p:val>
                                            <p:fltVal val="0.5"/>
                                          </p:val>
                                        </p:tav>
                                        <p:tav tm="100000">
                                          <p:val>
                                            <p:strVal val="#ppt_y"/>
                                          </p:val>
                                        </p:tav>
                                      </p:tavLst>
                                    </p:anim>
                                  </p:childTnLst>
                                </p:cTn>
                              </p:par>
                              <p:par>
                                <p:cTn id="24" presetID="26" presetClass="emph" presetSubtype="0" fill="hold" grpId="1" nodeType="withEffect">
                                  <p:stCondLst>
                                    <p:cond delay="500"/>
                                  </p:stCondLst>
                                  <p:childTnLst>
                                    <p:animEffect transition="out" filter="fade">
                                      <p:cBhvr>
                                        <p:cTn id="25" dur="300" tmFilter="0, 0; .2, .5; .8, .5; 1, 0"/>
                                        <p:tgtEl>
                                          <p:spTgt spid="4"/>
                                        </p:tgtEl>
                                      </p:cBhvr>
                                    </p:animEffect>
                                    <p:animScale>
                                      <p:cBhvr>
                                        <p:cTn id="26" dur="150" autoRev="1" fill="hold"/>
                                        <p:tgtEl>
                                          <p:spTgt spid="4"/>
                                        </p:tgtEl>
                                      </p:cBhvr>
                                      <p:by x="105000" y="105000"/>
                                    </p:animScale>
                                  </p:childTnLst>
                                </p:cTn>
                              </p:par>
                              <p:par>
                                <p:cTn id="27" presetID="23" presetClass="entr" presetSubtype="528" fill="hold" grpId="0" nodeType="withEffect">
                                  <p:stCondLst>
                                    <p:cond delay="300"/>
                                  </p:stCondLst>
                                  <p:childTnLst>
                                    <p:set>
                                      <p:cBhvr>
                                        <p:cTn id="28" dur="1" fill="hold">
                                          <p:stCondLst>
                                            <p:cond delay="0"/>
                                          </p:stCondLst>
                                        </p:cTn>
                                        <p:tgtEl>
                                          <p:spTgt spid="5"/>
                                        </p:tgtEl>
                                        <p:attrNameLst>
                                          <p:attrName>style.visibility</p:attrName>
                                        </p:attrNameLst>
                                      </p:cBhvr>
                                      <p:to>
                                        <p:strVal val="visible"/>
                                      </p:to>
                                    </p:set>
                                    <p:anim calcmode="lin" valueType="num">
                                      <p:cBhvr>
                                        <p:cTn id="29" dur="300" fill="hold"/>
                                        <p:tgtEl>
                                          <p:spTgt spid="5"/>
                                        </p:tgtEl>
                                        <p:attrNameLst>
                                          <p:attrName>ppt_w</p:attrName>
                                        </p:attrNameLst>
                                      </p:cBhvr>
                                      <p:tavLst>
                                        <p:tav tm="0">
                                          <p:val>
                                            <p:fltVal val="0"/>
                                          </p:val>
                                        </p:tav>
                                        <p:tav tm="100000">
                                          <p:val>
                                            <p:strVal val="#ppt_w"/>
                                          </p:val>
                                        </p:tav>
                                      </p:tavLst>
                                    </p:anim>
                                    <p:anim calcmode="lin" valueType="num">
                                      <p:cBhvr>
                                        <p:cTn id="30" dur="300" fill="hold"/>
                                        <p:tgtEl>
                                          <p:spTgt spid="5"/>
                                        </p:tgtEl>
                                        <p:attrNameLst>
                                          <p:attrName>ppt_h</p:attrName>
                                        </p:attrNameLst>
                                      </p:cBhvr>
                                      <p:tavLst>
                                        <p:tav tm="0">
                                          <p:val>
                                            <p:fltVal val="0"/>
                                          </p:val>
                                        </p:tav>
                                        <p:tav tm="100000">
                                          <p:val>
                                            <p:strVal val="#ppt_h"/>
                                          </p:val>
                                        </p:tav>
                                      </p:tavLst>
                                    </p:anim>
                                    <p:anim calcmode="lin" valueType="num">
                                      <p:cBhvr>
                                        <p:cTn id="31" dur="300" fill="hold"/>
                                        <p:tgtEl>
                                          <p:spTgt spid="5"/>
                                        </p:tgtEl>
                                        <p:attrNameLst>
                                          <p:attrName>ppt_x</p:attrName>
                                        </p:attrNameLst>
                                      </p:cBhvr>
                                      <p:tavLst>
                                        <p:tav tm="0">
                                          <p:val>
                                            <p:fltVal val="0.5"/>
                                          </p:val>
                                        </p:tav>
                                        <p:tav tm="100000">
                                          <p:val>
                                            <p:strVal val="#ppt_x"/>
                                          </p:val>
                                        </p:tav>
                                      </p:tavLst>
                                    </p:anim>
                                    <p:anim calcmode="lin" valueType="num">
                                      <p:cBhvr>
                                        <p:cTn id="32" dur="300" fill="hold"/>
                                        <p:tgtEl>
                                          <p:spTgt spid="5"/>
                                        </p:tgtEl>
                                        <p:attrNameLst>
                                          <p:attrName>ppt_y</p:attrName>
                                        </p:attrNameLst>
                                      </p:cBhvr>
                                      <p:tavLst>
                                        <p:tav tm="0">
                                          <p:val>
                                            <p:fltVal val="0.5"/>
                                          </p:val>
                                        </p:tav>
                                        <p:tav tm="100000">
                                          <p:val>
                                            <p:strVal val="#ppt_y"/>
                                          </p:val>
                                        </p:tav>
                                      </p:tavLst>
                                    </p:anim>
                                  </p:childTnLst>
                                </p:cTn>
                              </p:par>
                              <p:par>
                                <p:cTn id="33" presetID="26" presetClass="emph" presetSubtype="0" fill="hold" grpId="1" nodeType="withEffect">
                                  <p:stCondLst>
                                    <p:cond delay="600"/>
                                  </p:stCondLst>
                                  <p:childTnLst>
                                    <p:animEffect transition="out" filter="fade">
                                      <p:cBhvr>
                                        <p:cTn id="34" dur="300" tmFilter="0, 0; .2, .5; .8, .5; 1, 0"/>
                                        <p:tgtEl>
                                          <p:spTgt spid="5"/>
                                        </p:tgtEl>
                                      </p:cBhvr>
                                    </p:animEffect>
                                    <p:animScale>
                                      <p:cBhvr>
                                        <p:cTn id="35" dur="150" autoRev="1" fill="hold"/>
                                        <p:tgtEl>
                                          <p:spTgt spid="5"/>
                                        </p:tgtEl>
                                      </p:cBhvr>
                                      <p:by x="105000" y="105000"/>
                                    </p:animScale>
                                  </p:childTnLst>
                                </p:cTn>
                              </p:par>
                              <p:par>
                                <p:cTn id="36" presetID="23" presetClass="entr" presetSubtype="528" fill="hold" grpId="0" nodeType="withEffect">
                                  <p:stCondLst>
                                    <p:cond delay="400"/>
                                  </p:stCondLst>
                                  <p:childTnLst>
                                    <p:set>
                                      <p:cBhvr>
                                        <p:cTn id="37" dur="1" fill="hold">
                                          <p:stCondLst>
                                            <p:cond delay="0"/>
                                          </p:stCondLst>
                                        </p:cTn>
                                        <p:tgtEl>
                                          <p:spTgt spid="6"/>
                                        </p:tgtEl>
                                        <p:attrNameLst>
                                          <p:attrName>style.visibility</p:attrName>
                                        </p:attrNameLst>
                                      </p:cBhvr>
                                      <p:to>
                                        <p:strVal val="visible"/>
                                      </p:to>
                                    </p:set>
                                    <p:anim calcmode="lin" valueType="num">
                                      <p:cBhvr>
                                        <p:cTn id="38" dur="300" fill="hold"/>
                                        <p:tgtEl>
                                          <p:spTgt spid="6"/>
                                        </p:tgtEl>
                                        <p:attrNameLst>
                                          <p:attrName>ppt_w</p:attrName>
                                        </p:attrNameLst>
                                      </p:cBhvr>
                                      <p:tavLst>
                                        <p:tav tm="0">
                                          <p:val>
                                            <p:fltVal val="0"/>
                                          </p:val>
                                        </p:tav>
                                        <p:tav tm="100000">
                                          <p:val>
                                            <p:strVal val="#ppt_w"/>
                                          </p:val>
                                        </p:tav>
                                      </p:tavLst>
                                    </p:anim>
                                    <p:anim calcmode="lin" valueType="num">
                                      <p:cBhvr>
                                        <p:cTn id="39" dur="300" fill="hold"/>
                                        <p:tgtEl>
                                          <p:spTgt spid="6"/>
                                        </p:tgtEl>
                                        <p:attrNameLst>
                                          <p:attrName>ppt_h</p:attrName>
                                        </p:attrNameLst>
                                      </p:cBhvr>
                                      <p:tavLst>
                                        <p:tav tm="0">
                                          <p:val>
                                            <p:fltVal val="0"/>
                                          </p:val>
                                        </p:tav>
                                        <p:tav tm="100000">
                                          <p:val>
                                            <p:strVal val="#ppt_h"/>
                                          </p:val>
                                        </p:tav>
                                      </p:tavLst>
                                    </p:anim>
                                    <p:anim calcmode="lin" valueType="num">
                                      <p:cBhvr>
                                        <p:cTn id="40" dur="300" fill="hold"/>
                                        <p:tgtEl>
                                          <p:spTgt spid="6"/>
                                        </p:tgtEl>
                                        <p:attrNameLst>
                                          <p:attrName>ppt_x</p:attrName>
                                        </p:attrNameLst>
                                      </p:cBhvr>
                                      <p:tavLst>
                                        <p:tav tm="0">
                                          <p:val>
                                            <p:fltVal val="0.5"/>
                                          </p:val>
                                        </p:tav>
                                        <p:tav tm="100000">
                                          <p:val>
                                            <p:strVal val="#ppt_x"/>
                                          </p:val>
                                        </p:tav>
                                      </p:tavLst>
                                    </p:anim>
                                    <p:anim calcmode="lin" valueType="num">
                                      <p:cBhvr>
                                        <p:cTn id="41" dur="300" fill="hold"/>
                                        <p:tgtEl>
                                          <p:spTgt spid="6"/>
                                        </p:tgtEl>
                                        <p:attrNameLst>
                                          <p:attrName>ppt_y</p:attrName>
                                        </p:attrNameLst>
                                      </p:cBhvr>
                                      <p:tavLst>
                                        <p:tav tm="0">
                                          <p:val>
                                            <p:fltVal val="0.5"/>
                                          </p:val>
                                        </p:tav>
                                        <p:tav tm="100000">
                                          <p:val>
                                            <p:strVal val="#ppt_y"/>
                                          </p:val>
                                        </p:tav>
                                      </p:tavLst>
                                    </p:anim>
                                  </p:childTnLst>
                                </p:cTn>
                              </p:par>
                              <p:par>
                                <p:cTn id="42" presetID="26" presetClass="emph" presetSubtype="0" fill="hold" grpId="1" nodeType="withEffect">
                                  <p:stCondLst>
                                    <p:cond delay="700"/>
                                  </p:stCondLst>
                                  <p:childTnLst>
                                    <p:animEffect transition="out" filter="fade">
                                      <p:cBhvr>
                                        <p:cTn id="43" dur="300" tmFilter="0, 0; .2, .5; .8, .5; 1, 0"/>
                                        <p:tgtEl>
                                          <p:spTgt spid="6"/>
                                        </p:tgtEl>
                                      </p:cBhvr>
                                    </p:animEffect>
                                    <p:animScale>
                                      <p:cBhvr>
                                        <p:cTn id="44" dur="150" autoRev="1" fill="hold"/>
                                        <p:tgtEl>
                                          <p:spTgt spid="6"/>
                                        </p:tgtEl>
                                      </p:cBhvr>
                                      <p:by x="105000" y="105000"/>
                                    </p:animScale>
                                  </p:childTnLst>
                                </p:cTn>
                              </p:par>
                              <p:par>
                                <p:cTn id="45" presetID="23" presetClass="entr" presetSubtype="528" fill="hold" grpId="0" nodeType="withEffect">
                                  <p:stCondLst>
                                    <p:cond delay="500"/>
                                  </p:stCondLst>
                                  <p:childTnLst>
                                    <p:set>
                                      <p:cBhvr>
                                        <p:cTn id="46" dur="1" fill="hold">
                                          <p:stCondLst>
                                            <p:cond delay="0"/>
                                          </p:stCondLst>
                                        </p:cTn>
                                        <p:tgtEl>
                                          <p:spTgt spid="7"/>
                                        </p:tgtEl>
                                        <p:attrNameLst>
                                          <p:attrName>style.visibility</p:attrName>
                                        </p:attrNameLst>
                                      </p:cBhvr>
                                      <p:to>
                                        <p:strVal val="visible"/>
                                      </p:to>
                                    </p:set>
                                    <p:anim calcmode="lin" valueType="num">
                                      <p:cBhvr>
                                        <p:cTn id="47" dur="300" fill="hold"/>
                                        <p:tgtEl>
                                          <p:spTgt spid="7"/>
                                        </p:tgtEl>
                                        <p:attrNameLst>
                                          <p:attrName>ppt_w</p:attrName>
                                        </p:attrNameLst>
                                      </p:cBhvr>
                                      <p:tavLst>
                                        <p:tav tm="0">
                                          <p:val>
                                            <p:fltVal val="0"/>
                                          </p:val>
                                        </p:tav>
                                        <p:tav tm="100000">
                                          <p:val>
                                            <p:strVal val="#ppt_w"/>
                                          </p:val>
                                        </p:tav>
                                      </p:tavLst>
                                    </p:anim>
                                    <p:anim calcmode="lin" valueType="num">
                                      <p:cBhvr>
                                        <p:cTn id="48" dur="300" fill="hold"/>
                                        <p:tgtEl>
                                          <p:spTgt spid="7"/>
                                        </p:tgtEl>
                                        <p:attrNameLst>
                                          <p:attrName>ppt_h</p:attrName>
                                        </p:attrNameLst>
                                      </p:cBhvr>
                                      <p:tavLst>
                                        <p:tav tm="0">
                                          <p:val>
                                            <p:fltVal val="0"/>
                                          </p:val>
                                        </p:tav>
                                        <p:tav tm="100000">
                                          <p:val>
                                            <p:strVal val="#ppt_h"/>
                                          </p:val>
                                        </p:tav>
                                      </p:tavLst>
                                    </p:anim>
                                    <p:anim calcmode="lin" valueType="num">
                                      <p:cBhvr>
                                        <p:cTn id="49" dur="300" fill="hold"/>
                                        <p:tgtEl>
                                          <p:spTgt spid="7"/>
                                        </p:tgtEl>
                                        <p:attrNameLst>
                                          <p:attrName>ppt_x</p:attrName>
                                        </p:attrNameLst>
                                      </p:cBhvr>
                                      <p:tavLst>
                                        <p:tav tm="0">
                                          <p:val>
                                            <p:fltVal val="0.5"/>
                                          </p:val>
                                        </p:tav>
                                        <p:tav tm="100000">
                                          <p:val>
                                            <p:strVal val="#ppt_x"/>
                                          </p:val>
                                        </p:tav>
                                      </p:tavLst>
                                    </p:anim>
                                    <p:anim calcmode="lin" valueType="num">
                                      <p:cBhvr>
                                        <p:cTn id="50" dur="300" fill="hold"/>
                                        <p:tgtEl>
                                          <p:spTgt spid="7"/>
                                        </p:tgtEl>
                                        <p:attrNameLst>
                                          <p:attrName>ppt_y</p:attrName>
                                        </p:attrNameLst>
                                      </p:cBhvr>
                                      <p:tavLst>
                                        <p:tav tm="0">
                                          <p:val>
                                            <p:fltVal val="0.5"/>
                                          </p:val>
                                        </p:tav>
                                        <p:tav tm="100000">
                                          <p:val>
                                            <p:strVal val="#ppt_y"/>
                                          </p:val>
                                        </p:tav>
                                      </p:tavLst>
                                    </p:anim>
                                  </p:childTnLst>
                                </p:cTn>
                              </p:par>
                              <p:par>
                                <p:cTn id="51" presetID="26" presetClass="emph" presetSubtype="0" fill="hold" grpId="1" nodeType="withEffect">
                                  <p:stCondLst>
                                    <p:cond delay="800"/>
                                  </p:stCondLst>
                                  <p:childTnLst>
                                    <p:animEffect transition="out" filter="fade">
                                      <p:cBhvr>
                                        <p:cTn id="52" dur="300" tmFilter="0, 0; .2, .5; .8, .5; 1, 0"/>
                                        <p:tgtEl>
                                          <p:spTgt spid="7"/>
                                        </p:tgtEl>
                                      </p:cBhvr>
                                    </p:animEffect>
                                    <p:animScale>
                                      <p:cBhvr>
                                        <p:cTn id="53" dur="150" autoRev="1" fill="hold"/>
                                        <p:tgtEl>
                                          <p:spTgt spid="7"/>
                                        </p:tgtEl>
                                      </p:cBhvr>
                                      <p:by x="105000" y="105000"/>
                                    </p:animScale>
                                  </p:childTnLst>
                                </p:cTn>
                              </p:par>
                              <p:par>
                                <p:cTn id="54" presetID="23" presetClass="entr" presetSubtype="528" fill="hold" grpId="0" nodeType="withEffect">
                                  <p:stCondLst>
                                    <p:cond delay="600"/>
                                  </p:stCondLst>
                                  <p:childTnLst>
                                    <p:set>
                                      <p:cBhvr>
                                        <p:cTn id="55" dur="1" fill="hold">
                                          <p:stCondLst>
                                            <p:cond delay="0"/>
                                          </p:stCondLst>
                                        </p:cTn>
                                        <p:tgtEl>
                                          <p:spTgt spid="8"/>
                                        </p:tgtEl>
                                        <p:attrNameLst>
                                          <p:attrName>style.visibility</p:attrName>
                                        </p:attrNameLst>
                                      </p:cBhvr>
                                      <p:to>
                                        <p:strVal val="visible"/>
                                      </p:to>
                                    </p:set>
                                    <p:anim calcmode="lin" valueType="num">
                                      <p:cBhvr>
                                        <p:cTn id="56" dur="300" fill="hold"/>
                                        <p:tgtEl>
                                          <p:spTgt spid="8"/>
                                        </p:tgtEl>
                                        <p:attrNameLst>
                                          <p:attrName>ppt_w</p:attrName>
                                        </p:attrNameLst>
                                      </p:cBhvr>
                                      <p:tavLst>
                                        <p:tav tm="0">
                                          <p:val>
                                            <p:fltVal val="0"/>
                                          </p:val>
                                        </p:tav>
                                        <p:tav tm="100000">
                                          <p:val>
                                            <p:strVal val="#ppt_w"/>
                                          </p:val>
                                        </p:tav>
                                      </p:tavLst>
                                    </p:anim>
                                    <p:anim calcmode="lin" valueType="num">
                                      <p:cBhvr>
                                        <p:cTn id="57" dur="300" fill="hold"/>
                                        <p:tgtEl>
                                          <p:spTgt spid="8"/>
                                        </p:tgtEl>
                                        <p:attrNameLst>
                                          <p:attrName>ppt_h</p:attrName>
                                        </p:attrNameLst>
                                      </p:cBhvr>
                                      <p:tavLst>
                                        <p:tav tm="0">
                                          <p:val>
                                            <p:fltVal val="0"/>
                                          </p:val>
                                        </p:tav>
                                        <p:tav tm="100000">
                                          <p:val>
                                            <p:strVal val="#ppt_h"/>
                                          </p:val>
                                        </p:tav>
                                      </p:tavLst>
                                    </p:anim>
                                    <p:anim calcmode="lin" valueType="num">
                                      <p:cBhvr>
                                        <p:cTn id="58" dur="300" fill="hold"/>
                                        <p:tgtEl>
                                          <p:spTgt spid="8"/>
                                        </p:tgtEl>
                                        <p:attrNameLst>
                                          <p:attrName>ppt_x</p:attrName>
                                        </p:attrNameLst>
                                      </p:cBhvr>
                                      <p:tavLst>
                                        <p:tav tm="0">
                                          <p:val>
                                            <p:fltVal val="0.5"/>
                                          </p:val>
                                        </p:tav>
                                        <p:tav tm="100000">
                                          <p:val>
                                            <p:strVal val="#ppt_x"/>
                                          </p:val>
                                        </p:tav>
                                      </p:tavLst>
                                    </p:anim>
                                    <p:anim calcmode="lin" valueType="num">
                                      <p:cBhvr>
                                        <p:cTn id="59" dur="300" fill="hold"/>
                                        <p:tgtEl>
                                          <p:spTgt spid="8"/>
                                        </p:tgtEl>
                                        <p:attrNameLst>
                                          <p:attrName>ppt_y</p:attrName>
                                        </p:attrNameLst>
                                      </p:cBhvr>
                                      <p:tavLst>
                                        <p:tav tm="0">
                                          <p:val>
                                            <p:fltVal val="0.5"/>
                                          </p:val>
                                        </p:tav>
                                        <p:tav tm="100000">
                                          <p:val>
                                            <p:strVal val="#ppt_y"/>
                                          </p:val>
                                        </p:tav>
                                      </p:tavLst>
                                    </p:anim>
                                  </p:childTnLst>
                                </p:cTn>
                              </p:par>
                              <p:par>
                                <p:cTn id="60" presetID="26" presetClass="emph" presetSubtype="0" fill="hold" grpId="1" nodeType="withEffect">
                                  <p:stCondLst>
                                    <p:cond delay="900"/>
                                  </p:stCondLst>
                                  <p:childTnLst>
                                    <p:animEffect transition="out" filter="fade">
                                      <p:cBhvr>
                                        <p:cTn id="61" dur="300" tmFilter="0, 0; .2, .5; .8, .5; 1, 0"/>
                                        <p:tgtEl>
                                          <p:spTgt spid="8"/>
                                        </p:tgtEl>
                                      </p:cBhvr>
                                    </p:animEffect>
                                    <p:animScale>
                                      <p:cBhvr>
                                        <p:cTn id="62" dur="150" autoRev="1" fill="hold"/>
                                        <p:tgtEl>
                                          <p:spTgt spid="8"/>
                                        </p:tgtEl>
                                      </p:cBhvr>
                                      <p:by x="105000" y="105000"/>
                                    </p:animScale>
                                  </p:childTnLst>
                                </p:cTn>
                              </p:par>
                              <p:par>
                                <p:cTn id="63" presetID="23" presetClass="entr" presetSubtype="528" fill="hold" grpId="0" nodeType="withEffect">
                                  <p:stCondLst>
                                    <p:cond delay="700"/>
                                  </p:stCondLst>
                                  <p:childTnLst>
                                    <p:set>
                                      <p:cBhvr>
                                        <p:cTn id="64" dur="1" fill="hold">
                                          <p:stCondLst>
                                            <p:cond delay="0"/>
                                          </p:stCondLst>
                                        </p:cTn>
                                        <p:tgtEl>
                                          <p:spTgt spid="9"/>
                                        </p:tgtEl>
                                        <p:attrNameLst>
                                          <p:attrName>style.visibility</p:attrName>
                                        </p:attrNameLst>
                                      </p:cBhvr>
                                      <p:to>
                                        <p:strVal val="visible"/>
                                      </p:to>
                                    </p:set>
                                    <p:anim calcmode="lin" valueType="num">
                                      <p:cBhvr>
                                        <p:cTn id="65" dur="300" fill="hold"/>
                                        <p:tgtEl>
                                          <p:spTgt spid="9"/>
                                        </p:tgtEl>
                                        <p:attrNameLst>
                                          <p:attrName>ppt_w</p:attrName>
                                        </p:attrNameLst>
                                      </p:cBhvr>
                                      <p:tavLst>
                                        <p:tav tm="0">
                                          <p:val>
                                            <p:fltVal val="0"/>
                                          </p:val>
                                        </p:tav>
                                        <p:tav tm="100000">
                                          <p:val>
                                            <p:strVal val="#ppt_w"/>
                                          </p:val>
                                        </p:tav>
                                      </p:tavLst>
                                    </p:anim>
                                    <p:anim calcmode="lin" valueType="num">
                                      <p:cBhvr>
                                        <p:cTn id="66" dur="300" fill="hold"/>
                                        <p:tgtEl>
                                          <p:spTgt spid="9"/>
                                        </p:tgtEl>
                                        <p:attrNameLst>
                                          <p:attrName>ppt_h</p:attrName>
                                        </p:attrNameLst>
                                      </p:cBhvr>
                                      <p:tavLst>
                                        <p:tav tm="0">
                                          <p:val>
                                            <p:fltVal val="0"/>
                                          </p:val>
                                        </p:tav>
                                        <p:tav tm="100000">
                                          <p:val>
                                            <p:strVal val="#ppt_h"/>
                                          </p:val>
                                        </p:tav>
                                      </p:tavLst>
                                    </p:anim>
                                    <p:anim calcmode="lin" valueType="num">
                                      <p:cBhvr>
                                        <p:cTn id="67" dur="300" fill="hold"/>
                                        <p:tgtEl>
                                          <p:spTgt spid="9"/>
                                        </p:tgtEl>
                                        <p:attrNameLst>
                                          <p:attrName>ppt_x</p:attrName>
                                        </p:attrNameLst>
                                      </p:cBhvr>
                                      <p:tavLst>
                                        <p:tav tm="0">
                                          <p:val>
                                            <p:fltVal val="0.5"/>
                                          </p:val>
                                        </p:tav>
                                        <p:tav tm="100000">
                                          <p:val>
                                            <p:strVal val="#ppt_x"/>
                                          </p:val>
                                        </p:tav>
                                      </p:tavLst>
                                    </p:anim>
                                    <p:anim calcmode="lin" valueType="num">
                                      <p:cBhvr>
                                        <p:cTn id="68" dur="300" fill="hold"/>
                                        <p:tgtEl>
                                          <p:spTgt spid="9"/>
                                        </p:tgtEl>
                                        <p:attrNameLst>
                                          <p:attrName>ppt_y</p:attrName>
                                        </p:attrNameLst>
                                      </p:cBhvr>
                                      <p:tavLst>
                                        <p:tav tm="0">
                                          <p:val>
                                            <p:fltVal val="0.5"/>
                                          </p:val>
                                        </p:tav>
                                        <p:tav tm="100000">
                                          <p:val>
                                            <p:strVal val="#ppt_y"/>
                                          </p:val>
                                        </p:tav>
                                      </p:tavLst>
                                    </p:anim>
                                  </p:childTnLst>
                                </p:cTn>
                              </p:par>
                              <p:par>
                                <p:cTn id="69" presetID="26" presetClass="emph" presetSubtype="0" fill="hold" grpId="1" nodeType="withEffect">
                                  <p:stCondLst>
                                    <p:cond delay="1000"/>
                                  </p:stCondLst>
                                  <p:childTnLst>
                                    <p:animEffect transition="out" filter="fade">
                                      <p:cBhvr>
                                        <p:cTn id="70" dur="300" tmFilter="0, 0; .2, .5; .8, .5; 1, 0"/>
                                        <p:tgtEl>
                                          <p:spTgt spid="9"/>
                                        </p:tgtEl>
                                      </p:cBhvr>
                                    </p:animEffect>
                                    <p:animScale>
                                      <p:cBhvr>
                                        <p:cTn id="71" dur="150" autoRev="1" fill="hold"/>
                                        <p:tgtEl>
                                          <p:spTgt spid="9"/>
                                        </p:tgtEl>
                                      </p:cBhvr>
                                      <p:by x="105000" y="105000"/>
                                    </p:animScale>
                                  </p:childTnLst>
                                </p:cTn>
                              </p:par>
                              <p:par>
                                <p:cTn id="72" presetID="23" presetClass="entr" presetSubtype="528" fill="hold" grpId="0" nodeType="withEffect">
                                  <p:stCondLst>
                                    <p:cond delay="800"/>
                                  </p:stCondLst>
                                  <p:childTnLst>
                                    <p:set>
                                      <p:cBhvr>
                                        <p:cTn id="73" dur="1" fill="hold">
                                          <p:stCondLst>
                                            <p:cond delay="0"/>
                                          </p:stCondLst>
                                        </p:cTn>
                                        <p:tgtEl>
                                          <p:spTgt spid="10"/>
                                        </p:tgtEl>
                                        <p:attrNameLst>
                                          <p:attrName>style.visibility</p:attrName>
                                        </p:attrNameLst>
                                      </p:cBhvr>
                                      <p:to>
                                        <p:strVal val="visible"/>
                                      </p:to>
                                    </p:set>
                                    <p:anim calcmode="lin" valueType="num">
                                      <p:cBhvr>
                                        <p:cTn id="74" dur="300" fill="hold"/>
                                        <p:tgtEl>
                                          <p:spTgt spid="10"/>
                                        </p:tgtEl>
                                        <p:attrNameLst>
                                          <p:attrName>ppt_w</p:attrName>
                                        </p:attrNameLst>
                                      </p:cBhvr>
                                      <p:tavLst>
                                        <p:tav tm="0">
                                          <p:val>
                                            <p:fltVal val="0"/>
                                          </p:val>
                                        </p:tav>
                                        <p:tav tm="100000">
                                          <p:val>
                                            <p:strVal val="#ppt_w"/>
                                          </p:val>
                                        </p:tav>
                                      </p:tavLst>
                                    </p:anim>
                                    <p:anim calcmode="lin" valueType="num">
                                      <p:cBhvr>
                                        <p:cTn id="75" dur="300" fill="hold"/>
                                        <p:tgtEl>
                                          <p:spTgt spid="10"/>
                                        </p:tgtEl>
                                        <p:attrNameLst>
                                          <p:attrName>ppt_h</p:attrName>
                                        </p:attrNameLst>
                                      </p:cBhvr>
                                      <p:tavLst>
                                        <p:tav tm="0">
                                          <p:val>
                                            <p:fltVal val="0"/>
                                          </p:val>
                                        </p:tav>
                                        <p:tav tm="100000">
                                          <p:val>
                                            <p:strVal val="#ppt_h"/>
                                          </p:val>
                                        </p:tav>
                                      </p:tavLst>
                                    </p:anim>
                                    <p:anim calcmode="lin" valueType="num">
                                      <p:cBhvr>
                                        <p:cTn id="76" dur="300" fill="hold"/>
                                        <p:tgtEl>
                                          <p:spTgt spid="10"/>
                                        </p:tgtEl>
                                        <p:attrNameLst>
                                          <p:attrName>ppt_x</p:attrName>
                                        </p:attrNameLst>
                                      </p:cBhvr>
                                      <p:tavLst>
                                        <p:tav tm="0">
                                          <p:val>
                                            <p:fltVal val="0.5"/>
                                          </p:val>
                                        </p:tav>
                                        <p:tav tm="100000">
                                          <p:val>
                                            <p:strVal val="#ppt_x"/>
                                          </p:val>
                                        </p:tav>
                                      </p:tavLst>
                                    </p:anim>
                                    <p:anim calcmode="lin" valueType="num">
                                      <p:cBhvr>
                                        <p:cTn id="77" dur="300" fill="hold"/>
                                        <p:tgtEl>
                                          <p:spTgt spid="10"/>
                                        </p:tgtEl>
                                        <p:attrNameLst>
                                          <p:attrName>ppt_y</p:attrName>
                                        </p:attrNameLst>
                                      </p:cBhvr>
                                      <p:tavLst>
                                        <p:tav tm="0">
                                          <p:val>
                                            <p:fltVal val="0.5"/>
                                          </p:val>
                                        </p:tav>
                                        <p:tav tm="100000">
                                          <p:val>
                                            <p:strVal val="#ppt_y"/>
                                          </p:val>
                                        </p:tav>
                                      </p:tavLst>
                                    </p:anim>
                                  </p:childTnLst>
                                </p:cTn>
                              </p:par>
                              <p:par>
                                <p:cTn id="78" presetID="26" presetClass="emph" presetSubtype="0" fill="hold" grpId="1" nodeType="withEffect">
                                  <p:stCondLst>
                                    <p:cond delay="1100"/>
                                  </p:stCondLst>
                                  <p:childTnLst>
                                    <p:animEffect transition="out" filter="fade">
                                      <p:cBhvr>
                                        <p:cTn id="79" dur="300" tmFilter="0, 0; .2, .5; .8, .5; 1, 0"/>
                                        <p:tgtEl>
                                          <p:spTgt spid="10"/>
                                        </p:tgtEl>
                                      </p:cBhvr>
                                    </p:animEffect>
                                    <p:animScale>
                                      <p:cBhvr>
                                        <p:cTn id="80" dur="150" autoRev="1" fill="hold"/>
                                        <p:tgtEl>
                                          <p:spTgt spid="10"/>
                                        </p:tgtEl>
                                      </p:cBhvr>
                                      <p:by x="105000" y="105000"/>
                                    </p:animScale>
                                  </p:childTnLst>
                                </p:cTn>
                              </p:par>
                              <p:par>
                                <p:cTn id="81" presetID="23" presetClass="entr" presetSubtype="528" fill="hold" grpId="0" nodeType="withEffect">
                                  <p:stCondLst>
                                    <p:cond delay="900"/>
                                  </p:stCondLst>
                                  <p:childTnLst>
                                    <p:set>
                                      <p:cBhvr>
                                        <p:cTn id="82" dur="1" fill="hold">
                                          <p:stCondLst>
                                            <p:cond delay="0"/>
                                          </p:stCondLst>
                                        </p:cTn>
                                        <p:tgtEl>
                                          <p:spTgt spid="11"/>
                                        </p:tgtEl>
                                        <p:attrNameLst>
                                          <p:attrName>style.visibility</p:attrName>
                                        </p:attrNameLst>
                                      </p:cBhvr>
                                      <p:to>
                                        <p:strVal val="visible"/>
                                      </p:to>
                                    </p:set>
                                    <p:anim calcmode="lin" valueType="num">
                                      <p:cBhvr>
                                        <p:cTn id="83" dur="300" fill="hold"/>
                                        <p:tgtEl>
                                          <p:spTgt spid="11"/>
                                        </p:tgtEl>
                                        <p:attrNameLst>
                                          <p:attrName>ppt_w</p:attrName>
                                        </p:attrNameLst>
                                      </p:cBhvr>
                                      <p:tavLst>
                                        <p:tav tm="0">
                                          <p:val>
                                            <p:fltVal val="0"/>
                                          </p:val>
                                        </p:tav>
                                        <p:tav tm="100000">
                                          <p:val>
                                            <p:strVal val="#ppt_w"/>
                                          </p:val>
                                        </p:tav>
                                      </p:tavLst>
                                    </p:anim>
                                    <p:anim calcmode="lin" valueType="num">
                                      <p:cBhvr>
                                        <p:cTn id="84" dur="300" fill="hold"/>
                                        <p:tgtEl>
                                          <p:spTgt spid="11"/>
                                        </p:tgtEl>
                                        <p:attrNameLst>
                                          <p:attrName>ppt_h</p:attrName>
                                        </p:attrNameLst>
                                      </p:cBhvr>
                                      <p:tavLst>
                                        <p:tav tm="0">
                                          <p:val>
                                            <p:fltVal val="0"/>
                                          </p:val>
                                        </p:tav>
                                        <p:tav tm="100000">
                                          <p:val>
                                            <p:strVal val="#ppt_h"/>
                                          </p:val>
                                        </p:tav>
                                      </p:tavLst>
                                    </p:anim>
                                    <p:anim calcmode="lin" valueType="num">
                                      <p:cBhvr>
                                        <p:cTn id="85" dur="300" fill="hold"/>
                                        <p:tgtEl>
                                          <p:spTgt spid="11"/>
                                        </p:tgtEl>
                                        <p:attrNameLst>
                                          <p:attrName>ppt_x</p:attrName>
                                        </p:attrNameLst>
                                      </p:cBhvr>
                                      <p:tavLst>
                                        <p:tav tm="0">
                                          <p:val>
                                            <p:fltVal val="0.5"/>
                                          </p:val>
                                        </p:tav>
                                        <p:tav tm="100000">
                                          <p:val>
                                            <p:strVal val="#ppt_x"/>
                                          </p:val>
                                        </p:tav>
                                      </p:tavLst>
                                    </p:anim>
                                    <p:anim calcmode="lin" valueType="num">
                                      <p:cBhvr>
                                        <p:cTn id="86" dur="300" fill="hold"/>
                                        <p:tgtEl>
                                          <p:spTgt spid="11"/>
                                        </p:tgtEl>
                                        <p:attrNameLst>
                                          <p:attrName>ppt_y</p:attrName>
                                        </p:attrNameLst>
                                      </p:cBhvr>
                                      <p:tavLst>
                                        <p:tav tm="0">
                                          <p:val>
                                            <p:fltVal val="0.5"/>
                                          </p:val>
                                        </p:tav>
                                        <p:tav tm="100000">
                                          <p:val>
                                            <p:strVal val="#ppt_y"/>
                                          </p:val>
                                        </p:tav>
                                      </p:tavLst>
                                    </p:anim>
                                  </p:childTnLst>
                                </p:cTn>
                              </p:par>
                              <p:par>
                                <p:cTn id="87" presetID="26" presetClass="emph" presetSubtype="0" fill="hold" grpId="1" nodeType="withEffect">
                                  <p:stCondLst>
                                    <p:cond delay="1200"/>
                                  </p:stCondLst>
                                  <p:childTnLst>
                                    <p:animEffect transition="out" filter="fade">
                                      <p:cBhvr>
                                        <p:cTn id="88" dur="300" tmFilter="0, 0; .2, .5; .8, .5; 1, 0"/>
                                        <p:tgtEl>
                                          <p:spTgt spid="11"/>
                                        </p:tgtEl>
                                      </p:cBhvr>
                                    </p:animEffect>
                                    <p:animScale>
                                      <p:cBhvr>
                                        <p:cTn id="89" dur="150" autoRev="1" fill="hold"/>
                                        <p:tgtEl>
                                          <p:spTgt spid="11"/>
                                        </p:tgtEl>
                                      </p:cBhvr>
                                      <p:by x="105000" y="105000"/>
                                    </p:animScale>
                                  </p:childTnLst>
                                </p:cTn>
                              </p:par>
                            </p:childTnLst>
                          </p:cTn>
                        </p:par>
                        <p:par>
                          <p:cTn id="90" fill="hold">
                            <p:stCondLst>
                              <p:cond delay="2000"/>
                            </p:stCondLst>
                            <p:childTnLst>
                              <p:par>
                                <p:cTn id="91" presetID="14" presetClass="entr" presetSubtype="10" fill="hold" grpId="0" nodeType="afterEffect">
                                  <p:stCondLst>
                                    <p:cond delay="0"/>
                                  </p:stCondLst>
                                  <p:childTnLst>
                                    <p:set>
                                      <p:cBhvr>
                                        <p:cTn id="92" dur="1" fill="hold">
                                          <p:stCondLst>
                                            <p:cond delay="0"/>
                                          </p:stCondLst>
                                        </p:cTn>
                                        <p:tgtEl>
                                          <p:spTgt spid="12"/>
                                        </p:tgtEl>
                                        <p:attrNameLst>
                                          <p:attrName>style.visibility</p:attrName>
                                        </p:attrNameLst>
                                      </p:cBhvr>
                                      <p:to>
                                        <p:strVal val="visible"/>
                                      </p:to>
                                    </p:set>
                                    <p:animEffect transition="in" filter="randombar(horizontal)">
                                      <p:cBhvr>
                                        <p:cTn id="93" dur="500"/>
                                        <p:tgtEl>
                                          <p:spTgt spid="12"/>
                                        </p:tgtEl>
                                      </p:cBhvr>
                                    </p:animEffect>
                                  </p:childTnLst>
                                </p:cTn>
                              </p:par>
                              <p:par>
                                <p:cTn id="94" presetID="14" presetClass="entr" presetSubtype="10" fill="hold" grpId="0" nodeType="withEffect">
                                  <p:stCondLst>
                                    <p:cond delay="200"/>
                                  </p:stCondLst>
                                  <p:childTnLst>
                                    <p:set>
                                      <p:cBhvr>
                                        <p:cTn id="95" dur="1" fill="hold">
                                          <p:stCondLst>
                                            <p:cond delay="0"/>
                                          </p:stCondLst>
                                        </p:cTn>
                                        <p:tgtEl>
                                          <p:spTgt spid="15"/>
                                        </p:tgtEl>
                                        <p:attrNameLst>
                                          <p:attrName>style.visibility</p:attrName>
                                        </p:attrNameLst>
                                      </p:cBhvr>
                                      <p:to>
                                        <p:strVal val="visible"/>
                                      </p:to>
                                    </p:set>
                                    <p:animEffect transition="in" filter="randombar(horizontal)">
                                      <p:cBhvr>
                                        <p:cTn id="96" dur="500"/>
                                        <p:tgtEl>
                                          <p:spTgt spid="15"/>
                                        </p:tgtEl>
                                      </p:cBhvr>
                                    </p:animEffect>
                                  </p:childTnLst>
                                </p:cTn>
                              </p:par>
                              <p:par>
                                <p:cTn id="97" presetID="14" presetClass="entr" presetSubtype="10" fill="hold" grpId="0" nodeType="withEffect">
                                  <p:stCondLst>
                                    <p:cond delay="400"/>
                                  </p:stCondLst>
                                  <p:childTnLst>
                                    <p:set>
                                      <p:cBhvr>
                                        <p:cTn id="98" dur="1" fill="hold">
                                          <p:stCondLst>
                                            <p:cond delay="0"/>
                                          </p:stCondLst>
                                        </p:cTn>
                                        <p:tgtEl>
                                          <p:spTgt spid="13"/>
                                        </p:tgtEl>
                                        <p:attrNameLst>
                                          <p:attrName>style.visibility</p:attrName>
                                        </p:attrNameLst>
                                      </p:cBhvr>
                                      <p:to>
                                        <p:strVal val="visible"/>
                                      </p:to>
                                    </p:set>
                                    <p:animEffect transition="in" filter="randombar(horizontal)">
                                      <p:cBhvr>
                                        <p:cTn id="99" dur="500"/>
                                        <p:tgtEl>
                                          <p:spTgt spid="13"/>
                                        </p:tgtEl>
                                      </p:cBhvr>
                                    </p:animEffect>
                                  </p:childTnLst>
                                </p:cTn>
                              </p:par>
                              <p:par>
                                <p:cTn id="100" presetID="14" presetClass="entr" presetSubtype="10" fill="hold" grpId="0" nodeType="withEffect">
                                  <p:stCondLst>
                                    <p:cond delay="300"/>
                                  </p:stCondLst>
                                  <p:childTnLst>
                                    <p:set>
                                      <p:cBhvr>
                                        <p:cTn id="101" dur="1" fill="hold">
                                          <p:stCondLst>
                                            <p:cond delay="0"/>
                                          </p:stCondLst>
                                        </p:cTn>
                                        <p:tgtEl>
                                          <p:spTgt spid="14"/>
                                        </p:tgtEl>
                                        <p:attrNameLst>
                                          <p:attrName>style.visibility</p:attrName>
                                        </p:attrNameLst>
                                      </p:cBhvr>
                                      <p:to>
                                        <p:strVal val="visible"/>
                                      </p:to>
                                    </p:set>
                                    <p:animEffect transition="in" filter="randombar(horizontal)">
                                      <p:cBhvr>
                                        <p:cTn id="102" dur="500"/>
                                        <p:tgtEl>
                                          <p:spTgt spid="14"/>
                                        </p:tgtEl>
                                      </p:cBhvr>
                                    </p:animEffect>
                                  </p:childTnLst>
                                </p:cTn>
                              </p:par>
                              <p:par>
                                <p:cTn id="103" presetID="14" presetClass="entr" presetSubtype="10" fill="hold" grpId="0" nodeType="withEffect">
                                  <p:stCondLst>
                                    <p:cond delay="500"/>
                                  </p:stCondLst>
                                  <p:childTnLst>
                                    <p:set>
                                      <p:cBhvr>
                                        <p:cTn id="104" dur="1" fill="hold">
                                          <p:stCondLst>
                                            <p:cond delay="0"/>
                                          </p:stCondLst>
                                        </p:cTn>
                                        <p:tgtEl>
                                          <p:spTgt spid="16"/>
                                        </p:tgtEl>
                                        <p:attrNameLst>
                                          <p:attrName>style.visibility</p:attrName>
                                        </p:attrNameLst>
                                      </p:cBhvr>
                                      <p:to>
                                        <p:strVal val="visible"/>
                                      </p:to>
                                    </p:set>
                                    <p:animEffect transition="in" filter="randombar(horizontal)">
                                      <p:cBhvr>
                                        <p:cTn id="105" dur="500"/>
                                        <p:tgtEl>
                                          <p:spTgt spid="16"/>
                                        </p:tgtEl>
                                      </p:cBhvr>
                                    </p:animEffect>
                                  </p:childTnLst>
                                </p:cTn>
                              </p:par>
                            </p:childTnLst>
                          </p:cTn>
                        </p:par>
                        <p:par>
                          <p:cTn id="106" fill="hold">
                            <p:stCondLst>
                              <p:cond delay="3000"/>
                            </p:stCondLst>
                            <p:childTnLst>
                              <p:par>
                                <p:cTn id="107" presetID="22" presetClass="entr" presetSubtype="8" fill="hold" grpId="0" nodeType="afterEffect">
                                  <p:stCondLst>
                                    <p:cond delay="0"/>
                                  </p:stCondLst>
                                  <p:childTnLst>
                                    <p:set>
                                      <p:cBhvr>
                                        <p:cTn id="108" dur="1" fill="hold">
                                          <p:stCondLst>
                                            <p:cond delay="0"/>
                                          </p:stCondLst>
                                        </p:cTn>
                                        <p:tgtEl>
                                          <p:spTgt spid="17"/>
                                        </p:tgtEl>
                                        <p:attrNameLst>
                                          <p:attrName>style.visibility</p:attrName>
                                        </p:attrNameLst>
                                      </p:cBhvr>
                                      <p:to>
                                        <p:strVal val="visible"/>
                                      </p:to>
                                    </p:set>
                                    <p:animEffect transition="in" filter="wipe(left)">
                                      <p:cBhvr>
                                        <p:cTn id="109" dur="1000"/>
                                        <p:tgtEl>
                                          <p:spTgt spid="17"/>
                                        </p:tgtEl>
                                      </p:cBhvr>
                                    </p:animEffect>
                                  </p:childTnLst>
                                </p:cTn>
                              </p:par>
                            </p:childTnLst>
                          </p:cTn>
                        </p:par>
                        <p:par>
                          <p:cTn id="110" fill="hold">
                            <p:stCondLst>
                              <p:cond delay="4000"/>
                            </p:stCondLst>
                            <p:childTnLst>
                              <p:par>
                                <p:cTn id="111" presetID="22" presetClass="entr" presetSubtype="8" fill="hold" grpId="0" nodeType="afterEffect">
                                  <p:stCondLst>
                                    <p:cond delay="0"/>
                                  </p:stCondLst>
                                  <p:childTnLst>
                                    <p:set>
                                      <p:cBhvr>
                                        <p:cTn id="112" dur="1" fill="hold">
                                          <p:stCondLst>
                                            <p:cond delay="0"/>
                                          </p:stCondLst>
                                        </p:cTn>
                                        <p:tgtEl>
                                          <p:spTgt spid="18"/>
                                        </p:tgtEl>
                                        <p:attrNameLst>
                                          <p:attrName>style.visibility</p:attrName>
                                        </p:attrNameLst>
                                      </p:cBhvr>
                                      <p:to>
                                        <p:strVal val="visible"/>
                                      </p:to>
                                    </p:set>
                                    <p:animEffect transition="in" filter="wipe(left)">
                                      <p:cBhvr>
                                        <p:cTn id="113" dur="1000"/>
                                        <p:tgtEl>
                                          <p:spTgt spid="18"/>
                                        </p:tgtEl>
                                      </p:cBhvr>
                                    </p:animEffect>
                                  </p:childTnLst>
                                </p:cTn>
                              </p:par>
                            </p:childTnLst>
                          </p:cTn>
                        </p:par>
                        <p:par>
                          <p:cTn id="114" fill="hold">
                            <p:stCondLst>
                              <p:cond delay="5000"/>
                            </p:stCondLst>
                            <p:childTnLst>
                              <p:par>
                                <p:cTn id="115" presetID="22" presetClass="entr" presetSubtype="8" fill="hold" grpId="0" nodeType="afterEffect">
                                  <p:stCondLst>
                                    <p:cond delay="0"/>
                                  </p:stCondLst>
                                  <p:childTnLst>
                                    <p:set>
                                      <p:cBhvr>
                                        <p:cTn id="116" dur="1" fill="hold">
                                          <p:stCondLst>
                                            <p:cond delay="0"/>
                                          </p:stCondLst>
                                        </p:cTn>
                                        <p:tgtEl>
                                          <p:spTgt spid="19"/>
                                        </p:tgtEl>
                                        <p:attrNameLst>
                                          <p:attrName>style.visibility</p:attrName>
                                        </p:attrNameLst>
                                      </p:cBhvr>
                                      <p:to>
                                        <p:strVal val="visible"/>
                                      </p:to>
                                    </p:set>
                                    <p:animEffect transition="in" filter="wipe(left)">
                                      <p:cBhvr>
                                        <p:cTn id="117" dur="1000"/>
                                        <p:tgtEl>
                                          <p:spTgt spid="19"/>
                                        </p:tgtEl>
                                      </p:cBhvr>
                                    </p:animEffect>
                                  </p:childTnLst>
                                </p:cTn>
                              </p:par>
                            </p:childTnLst>
                          </p:cTn>
                        </p:par>
                        <p:par>
                          <p:cTn id="118" fill="hold">
                            <p:stCondLst>
                              <p:cond delay="6000"/>
                            </p:stCondLst>
                            <p:childTnLst>
                              <p:par>
                                <p:cTn id="119" presetID="22" presetClass="entr" presetSubtype="8" fill="hold" grpId="0" nodeType="afterEffect">
                                  <p:stCondLst>
                                    <p:cond delay="0"/>
                                  </p:stCondLst>
                                  <p:childTnLst>
                                    <p:set>
                                      <p:cBhvr>
                                        <p:cTn id="120" dur="1" fill="hold">
                                          <p:stCondLst>
                                            <p:cond delay="0"/>
                                          </p:stCondLst>
                                        </p:cTn>
                                        <p:tgtEl>
                                          <p:spTgt spid="20"/>
                                        </p:tgtEl>
                                        <p:attrNameLst>
                                          <p:attrName>style.visibility</p:attrName>
                                        </p:attrNameLst>
                                      </p:cBhvr>
                                      <p:to>
                                        <p:strVal val="visible"/>
                                      </p:to>
                                    </p:set>
                                    <p:animEffect transition="in" filter="wipe(left)">
                                      <p:cBhvr>
                                        <p:cTn id="121" dur="1000"/>
                                        <p:tgtEl>
                                          <p:spTgt spid="20"/>
                                        </p:tgtEl>
                                      </p:cBhvr>
                                    </p:animEffect>
                                  </p:childTnLst>
                                </p:cTn>
                              </p:par>
                            </p:childTnLst>
                          </p:cTn>
                        </p:par>
                        <p:par>
                          <p:cTn id="122" fill="hold">
                            <p:stCondLst>
                              <p:cond delay="7000"/>
                            </p:stCondLst>
                            <p:childTnLst>
                              <p:par>
                                <p:cTn id="123" presetID="22" presetClass="entr" presetSubtype="8" fill="hold" grpId="0" nodeType="afterEffect">
                                  <p:stCondLst>
                                    <p:cond delay="0"/>
                                  </p:stCondLst>
                                  <p:childTnLst>
                                    <p:set>
                                      <p:cBhvr>
                                        <p:cTn id="124" dur="1" fill="hold">
                                          <p:stCondLst>
                                            <p:cond delay="0"/>
                                          </p:stCondLst>
                                        </p:cTn>
                                        <p:tgtEl>
                                          <p:spTgt spid="21"/>
                                        </p:tgtEl>
                                        <p:attrNameLst>
                                          <p:attrName>style.visibility</p:attrName>
                                        </p:attrNameLst>
                                      </p:cBhvr>
                                      <p:to>
                                        <p:strVal val="visible"/>
                                      </p:to>
                                    </p:set>
                                    <p:animEffect transition="in" filter="wipe(left)">
                                      <p:cBhvr>
                                        <p:cTn id="125"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 y="321"/>
            <a:ext cx="9142857" cy="5142857"/>
          </a:xfrm>
          <a:prstGeom prst="rect">
            <a:avLst/>
          </a:prstGeom>
        </p:spPr>
      </p:pic>
      <p:sp>
        <p:nvSpPr>
          <p:cNvPr id="3" name="矩形 13"/>
          <p:cNvSpPr/>
          <p:nvPr/>
        </p:nvSpPr>
        <p:spPr>
          <a:xfrm>
            <a:off x="2627784" y="-1"/>
            <a:ext cx="6300192" cy="5143821"/>
          </a:xfrm>
          <a:custGeom>
            <a:avLst/>
            <a:gdLst>
              <a:gd name="connsiteX0" fmla="*/ 0 w 7315200"/>
              <a:gd name="connsiteY0" fmla="*/ 0 h 6880926"/>
              <a:gd name="connsiteX1" fmla="*/ 7315200 w 7315200"/>
              <a:gd name="connsiteY1" fmla="*/ 0 h 6880926"/>
              <a:gd name="connsiteX2" fmla="*/ 7315200 w 7315200"/>
              <a:gd name="connsiteY2" fmla="*/ 6880926 h 6880926"/>
              <a:gd name="connsiteX3" fmla="*/ 0 w 7315200"/>
              <a:gd name="connsiteY3" fmla="*/ 6880926 h 6880926"/>
              <a:gd name="connsiteX4" fmla="*/ 0 w 7315200"/>
              <a:gd name="connsiteY4" fmla="*/ 0 h 6880926"/>
              <a:gd name="connsiteX0" fmla="*/ 1654629 w 8969829"/>
              <a:gd name="connsiteY0" fmla="*/ 0 h 6880926"/>
              <a:gd name="connsiteX1" fmla="*/ 8969829 w 8969829"/>
              <a:gd name="connsiteY1" fmla="*/ 0 h 6880926"/>
              <a:gd name="connsiteX2" fmla="*/ 8969829 w 8969829"/>
              <a:gd name="connsiteY2" fmla="*/ 6880926 h 6880926"/>
              <a:gd name="connsiteX3" fmla="*/ 0 w 8969829"/>
              <a:gd name="connsiteY3" fmla="*/ 6866412 h 6880926"/>
              <a:gd name="connsiteX4" fmla="*/ 1654629 w 8969829"/>
              <a:gd name="connsiteY4" fmla="*/ 0 h 6880926"/>
              <a:gd name="connsiteX0" fmla="*/ 2481944 w 8969829"/>
              <a:gd name="connsiteY0" fmla="*/ 0 h 6895441"/>
              <a:gd name="connsiteX1" fmla="*/ 8969829 w 8969829"/>
              <a:gd name="connsiteY1" fmla="*/ 14515 h 6895441"/>
              <a:gd name="connsiteX2" fmla="*/ 8969829 w 8969829"/>
              <a:gd name="connsiteY2" fmla="*/ 6895441 h 6895441"/>
              <a:gd name="connsiteX3" fmla="*/ 0 w 8969829"/>
              <a:gd name="connsiteY3" fmla="*/ 6880927 h 6895441"/>
              <a:gd name="connsiteX4" fmla="*/ 2481944 w 8969829"/>
              <a:gd name="connsiteY4" fmla="*/ 0 h 6895441"/>
              <a:gd name="connsiteX0" fmla="*/ 3570515 w 8969829"/>
              <a:gd name="connsiteY0" fmla="*/ 14513 h 6880926"/>
              <a:gd name="connsiteX1" fmla="*/ 8969829 w 8969829"/>
              <a:gd name="connsiteY1" fmla="*/ 0 h 6880926"/>
              <a:gd name="connsiteX2" fmla="*/ 8969829 w 8969829"/>
              <a:gd name="connsiteY2" fmla="*/ 6880926 h 6880926"/>
              <a:gd name="connsiteX3" fmla="*/ 0 w 8969829"/>
              <a:gd name="connsiteY3" fmla="*/ 6866412 h 6880926"/>
              <a:gd name="connsiteX4" fmla="*/ 3570515 w 8969829"/>
              <a:gd name="connsiteY4" fmla="*/ 14513 h 6880926"/>
              <a:gd name="connsiteX0" fmla="*/ 2873829 w 8273143"/>
              <a:gd name="connsiteY0" fmla="*/ 14513 h 6880926"/>
              <a:gd name="connsiteX1" fmla="*/ 8273143 w 8273143"/>
              <a:gd name="connsiteY1" fmla="*/ 0 h 6880926"/>
              <a:gd name="connsiteX2" fmla="*/ 8273143 w 8273143"/>
              <a:gd name="connsiteY2" fmla="*/ 6880926 h 6880926"/>
              <a:gd name="connsiteX3" fmla="*/ 0 w 8273143"/>
              <a:gd name="connsiteY3" fmla="*/ 6866412 h 6880926"/>
              <a:gd name="connsiteX4" fmla="*/ 2873829 w 8273143"/>
              <a:gd name="connsiteY4" fmla="*/ 14513 h 6880926"/>
              <a:gd name="connsiteX0" fmla="*/ 2104572 w 7503886"/>
              <a:gd name="connsiteY0" fmla="*/ 14513 h 6880926"/>
              <a:gd name="connsiteX1" fmla="*/ 7503886 w 7503886"/>
              <a:gd name="connsiteY1" fmla="*/ 0 h 6880926"/>
              <a:gd name="connsiteX2" fmla="*/ 7503886 w 7503886"/>
              <a:gd name="connsiteY2" fmla="*/ 6880926 h 6880926"/>
              <a:gd name="connsiteX3" fmla="*/ 0 w 7503886"/>
              <a:gd name="connsiteY3" fmla="*/ 6851898 h 6880926"/>
              <a:gd name="connsiteX4" fmla="*/ 2104572 w 7503886"/>
              <a:gd name="connsiteY4" fmla="*/ 14513 h 6880926"/>
              <a:gd name="connsiteX0" fmla="*/ 1785258 w 7184572"/>
              <a:gd name="connsiteY0" fmla="*/ 14513 h 6880926"/>
              <a:gd name="connsiteX1" fmla="*/ 7184572 w 7184572"/>
              <a:gd name="connsiteY1" fmla="*/ 0 h 6880926"/>
              <a:gd name="connsiteX2" fmla="*/ 7184572 w 7184572"/>
              <a:gd name="connsiteY2" fmla="*/ 6880926 h 6880926"/>
              <a:gd name="connsiteX3" fmla="*/ 0 w 7184572"/>
              <a:gd name="connsiteY3" fmla="*/ 6866412 h 6880926"/>
              <a:gd name="connsiteX4" fmla="*/ 1785258 w 7184572"/>
              <a:gd name="connsiteY4" fmla="*/ 14513 h 6880926"/>
              <a:gd name="connsiteX0" fmla="*/ 1698172 w 7097486"/>
              <a:gd name="connsiteY0" fmla="*/ 14513 h 6880926"/>
              <a:gd name="connsiteX1" fmla="*/ 7097486 w 7097486"/>
              <a:gd name="connsiteY1" fmla="*/ 0 h 6880926"/>
              <a:gd name="connsiteX2" fmla="*/ 7097486 w 7097486"/>
              <a:gd name="connsiteY2" fmla="*/ 6880926 h 6880926"/>
              <a:gd name="connsiteX3" fmla="*/ 0 w 7097486"/>
              <a:gd name="connsiteY3" fmla="*/ 6866412 h 6880926"/>
              <a:gd name="connsiteX4" fmla="*/ 1698172 w 7097486"/>
              <a:gd name="connsiteY4" fmla="*/ 14513 h 6880926"/>
              <a:gd name="connsiteX0" fmla="*/ 5413829 w 10813143"/>
              <a:gd name="connsiteY0" fmla="*/ 14513 h 6880926"/>
              <a:gd name="connsiteX1" fmla="*/ 10813143 w 10813143"/>
              <a:gd name="connsiteY1" fmla="*/ 0 h 6880926"/>
              <a:gd name="connsiteX2" fmla="*/ 10813143 w 10813143"/>
              <a:gd name="connsiteY2" fmla="*/ 6880926 h 6880926"/>
              <a:gd name="connsiteX3" fmla="*/ 0 w 10813143"/>
              <a:gd name="connsiteY3" fmla="*/ 6866412 h 6880926"/>
              <a:gd name="connsiteX4" fmla="*/ 5413829 w 10813143"/>
              <a:gd name="connsiteY4" fmla="*/ 14513 h 6880926"/>
              <a:gd name="connsiteX0" fmla="*/ 6444343 w 10813143"/>
              <a:gd name="connsiteY0" fmla="*/ 0 h 6880927"/>
              <a:gd name="connsiteX1" fmla="*/ 10813143 w 10813143"/>
              <a:gd name="connsiteY1" fmla="*/ 1 h 6880927"/>
              <a:gd name="connsiteX2" fmla="*/ 10813143 w 10813143"/>
              <a:gd name="connsiteY2" fmla="*/ 6880927 h 6880927"/>
              <a:gd name="connsiteX3" fmla="*/ 0 w 10813143"/>
              <a:gd name="connsiteY3" fmla="*/ 6866413 h 6880927"/>
              <a:gd name="connsiteX4" fmla="*/ 6444343 w 10813143"/>
              <a:gd name="connsiteY4" fmla="*/ 0 h 6880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13143" h="6880927">
                <a:moveTo>
                  <a:pt x="6444343" y="0"/>
                </a:moveTo>
                <a:lnTo>
                  <a:pt x="10813143" y="1"/>
                </a:lnTo>
                <a:lnTo>
                  <a:pt x="10813143" y="6880927"/>
                </a:lnTo>
                <a:lnTo>
                  <a:pt x="0" y="6866413"/>
                </a:lnTo>
                <a:lnTo>
                  <a:pt x="6444343" y="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p>
        </p:txBody>
      </p:sp>
      <p:sp>
        <p:nvSpPr>
          <p:cNvPr id="4" name="矩形 13"/>
          <p:cNvSpPr/>
          <p:nvPr/>
        </p:nvSpPr>
        <p:spPr>
          <a:xfrm>
            <a:off x="2843236" y="321"/>
            <a:ext cx="6300192" cy="5143500"/>
          </a:xfrm>
          <a:custGeom>
            <a:avLst/>
            <a:gdLst>
              <a:gd name="connsiteX0" fmla="*/ 0 w 7315200"/>
              <a:gd name="connsiteY0" fmla="*/ 0 h 6880926"/>
              <a:gd name="connsiteX1" fmla="*/ 7315200 w 7315200"/>
              <a:gd name="connsiteY1" fmla="*/ 0 h 6880926"/>
              <a:gd name="connsiteX2" fmla="*/ 7315200 w 7315200"/>
              <a:gd name="connsiteY2" fmla="*/ 6880926 h 6880926"/>
              <a:gd name="connsiteX3" fmla="*/ 0 w 7315200"/>
              <a:gd name="connsiteY3" fmla="*/ 6880926 h 6880926"/>
              <a:gd name="connsiteX4" fmla="*/ 0 w 7315200"/>
              <a:gd name="connsiteY4" fmla="*/ 0 h 6880926"/>
              <a:gd name="connsiteX0" fmla="*/ 1654629 w 8969829"/>
              <a:gd name="connsiteY0" fmla="*/ 0 h 6880926"/>
              <a:gd name="connsiteX1" fmla="*/ 8969829 w 8969829"/>
              <a:gd name="connsiteY1" fmla="*/ 0 h 6880926"/>
              <a:gd name="connsiteX2" fmla="*/ 8969829 w 8969829"/>
              <a:gd name="connsiteY2" fmla="*/ 6880926 h 6880926"/>
              <a:gd name="connsiteX3" fmla="*/ 0 w 8969829"/>
              <a:gd name="connsiteY3" fmla="*/ 6866412 h 6880926"/>
              <a:gd name="connsiteX4" fmla="*/ 1654629 w 8969829"/>
              <a:gd name="connsiteY4" fmla="*/ 0 h 6880926"/>
              <a:gd name="connsiteX0" fmla="*/ 2481944 w 8969829"/>
              <a:gd name="connsiteY0" fmla="*/ 0 h 6895441"/>
              <a:gd name="connsiteX1" fmla="*/ 8969829 w 8969829"/>
              <a:gd name="connsiteY1" fmla="*/ 14515 h 6895441"/>
              <a:gd name="connsiteX2" fmla="*/ 8969829 w 8969829"/>
              <a:gd name="connsiteY2" fmla="*/ 6895441 h 6895441"/>
              <a:gd name="connsiteX3" fmla="*/ 0 w 8969829"/>
              <a:gd name="connsiteY3" fmla="*/ 6880927 h 6895441"/>
              <a:gd name="connsiteX4" fmla="*/ 2481944 w 8969829"/>
              <a:gd name="connsiteY4" fmla="*/ 0 h 6895441"/>
              <a:gd name="connsiteX0" fmla="*/ 3570515 w 8969829"/>
              <a:gd name="connsiteY0" fmla="*/ 14513 h 6880926"/>
              <a:gd name="connsiteX1" fmla="*/ 8969829 w 8969829"/>
              <a:gd name="connsiteY1" fmla="*/ 0 h 6880926"/>
              <a:gd name="connsiteX2" fmla="*/ 8969829 w 8969829"/>
              <a:gd name="connsiteY2" fmla="*/ 6880926 h 6880926"/>
              <a:gd name="connsiteX3" fmla="*/ 0 w 8969829"/>
              <a:gd name="connsiteY3" fmla="*/ 6866412 h 6880926"/>
              <a:gd name="connsiteX4" fmla="*/ 3570515 w 8969829"/>
              <a:gd name="connsiteY4" fmla="*/ 14513 h 6880926"/>
              <a:gd name="connsiteX0" fmla="*/ 2873829 w 8273143"/>
              <a:gd name="connsiteY0" fmla="*/ 14513 h 6880926"/>
              <a:gd name="connsiteX1" fmla="*/ 8273143 w 8273143"/>
              <a:gd name="connsiteY1" fmla="*/ 0 h 6880926"/>
              <a:gd name="connsiteX2" fmla="*/ 8273143 w 8273143"/>
              <a:gd name="connsiteY2" fmla="*/ 6880926 h 6880926"/>
              <a:gd name="connsiteX3" fmla="*/ 0 w 8273143"/>
              <a:gd name="connsiteY3" fmla="*/ 6866412 h 6880926"/>
              <a:gd name="connsiteX4" fmla="*/ 2873829 w 8273143"/>
              <a:gd name="connsiteY4" fmla="*/ 14513 h 6880926"/>
              <a:gd name="connsiteX0" fmla="*/ 2104572 w 7503886"/>
              <a:gd name="connsiteY0" fmla="*/ 14513 h 6880926"/>
              <a:gd name="connsiteX1" fmla="*/ 7503886 w 7503886"/>
              <a:gd name="connsiteY1" fmla="*/ 0 h 6880926"/>
              <a:gd name="connsiteX2" fmla="*/ 7503886 w 7503886"/>
              <a:gd name="connsiteY2" fmla="*/ 6880926 h 6880926"/>
              <a:gd name="connsiteX3" fmla="*/ 0 w 7503886"/>
              <a:gd name="connsiteY3" fmla="*/ 6851898 h 6880926"/>
              <a:gd name="connsiteX4" fmla="*/ 2104572 w 7503886"/>
              <a:gd name="connsiteY4" fmla="*/ 14513 h 6880926"/>
              <a:gd name="connsiteX0" fmla="*/ 1785258 w 7184572"/>
              <a:gd name="connsiteY0" fmla="*/ 14513 h 6880926"/>
              <a:gd name="connsiteX1" fmla="*/ 7184572 w 7184572"/>
              <a:gd name="connsiteY1" fmla="*/ 0 h 6880926"/>
              <a:gd name="connsiteX2" fmla="*/ 7184572 w 7184572"/>
              <a:gd name="connsiteY2" fmla="*/ 6880926 h 6880926"/>
              <a:gd name="connsiteX3" fmla="*/ 0 w 7184572"/>
              <a:gd name="connsiteY3" fmla="*/ 6866412 h 6880926"/>
              <a:gd name="connsiteX4" fmla="*/ 1785258 w 7184572"/>
              <a:gd name="connsiteY4" fmla="*/ 14513 h 6880926"/>
              <a:gd name="connsiteX0" fmla="*/ 1698172 w 7097486"/>
              <a:gd name="connsiteY0" fmla="*/ 14513 h 6880926"/>
              <a:gd name="connsiteX1" fmla="*/ 7097486 w 7097486"/>
              <a:gd name="connsiteY1" fmla="*/ 0 h 6880926"/>
              <a:gd name="connsiteX2" fmla="*/ 7097486 w 7097486"/>
              <a:gd name="connsiteY2" fmla="*/ 6880926 h 6880926"/>
              <a:gd name="connsiteX3" fmla="*/ 0 w 7097486"/>
              <a:gd name="connsiteY3" fmla="*/ 6866412 h 6880926"/>
              <a:gd name="connsiteX4" fmla="*/ 1698172 w 7097486"/>
              <a:gd name="connsiteY4" fmla="*/ 14513 h 6880926"/>
              <a:gd name="connsiteX0" fmla="*/ 5413829 w 10813143"/>
              <a:gd name="connsiteY0" fmla="*/ 14513 h 6880926"/>
              <a:gd name="connsiteX1" fmla="*/ 10813143 w 10813143"/>
              <a:gd name="connsiteY1" fmla="*/ 0 h 6880926"/>
              <a:gd name="connsiteX2" fmla="*/ 10813143 w 10813143"/>
              <a:gd name="connsiteY2" fmla="*/ 6880926 h 6880926"/>
              <a:gd name="connsiteX3" fmla="*/ 0 w 10813143"/>
              <a:gd name="connsiteY3" fmla="*/ 6866412 h 6880926"/>
              <a:gd name="connsiteX4" fmla="*/ 5413829 w 10813143"/>
              <a:gd name="connsiteY4" fmla="*/ 14513 h 6880926"/>
              <a:gd name="connsiteX0" fmla="*/ 6444343 w 10813143"/>
              <a:gd name="connsiteY0" fmla="*/ 0 h 6880927"/>
              <a:gd name="connsiteX1" fmla="*/ 10813143 w 10813143"/>
              <a:gd name="connsiteY1" fmla="*/ 1 h 6880927"/>
              <a:gd name="connsiteX2" fmla="*/ 10813143 w 10813143"/>
              <a:gd name="connsiteY2" fmla="*/ 6880927 h 6880927"/>
              <a:gd name="connsiteX3" fmla="*/ 0 w 10813143"/>
              <a:gd name="connsiteY3" fmla="*/ 6866413 h 6880927"/>
              <a:gd name="connsiteX4" fmla="*/ 6444343 w 10813143"/>
              <a:gd name="connsiteY4" fmla="*/ 0 h 6880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13143" h="6880927">
                <a:moveTo>
                  <a:pt x="6444343" y="0"/>
                </a:moveTo>
                <a:lnTo>
                  <a:pt x="10813143" y="1"/>
                </a:lnTo>
                <a:lnTo>
                  <a:pt x="10813143" y="6880927"/>
                </a:lnTo>
                <a:lnTo>
                  <a:pt x="0" y="6866413"/>
                </a:lnTo>
                <a:lnTo>
                  <a:pt x="6444343" y="0"/>
                </a:lnTo>
                <a:close/>
              </a:path>
            </a:pathLst>
          </a:custGeom>
          <a:gradFill flip="none" rotWithShape="1">
            <a:gsLst>
              <a:gs pos="0">
                <a:schemeClr val="bg1">
                  <a:lumMod val="85000"/>
                </a:schemeClr>
              </a:gs>
              <a:gs pos="50000">
                <a:schemeClr val="bg1"/>
              </a:gs>
              <a:gs pos="100000">
                <a:schemeClr val="bg1">
                  <a:lumMod val="85000"/>
                </a:schemeClr>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p>
        </p:txBody>
      </p:sp>
      <p:grpSp>
        <p:nvGrpSpPr>
          <p:cNvPr id="7" name="组合 6"/>
          <p:cNvGrpSpPr/>
          <p:nvPr/>
        </p:nvGrpSpPr>
        <p:grpSpPr>
          <a:xfrm>
            <a:off x="6444208" y="1347614"/>
            <a:ext cx="1080000" cy="1080000"/>
            <a:chOff x="6444208" y="1347614"/>
            <a:chExt cx="1080000" cy="1080000"/>
          </a:xfrm>
        </p:grpSpPr>
        <p:sp>
          <p:nvSpPr>
            <p:cNvPr id="5" name="椭圆 4"/>
            <p:cNvSpPr>
              <a:spLocks noChangeAspect="1"/>
            </p:cNvSpPr>
            <p:nvPr/>
          </p:nvSpPr>
          <p:spPr>
            <a:xfrm>
              <a:off x="6444208" y="1347614"/>
              <a:ext cx="1080000" cy="1080000"/>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6596812" y="1564448"/>
              <a:ext cx="774791" cy="646331"/>
            </a:xfrm>
            <a:prstGeom prst="rect">
              <a:avLst/>
            </a:prstGeom>
            <a:noFill/>
          </p:spPr>
          <p:txBody>
            <a:bodyPr wrap="square" rtlCol="0">
              <a:spAutoFit/>
            </a:bodyPr>
            <a:lstStyle/>
            <a:p>
              <a:pPr algn="ctr"/>
              <a:r>
                <a:rPr lang="en-US" altLang="zh-CN" sz="3600" dirty="0" smtClean="0">
                  <a:solidFill>
                    <a:schemeClr val="bg1"/>
                  </a:solidFill>
                  <a:latin typeface="微软雅黑" panose="020B0503020204020204" pitchFamily="34" charset="-122"/>
                  <a:ea typeface="微软雅黑" panose="020B0503020204020204" pitchFamily="34" charset="-122"/>
                </a:rPr>
                <a:t>04</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sp>
        <p:nvSpPr>
          <p:cNvPr id="8" name="矩形 7"/>
          <p:cNvSpPr/>
          <p:nvPr/>
        </p:nvSpPr>
        <p:spPr>
          <a:xfrm>
            <a:off x="5660768" y="2571748"/>
            <a:ext cx="2646878" cy="584775"/>
          </a:xfrm>
          <a:prstGeom prst="rect">
            <a:avLst/>
          </a:prstGeom>
        </p:spPr>
        <p:txBody>
          <a:bodyPr wrap="none">
            <a:spAutoFit/>
          </a:bodyPr>
          <a:lstStyle/>
          <a:p>
            <a:pPr>
              <a:spcBef>
                <a:spcPct val="0"/>
              </a:spcBef>
            </a:pPr>
            <a:r>
              <a:rPr lang="zh-CN" altLang="en-US" sz="3200" b="1" dirty="0" smtClean="0">
                <a:solidFill>
                  <a:schemeClr val="accent2"/>
                </a:solidFill>
                <a:latin typeface="微软雅黑" pitchFamily="34" charset="-122"/>
                <a:ea typeface="微软雅黑" pitchFamily="34" charset="-122"/>
              </a:rPr>
              <a:t>工作不足之处</a:t>
            </a:r>
            <a:endParaRPr lang="en-US" altLang="zh-CN" sz="3200" b="1" dirty="0">
              <a:solidFill>
                <a:schemeClr val="accent2"/>
              </a:solidFill>
              <a:latin typeface="微软雅黑" pitchFamily="34" charset="-122"/>
              <a:ea typeface="微软雅黑" pitchFamily="34" charset="-122"/>
            </a:endParaRPr>
          </a:p>
        </p:txBody>
      </p:sp>
      <p:sp>
        <p:nvSpPr>
          <p:cNvPr id="9" name="TextBox 8"/>
          <p:cNvSpPr txBox="1"/>
          <p:nvPr/>
        </p:nvSpPr>
        <p:spPr>
          <a:xfrm>
            <a:off x="5660768" y="3197680"/>
            <a:ext cx="2052228" cy="738664"/>
          </a:xfrm>
          <a:prstGeom prst="rect">
            <a:avLst/>
          </a:prstGeom>
          <a:noFill/>
        </p:spPr>
        <p:txBody>
          <a:bodyPr wrap="square" rtlCol="0">
            <a:spAutoFit/>
          </a:bodyPr>
          <a:lstStyle/>
          <a:p>
            <a:r>
              <a:rPr lang="zh-CN" altLang="en-US" sz="1400" dirty="0" smtClean="0">
                <a:latin typeface="微软雅黑" pitchFamily="34" charset="-122"/>
                <a:ea typeface="微软雅黑" pitchFamily="34" charset="-122"/>
              </a:rPr>
              <a:t>单击此处添加文本内容    </a:t>
            </a:r>
            <a:endParaRPr lang="en-US" altLang="zh-CN" sz="1400" dirty="0">
              <a:latin typeface="微软雅黑" pitchFamily="34" charset="-122"/>
              <a:ea typeface="微软雅黑" pitchFamily="34" charset="-122"/>
            </a:endParaRPr>
          </a:p>
          <a:p>
            <a:r>
              <a:rPr lang="zh-CN" altLang="en-US" sz="1400" dirty="0" smtClean="0">
                <a:latin typeface="微软雅黑" pitchFamily="34" charset="-122"/>
                <a:ea typeface="微软雅黑" pitchFamily="34" charset="-122"/>
              </a:rPr>
              <a:t>单击此处添加文本内容</a:t>
            </a:r>
            <a:endParaRPr lang="en-US" altLang="zh-CN" sz="1400" dirty="0" smtClean="0">
              <a:latin typeface="微软雅黑" pitchFamily="34" charset="-122"/>
              <a:ea typeface="微软雅黑" pitchFamily="34" charset="-122"/>
            </a:endParaRPr>
          </a:p>
          <a:p>
            <a:r>
              <a:rPr lang="zh-CN" altLang="en-US" sz="1400" dirty="0">
                <a:latin typeface="微软雅黑" pitchFamily="34" charset="-122"/>
                <a:ea typeface="微软雅黑" pitchFamily="34" charset="-122"/>
              </a:rPr>
              <a:t>单击此处添加文本</a:t>
            </a:r>
            <a:r>
              <a:rPr lang="zh-CN" altLang="en-US" sz="1400" dirty="0" smtClean="0">
                <a:latin typeface="微软雅黑" pitchFamily="34" charset="-122"/>
                <a:ea typeface="微软雅黑" pitchFamily="34" charset="-122"/>
              </a:rPr>
              <a:t>内容</a:t>
            </a:r>
          </a:p>
        </p:txBody>
      </p:sp>
    </p:spTree>
    <p:extLst>
      <p:ext uri="{BB962C8B-B14F-4D97-AF65-F5344CB8AC3E}">
        <p14:creationId xmlns:p14="http://schemas.microsoft.com/office/powerpoint/2010/main" val="273720677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87624" y="1815766"/>
            <a:ext cx="2016225" cy="1800000"/>
            <a:chOff x="1187624" y="1671750"/>
            <a:chExt cx="2016225" cy="1800000"/>
          </a:xfrm>
        </p:grpSpPr>
        <p:sp>
          <p:nvSpPr>
            <p:cNvPr id="3" name="六边形 2"/>
            <p:cNvSpPr>
              <a:spLocks/>
            </p:cNvSpPr>
            <p:nvPr/>
          </p:nvSpPr>
          <p:spPr>
            <a:xfrm>
              <a:off x="1187624" y="1671750"/>
              <a:ext cx="2016225" cy="180000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p>
          </p:txBody>
        </p:sp>
        <p:sp>
          <p:nvSpPr>
            <p:cNvPr id="4" name="TextBox 3"/>
            <p:cNvSpPr txBox="1"/>
            <p:nvPr/>
          </p:nvSpPr>
          <p:spPr>
            <a:xfrm>
              <a:off x="1395178" y="2125474"/>
              <a:ext cx="1584176" cy="892552"/>
            </a:xfrm>
            <a:prstGeom prst="rect">
              <a:avLst/>
            </a:prstGeom>
            <a:noFill/>
          </p:spPr>
          <p:txBody>
            <a:bodyPr wrap="square" rtlCol="0">
              <a:spAutoFit/>
            </a:bodyPr>
            <a:lstStyle/>
            <a:p>
              <a:pPr algn="ctr"/>
              <a:r>
                <a:rPr lang="zh-CN" altLang="en-US" sz="3600" b="1" dirty="0" smtClean="0">
                  <a:solidFill>
                    <a:schemeClr val="bg1"/>
                  </a:solidFill>
                  <a:latin typeface="微软雅黑" pitchFamily="34" charset="-122"/>
                  <a:ea typeface="微软雅黑" pitchFamily="34" charset="-122"/>
                </a:rPr>
                <a:t>目  录</a:t>
              </a:r>
              <a:endParaRPr lang="en-US" altLang="zh-CN" sz="3600" b="1" dirty="0" smtClean="0">
                <a:solidFill>
                  <a:schemeClr val="bg1"/>
                </a:solidFill>
                <a:latin typeface="微软雅黑" pitchFamily="34" charset="-122"/>
                <a:ea typeface="微软雅黑" pitchFamily="34" charset="-122"/>
              </a:endParaRPr>
            </a:p>
            <a:p>
              <a:pPr algn="ctr"/>
              <a:r>
                <a:rPr lang="en-US" altLang="zh-CN" sz="1600" b="1" dirty="0" smtClean="0">
                  <a:solidFill>
                    <a:schemeClr val="bg1"/>
                  </a:solidFill>
                  <a:latin typeface="微软雅黑" pitchFamily="34" charset="-122"/>
                  <a:ea typeface="微软雅黑" pitchFamily="34" charset="-122"/>
                </a:rPr>
                <a:t>CONTENTS</a:t>
              </a:r>
            </a:p>
          </p:txBody>
        </p:sp>
      </p:grpSp>
      <p:grpSp>
        <p:nvGrpSpPr>
          <p:cNvPr id="5" name="组合 4"/>
          <p:cNvGrpSpPr/>
          <p:nvPr/>
        </p:nvGrpSpPr>
        <p:grpSpPr>
          <a:xfrm>
            <a:off x="3894072" y="1131590"/>
            <a:ext cx="604868" cy="540000"/>
            <a:chOff x="4022431" y="654654"/>
            <a:chExt cx="604868" cy="540000"/>
          </a:xfrm>
          <a:solidFill>
            <a:schemeClr val="accent2"/>
          </a:solidFill>
        </p:grpSpPr>
        <p:sp>
          <p:nvSpPr>
            <p:cNvPr id="6" name="六边形 5"/>
            <p:cNvSpPr>
              <a:spLocks noChangeAspect="1"/>
            </p:cNvSpPr>
            <p:nvPr/>
          </p:nvSpPr>
          <p:spPr>
            <a:xfrm>
              <a:off x="4022431" y="654654"/>
              <a:ext cx="604868" cy="54000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p>
          </p:txBody>
        </p:sp>
        <p:sp>
          <p:nvSpPr>
            <p:cNvPr id="7" name="TextBox 6"/>
            <p:cNvSpPr txBox="1"/>
            <p:nvPr/>
          </p:nvSpPr>
          <p:spPr>
            <a:xfrm>
              <a:off x="4180849" y="724599"/>
              <a:ext cx="288032" cy="400110"/>
            </a:xfrm>
            <a:prstGeom prst="rect">
              <a:avLst/>
            </a:prstGeom>
            <a:grpFill/>
          </p:spPr>
          <p:txBody>
            <a:bodyPr wrap="square" rtlCol="0">
              <a:spAutoFit/>
            </a:bodyPr>
            <a:lstStyle/>
            <a:p>
              <a:pPr algn="ctr"/>
              <a:r>
                <a:rPr lang="en-US" altLang="zh-CN" sz="2000" b="1" dirty="0" smtClean="0">
                  <a:solidFill>
                    <a:schemeClr val="bg1"/>
                  </a:solidFill>
                  <a:latin typeface="微软雅黑" pitchFamily="34" charset="-122"/>
                  <a:ea typeface="微软雅黑" pitchFamily="34" charset="-122"/>
                </a:rPr>
                <a:t>1</a:t>
              </a:r>
              <a:endParaRPr lang="zh-CN" altLang="en-US" sz="2000" b="1" dirty="0">
                <a:solidFill>
                  <a:schemeClr val="bg1"/>
                </a:solidFill>
                <a:latin typeface="微软雅黑" pitchFamily="34" charset="-122"/>
                <a:ea typeface="微软雅黑" pitchFamily="34" charset="-122"/>
              </a:endParaRPr>
            </a:p>
          </p:txBody>
        </p:sp>
      </p:grpSp>
      <p:grpSp>
        <p:nvGrpSpPr>
          <p:cNvPr id="8" name="组合 7"/>
          <p:cNvGrpSpPr/>
          <p:nvPr/>
        </p:nvGrpSpPr>
        <p:grpSpPr>
          <a:xfrm>
            <a:off x="3894072" y="1779662"/>
            <a:ext cx="604868" cy="540000"/>
            <a:chOff x="4022431" y="654654"/>
            <a:chExt cx="604868" cy="540000"/>
          </a:xfrm>
          <a:solidFill>
            <a:schemeClr val="accent2"/>
          </a:solidFill>
        </p:grpSpPr>
        <p:sp>
          <p:nvSpPr>
            <p:cNvPr id="9" name="六边形 8"/>
            <p:cNvSpPr>
              <a:spLocks noChangeAspect="1"/>
            </p:cNvSpPr>
            <p:nvPr/>
          </p:nvSpPr>
          <p:spPr>
            <a:xfrm>
              <a:off x="4022431" y="654654"/>
              <a:ext cx="604868" cy="54000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p>
          </p:txBody>
        </p:sp>
        <p:sp>
          <p:nvSpPr>
            <p:cNvPr id="10" name="TextBox 9"/>
            <p:cNvSpPr txBox="1"/>
            <p:nvPr/>
          </p:nvSpPr>
          <p:spPr>
            <a:xfrm>
              <a:off x="4180849" y="724599"/>
              <a:ext cx="288032" cy="400110"/>
            </a:xfrm>
            <a:prstGeom prst="rect">
              <a:avLst/>
            </a:prstGeom>
            <a:grpFill/>
          </p:spPr>
          <p:txBody>
            <a:bodyPr wrap="square" rtlCol="0">
              <a:spAutoFit/>
            </a:bodyPr>
            <a:lstStyle/>
            <a:p>
              <a:pPr algn="ctr"/>
              <a:r>
                <a:rPr lang="en-US" altLang="zh-CN" sz="2000" b="1" dirty="0" smtClean="0">
                  <a:solidFill>
                    <a:schemeClr val="bg1"/>
                  </a:solidFill>
                  <a:latin typeface="微软雅黑" pitchFamily="34" charset="-122"/>
                  <a:ea typeface="微软雅黑" pitchFamily="34" charset="-122"/>
                </a:rPr>
                <a:t>2</a:t>
              </a:r>
              <a:endParaRPr lang="zh-CN" altLang="en-US" sz="2000" b="1" dirty="0">
                <a:solidFill>
                  <a:schemeClr val="bg1"/>
                </a:solidFill>
                <a:latin typeface="微软雅黑" pitchFamily="34" charset="-122"/>
                <a:ea typeface="微软雅黑" pitchFamily="34" charset="-122"/>
              </a:endParaRPr>
            </a:p>
          </p:txBody>
        </p:sp>
      </p:grpSp>
      <p:grpSp>
        <p:nvGrpSpPr>
          <p:cNvPr id="11" name="组合 10"/>
          <p:cNvGrpSpPr/>
          <p:nvPr/>
        </p:nvGrpSpPr>
        <p:grpSpPr>
          <a:xfrm>
            <a:off x="3894072" y="2445418"/>
            <a:ext cx="604868" cy="540000"/>
            <a:chOff x="4022431" y="654654"/>
            <a:chExt cx="604868" cy="540000"/>
          </a:xfrm>
          <a:solidFill>
            <a:schemeClr val="accent2"/>
          </a:solidFill>
        </p:grpSpPr>
        <p:sp>
          <p:nvSpPr>
            <p:cNvPr id="12" name="六边形 11"/>
            <p:cNvSpPr>
              <a:spLocks noChangeAspect="1"/>
            </p:cNvSpPr>
            <p:nvPr/>
          </p:nvSpPr>
          <p:spPr>
            <a:xfrm>
              <a:off x="4022431" y="654654"/>
              <a:ext cx="604868" cy="54000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p>
          </p:txBody>
        </p:sp>
        <p:sp>
          <p:nvSpPr>
            <p:cNvPr id="13" name="TextBox 12"/>
            <p:cNvSpPr txBox="1"/>
            <p:nvPr/>
          </p:nvSpPr>
          <p:spPr>
            <a:xfrm>
              <a:off x="4180849" y="724599"/>
              <a:ext cx="288032" cy="400110"/>
            </a:xfrm>
            <a:prstGeom prst="rect">
              <a:avLst/>
            </a:prstGeom>
            <a:grpFill/>
          </p:spPr>
          <p:txBody>
            <a:bodyPr wrap="square" rtlCol="0">
              <a:spAutoFit/>
            </a:bodyPr>
            <a:lstStyle/>
            <a:p>
              <a:pPr algn="ctr"/>
              <a:r>
                <a:rPr lang="en-US" altLang="zh-CN" sz="2000" b="1" dirty="0" smtClean="0">
                  <a:solidFill>
                    <a:schemeClr val="bg1"/>
                  </a:solidFill>
                  <a:latin typeface="微软雅黑" pitchFamily="34" charset="-122"/>
                  <a:ea typeface="微软雅黑" pitchFamily="34" charset="-122"/>
                </a:rPr>
                <a:t>3</a:t>
              </a:r>
              <a:endParaRPr lang="zh-CN" altLang="en-US" sz="2000" b="1" dirty="0">
                <a:solidFill>
                  <a:schemeClr val="bg1"/>
                </a:solidFill>
                <a:latin typeface="微软雅黑" pitchFamily="34" charset="-122"/>
                <a:ea typeface="微软雅黑" pitchFamily="34" charset="-122"/>
              </a:endParaRPr>
            </a:p>
          </p:txBody>
        </p:sp>
      </p:grpSp>
      <p:grpSp>
        <p:nvGrpSpPr>
          <p:cNvPr id="14" name="组合 13"/>
          <p:cNvGrpSpPr/>
          <p:nvPr/>
        </p:nvGrpSpPr>
        <p:grpSpPr>
          <a:xfrm>
            <a:off x="3894072" y="3111870"/>
            <a:ext cx="604868" cy="540000"/>
            <a:chOff x="4022431" y="654654"/>
            <a:chExt cx="604868" cy="540000"/>
          </a:xfrm>
          <a:solidFill>
            <a:schemeClr val="accent2"/>
          </a:solidFill>
        </p:grpSpPr>
        <p:sp>
          <p:nvSpPr>
            <p:cNvPr id="15" name="六边形 14"/>
            <p:cNvSpPr>
              <a:spLocks noChangeAspect="1"/>
            </p:cNvSpPr>
            <p:nvPr/>
          </p:nvSpPr>
          <p:spPr>
            <a:xfrm>
              <a:off x="4022431" y="654654"/>
              <a:ext cx="604868" cy="54000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p>
          </p:txBody>
        </p:sp>
        <p:sp>
          <p:nvSpPr>
            <p:cNvPr id="16" name="TextBox 15"/>
            <p:cNvSpPr txBox="1"/>
            <p:nvPr/>
          </p:nvSpPr>
          <p:spPr>
            <a:xfrm>
              <a:off x="4180849" y="724599"/>
              <a:ext cx="288032" cy="400110"/>
            </a:xfrm>
            <a:prstGeom prst="rect">
              <a:avLst/>
            </a:prstGeom>
            <a:grpFill/>
          </p:spPr>
          <p:txBody>
            <a:bodyPr wrap="square" rtlCol="0">
              <a:spAutoFit/>
            </a:bodyPr>
            <a:lstStyle/>
            <a:p>
              <a:pPr algn="ctr"/>
              <a:r>
                <a:rPr lang="en-US" altLang="zh-CN" sz="2000" b="1" dirty="0" smtClean="0">
                  <a:solidFill>
                    <a:schemeClr val="bg1"/>
                  </a:solidFill>
                  <a:latin typeface="微软雅黑" pitchFamily="34" charset="-122"/>
                  <a:ea typeface="微软雅黑" pitchFamily="34" charset="-122"/>
                </a:rPr>
                <a:t>4</a:t>
              </a:r>
              <a:endParaRPr lang="zh-CN" altLang="en-US" sz="2000" b="1" dirty="0">
                <a:solidFill>
                  <a:schemeClr val="bg1"/>
                </a:solidFill>
                <a:latin typeface="微软雅黑" pitchFamily="34" charset="-122"/>
                <a:ea typeface="微软雅黑" pitchFamily="34" charset="-122"/>
              </a:endParaRPr>
            </a:p>
          </p:txBody>
        </p:sp>
      </p:grpSp>
      <p:grpSp>
        <p:nvGrpSpPr>
          <p:cNvPr id="17" name="组合 16"/>
          <p:cNvGrpSpPr/>
          <p:nvPr/>
        </p:nvGrpSpPr>
        <p:grpSpPr>
          <a:xfrm>
            <a:off x="3894072" y="3759942"/>
            <a:ext cx="604868" cy="540000"/>
            <a:chOff x="4022431" y="654654"/>
            <a:chExt cx="604868" cy="540000"/>
          </a:xfrm>
          <a:solidFill>
            <a:schemeClr val="accent2"/>
          </a:solidFill>
        </p:grpSpPr>
        <p:sp>
          <p:nvSpPr>
            <p:cNvPr id="18" name="六边形 17"/>
            <p:cNvSpPr>
              <a:spLocks noChangeAspect="1"/>
            </p:cNvSpPr>
            <p:nvPr/>
          </p:nvSpPr>
          <p:spPr>
            <a:xfrm>
              <a:off x="4022431" y="654654"/>
              <a:ext cx="604868" cy="54000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p>
          </p:txBody>
        </p:sp>
        <p:sp>
          <p:nvSpPr>
            <p:cNvPr id="19" name="TextBox 18"/>
            <p:cNvSpPr txBox="1"/>
            <p:nvPr/>
          </p:nvSpPr>
          <p:spPr>
            <a:xfrm>
              <a:off x="4180849" y="724599"/>
              <a:ext cx="288032" cy="400110"/>
            </a:xfrm>
            <a:prstGeom prst="rect">
              <a:avLst/>
            </a:prstGeom>
            <a:grpFill/>
          </p:spPr>
          <p:txBody>
            <a:bodyPr wrap="square" rtlCol="0">
              <a:spAutoFit/>
            </a:bodyPr>
            <a:lstStyle/>
            <a:p>
              <a:pPr algn="ctr"/>
              <a:r>
                <a:rPr lang="en-US" altLang="zh-CN" sz="2000" b="1" dirty="0" smtClean="0">
                  <a:solidFill>
                    <a:schemeClr val="bg1"/>
                  </a:solidFill>
                  <a:latin typeface="微软雅黑" pitchFamily="34" charset="-122"/>
                  <a:ea typeface="微软雅黑" pitchFamily="34" charset="-122"/>
                </a:rPr>
                <a:t>5</a:t>
              </a:r>
              <a:endParaRPr lang="zh-CN" altLang="en-US" sz="2000" b="1" dirty="0">
                <a:solidFill>
                  <a:schemeClr val="bg1"/>
                </a:solidFill>
                <a:latin typeface="微软雅黑" pitchFamily="34" charset="-122"/>
                <a:ea typeface="微软雅黑" pitchFamily="34" charset="-122"/>
              </a:endParaRPr>
            </a:p>
          </p:txBody>
        </p:sp>
      </p:grpSp>
      <p:sp>
        <p:nvSpPr>
          <p:cNvPr id="20" name="TextBox 19"/>
          <p:cNvSpPr txBox="1"/>
          <p:nvPr/>
        </p:nvSpPr>
        <p:spPr>
          <a:xfrm>
            <a:off x="4531187" y="1201535"/>
            <a:ext cx="3342371" cy="400110"/>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年度工作</a:t>
            </a:r>
            <a:r>
              <a:rPr lang="zh-CN" altLang="en-US" sz="2000" b="1" dirty="0" smtClean="0">
                <a:latin typeface="微软雅黑" pitchFamily="34" charset="-122"/>
                <a:ea typeface="微软雅黑" pitchFamily="34" charset="-122"/>
              </a:rPr>
              <a:t>概述</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此处添加文本内容</a:t>
            </a:r>
            <a:r>
              <a:rPr lang="en-US" altLang="zh-CN" sz="1400" dirty="0" smtClean="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sp>
        <p:nvSpPr>
          <p:cNvPr id="21" name="TextBox 20"/>
          <p:cNvSpPr txBox="1"/>
          <p:nvPr/>
        </p:nvSpPr>
        <p:spPr>
          <a:xfrm>
            <a:off x="4531187" y="1849607"/>
            <a:ext cx="3342371" cy="400110"/>
          </a:xfrm>
          <a:prstGeom prst="rect">
            <a:avLst/>
          </a:prstGeom>
          <a:noFill/>
        </p:spPr>
        <p:txBody>
          <a:bodyPr wrap="square" rtlCol="0">
            <a:spAutoFit/>
          </a:bodyPr>
          <a:lstStyle/>
          <a:p>
            <a:r>
              <a:rPr lang="zh-CN" altLang="en-US" sz="2000" b="1" dirty="0" smtClean="0">
                <a:latin typeface="微软雅黑" pitchFamily="34" charset="-122"/>
                <a:ea typeface="微软雅黑" pitchFamily="34" charset="-122"/>
              </a:rPr>
              <a:t>工作完成情况</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此处添加文本内容</a:t>
            </a:r>
            <a:r>
              <a:rPr lang="en-US" altLang="zh-CN" sz="1400" dirty="0" smtClean="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sp>
        <p:nvSpPr>
          <p:cNvPr id="22" name="TextBox 21"/>
          <p:cNvSpPr txBox="1"/>
          <p:nvPr/>
        </p:nvSpPr>
        <p:spPr>
          <a:xfrm>
            <a:off x="4531187" y="2515363"/>
            <a:ext cx="3342371" cy="400110"/>
          </a:xfrm>
          <a:prstGeom prst="rect">
            <a:avLst/>
          </a:prstGeom>
          <a:noFill/>
        </p:spPr>
        <p:txBody>
          <a:bodyPr wrap="square" rtlCol="0">
            <a:spAutoFit/>
          </a:bodyPr>
          <a:lstStyle/>
          <a:p>
            <a:r>
              <a:rPr lang="zh-CN" altLang="en-US" sz="2000" b="1" dirty="0" smtClean="0">
                <a:latin typeface="微软雅黑" pitchFamily="34" charset="-122"/>
                <a:ea typeface="微软雅黑" pitchFamily="34" charset="-122"/>
              </a:rPr>
              <a:t>项目成果展示</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此处添加文本内容</a:t>
            </a:r>
            <a:r>
              <a:rPr lang="en-US" altLang="zh-CN" sz="1400" dirty="0" smtClean="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sp>
        <p:nvSpPr>
          <p:cNvPr id="23" name="TextBox 22"/>
          <p:cNvSpPr txBox="1"/>
          <p:nvPr/>
        </p:nvSpPr>
        <p:spPr>
          <a:xfrm>
            <a:off x="4531187" y="3181815"/>
            <a:ext cx="3342371" cy="400110"/>
          </a:xfrm>
          <a:prstGeom prst="rect">
            <a:avLst/>
          </a:prstGeom>
          <a:noFill/>
        </p:spPr>
        <p:txBody>
          <a:bodyPr wrap="square" rtlCol="0">
            <a:spAutoFit/>
          </a:bodyPr>
          <a:lstStyle/>
          <a:p>
            <a:r>
              <a:rPr lang="zh-CN" altLang="en-US" sz="2000" b="1" dirty="0" smtClean="0">
                <a:latin typeface="微软雅黑" pitchFamily="34" charset="-122"/>
                <a:ea typeface="微软雅黑" pitchFamily="34" charset="-122"/>
              </a:rPr>
              <a:t>工作不足之处</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此处添加文本内容</a:t>
            </a:r>
            <a:r>
              <a:rPr lang="en-US" altLang="zh-CN" sz="1400" dirty="0" smtClean="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sp>
        <p:nvSpPr>
          <p:cNvPr id="24" name="TextBox 23"/>
          <p:cNvSpPr txBox="1"/>
          <p:nvPr/>
        </p:nvSpPr>
        <p:spPr>
          <a:xfrm>
            <a:off x="4531187" y="3829887"/>
            <a:ext cx="3342371" cy="400110"/>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明年工作</a:t>
            </a:r>
            <a:r>
              <a:rPr lang="zh-CN" altLang="en-US" sz="2000" b="1" dirty="0" smtClean="0">
                <a:latin typeface="微软雅黑" pitchFamily="34" charset="-122"/>
                <a:ea typeface="微软雅黑" pitchFamily="34" charset="-122"/>
              </a:rPr>
              <a:t>计划</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此处添加文本内容</a:t>
            </a:r>
            <a:r>
              <a:rPr lang="en-US" altLang="zh-CN" sz="1400" dirty="0" smtClean="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87414760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7"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450" decel="100000" fill="hold"/>
                                        <p:tgtEl>
                                          <p:spTgt spid="5"/>
                                        </p:tgtEl>
                                        <p:attrNameLst>
                                          <p:attrName>ppt_y</p:attrName>
                                        </p:attrNameLst>
                                      </p:cBhvr>
                                      <p:tavLst>
                                        <p:tav tm="0">
                                          <p:val>
                                            <p:strVal val="#ppt_y+1"/>
                                          </p:val>
                                        </p:tav>
                                        <p:tav tm="100000">
                                          <p:val>
                                            <p:strVal val="#ppt_y-.03"/>
                                          </p:val>
                                        </p:tav>
                                      </p:tavLst>
                                    </p:anim>
                                    <p:anim calcmode="lin" valueType="num">
                                      <p:cBhvr>
                                        <p:cTn id="15" dur="50" accel="100000" fill="hold">
                                          <p:stCondLst>
                                            <p:cond delay="450"/>
                                          </p:stCondLst>
                                        </p:cTn>
                                        <p:tgtEl>
                                          <p:spTgt spid="5"/>
                                        </p:tgtEl>
                                        <p:attrNameLst>
                                          <p:attrName>ppt_y</p:attrName>
                                        </p:attrNameLst>
                                      </p:cBhvr>
                                      <p:tavLst>
                                        <p:tav tm="0">
                                          <p:val>
                                            <p:strVal val="#ppt_y-.03"/>
                                          </p:val>
                                        </p:tav>
                                        <p:tav tm="100000">
                                          <p:val>
                                            <p:strVal val="#ppt_y"/>
                                          </p:val>
                                        </p:tav>
                                      </p:tavLst>
                                    </p:anim>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1000"/>
                                        <p:tgtEl>
                                          <p:spTgt spid="20"/>
                                        </p:tgtEl>
                                      </p:cBhvr>
                                    </p:animEffect>
                                  </p:childTnLst>
                                </p:cTn>
                              </p:par>
                            </p:childTnLst>
                          </p:cTn>
                        </p:par>
                        <p:par>
                          <p:cTn id="20" fill="hold">
                            <p:stCondLst>
                              <p:cond delay="2000"/>
                            </p:stCondLst>
                            <p:childTnLst>
                              <p:par>
                                <p:cTn id="21" presetID="37"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anim calcmode="lin" valueType="num">
                                      <p:cBhvr>
                                        <p:cTn id="24" dur="500" fill="hold"/>
                                        <p:tgtEl>
                                          <p:spTgt spid="8"/>
                                        </p:tgtEl>
                                        <p:attrNameLst>
                                          <p:attrName>ppt_x</p:attrName>
                                        </p:attrNameLst>
                                      </p:cBhvr>
                                      <p:tavLst>
                                        <p:tav tm="0">
                                          <p:val>
                                            <p:strVal val="#ppt_x"/>
                                          </p:val>
                                        </p:tav>
                                        <p:tav tm="100000">
                                          <p:val>
                                            <p:strVal val="#ppt_x"/>
                                          </p:val>
                                        </p:tav>
                                      </p:tavLst>
                                    </p:anim>
                                    <p:anim calcmode="lin" valueType="num">
                                      <p:cBhvr>
                                        <p:cTn id="25" dur="450" decel="100000" fill="hold"/>
                                        <p:tgtEl>
                                          <p:spTgt spid="8"/>
                                        </p:tgtEl>
                                        <p:attrNameLst>
                                          <p:attrName>ppt_y</p:attrName>
                                        </p:attrNameLst>
                                      </p:cBhvr>
                                      <p:tavLst>
                                        <p:tav tm="0">
                                          <p:val>
                                            <p:strVal val="#ppt_y+1"/>
                                          </p:val>
                                        </p:tav>
                                        <p:tav tm="100000">
                                          <p:val>
                                            <p:strVal val="#ppt_y-.03"/>
                                          </p:val>
                                        </p:tav>
                                      </p:tavLst>
                                    </p:anim>
                                    <p:anim calcmode="lin" valueType="num">
                                      <p:cBhvr>
                                        <p:cTn id="26" dur="50" accel="100000" fill="hold">
                                          <p:stCondLst>
                                            <p:cond delay="450"/>
                                          </p:stCondLst>
                                        </p:cTn>
                                        <p:tgtEl>
                                          <p:spTgt spid="8"/>
                                        </p:tgtEl>
                                        <p:attrNameLst>
                                          <p:attrName>ppt_y</p:attrName>
                                        </p:attrNameLst>
                                      </p:cBhvr>
                                      <p:tavLst>
                                        <p:tav tm="0">
                                          <p:val>
                                            <p:strVal val="#ppt_y-.03"/>
                                          </p:val>
                                        </p:tav>
                                        <p:tav tm="100000">
                                          <p:val>
                                            <p:strVal val="#ppt_y"/>
                                          </p:val>
                                        </p:tav>
                                      </p:tavLst>
                                    </p:anim>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left)">
                                      <p:cBhvr>
                                        <p:cTn id="30" dur="1000"/>
                                        <p:tgtEl>
                                          <p:spTgt spid="21"/>
                                        </p:tgtEl>
                                      </p:cBhvr>
                                    </p:animEffect>
                                  </p:childTnLst>
                                </p:cTn>
                              </p:par>
                            </p:childTnLst>
                          </p:cTn>
                        </p:par>
                        <p:par>
                          <p:cTn id="31" fill="hold">
                            <p:stCondLst>
                              <p:cond delay="3500"/>
                            </p:stCondLst>
                            <p:childTnLst>
                              <p:par>
                                <p:cTn id="32" presetID="37" presetClass="entr" presetSubtype="0"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anim calcmode="lin" valueType="num">
                                      <p:cBhvr>
                                        <p:cTn id="35" dur="500" fill="hold"/>
                                        <p:tgtEl>
                                          <p:spTgt spid="11"/>
                                        </p:tgtEl>
                                        <p:attrNameLst>
                                          <p:attrName>ppt_x</p:attrName>
                                        </p:attrNameLst>
                                      </p:cBhvr>
                                      <p:tavLst>
                                        <p:tav tm="0">
                                          <p:val>
                                            <p:strVal val="#ppt_x"/>
                                          </p:val>
                                        </p:tav>
                                        <p:tav tm="100000">
                                          <p:val>
                                            <p:strVal val="#ppt_x"/>
                                          </p:val>
                                        </p:tav>
                                      </p:tavLst>
                                    </p:anim>
                                    <p:anim calcmode="lin" valueType="num">
                                      <p:cBhvr>
                                        <p:cTn id="36" dur="450" decel="100000" fill="hold"/>
                                        <p:tgtEl>
                                          <p:spTgt spid="11"/>
                                        </p:tgtEl>
                                        <p:attrNameLst>
                                          <p:attrName>ppt_y</p:attrName>
                                        </p:attrNameLst>
                                      </p:cBhvr>
                                      <p:tavLst>
                                        <p:tav tm="0">
                                          <p:val>
                                            <p:strVal val="#ppt_y+1"/>
                                          </p:val>
                                        </p:tav>
                                        <p:tav tm="100000">
                                          <p:val>
                                            <p:strVal val="#ppt_y-.03"/>
                                          </p:val>
                                        </p:tav>
                                      </p:tavLst>
                                    </p:anim>
                                    <p:anim calcmode="lin" valueType="num">
                                      <p:cBhvr>
                                        <p:cTn id="37" dur="50" accel="100000" fill="hold">
                                          <p:stCondLst>
                                            <p:cond delay="450"/>
                                          </p:stCondLst>
                                        </p:cTn>
                                        <p:tgtEl>
                                          <p:spTgt spid="11"/>
                                        </p:tgtEl>
                                        <p:attrNameLst>
                                          <p:attrName>ppt_y</p:attrName>
                                        </p:attrNameLst>
                                      </p:cBhvr>
                                      <p:tavLst>
                                        <p:tav tm="0">
                                          <p:val>
                                            <p:strVal val="#ppt_y-.03"/>
                                          </p:val>
                                        </p:tav>
                                        <p:tav tm="100000">
                                          <p:val>
                                            <p:strVal val="#ppt_y"/>
                                          </p:val>
                                        </p:tav>
                                      </p:tavLst>
                                    </p:anim>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left)">
                                      <p:cBhvr>
                                        <p:cTn id="41" dur="1000"/>
                                        <p:tgtEl>
                                          <p:spTgt spid="22"/>
                                        </p:tgtEl>
                                      </p:cBhvr>
                                    </p:animEffect>
                                  </p:childTnLst>
                                </p:cTn>
                              </p:par>
                            </p:childTnLst>
                          </p:cTn>
                        </p:par>
                        <p:par>
                          <p:cTn id="42" fill="hold">
                            <p:stCondLst>
                              <p:cond delay="5000"/>
                            </p:stCondLst>
                            <p:childTnLst>
                              <p:par>
                                <p:cTn id="43" presetID="37" presetClass="entr" presetSubtype="0"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anim calcmode="lin" valueType="num">
                                      <p:cBhvr>
                                        <p:cTn id="46" dur="500" fill="hold"/>
                                        <p:tgtEl>
                                          <p:spTgt spid="14"/>
                                        </p:tgtEl>
                                        <p:attrNameLst>
                                          <p:attrName>ppt_x</p:attrName>
                                        </p:attrNameLst>
                                      </p:cBhvr>
                                      <p:tavLst>
                                        <p:tav tm="0">
                                          <p:val>
                                            <p:strVal val="#ppt_x"/>
                                          </p:val>
                                        </p:tav>
                                        <p:tav tm="100000">
                                          <p:val>
                                            <p:strVal val="#ppt_x"/>
                                          </p:val>
                                        </p:tav>
                                      </p:tavLst>
                                    </p:anim>
                                    <p:anim calcmode="lin" valueType="num">
                                      <p:cBhvr>
                                        <p:cTn id="47" dur="450" decel="100000" fill="hold"/>
                                        <p:tgtEl>
                                          <p:spTgt spid="14"/>
                                        </p:tgtEl>
                                        <p:attrNameLst>
                                          <p:attrName>ppt_y</p:attrName>
                                        </p:attrNameLst>
                                      </p:cBhvr>
                                      <p:tavLst>
                                        <p:tav tm="0">
                                          <p:val>
                                            <p:strVal val="#ppt_y+1"/>
                                          </p:val>
                                        </p:tav>
                                        <p:tav tm="100000">
                                          <p:val>
                                            <p:strVal val="#ppt_y-.03"/>
                                          </p:val>
                                        </p:tav>
                                      </p:tavLst>
                                    </p:anim>
                                    <p:anim calcmode="lin" valueType="num">
                                      <p:cBhvr>
                                        <p:cTn id="48" dur="50" accel="100000" fill="hold">
                                          <p:stCondLst>
                                            <p:cond delay="450"/>
                                          </p:stCondLst>
                                        </p:cTn>
                                        <p:tgtEl>
                                          <p:spTgt spid="14"/>
                                        </p:tgtEl>
                                        <p:attrNameLst>
                                          <p:attrName>ppt_y</p:attrName>
                                        </p:attrNameLst>
                                      </p:cBhvr>
                                      <p:tavLst>
                                        <p:tav tm="0">
                                          <p:val>
                                            <p:strVal val="#ppt_y-.03"/>
                                          </p:val>
                                        </p:tav>
                                        <p:tav tm="100000">
                                          <p:val>
                                            <p:strVal val="#ppt_y"/>
                                          </p:val>
                                        </p:tav>
                                      </p:tavLst>
                                    </p:anim>
                                  </p:childTnLst>
                                </p:cTn>
                              </p:par>
                            </p:childTnLst>
                          </p:cTn>
                        </p:par>
                        <p:par>
                          <p:cTn id="49" fill="hold">
                            <p:stCondLst>
                              <p:cond delay="5500"/>
                            </p:stCondLst>
                            <p:childTnLst>
                              <p:par>
                                <p:cTn id="50" presetID="22" presetClass="entr" presetSubtype="8"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wipe(left)">
                                      <p:cBhvr>
                                        <p:cTn id="52" dur="1000"/>
                                        <p:tgtEl>
                                          <p:spTgt spid="23"/>
                                        </p:tgtEl>
                                      </p:cBhvr>
                                    </p:animEffect>
                                  </p:childTnLst>
                                </p:cTn>
                              </p:par>
                            </p:childTnLst>
                          </p:cTn>
                        </p:par>
                        <p:par>
                          <p:cTn id="53" fill="hold">
                            <p:stCondLst>
                              <p:cond delay="6500"/>
                            </p:stCondLst>
                            <p:childTnLst>
                              <p:par>
                                <p:cTn id="54" presetID="37" presetClass="entr" presetSubtype="0" fill="hold"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anim calcmode="lin" valueType="num">
                                      <p:cBhvr>
                                        <p:cTn id="57" dur="500" fill="hold"/>
                                        <p:tgtEl>
                                          <p:spTgt spid="17"/>
                                        </p:tgtEl>
                                        <p:attrNameLst>
                                          <p:attrName>ppt_x</p:attrName>
                                        </p:attrNameLst>
                                      </p:cBhvr>
                                      <p:tavLst>
                                        <p:tav tm="0">
                                          <p:val>
                                            <p:strVal val="#ppt_x"/>
                                          </p:val>
                                        </p:tav>
                                        <p:tav tm="100000">
                                          <p:val>
                                            <p:strVal val="#ppt_x"/>
                                          </p:val>
                                        </p:tav>
                                      </p:tavLst>
                                    </p:anim>
                                    <p:anim calcmode="lin" valueType="num">
                                      <p:cBhvr>
                                        <p:cTn id="58" dur="450" decel="100000" fill="hold"/>
                                        <p:tgtEl>
                                          <p:spTgt spid="17"/>
                                        </p:tgtEl>
                                        <p:attrNameLst>
                                          <p:attrName>ppt_y</p:attrName>
                                        </p:attrNameLst>
                                      </p:cBhvr>
                                      <p:tavLst>
                                        <p:tav tm="0">
                                          <p:val>
                                            <p:strVal val="#ppt_y+1"/>
                                          </p:val>
                                        </p:tav>
                                        <p:tav tm="100000">
                                          <p:val>
                                            <p:strVal val="#ppt_y-.03"/>
                                          </p:val>
                                        </p:tav>
                                      </p:tavLst>
                                    </p:anim>
                                    <p:anim calcmode="lin" valueType="num">
                                      <p:cBhvr>
                                        <p:cTn id="59" dur="50" accel="100000" fill="hold">
                                          <p:stCondLst>
                                            <p:cond delay="450"/>
                                          </p:stCondLst>
                                        </p:cTn>
                                        <p:tgtEl>
                                          <p:spTgt spid="17"/>
                                        </p:tgtEl>
                                        <p:attrNameLst>
                                          <p:attrName>ppt_y</p:attrName>
                                        </p:attrNameLst>
                                      </p:cBhvr>
                                      <p:tavLst>
                                        <p:tav tm="0">
                                          <p:val>
                                            <p:strVal val="#ppt_y-.03"/>
                                          </p:val>
                                        </p:tav>
                                        <p:tav tm="100000">
                                          <p:val>
                                            <p:strVal val="#ppt_y"/>
                                          </p:val>
                                        </p:tav>
                                      </p:tavLst>
                                    </p:anim>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wipe(left)">
                                      <p:cBhvr>
                                        <p:cTn id="63"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
        <p:nvSpPr>
          <p:cNvPr id="3" name="椭圆 3"/>
          <p:cNvSpPr>
            <a:spLocks noChangeArrowheads="1"/>
          </p:cNvSpPr>
          <p:nvPr/>
        </p:nvSpPr>
        <p:spPr bwMode="auto">
          <a:xfrm>
            <a:off x="2119424" y="2018987"/>
            <a:ext cx="1932568" cy="1933127"/>
          </a:xfrm>
          <a:prstGeom prst="ellipse">
            <a:avLst/>
          </a:prstGeom>
          <a:solidFill>
            <a:schemeClr val="accent2">
              <a:alpha val="74000"/>
            </a:schemeClr>
          </a:solidFill>
          <a:ln>
            <a:noFill/>
          </a:ln>
        </p:spPr>
        <p:txBody>
          <a:bodyPr lIns="68543" tIns="34272" rIns="68543" bIns="34272" anchor="ctr"/>
          <a:lstStyle/>
          <a:p>
            <a:pPr algn="ctr"/>
            <a:endParaRPr lang="zh-CN" altLang="zh-CN">
              <a:solidFill>
                <a:schemeClr val="bg1"/>
              </a:solidFill>
              <a:latin typeface="宋体" pitchFamily="2" charset="-122"/>
              <a:sym typeface="宋体" pitchFamily="2" charset="-122"/>
            </a:endParaRPr>
          </a:p>
        </p:txBody>
      </p:sp>
      <p:sp>
        <p:nvSpPr>
          <p:cNvPr id="4" name="椭圆 3"/>
          <p:cNvSpPr>
            <a:spLocks noChangeArrowheads="1"/>
          </p:cNvSpPr>
          <p:nvPr/>
        </p:nvSpPr>
        <p:spPr bwMode="auto">
          <a:xfrm>
            <a:off x="1926643" y="1827341"/>
            <a:ext cx="2318130" cy="2318801"/>
          </a:xfrm>
          <a:prstGeom prst="ellipse">
            <a:avLst/>
          </a:prstGeom>
          <a:noFill/>
          <a:ln w="25400" cap="flat" cmpd="sng">
            <a:solidFill>
              <a:schemeClr val="accent2"/>
            </a:solidFill>
            <a:bevel/>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ctr"/>
            <a:endParaRPr lang="zh-CN" altLang="zh-CN">
              <a:solidFill>
                <a:schemeClr val="bg1"/>
              </a:solidFill>
              <a:latin typeface="宋体" pitchFamily="2" charset="-122"/>
              <a:sym typeface="宋体" pitchFamily="2" charset="-122"/>
            </a:endParaRPr>
          </a:p>
        </p:txBody>
      </p:sp>
      <p:sp>
        <p:nvSpPr>
          <p:cNvPr id="5" name="椭圆 4"/>
          <p:cNvSpPr>
            <a:spLocks noChangeArrowheads="1"/>
          </p:cNvSpPr>
          <p:nvPr/>
        </p:nvSpPr>
        <p:spPr bwMode="auto">
          <a:xfrm>
            <a:off x="1764802" y="1664262"/>
            <a:ext cx="2641812" cy="2642576"/>
          </a:xfrm>
          <a:prstGeom prst="ellipse">
            <a:avLst/>
          </a:prstGeom>
          <a:noFill/>
          <a:ln w="25400" cap="flat" cmpd="sng">
            <a:solidFill>
              <a:schemeClr val="accent2"/>
            </a:solidFill>
            <a:bevel/>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ctr"/>
            <a:endParaRPr lang="zh-CN" altLang="zh-CN">
              <a:solidFill>
                <a:schemeClr val="bg1"/>
              </a:solidFill>
              <a:latin typeface="宋体" pitchFamily="2" charset="-122"/>
              <a:sym typeface="宋体" pitchFamily="2" charset="-122"/>
            </a:endParaRPr>
          </a:p>
        </p:txBody>
      </p:sp>
      <p:sp>
        <p:nvSpPr>
          <p:cNvPr id="6" name="椭圆 10"/>
          <p:cNvSpPr>
            <a:spLocks noChangeArrowheads="1"/>
          </p:cNvSpPr>
          <p:nvPr/>
        </p:nvSpPr>
        <p:spPr bwMode="auto">
          <a:xfrm>
            <a:off x="7268081" y="1348755"/>
            <a:ext cx="587863" cy="588033"/>
          </a:xfrm>
          <a:prstGeom prst="ellipse">
            <a:avLst/>
          </a:prstGeom>
          <a:solidFill>
            <a:schemeClr val="accent2"/>
          </a:solidFill>
          <a:ln>
            <a:noFill/>
          </a:ln>
          <a:extLst/>
        </p:spPr>
        <p:txBody>
          <a:bodyPr lIns="68543" tIns="34272" rIns="68543" bIns="34272" anchor="ctr"/>
          <a:lstStyle/>
          <a:p>
            <a:pPr algn="ctr"/>
            <a:endParaRPr lang="zh-CN" altLang="zh-CN">
              <a:solidFill>
                <a:schemeClr val="bg1"/>
              </a:solidFill>
              <a:latin typeface="宋体" pitchFamily="2" charset="-122"/>
              <a:sym typeface="宋体" pitchFamily="2" charset="-122"/>
            </a:endParaRPr>
          </a:p>
        </p:txBody>
      </p:sp>
      <p:sp>
        <p:nvSpPr>
          <p:cNvPr id="7" name="椭圆 11"/>
          <p:cNvSpPr>
            <a:spLocks noChangeArrowheads="1"/>
          </p:cNvSpPr>
          <p:nvPr/>
        </p:nvSpPr>
        <p:spPr bwMode="auto">
          <a:xfrm>
            <a:off x="7268081" y="2272541"/>
            <a:ext cx="587863" cy="588033"/>
          </a:xfrm>
          <a:prstGeom prst="ellipse">
            <a:avLst/>
          </a:prstGeom>
          <a:solidFill>
            <a:schemeClr val="accent2"/>
          </a:solidFill>
          <a:ln>
            <a:noFill/>
          </a:ln>
          <a:extLst/>
        </p:spPr>
        <p:txBody>
          <a:bodyPr lIns="68543" tIns="34272" rIns="68543" bIns="34272" anchor="ctr"/>
          <a:lstStyle/>
          <a:p>
            <a:pPr algn="ctr"/>
            <a:endParaRPr lang="zh-CN" altLang="zh-CN">
              <a:solidFill>
                <a:schemeClr val="bg1"/>
              </a:solidFill>
              <a:latin typeface="宋体" pitchFamily="2" charset="-122"/>
              <a:sym typeface="宋体" pitchFamily="2" charset="-122"/>
            </a:endParaRPr>
          </a:p>
        </p:txBody>
      </p:sp>
      <p:sp>
        <p:nvSpPr>
          <p:cNvPr id="8" name="椭圆 12"/>
          <p:cNvSpPr>
            <a:spLocks noChangeArrowheads="1"/>
          </p:cNvSpPr>
          <p:nvPr/>
        </p:nvSpPr>
        <p:spPr bwMode="auto">
          <a:xfrm>
            <a:off x="7268081" y="3136437"/>
            <a:ext cx="587863" cy="588033"/>
          </a:xfrm>
          <a:prstGeom prst="ellipse">
            <a:avLst/>
          </a:prstGeom>
          <a:solidFill>
            <a:schemeClr val="accent2"/>
          </a:solidFill>
          <a:ln>
            <a:noFill/>
          </a:ln>
          <a:extLst/>
        </p:spPr>
        <p:txBody>
          <a:bodyPr lIns="68543" tIns="34272" rIns="68543" bIns="34272" anchor="ctr"/>
          <a:lstStyle/>
          <a:p>
            <a:pPr algn="ctr"/>
            <a:endParaRPr lang="zh-CN" altLang="zh-CN">
              <a:solidFill>
                <a:schemeClr val="bg1"/>
              </a:solidFill>
              <a:latin typeface="宋体" pitchFamily="2" charset="-122"/>
              <a:sym typeface="宋体" pitchFamily="2" charset="-122"/>
            </a:endParaRPr>
          </a:p>
        </p:txBody>
      </p:sp>
      <p:sp>
        <p:nvSpPr>
          <p:cNvPr id="9" name="椭圆 13"/>
          <p:cNvSpPr>
            <a:spLocks noChangeArrowheads="1"/>
          </p:cNvSpPr>
          <p:nvPr/>
        </p:nvSpPr>
        <p:spPr bwMode="auto">
          <a:xfrm>
            <a:off x="7268081" y="4000332"/>
            <a:ext cx="587863" cy="588033"/>
          </a:xfrm>
          <a:prstGeom prst="ellipse">
            <a:avLst/>
          </a:prstGeom>
          <a:solidFill>
            <a:schemeClr val="accent2"/>
          </a:solidFill>
          <a:ln>
            <a:noFill/>
          </a:ln>
          <a:extLst/>
        </p:spPr>
        <p:txBody>
          <a:bodyPr lIns="68543" tIns="34272" rIns="68543" bIns="34272" anchor="ctr"/>
          <a:lstStyle/>
          <a:p>
            <a:pPr algn="ctr"/>
            <a:endParaRPr lang="zh-CN" altLang="zh-CN">
              <a:solidFill>
                <a:schemeClr val="bg1"/>
              </a:solidFill>
              <a:latin typeface="宋体" pitchFamily="2" charset="-122"/>
              <a:sym typeface="宋体" pitchFamily="2" charset="-122"/>
            </a:endParaRPr>
          </a:p>
        </p:txBody>
      </p:sp>
      <p:sp>
        <p:nvSpPr>
          <p:cNvPr id="10" name="Freeform 145"/>
          <p:cNvSpPr>
            <a:spLocks noEditPoints="1" noChangeArrowheads="1"/>
          </p:cNvSpPr>
          <p:nvPr/>
        </p:nvSpPr>
        <p:spPr bwMode="auto">
          <a:xfrm>
            <a:off x="7394221" y="3291182"/>
            <a:ext cx="357002" cy="330917"/>
          </a:xfrm>
          <a:custGeom>
            <a:avLst/>
            <a:gdLst>
              <a:gd name="T0" fmla="*/ 197 w 197"/>
              <a:gd name="T1" fmla="*/ 29 h 183"/>
              <a:gd name="T2" fmla="*/ 99 w 197"/>
              <a:gd name="T3" fmla="*/ 0 h 183"/>
              <a:gd name="T4" fmla="*/ 0 w 197"/>
              <a:gd name="T5" fmla="*/ 29 h 183"/>
              <a:gd name="T6" fmla="*/ 1 w 197"/>
              <a:gd name="T7" fmla="*/ 30 h 183"/>
              <a:gd name="T8" fmla="*/ 0 w 197"/>
              <a:gd name="T9" fmla="*/ 30 h 183"/>
              <a:gd name="T10" fmla="*/ 75 w 197"/>
              <a:gd name="T11" fmla="*/ 130 h 183"/>
              <a:gd name="T12" fmla="*/ 75 w 197"/>
              <a:gd name="T13" fmla="*/ 171 h 183"/>
              <a:gd name="T14" fmla="*/ 99 w 197"/>
              <a:gd name="T15" fmla="*/ 183 h 183"/>
              <a:gd name="T16" fmla="*/ 122 w 197"/>
              <a:gd name="T17" fmla="*/ 171 h 183"/>
              <a:gd name="T18" fmla="*/ 122 w 197"/>
              <a:gd name="T19" fmla="*/ 130 h 183"/>
              <a:gd name="T20" fmla="*/ 197 w 197"/>
              <a:gd name="T21" fmla="*/ 30 h 183"/>
              <a:gd name="T22" fmla="*/ 196 w 197"/>
              <a:gd name="T23" fmla="*/ 30 h 183"/>
              <a:gd name="T24" fmla="*/ 197 w 197"/>
              <a:gd name="T25" fmla="*/ 29 h 183"/>
              <a:gd name="T26" fmla="*/ 99 w 197"/>
              <a:gd name="T27" fmla="*/ 53 h 183"/>
              <a:gd name="T28" fmla="*/ 13 w 197"/>
              <a:gd name="T29" fmla="*/ 31 h 183"/>
              <a:gd name="T30" fmla="*/ 99 w 197"/>
              <a:gd name="T31" fmla="*/ 6 h 183"/>
              <a:gd name="T32" fmla="*/ 186 w 197"/>
              <a:gd name="T33" fmla="*/ 31 h 183"/>
              <a:gd name="T34" fmla="*/ 99 w 197"/>
              <a:gd name="T35" fmla="*/ 53 h 18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7"/>
              <a:gd name="T55" fmla="*/ 0 h 183"/>
              <a:gd name="T56" fmla="*/ 197 w 197"/>
              <a:gd name="T57" fmla="*/ 183 h 18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7" h="183">
                <a:moveTo>
                  <a:pt x="197" y="29"/>
                </a:moveTo>
                <a:cubicBezTo>
                  <a:pt x="197" y="16"/>
                  <a:pt x="153" y="0"/>
                  <a:pt x="99" y="0"/>
                </a:cubicBezTo>
                <a:cubicBezTo>
                  <a:pt x="44" y="0"/>
                  <a:pt x="0" y="16"/>
                  <a:pt x="0" y="29"/>
                </a:cubicBezTo>
                <a:cubicBezTo>
                  <a:pt x="0" y="30"/>
                  <a:pt x="1" y="30"/>
                  <a:pt x="1" y="30"/>
                </a:cubicBezTo>
                <a:cubicBezTo>
                  <a:pt x="0" y="30"/>
                  <a:pt x="0" y="30"/>
                  <a:pt x="0" y="30"/>
                </a:cubicBezTo>
                <a:cubicBezTo>
                  <a:pt x="0" y="53"/>
                  <a:pt x="64" y="107"/>
                  <a:pt x="75" y="130"/>
                </a:cubicBezTo>
                <a:cubicBezTo>
                  <a:pt x="75" y="171"/>
                  <a:pt x="75" y="171"/>
                  <a:pt x="75" y="171"/>
                </a:cubicBezTo>
                <a:cubicBezTo>
                  <a:pt x="75" y="178"/>
                  <a:pt x="86" y="183"/>
                  <a:pt x="99" y="183"/>
                </a:cubicBezTo>
                <a:cubicBezTo>
                  <a:pt x="111" y="183"/>
                  <a:pt x="122" y="178"/>
                  <a:pt x="122" y="171"/>
                </a:cubicBezTo>
                <a:cubicBezTo>
                  <a:pt x="122" y="130"/>
                  <a:pt x="122" y="130"/>
                  <a:pt x="122" y="130"/>
                </a:cubicBezTo>
                <a:cubicBezTo>
                  <a:pt x="133" y="107"/>
                  <a:pt x="197" y="53"/>
                  <a:pt x="197" y="30"/>
                </a:cubicBezTo>
                <a:cubicBezTo>
                  <a:pt x="196" y="30"/>
                  <a:pt x="196" y="30"/>
                  <a:pt x="196" y="30"/>
                </a:cubicBezTo>
                <a:cubicBezTo>
                  <a:pt x="197" y="30"/>
                  <a:pt x="197" y="30"/>
                  <a:pt x="197" y="29"/>
                </a:cubicBezTo>
                <a:close/>
                <a:moveTo>
                  <a:pt x="99" y="53"/>
                </a:moveTo>
                <a:cubicBezTo>
                  <a:pt x="52" y="53"/>
                  <a:pt x="13" y="43"/>
                  <a:pt x="13" y="31"/>
                </a:cubicBezTo>
                <a:cubicBezTo>
                  <a:pt x="13" y="19"/>
                  <a:pt x="52" y="6"/>
                  <a:pt x="99" y="6"/>
                </a:cubicBezTo>
                <a:cubicBezTo>
                  <a:pt x="147" y="6"/>
                  <a:pt x="186" y="19"/>
                  <a:pt x="186" y="31"/>
                </a:cubicBezTo>
                <a:cubicBezTo>
                  <a:pt x="186" y="43"/>
                  <a:pt x="147" y="53"/>
                  <a:pt x="99" y="5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lstStyle/>
          <a:p>
            <a:endParaRPr lang="zh-CN" altLang="zh-CN">
              <a:latin typeface="Calibri" pitchFamily="34" charset="0"/>
              <a:sym typeface="宋体" pitchFamily="2" charset="-122"/>
            </a:endParaRPr>
          </a:p>
        </p:txBody>
      </p:sp>
      <p:grpSp>
        <p:nvGrpSpPr>
          <p:cNvPr id="11" name="Group 32"/>
          <p:cNvGrpSpPr>
            <a:grpSpLocks/>
          </p:cNvGrpSpPr>
          <p:nvPr/>
        </p:nvGrpSpPr>
        <p:grpSpPr bwMode="auto">
          <a:xfrm>
            <a:off x="7463242" y="1478504"/>
            <a:ext cx="197541" cy="358295"/>
            <a:chOff x="0" y="0"/>
            <a:chExt cx="409575" cy="742950"/>
          </a:xfrm>
        </p:grpSpPr>
        <p:sp>
          <p:nvSpPr>
            <p:cNvPr id="12" name="Freeform 189"/>
            <p:cNvSpPr>
              <a:spLocks noChangeArrowheads="1"/>
            </p:cNvSpPr>
            <p:nvPr/>
          </p:nvSpPr>
          <p:spPr bwMode="auto">
            <a:xfrm>
              <a:off x="60325" y="390525"/>
              <a:ext cx="293688" cy="352425"/>
            </a:xfrm>
            <a:custGeom>
              <a:avLst/>
              <a:gdLst>
                <a:gd name="T0" fmla="*/ 72 w 78"/>
                <a:gd name="T1" fmla="*/ 8 h 94"/>
                <a:gd name="T2" fmla="*/ 65 w 78"/>
                <a:gd name="T3" fmla="*/ 12 h 94"/>
                <a:gd name="T4" fmla="*/ 63 w 78"/>
                <a:gd name="T5" fmla="*/ 12 h 94"/>
                <a:gd name="T6" fmla="*/ 52 w 78"/>
                <a:gd name="T7" fmla="*/ 15 h 94"/>
                <a:gd name="T8" fmla="*/ 37 w 78"/>
                <a:gd name="T9" fmla="*/ 11 h 94"/>
                <a:gd name="T10" fmla="*/ 24 w 78"/>
                <a:gd name="T11" fmla="*/ 14 h 94"/>
                <a:gd name="T12" fmla="*/ 13 w 78"/>
                <a:gd name="T13" fmla="*/ 12 h 94"/>
                <a:gd name="T14" fmla="*/ 11 w 78"/>
                <a:gd name="T15" fmla="*/ 11 h 94"/>
                <a:gd name="T16" fmla="*/ 7 w 78"/>
                <a:gd name="T17" fmla="*/ 9 h 94"/>
                <a:gd name="T18" fmla="*/ 0 w 78"/>
                <a:gd name="T19" fmla="*/ 3 h 94"/>
                <a:gd name="T20" fmla="*/ 0 w 78"/>
                <a:gd name="T21" fmla="*/ 87 h 94"/>
                <a:gd name="T22" fmla="*/ 4 w 78"/>
                <a:gd name="T23" fmla="*/ 93 h 94"/>
                <a:gd name="T24" fmla="*/ 7 w 78"/>
                <a:gd name="T25" fmla="*/ 94 h 94"/>
                <a:gd name="T26" fmla="*/ 11 w 78"/>
                <a:gd name="T27" fmla="*/ 92 h 94"/>
                <a:gd name="T28" fmla="*/ 39 w 78"/>
                <a:gd name="T29" fmla="*/ 64 h 94"/>
                <a:gd name="T30" fmla="*/ 67 w 78"/>
                <a:gd name="T31" fmla="*/ 92 h 94"/>
                <a:gd name="T32" fmla="*/ 74 w 78"/>
                <a:gd name="T33" fmla="*/ 93 h 94"/>
                <a:gd name="T34" fmla="*/ 78 w 78"/>
                <a:gd name="T35" fmla="*/ 87 h 94"/>
                <a:gd name="T36" fmla="*/ 78 w 78"/>
                <a:gd name="T37" fmla="*/ 0 h 94"/>
                <a:gd name="T38" fmla="*/ 72 w 78"/>
                <a:gd name="T39" fmla="*/ 8 h 9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8"/>
                <a:gd name="T61" fmla="*/ 0 h 94"/>
                <a:gd name="T62" fmla="*/ 78 w 78"/>
                <a:gd name="T63" fmla="*/ 94 h 9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8" h="94">
                  <a:moveTo>
                    <a:pt x="72" y="8"/>
                  </a:moveTo>
                  <a:cubicBezTo>
                    <a:pt x="70" y="9"/>
                    <a:pt x="68" y="10"/>
                    <a:pt x="65" y="12"/>
                  </a:cubicBezTo>
                  <a:cubicBezTo>
                    <a:pt x="65" y="12"/>
                    <a:pt x="64" y="12"/>
                    <a:pt x="63" y="12"/>
                  </a:cubicBezTo>
                  <a:cubicBezTo>
                    <a:pt x="60" y="14"/>
                    <a:pt x="56" y="15"/>
                    <a:pt x="52" y="15"/>
                  </a:cubicBezTo>
                  <a:cubicBezTo>
                    <a:pt x="47" y="15"/>
                    <a:pt x="42" y="13"/>
                    <a:pt x="37" y="11"/>
                  </a:cubicBezTo>
                  <a:cubicBezTo>
                    <a:pt x="33" y="13"/>
                    <a:pt x="29" y="14"/>
                    <a:pt x="24" y="14"/>
                  </a:cubicBezTo>
                  <a:cubicBezTo>
                    <a:pt x="20" y="14"/>
                    <a:pt x="17" y="13"/>
                    <a:pt x="13" y="12"/>
                  </a:cubicBezTo>
                  <a:cubicBezTo>
                    <a:pt x="13" y="12"/>
                    <a:pt x="12" y="11"/>
                    <a:pt x="11" y="11"/>
                  </a:cubicBezTo>
                  <a:cubicBezTo>
                    <a:pt x="10" y="10"/>
                    <a:pt x="8" y="10"/>
                    <a:pt x="7" y="9"/>
                  </a:cubicBezTo>
                  <a:cubicBezTo>
                    <a:pt x="4" y="7"/>
                    <a:pt x="2" y="5"/>
                    <a:pt x="0" y="3"/>
                  </a:cubicBezTo>
                  <a:cubicBezTo>
                    <a:pt x="0" y="87"/>
                    <a:pt x="0" y="87"/>
                    <a:pt x="0" y="87"/>
                  </a:cubicBezTo>
                  <a:cubicBezTo>
                    <a:pt x="0" y="90"/>
                    <a:pt x="2" y="92"/>
                    <a:pt x="4" y="93"/>
                  </a:cubicBezTo>
                  <a:cubicBezTo>
                    <a:pt x="5" y="94"/>
                    <a:pt x="6" y="94"/>
                    <a:pt x="7" y="94"/>
                  </a:cubicBezTo>
                  <a:cubicBezTo>
                    <a:pt x="8" y="94"/>
                    <a:pt x="10" y="93"/>
                    <a:pt x="11" y="92"/>
                  </a:cubicBezTo>
                  <a:cubicBezTo>
                    <a:pt x="39" y="64"/>
                    <a:pt x="39" y="64"/>
                    <a:pt x="39" y="64"/>
                  </a:cubicBezTo>
                  <a:cubicBezTo>
                    <a:pt x="67" y="92"/>
                    <a:pt x="67" y="92"/>
                    <a:pt x="67" y="92"/>
                  </a:cubicBezTo>
                  <a:cubicBezTo>
                    <a:pt x="69" y="94"/>
                    <a:pt x="72" y="94"/>
                    <a:pt x="74" y="93"/>
                  </a:cubicBezTo>
                  <a:cubicBezTo>
                    <a:pt x="77" y="92"/>
                    <a:pt x="78" y="90"/>
                    <a:pt x="78" y="87"/>
                  </a:cubicBezTo>
                  <a:cubicBezTo>
                    <a:pt x="78" y="0"/>
                    <a:pt x="78" y="0"/>
                    <a:pt x="78" y="0"/>
                  </a:cubicBezTo>
                  <a:cubicBezTo>
                    <a:pt x="77" y="3"/>
                    <a:pt x="75" y="5"/>
                    <a:pt x="72" y="8"/>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Calibri" pitchFamily="34" charset="0"/>
                <a:sym typeface="宋体" pitchFamily="2" charset="-122"/>
              </a:endParaRPr>
            </a:p>
          </p:txBody>
        </p:sp>
        <p:sp>
          <p:nvSpPr>
            <p:cNvPr id="13" name="Freeform 190"/>
            <p:cNvSpPr>
              <a:spLocks noEditPoints="1" noChangeArrowheads="1"/>
            </p:cNvSpPr>
            <p:nvPr/>
          </p:nvSpPr>
          <p:spPr bwMode="auto">
            <a:xfrm>
              <a:off x="0" y="0"/>
              <a:ext cx="409575" cy="396875"/>
            </a:xfrm>
            <a:custGeom>
              <a:avLst/>
              <a:gdLst>
                <a:gd name="T0" fmla="*/ 104 w 109"/>
                <a:gd name="T1" fmla="*/ 29 h 106"/>
                <a:gd name="T2" fmla="*/ 101 w 109"/>
                <a:gd name="T3" fmla="*/ 26 h 106"/>
                <a:gd name="T4" fmla="*/ 98 w 109"/>
                <a:gd name="T5" fmla="*/ 24 h 106"/>
                <a:gd name="T6" fmla="*/ 94 w 109"/>
                <a:gd name="T7" fmla="*/ 22 h 106"/>
                <a:gd name="T8" fmla="*/ 90 w 109"/>
                <a:gd name="T9" fmla="*/ 21 h 106"/>
                <a:gd name="T10" fmla="*/ 75 w 109"/>
                <a:gd name="T11" fmla="*/ 2 h 106"/>
                <a:gd name="T12" fmla="*/ 71 w 109"/>
                <a:gd name="T13" fmla="*/ 1 h 106"/>
                <a:gd name="T14" fmla="*/ 66 w 109"/>
                <a:gd name="T15" fmla="*/ 1 h 106"/>
                <a:gd name="T16" fmla="*/ 63 w 109"/>
                <a:gd name="T17" fmla="*/ 2 h 106"/>
                <a:gd name="T18" fmla="*/ 58 w 109"/>
                <a:gd name="T19" fmla="*/ 5 h 106"/>
                <a:gd name="T20" fmla="*/ 54 w 109"/>
                <a:gd name="T21" fmla="*/ 5 h 106"/>
                <a:gd name="T22" fmla="*/ 52 w 109"/>
                <a:gd name="T23" fmla="*/ 3 h 106"/>
                <a:gd name="T24" fmla="*/ 47 w 109"/>
                <a:gd name="T25" fmla="*/ 1 h 106"/>
                <a:gd name="T26" fmla="*/ 44 w 109"/>
                <a:gd name="T27" fmla="*/ 0 h 106"/>
                <a:gd name="T28" fmla="*/ 38 w 109"/>
                <a:gd name="T29" fmla="*/ 1 h 106"/>
                <a:gd name="T30" fmla="*/ 23 w 109"/>
                <a:gd name="T31" fmla="*/ 20 h 106"/>
                <a:gd name="T32" fmla="*/ 18 w 109"/>
                <a:gd name="T33" fmla="*/ 20 h 106"/>
                <a:gd name="T34" fmla="*/ 14 w 109"/>
                <a:gd name="T35" fmla="*/ 21 h 106"/>
                <a:gd name="T36" fmla="*/ 11 w 109"/>
                <a:gd name="T37" fmla="*/ 23 h 106"/>
                <a:gd name="T38" fmla="*/ 8 w 109"/>
                <a:gd name="T39" fmla="*/ 26 h 106"/>
                <a:gd name="T40" fmla="*/ 4 w 109"/>
                <a:gd name="T41" fmla="*/ 31 h 106"/>
                <a:gd name="T42" fmla="*/ 5 w 109"/>
                <a:gd name="T43" fmla="*/ 75 h 106"/>
                <a:gd name="T44" fmla="*/ 7 w 109"/>
                <a:gd name="T45" fmla="*/ 79 h 106"/>
                <a:gd name="T46" fmla="*/ 11 w 109"/>
                <a:gd name="T47" fmla="*/ 81 h 106"/>
                <a:gd name="T48" fmla="*/ 14 w 109"/>
                <a:gd name="T49" fmla="*/ 83 h 106"/>
                <a:gd name="T50" fmla="*/ 17 w 109"/>
                <a:gd name="T51" fmla="*/ 84 h 106"/>
                <a:gd name="T52" fmla="*/ 21 w 109"/>
                <a:gd name="T53" fmla="*/ 84 h 106"/>
                <a:gd name="T54" fmla="*/ 29 w 109"/>
                <a:gd name="T55" fmla="*/ 101 h 106"/>
                <a:gd name="T56" fmla="*/ 36 w 109"/>
                <a:gd name="T57" fmla="*/ 104 h 106"/>
                <a:gd name="T58" fmla="*/ 41 w 109"/>
                <a:gd name="T59" fmla="*/ 105 h 106"/>
                <a:gd name="T60" fmla="*/ 44 w 109"/>
                <a:gd name="T61" fmla="*/ 104 h 106"/>
                <a:gd name="T62" fmla="*/ 49 w 109"/>
                <a:gd name="T63" fmla="*/ 102 h 106"/>
                <a:gd name="T64" fmla="*/ 52 w 109"/>
                <a:gd name="T65" fmla="*/ 100 h 106"/>
                <a:gd name="T66" fmla="*/ 56 w 109"/>
                <a:gd name="T67" fmla="*/ 101 h 106"/>
                <a:gd name="T68" fmla="*/ 60 w 109"/>
                <a:gd name="T69" fmla="*/ 104 h 106"/>
                <a:gd name="T70" fmla="*/ 64 w 109"/>
                <a:gd name="T71" fmla="*/ 105 h 106"/>
                <a:gd name="T72" fmla="*/ 69 w 109"/>
                <a:gd name="T73" fmla="*/ 105 h 106"/>
                <a:gd name="T74" fmla="*/ 72 w 109"/>
                <a:gd name="T75" fmla="*/ 105 h 106"/>
                <a:gd name="T76" fmla="*/ 86 w 109"/>
                <a:gd name="T77" fmla="*/ 86 h 106"/>
                <a:gd name="T78" fmla="*/ 90 w 109"/>
                <a:gd name="T79" fmla="*/ 86 h 106"/>
                <a:gd name="T80" fmla="*/ 94 w 109"/>
                <a:gd name="T81" fmla="*/ 85 h 106"/>
                <a:gd name="T82" fmla="*/ 97 w 109"/>
                <a:gd name="T83" fmla="*/ 84 h 106"/>
                <a:gd name="T84" fmla="*/ 100 w 109"/>
                <a:gd name="T85" fmla="*/ 82 h 106"/>
                <a:gd name="T86" fmla="*/ 103 w 109"/>
                <a:gd name="T87" fmla="*/ 78 h 106"/>
                <a:gd name="T88" fmla="*/ 100 w 109"/>
                <a:gd name="T89" fmla="*/ 54 h 106"/>
                <a:gd name="T90" fmla="*/ 70 w 109"/>
                <a:gd name="T91" fmla="*/ 62 h 106"/>
                <a:gd name="T92" fmla="*/ 68 w 109"/>
                <a:gd name="T93" fmla="*/ 64 h 106"/>
                <a:gd name="T94" fmla="*/ 66 w 109"/>
                <a:gd name="T95" fmla="*/ 66 h 106"/>
                <a:gd name="T96" fmla="*/ 62 w 109"/>
                <a:gd name="T97" fmla="*/ 69 h 106"/>
                <a:gd name="T98" fmla="*/ 60 w 109"/>
                <a:gd name="T99" fmla="*/ 70 h 106"/>
                <a:gd name="T100" fmla="*/ 55 w 109"/>
                <a:gd name="T101" fmla="*/ 71 h 106"/>
                <a:gd name="T102" fmla="*/ 54 w 109"/>
                <a:gd name="T103" fmla="*/ 71 h 106"/>
                <a:gd name="T104" fmla="*/ 51 w 109"/>
                <a:gd name="T105" fmla="*/ 70 h 106"/>
                <a:gd name="T106" fmla="*/ 48 w 109"/>
                <a:gd name="T107" fmla="*/ 69 h 106"/>
                <a:gd name="T108" fmla="*/ 40 w 109"/>
                <a:gd name="T109" fmla="*/ 44 h 106"/>
                <a:gd name="T110" fmla="*/ 41 w 109"/>
                <a:gd name="T111" fmla="*/ 41 h 106"/>
                <a:gd name="T112" fmla="*/ 45 w 109"/>
                <a:gd name="T113" fmla="*/ 38 h 106"/>
                <a:gd name="T114" fmla="*/ 48 w 109"/>
                <a:gd name="T115" fmla="*/ 37 h 106"/>
                <a:gd name="T116" fmla="*/ 52 w 109"/>
                <a:gd name="T117" fmla="*/ 35 h 106"/>
                <a:gd name="T118" fmla="*/ 55 w 109"/>
                <a:gd name="T119" fmla="*/ 35 h 106"/>
                <a:gd name="T120" fmla="*/ 57 w 109"/>
                <a:gd name="T121" fmla="*/ 35 h 106"/>
                <a:gd name="T122" fmla="*/ 60 w 109"/>
                <a:gd name="T123" fmla="*/ 36 h 106"/>
                <a:gd name="T124" fmla="*/ 71 w 109"/>
                <a:gd name="T125" fmla="*/ 60 h 10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9"/>
                <a:gd name="T190" fmla="*/ 0 h 106"/>
                <a:gd name="T191" fmla="*/ 109 w 109"/>
                <a:gd name="T192" fmla="*/ 106 h 10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9" h="106">
                  <a:moveTo>
                    <a:pt x="106" y="33"/>
                  </a:moveTo>
                  <a:cubicBezTo>
                    <a:pt x="106" y="32"/>
                    <a:pt x="105" y="31"/>
                    <a:pt x="105" y="30"/>
                  </a:cubicBezTo>
                  <a:cubicBezTo>
                    <a:pt x="105" y="30"/>
                    <a:pt x="105" y="30"/>
                    <a:pt x="104" y="29"/>
                  </a:cubicBezTo>
                  <a:cubicBezTo>
                    <a:pt x="104" y="29"/>
                    <a:pt x="104" y="28"/>
                    <a:pt x="103" y="28"/>
                  </a:cubicBezTo>
                  <a:cubicBezTo>
                    <a:pt x="103" y="28"/>
                    <a:pt x="103" y="27"/>
                    <a:pt x="103" y="27"/>
                  </a:cubicBezTo>
                  <a:cubicBezTo>
                    <a:pt x="102" y="27"/>
                    <a:pt x="102" y="26"/>
                    <a:pt x="101" y="26"/>
                  </a:cubicBezTo>
                  <a:cubicBezTo>
                    <a:pt x="101" y="26"/>
                    <a:pt x="101" y="25"/>
                    <a:pt x="100" y="25"/>
                  </a:cubicBezTo>
                  <a:cubicBezTo>
                    <a:pt x="100" y="25"/>
                    <a:pt x="100" y="25"/>
                    <a:pt x="99" y="24"/>
                  </a:cubicBezTo>
                  <a:cubicBezTo>
                    <a:pt x="99" y="24"/>
                    <a:pt x="98" y="24"/>
                    <a:pt x="98" y="24"/>
                  </a:cubicBezTo>
                  <a:cubicBezTo>
                    <a:pt x="98" y="23"/>
                    <a:pt x="97" y="23"/>
                    <a:pt x="97" y="23"/>
                  </a:cubicBezTo>
                  <a:cubicBezTo>
                    <a:pt x="96" y="23"/>
                    <a:pt x="96" y="23"/>
                    <a:pt x="95" y="23"/>
                  </a:cubicBezTo>
                  <a:cubicBezTo>
                    <a:pt x="95" y="22"/>
                    <a:pt x="95" y="22"/>
                    <a:pt x="94" y="22"/>
                  </a:cubicBezTo>
                  <a:cubicBezTo>
                    <a:pt x="94" y="22"/>
                    <a:pt x="93" y="22"/>
                    <a:pt x="93" y="22"/>
                  </a:cubicBezTo>
                  <a:cubicBezTo>
                    <a:pt x="92" y="22"/>
                    <a:pt x="92" y="22"/>
                    <a:pt x="91" y="22"/>
                  </a:cubicBezTo>
                  <a:cubicBezTo>
                    <a:pt x="91" y="21"/>
                    <a:pt x="90" y="21"/>
                    <a:pt x="90" y="21"/>
                  </a:cubicBezTo>
                  <a:cubicBezTo>
                    <a:pt x="89" y="21"/>
                    <a:pt x="89" y="21"/>
                    <a:pt x="88" y="21"/>
                  </a:cubicBezTo>
                  <a:cubicBezTo>
                    <a:pt x="89" y="14"/>
                    <a:pt x="85" y="6"/>
                    <a:pt x="77" y="2"/>
                  </a:cubicBezTo>
                  <a:cubicBezTo>
                    <a:pt x="76" y="2"/>
                    <a:pt x="75" y="2"/>
                    <a:pt x="75" y="2"/>
                  </a:cubicBezTo>
                  <a:cubicBezTo>
                    <a:pt x="74" y="2"/>
                    <a:pt x="74" y="2"/>
                    <a:pt x="74" y="1"/>
                  </a:cubicBezTo>
                  <a:cubicBezTo>
                    <a:pt x="73" y="1"/>
                    <a:pt x="72" y="1"/>
                    <a:pt x="71" y="1"/>
                  </a:cubicBezTo>
                  <a:cubicBezTo>
                    <a:pt x="71" y="1"/>
                    <a:pt x="71" y="1"/>
                    <a:pt x="71" y="1"/>
                  </a:cubicBezTo>
                  <a:cubicBezTo>
                    <a:pt x="70" y="1"/>
                    <a:pt x="70" y="1"/>
                    <a:pt x="69" y="1"/>
                  </a:cubicBezTo>
                  <a:cubicBezTo>
                    <a:pt x="69" y="1"/>
                    <a:pt x="68" y="1"/>
                    <a:pt x="68" y="1"/>
                  </a:cubicBezTo>
                  <a:cubicBezTo>
                    <a:pt x="67" y="1"/>
                    <a:pt x="67" y="1"/>
                    <a:pt x="66" y="1"/>
                  </a:cubicBezTo>
                  <a:cubicBezTo>
                    <a:pt x="66" y="1"/>
                    <a:pt x="65" y="2"/>
                    <a:pt x="65" y="2"/>
                  </a:cubicBezTo>
                  <a:cubicBezTo>
                    <a:pt x="65" y="2"/>
                    <a:pt x="64" y="2"/>
                    <a:pt x="63" y="2"/>
                  </a:cubicBezTo>
                  <a:cubicBezTo>
                    <a:pt x="63" y="2"/>
                    <a:pt x="63" y="2"/>
                    <a:pt x="63" y="2"/>
                  </a:cubicBezTo>
                  <a:cubicBezTo>
                    <a:pt x="62" y="3"/>
                    <a:pt x="61" y="3"/>
                    <a:pt x="60" y="4"/>
                  </a:cubicBezTo>
                  <a:cubicBezTo>
                    <a:pt x="60" y="4"/>
                    <a:pt x="60" y="4"/>
                    <a:pt x="60" y="4"/>
                  </a:cubicBezTo>
                  <a:cubicBezTo>
                    <a:pt x="60" y="4"/>
                    <a:pt x="59" y="5"/>
                    <a:pt x="58" y="5"/>
                  </a:cubicBezTo>
                  <a:cubicBezTo>
                    <a:pt x="58" y="5"/>
                    <a:pt x="58" y="5"/>
                    <a:pt x="58" y="6"/>
                  </a:cubicBezTo>
                  <a:cubicBezTo>
                    <a:pt x="57" y="6"/>
                    <a:pt x="56" y="7"/>
                    <a:pt x="56" y="7"/>
                  </a:cubicBezTo>
                  <a:cubicBezTo>
                    <a:pt x="55" y="7"/>
                    <a:pt x="55" y="6"/>
                    <a:pt x="54" y="5"/>
                  </a:cubicBezTo>
                  <a:cubicBezTo>
                    <a:pt x="54" y="5"/>
                    <a:pt x="54" y="5"/>
                    <a:pt x="54" y="5"/>
                  </a:cubicBezTo>
                  <a:cubicBezTo>
                    <a:pt x="53" y="4"/>
                    <a:pt x="53" y="4"/>
                    <a:pt x="52" y="4"/>
                  </a:cubicBezTo>
                  <a:cubicBezTo>
                    <a:pt x="52" y="4"/>
                    <a:pt x="52" y="3"/>
                    <a:pt x="52" y="3"/>
                  </a:cubicBezTo>
                  <a:cubicBezTo>
                    <a:pt x="51" y="3"/>
                    <a:pt x="50" y="2"/>
                    <a:pt x="49" y="2"/>
                  </a:cubicBezTo>
                  <a:cubicBezTo>
                    <a:pt x="49" y="2"/>
                    <a:pt x="49" y="2"/>
                    <a:pt x="49" y="2"/>
                  </a:cubicBezTo>
                  <a:cubicBezTo>
                    <a:pt x="48" y="2"/>
                    <a:pt x="48" y="1"/>
                    <a:pt x="47" y="1"/>
                  </a:cubicBezTo>
                  <a:cubicBezTo>
                    <a:pt x="47" y="1"/>
                    <a:pt x="46" y="1"/>
                    <a:pt x="46" y="1"/>
                  </a:cubicBezTo>
                  <a:cubicBezTo>
                    <a:pt x="45" y="1"/>
                    <a:pt x="45" y="1"/>
                    <a:pt x="44" y="0"/>
                  </a:cubicBezTo>
                  <a:cubicBezTo>
                    <a:pt x="44" y="0"/>
                    <a:pt x="44" y="0"/>
                    <a:pt x="44" y="0"/>
                  </a:cubicBezTo>
                  <a:cubicBezTo>
                    <a:pt x="43" y="0"/>
                    <a:pt x="42" y="0"/>
                    <a:pt x="41" y="0"/>
                  </a:cubicBezTo>
                  <a:cubicBezTo>
                    <a:pt x="41" y="0"/>
                    <a:pt x="41" y="0"/>
                    <a:pt x="41" y="0"/>
                  </a:cubicBezTo>
                  <a:cubicBezTo>
                    <a:pt x="40" y="0"/>
                    <a:pt x="39" y="0"/>
                    <a:pt x="38" y="1"/>
                  </a:cubicBezTo>
                  <a:cubicBezTo>
                    <a:pt x="38" y="1"/>
                    <a:pt x="38" y="1"/>
                    <a:pt x="38" y="1"/>
                  </a:cubicBezTo>
                  <a:cubicBezTo>
                    <a:pt x="37" y="1"/>
                    <a:pt x="36" y="1"/>
                    <a:pt x="35" y="1"/>
                  </a:cubicBezTo>
                  <a:cubicBezTo>
                    <a:pt x="27" y="4"/>
                    <a:pt x="23" y="12"/>
                    <a:pt x="23" y="20"/>
                  </a:cubicBezTo>
                  <a:cubicBezTo>
                    <a:pt x="23" y="20"/>
                    <a:pt x="22" y="20"/>
                    <a:pt x="21" y="20"/>
                  </a:cubicBezTo>
                  <a:cubicBezTo>
                    <a:pt x="20" y="20"/>
                    <a:pt x="20" y="20"/>
                    <a:pt x="20" y="20"/>
                  </a:cubicBezTo>
                  <a:cubicBezTo>
                    <a:pt x="19" y="20"/>
                    <a:pt x="19" y="20"/>
                    <a:pt x="18" y="20"/>
                  </a:cubicBezTo>
                  <a:cubicBezTo>
                    <a:pt x="18" y="20"/>
                    <a:pt x="17" y="20"/>
                    <a:pt x="17" y="20"/>
                  </a:cubicBezTo>
                  <a:cubicBezTo>
                    <a:pt x="16" y="20"/>
                    <a:pt x="16" y="21"/>
                    <a:pt x="15" y="21"/>
                  </a:cubicBezTo>
                  <a:cubicBezTo>
                    <a:pt x="15" y="21"/>
                    <a:pt x="15" y="21"/>
                    <a:pt x="14" y="21"/>
                  </a:cubicBezTo>
                  <a:cubicBezTo>
                    <a:pt x="14" y="21"/>
                    <a:pt x="13" y="22"/>
                    <a:pt x="13" y="22"/>
                  </a:cubicBezTo>
                  <a:cubicBezTo>
                    <a:pt x="13" y="22"/>
                    <a:pt x="12" y="22"/>
                    <a:pt x="12" y="22"/>
                  </a:cubicBezTo>
                  <a:cubicBezTo>
                    <a:pt x="11" y="23"/>
                    <a:pt x="11" y="23"/>
                    <a:pt x="11" y="23"/>
                  </a:cubicBezTo>
                  <a:cubicBezTo>
                    <a:pt x="10" y="23"/>
                    <a:pt x="10" y="24"/>
                    <a:pt x="10" y="24"/>
                  </a:cubicBezTo>
                  <a:cubicBezTo>
                    <a:pt x="9" y="24"/>
                    <a:pt x="9" y="25"/>
                    <a:pt x="8" y="25"/>
                  </a:cubicBezTo>
                  <a:cubicBezTo>
                    <a:pt x="8" y="25"/>
                    <a:pt x="8" y="26"/>
                    <a:pt x="8" y="26"/>
                  </a:cubicBezTo>
                  <a:cubicBezTo>
                    <a:pt x="7" y="26"/>
                    <a:pt x="7" y="27"/>
                    <a:pt x="6" y="27"/>
                  </a:cubicBezTo>
                  <a:cubicBezTo>
                    <a:pt x="6" y="28"/>
                    <a:pt x="6" y="28"/>
                    <a:pt x="6" y="28"/>
                  </a:cubicBezTo>
                  <a:cubicBezTo>
                    <a:pt x="5" y="29"/>
                    <a:pt x="5" y="30"/>
                    <a:pt x="4" y="31"/>
                  </a:cubicBezTo>
                  <a:cubicBezTo>
                    <a:pt x="1" y="38"/>
                    <a:pt x="3" y="47"/>
                    <a:pt x="9" y="52"/>
                  </a:cubicBezTo>
                  <a:cubicBezTo>
                    <a:pt x="3" y="57"/>
                    <a:pt x="0" y="65"/>
                    <a:pt x="3" y="73"/>
                  </a:cubicBezTo>
                  <a:cubicBezTo>
                    <a:pt x="4" y="74"/>
                    <a:pt x="4" y="75"/>
                    <a:pt x="5" y="75"/>
                  </a:cubicBezTo>
                  <a:cubicBezTo>
                    <a:pt x="5" y="76"/>
                    <a:pt x="5" y="76"/>
                    <a:pt x="5" y="76"/>
                  </a:cubicBezTo>
                  <a:cubicBezTo>
                    <a:pt x="6" y="77"/>
                    <a:pt x="6" y="77"/>
                    <a:pt x="6" y="78"/>
                  </a:cubicBezTo>
                  <a:cubicBezTo>
                    <a:pt x="7" y="78"/>
                    <a:pt x="7" y="78"/>
                    <a:pt x="7" y="79"/>
                  </a:cubicBezTo>
                  <a:cubicBezTo>
                    <a:pt x="8" y="79"/>
                    <a:pt x="8" y="79"/>
                    <a:pt x="8" y="80"/>
                  </a:cubicBezTo>
                  <a:cubicBezTo>
                    <a:pt x="9" y="80"/>
                    <a:pt x="9" y="80"/>
                    <a:pt x="9" y="81"/>
                  </a:cubicBezTo>
                  <a:cubicBezTo>
                    <a:pt x="10" y="81"/>
                    <a:pt x="10" y="81"/>
                    <a:pt x="11" y="81"/>
                  </a:cubicBezTo>
                  <a:cubicBezTo>
                    <a:pt x="11" y="82"/>
                    <a:pt x="11" y="82"/>
                    <a:pt x="12" y="82"/>
                  </a:cubicBezTo>
                  <a:cubicBezTo>
                    <a:pt x="12" y="82"/>
                    <a:pt x="13" y="83"/>
                    <a:pt x="13" y="83"/>
                  </a:cubicBezTo>
                  <a:cubicBezTo>
                    <a:pt x="13" y="83"/>
                    <a:pt x="14" y="83"/>
                    <a:pt x="14" y="83"/>
                  </a:cubicBezTo>
                  <a:cubicBezTo>
                    <a:pt x="15" y="83"/>
                    <a:pt x="15" y="84"/>
                    <a:pt x="16" y="84"/>
                  </a:cubicBezTo>
                  <a:cubicBezTo>
                    <a:pt x="16" y="84"/>
                    <a:pt x="16" y="84"/>
                    <a:pt x="16" y="84"/>
                  </a:cubicBezTo>
                  <a:cubicBezTo>
                    <a:pt x="16" y="84"/>
                    <a:pt x="17" y="84"/>
                    <a:pt x="17" y="84"/>
                  </a:cubicBezTo>
                  <a:cubicBezTo>
                    <a:pt x="17" y="84"/>
                    <a:pt x="18" y="84"/>
                    <a:pt x="18" y="84"/>
                  </a:cubicBezTo>
                  <a:cubicBezTo>
                    <a:pt x="19" y="84"/>
                    <a:pt x="19" y="84"/>
                    <a:pt x="20" y="84"/>
                  </a:cubicBezTo>
                  <a:cubicBezTo>
                    <a:pt x="20" y="84"/>
                    <a:pt x="20" y="84"/>
                    <a:pt x="21" y="84"/>
                  </a:cubicBezTo>
                  <a:cubicBezTo>
                    <a:pt x="21" y="84"/>
                    <a:pt x="21" y="84"/>
                    <a:pt x="22" y="84"/>
                  </a:cubicBezTo>
                  <a:cubicBezTo>
                    <a:pt x="22" y="87"/>
                    <a:pt x="22" y="89"/>
                    <a:pt x="23" y="92"/>
                  </a:cubicBezTo>
                  <a:cubicBezTo>
                    <a:pt x="24" y="95"/>
                    <a:pt x="26" y="99"/>
                    <a:pt x="29" y="101"/>
                  </a:cubicBezTo>
                  <a:cubicBezTo>
                    <a:pt x="30" y="102"/>
                    <a:pt x="31" y="103"/>
                    <a:pt x="33" y="103"/>
                  </a:cubicBezTo>
                  <a:cubicBezTo>
                    <a:pt x="33" y="104"/>
                    <a:pt x="34" y="104"/>
                    <a:pt x="35" y="104"/>
                  </a:cubicBezTo>
                  <a:cubicBezTo>
                    <a:pt x="35" y="104"/>
                    <a:pt x="36" y="104"/>
                    <a:pt x="36" y="104"/>
                  </a:cubicBezTo>
                  <a:cubicBezTo>
                    <a:pt x="37" y="104"/>
                    <a:pt x="37" y="105"/>
                    <a:pt x="38" y="105"/>
                  </a:cubicBezTo>
                  <a:cubicBezTo>
                    <a:pt x="38" y="105"/>
                    <a:pt x="39" y="105"/>
                    <a:pt x="39" y="105"/>
                  </a:cubicBezTo>
                  <a:cubicBezTo>
                    <a:pt x="39" y="105"/>
                    <a:pt x="40" y="105"/>
                    <a:pt x="41" y="105"/>
                  </a:cubicBezTo>
                  <a:cubicBezTo>
                    <a:pt x="41" y="105"/>
                    <a:pt x="41" y="105"/>
                    <a:pt x="41" y="105"/>
                  </a:cubicBezTo>
                  <a:cubicBezTo>
                    <a:pt x="42" y="105"/>
                    <a:pt x="43" y="104"/>
                    <a:pt x="44" y="104"/>
                  </a:cubicBezTo>
                  <a:cubicBezTo>
                    <a:pt x="44" y="104"/>
                    <a:pt x="44" y="104"/>
                    <a:pt x="44" y="104"/>
                  </a:cubicBezTo>
                  <a:cubicBezTo>
                    <a:pt x="45" y="104"/>
                    <a:pt x="46" y="104"/>
                    <a:pt x="46" y="103"/>
                  </a:cubicBezTo>
                  <a:cubicBezTo>
                    <a:pt x="47" y="103"/>
                    <a:pt x="47" y="103"/>
                    <a:pt x="47" y="103"/>
                  </a:cubicBezTo>
                  <a:cubicBezTo>
                    <a:pt x="48" y="103"/>
                    <a:pt x="49" y="103"/>
                    <a:pt x="49" y="102"/>
                  </a:cubicBezTo>
                  <a:cubicBezTo>
                    <a:pt x="49" y="102"/>
                    <a:pt x="49" y="102"/>
                    <a:pt x="50" y="102"/>
                  </a:cubicBezTo>
                  <a:cubicBezTo>
                    <a:pt x="50" y="102"/>
                    <a:pt x="51" y="101"/>
                    <a:pt x="51" y="101"/>
                  </a:cubicBezTo>
                  <a:cubicBezTo>
                    <a:pt x="52" y="100"/>
                    <a:pt x="52" y="100"/>
                    <a:pt x="52" y="100"/>
                  </a:cubicBezTo>
                  <a:cubicBezTo>
                    <a:pt x="53" y="100"/>
                    <a:pt x="53" y="99"/>
                    <a:pt x="54" y="98"/>
                  </a:cubicBezTo>
                  <a:cubicBezTo>
                    <a:pt x="54" y="99"/>
                    <a:pt x="55" y="100"/>
                    <a:pt x="56" y="100"/>
                  </a:cubicBezTo>
                  <a:cubicBezTo>
                    <a:pt x="56" y="100"/>
                    <a:pt x="56" y="101"/>
                    <a:pt x="56" y="101"/>
                  </a:cubicBezTo>
                  <a:cubicBezTo>
                    <a:pt x="57" y="101"/>
                    <a:pt x="57" y="102"/>
                    <a:pt x="58" y="102"/>
                  </a:cubicBezTo>
                  <a:cubicBezTo>
                    <a:pt x="58" y="102"/>
                    <a:pt x="58" y="102"/>
                    <a:pt x="58" y="102"/>
                  </a:cubicBezTo>
                  <a:cubicBezTo>
                    <a:pt x="59" y="103"/>
                    <a:pt x="60" y="103"/>
                    <a:pt x="60" y="104"/>
                  </a:cubicBezTo>
                  <a:cubicBezTo>
                    <a:pt x="61" y="104"/>
                    <a:pt x="61" y="104"/>
                    <a:pt x="61" y="104"/>
                  </a:cubicBezTo>
                  <a:cubicBezTo>
                    <a:pt x="62" y="104"/>
                    <a:pt x="62" y="104"/>
                    <a:pt x="63" y="105"/>
                  </a:cubicBezTo>
                  <a:cubicBezTo>
                    <a:pt x="63" y="105"/>
                    <a:pt x="63" y="105"/>
                    <a:pt x="64" y="105"/>
                  </a:cubicBezTo>
                  <a:cubicBezTo>
                    <a:pt x="64" y="105"/>
                    <a:pt x="65" y="105"/>
                    <a:pt x="66" y="105"/>
                  </a:cubicBezTo>
                  <a:cubicBezTo>
                    <a:pt x="66" y="105"/>
                    <a:pt x="66" y="105"/>
                    <a:pt x="66" y="105"/>
                  </a:cubicBezTo>
                  <a:cubicBezTo>
                    <a:pt x="67" y="105"/>
                    <a:pt x="68" y="106"/>
                    <a:pt x="69" y="105"/>
                  </a:cubicBezTo>
                  <a:cubicBezTo>
                    <a:pt x="69" y="105"/>
                    <a:pt x="69" y="105"/>
                    <a:pt x="69" y="105"/>
                  </a:cubicBezTo>
                  <a:cubicBezTo>
                    <a:pt x="70" y="105"/>
                    <a:pt x="71" y="105"/>
                    <a:pt x="72" y="105"/>
                  </a:cubicBezTo>
                  <a:cubicBezTo>
                    <a:pt x="72" y="105"/>
                    <a:pt x="72" y="105"/>
                    <a:pt x="72" y="105"/>
                  </a:cubicBezTo>
                  <a:cubicBezTo>
                    <a:pt x="73" y="105"/>
                    <a:pt x="74" y="105"/>
                    <a:pt x="75" y="104"/>
                  </a:cubicBezTo>
                  <a:cubicBezTo>
                    <a:pt x="77" y="103"/>
                    <a:pt x="80" y="102"/>
                    <a:pt x="81" y="100"/>
                  </a:cubicBezTo>
                  <a:cubicBezTo>
                    <a:pt x="85" y="96"/>
                    <a:pt x="87" y="91"/>
                    <a:pt x="86" y="86"/>
                  </a:cubicBezTo>
                  <a:cubicBezTo>
                    <a:pt x="87" y="86"/>
                    <a:pt x="87" y="86"/>
                    <a:pt x="88" y="86"/>
                  </a:cubicBezTo>
                  <a:cubicBezTo>
                    <a:pt x="88" y="86"/>
                    <a:pt x="89" y="86"/>
                    <a:pt x="89" y="86"/>
                  </a:cubicBezTo>
                  <a:cubicBezTo>
                    <a:pt x="89" y="86"/>
                    <a:pt x="90" y="86"/>
                    <a:pt x="90" y="86"/>
                  </a:cubicBezTo>
                  <a:cubicBezTo>
                    <a:pt x="91" y="86"/>
                    <a:pt x="91" y="86"/>
                    <a:pt x="92" y="86"/>
                  </a:cubicBezTo>
                  <a:cubicBezTo>
                    <a:pt x="92" y="86"/>
                    <a:pt x="92" y="85"/>
                    <a:pt x="93" y="85"/>
                  </a:cubicBezTo>
                  <a:cubicBezTo>
                    <a:pt x="93" y="85"/>
                    <a:pt x="94" y="85"/>
                    <a:pt x="94" y="85"/>
                  </a:cubicBezTo>
                  <a:cubicBezTo>
                    <a:pt x="94" y="85"/>
                    <a:pt x="94" y="85"/>
                    <a:pt x="94" y="85"/>
                  </a:cubicBezTo>
                  <a:cubicBezTo>
                    <a:pt x="95" y="85"/>
                    <a:pt x="95" y="85"/>
                    <a:pt x="95" y="85"/>
                  </a:cubicBezTo>
                  <a:cubicBezTo>
                    <a:pt x="96" y="84"/>
                    <a:pt x="96" y="84"/>
                    <a:pt x="97" y="84"/>
                  </a:cubicBezTo>
                  <a:cubicBezTo>
                    <a:pt x="97" y="84"/>
                    <a:pt x="97" y="84"/>
                    <a:pt x="98" y="83"/>
                  </a:cubicBezTo>
                  <a:cubicBezTo>
                    <a:pt x="98" y="83"/>
                    <a:pt x="99" y="83"/>
                    <a:pt x="99" y="82"/>
                  </a:cubicBezTo>
                  <a:cubicBezTo>
                    <a:pt x="99" y="82"/>
                    <a:pt x="100" y="82"/>
                    <a:pt x="100" y="82"/>
                  </a:cubicBezTo>
                  <a:cubicBezTo>
                    <a:pt x="101" y="81"/>
                    <a:pt x="101" y="81"/>
                    <a:pt x="101" y="81"/>
                  </a:cubicBezTo>
                  <a:cubicBezTo>
                    <a:pt x="102" y="80"/>
                    <a:pt x="102" y="80"/>
                    <a:pt x="102" y="80"/>
                  </a:cubicBezTo>
                  <a:cubicBezTo>
                    <a:pt x="103" y="79"/>
                    <a:pt x="103" y="79"/>
                    <a:pt x="103" y="78"/>
                  </a:cubicBezTo>
                  <a:cubicBezTo>
                    <a:pt x="103" y="78"/>
                    <a:pt x="104" y="78"/>
                    <a:pt x="104" y="78"/>
                  </a:cubicBezTo>
                  <a:cubicBezTo>
                    <a:pt x="104" y="77"/>
                    <a:pt x="105" y="76"/>
                    <a:pt x="105" y="75"/>
                  </a:cubicBezTo>
                  <a:cubicBezTo>
                    <a:pt x="109" y="68"/>
                    <a:pt x="106" y="59"/>
                    <a:pt x="100" y="54"/>
                  </a:cubicBezTo>
                  <a:cubicBezTo>
                    <a:pt x="107" y="49"/>
                    <a:pt x="109" y="41"/>
                    <a:pt x="106" y="33"/>
                  </a:cubicBezTo>
                  <a:close/>
                  <a:moveTo>
                    <a:pt x="71" y="60"/>
                  </a:moveTo>
                  <a:cubicBezTo>
                    <a:pt x="71" y="61"/>
                    <a:pt x="70" y="61"/>
                    <a:pt x="70" y="62"/>
                  </a:cubicBezTo>
                  <a:cubicBezTo>
                    <a:pt x="70" y="62"/>
                    <a:pt x="70" y="62"/>
                    <a:pt x="70" y="63"/>
                  </a:cubicBezTo>
                  <a:cubicBezTo>
                    <a:pt x="69" y="63"/>
                    <a:pt x="69" y="64"/>
                    <a:pt x="68" y="64"/>
                  </a:cubicBezTo>
                  <a:cubicBezTo>
                    <a:pt x="68" y="64"/>
                    <a:pt x="68" y="64"/>
                    <a:pt x="68" y="64"/>
                  </a:cubicBezTo>
                  <a:cubicBezTo>
                    <a:pt x="68" y="64"/>
                    <a:pt x="68" y="64"/>
                    <a:pt x="68" y="65"/>
                  </a:cubicBezTo>
                  <a:cubicBezTo>
                    <a:pt x="68" y="65"/>
                    <a:pt x="67" y="66"/>
                    <a:pt x="67" y="66"/>
                  </a:cubicBezTo>
                  <a:cubicBezTo>
                    <a:pt x="66" y="66"/>
                    <a:pt x="66" y="66"/>
                    <a:pt x="66" y="66"/>
                  </a:cubicBezTo>
                  <a:cubicBezTo>
                    <a:pt x="66" y="67"/>
                    <a:pt x="65" y="67"/>
                    <a:pt x="65" y="68"/>
                  </a:cubicBezTo>
                  <a:cubicBezTo>
                    <a:pt x="65" y="68"/>
                    <a:pt x="64" y="68"/>
                    <a:pt x="64" y="68"/>
                  </a:cubicBezTo>
                  <a:cubicBezTo>
                    <a:pt x="64" y="68"/>
                    <a:pt x="63" y="69"/>
                    <a:pt x="62" y="69"/>
                  </a:cubicBezTo>
                  <a:cubicBezTo>
                    <a:pt x="62" y="69"/>
                    <a:pt x="62" y="69"/>
                    <a:pt x="62" y="69"/>
                  </a:cubicBezTo>
                  <a:cubicBezTo>
                    <a:pt x="61" y="69"/>
                    <a:pt x="61" y="70"/>
                    <a:pt x="60" y="70"/>
                  </a:cubicBezTo>
                  <a:cubicBezTo>
                    <a:pt x="60" y="70"/>
                    <a:pt x="60" y="70"/>
                    <a:pt x="60" y="70"/>
                  </a:cubicBezTo>
                  <a:cubicBezTo>
                    <a:pt x="59" y="70"/>
                    <a:pt x="58" y="70"/>
                    <a:pt x="58" y="70"/>
                  </a:cubicBezTo>
                  <a:cubicBezTo>
                    <a:pt x="57" y="70"/>
                    <a:pt x="57" y="70"/>
                    <a:pt x="57" y="70"/>
                  </a:cubicBezTo>
                  <a:cubicBezTo>
                    <a:pt x="56" y="71"/>
                    <a:pt x="56" y="71"/>
                    <a:pt x="55" y="71"/>
                  </a:cubicBezTo>
                  <a:cubicBezTo>
                    <a:pt x="55" y="71"/>
                    <a:pt x="55" y="71"/>
                    <a:pt x="55" y="71"/>
                  </a:cubicBezTo>
                  <a:cubicBezTo>
                    <a:pt x="55" y="71"/>
                    <a:pt x="55" y="71"/>
                    <a:pt x="55" y="71"/>
                  </a:cubicBezTo>
                  <a:cubicBezTo>
                    <a:pt x="54" y="71"/>
                    <a:pt x="54" y="71"/>
                    <a:pt x="54" y="71"/>
                  </a:cubicBezTo>
                  <a:cubicBezTo>
                    <a:pt x="53" y="71"/>
                    <a:pt x="53" y="71"/>
                    <a:pt x="53" y="71"/>
                  </a:cubicBezTo>
                  <a:cubicBezTo>
                    <a:pt x="53" y="70"/>
                    <a:pt x="52" y="70"/>
                    <a:pt x="52" y="70"/>
                  </a:cubicBezTo>
                  <a:cubicBezTo>
                    <a:pt x="52" y="70"/>
                    <a:pt x="51" y="70"/>
                    <a:pt x="51" y="70"/>
                  </a:cubicBezTo>
                  <a:cubicBezTo>
                    <a:pt x="51" y="70"/>
                    <a:pt x="50" y="70"/>
                    <a:pt x="50" y="70"/>
                  </a:cubicBezTo>
                  <a:cubicBezTo>
                    <a:pt x="50" y="70"/>
                    <a:pt x="50" y="70"/>
                    <a:pt x="49" y="70"/>
                  </a:cubicBezTo>
                  <a:cubicBezTo>
                    <a:pt x="49" y="70"/>
                    <a:pt x="48" y="69"/>
                    <a:pt x="48" y="69"/>
                  </a:cubicBezTo>
                  <a:cubicBezTo>
                    <a:pt x="45" y="68"/>
                    <a:pt x="43" y="66"/>
                    <a:pt x="41" y="64"/>
                  </a:cubicBezTo>
                  <a:cubicBezTo>
                    <a:pt x="37" y="59"/>
                    <a:pt x="36" y="52"/>
                    <a:pt x="39" y="46"/>
                  </a:cubicBezTo>
                  <a:cubicBezTo>
                    <a:pt x="39" y="45"/>
                    <a:pt x="39" y="44"/>
                    <a:pt x="40" y="44"/>
                  </a:cubicBezTo>
                  <a:cubicBezTo>
                    <a:pt x="40" y="43"/>
                    <a:pt x="40" y="43"/>
                    <a:pt x="40" y="43"/>
                  </a:cubicBezTo>
                  <a:cubicBezTo>
                    <a:pt x="40" y="42"/>
                    <a:pt x="41" y="42"/>
                    <a:pt x="41" y="41"/>
                  </a:cubicBezTo>
                  <a:cubicBezTo>
                    <a:pt x="41" y="41"/>
                    <a:pt x="41" y="41"/>
                    <a:pt x="41" y="41"/>
                  </a:cubicBezTo>
                  <a:cubicBezTo>
                    <a:pt x="42" y="41"/>
                    <a:pt x="42" y="40"/>
                    <a:pt x="43" y="40"/>
                  </a:cubicBezTo>
                  <a:cubicBezTo>
                    <a:pt x="43" y="39"/>
                    <a:pt x="43" y="39"/>
                    <a:pt x="43" y="39"/>
                  </a:cubicBezTo>
                  <a:cubicBezTo>
                    <a:pt x="44" y="39"/>
                    <a:pt x="45" y="38"/>
                    <a:pt x="45" y="38"/>
                  </a:cubicBezTo>
                  <a:cubicBezTo>
                    <a:pt x="45" y="38"/>
                    <a:pt x="45" y="38"/>
                    <a:pt x="45" y="38"/>
                  </a:cubicBezTo>
                  <a:cubicBezTo>
                    <a:pt x="46" y="37"/>
                    <a:pt x="47" y="37"/>
                    <a:pt x="47" y="37"/>
                  </a:cubicBezTo>
                  <a:cubicBezTo>
                    <a:pt x="47" y="37"/>
                    <a:pt x="48" y="37"/>
                    <a:pt x="48" y="37"/>
                  </a:cubicBezTo>
                  <a:cubicBezTo>
                    <a:pt x="48" y="36"/>
                    <a:pt x="49" y="36"/>
                    <a:pt x="50" y="36"/>
                  </a:cubicBezTo>
                  <a:cubicBezTo>
                    <a:pt x="50" y="36"/>
                    <a:pt x="50" y="36"/>
                    <a:pt x="50" y="36"/>
                  </a:cubicBezTo>
                  <a:cubicBezTo>
                    <a:pt x="51" y="36"/>
                    <a:pt x="51" y="35"/>
                    <a:pt x="52" y="35"/>
                  </a:cubicBezTo>
                  <a:cubicBezTo>
                    <a:pt x="52" y="35"/>
                    <a:pt x="52" y="35"/>
                    <a:pt x="53" y="35"/>
                  </a:cubicBezTo>
                  <a:cubicBezTo>
                    <a:pt x="53" y="35"/>
                    <a:pt x="54" y="35"/>
                    <a:pt x="55" y="35"/>
                  </a:cubicBezTo>
                  <a:cubicBezTo>
                    <a:pt x="55" y="35"/>
                    <a:pt x="55" y="35"/>
                    <a:pt x="55" y="35"/>
                  </a:cubicBezTo>
                  <a:cubicBezTo>
                    <a:pt x="55" y="35"/>
                    <a:pt x="55" y="35"/>
                    <a:pt x="55" y="35"/>
                  </a:cubicBezTo>
                  <a:cubicBezTo>
                    <a:pt x="55" y="35"/>
                    <a:pt x="56" y="35"/>
                    <a:pt x="56" y="35"/>
                  </a:cubicBezTo>
                  <a:cubicBezTo>
                    <a:pt x="56" y="35"/>
                    <a:pt x="56" y="35"/>
                    <a:pt x="57" y="35"/>
                  </a:cubicBezTo>
                  <a:cubicBezTo>
                    <a:pt x="57" y="35"/>
                    <a:pt x="57" y="35"/>
                    <a:pt x="58" y="35"/>
                  </a:cubicBezTo>
                  <a:cubicBezTo>
                    <a:pt x="58" y="35"/>
                    <a:pt x="58" y="35"/>
                    <a:pt x="59" y="35"/>
                  </a:cubicBezTo>
                  <a:cubicBezTo>
                    <a:pt x="59" y="36"/>
                    <a:pt x="59" y="36"/>
                    <a:pt x="60" y="36"/>
                  </a:cubicBezTo>
                  <a:cubicBezTo>
                    <a:pt x="60" y="36"/>
                    <a:pt x="60" y="36"/>
                    <a:pt x="60" y="36"/>
                  </a:cubicBezTo>
                  <a:cubicBezTo>
                    <a:pt x="61" y="36"/>
                    <a:pt x="61" y="36"/>
                    <a:pt x="62" y="37"/>
                  </a:cubicBezTo>
                  <a:cubicBezTo>
                    <a:pt x="71" y="41"/>
                    <a:pt x="75" y="51"/>
                    <a:pt x="71" y="6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Calibri" pitchFamily="34" charset="0"/>
                <a:sym typeface="宋体" pitchFamily="2" charset="-122"/>
              </a:endParaRPr>
            </a:p>
          </p:txBody>
        </p:sp>
      </p:grpSp>
      <p:sp>
        <p:nvSpPr>
          <p:cNvPr id="14" name="Freeform 755"/>
          <p:cNvSpPr>
            <a:spLocks noChangeArrowheads="1"/>
          </p:cNvSpPr>
          <p:nvPr/>
        </p:nvSpPr>
        <p:spPr bwMode="auto">
          <a:xfrm>
            <a:off x="7477522" y="4106274"/>
            <a:ext cx="182071" cy="355914"/>
          </a:xfrm>
          <a:custGeom>
            <a:avLst/>
            <a:gdLst>
              <a:gd name="T0" fmla="*/ 101 w 101"/>
              <a:gd name="T1" fmla="*/ 50 h 197"/>
              <a:gd name="T2" fmla="*/ 50 w 101"/>
              <a:gd name="T3" fmla="*/ 0 h 197"/>
              <a:gd name="T4" fmla="*/ 0 w 101"/>
              <a:gd name="T5" fmla="*/ 50 h 197"/>
              <a:gd name="T6" fmla="*/ 14 w 101"/>
              <a:gd name="T7" fmla="*/ 63 h 197"/>
              <a:gd name="T8" fmla="*/ 28 w 101"/>
              <a:gd name="T9" fmla="*/ 50 h 197"/>
              <a:gd name="T10" fmla="*/ 50 w 101"/>
              <a:gd name="T11" fmla="*/ 27 h 197"/>
              <a:gd name="T12" fmla="*/ 73 w 101"/>
              <a:gd name="T13" fmla="*/ 50 h 197"/>
              <a:gd name="T14" fmla="*/ 50 w 101"/>
              <a:gd name="T15" fmla="*/ 78 h 197"/>
              <a:gd name="T16" fmla="*/ 49 w 101"/>
              <a:gd name="T17" fmla="*/ 78 h 197"/>
              <a:gd name="T18" fmla="*/ 0 w 101"/>
              <a:gd name="T19" fmla="*/ 121 h 197"/>
              <a:gd name="T20" fmla="*/ 0 w 101"/>
              <a:gd name="T21" fmla="*/ 183 h 197"/>
              <a:gd name="T22" fmla="*/ 14 w 101"/>
              <a:gd name="T23" fmla="*/ 197 h 197"/>
              <a:gd name="T24" fmla="*/ 87 w 101"/>
              <a:gd name="T25" fmla="*/ 197 h 197"/>
              <a:gd name="T26" fmla="*/ 101 w 101"/>
              <a:gd name="T27" fmla="*/ 183 h 197"/>
              <a:gd name="T28" fmla="*/ 101 w 101"/>
              <a:gd name="T29" fmla="*/ 130 h 197"/>
              <a:gd name="T30" fmla="*/ 101 w 101"/>
              <a:gd name="T31" fmla="*/ 57 h 197"/>
              <a:gd name="T32" fmla="*/ 101 w 101"/>
              <a:gd name="T33" fmla="*/ 50 h 19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1"/>
              <a:gd name="T52" fmla="*/ 0 h 197"/>
              <a:gd name="T53" fmla="*/ 101 w 101"/>
              <a:gd name="T54" fmla="*/ 197 h 19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1" h="197">
                <a:moveTo>
                  <a:pt x="101" y="50"/>
                </a:moveTo>
                <a:cubicBezTo>
                  <a:pt x="101" y="22"/>
                  <a:pt x="78" y="0"/>
                  <a:pt x="50" y="0"/>
                </a:cubicBezTo>
                <a:cubicBezTo>
                  <a:pt x="23" y="0"/>
                  <a:pt x="0" y="22"/>
                  <a:pt x="0" y="50"/>
                </a:cubicBezTo>
                <a:cubicBezTo>
                  <a:pt x="0" y="57"/>
                  <a:pt x="6" y="63"/>
                  <a:pt x="14" y="63"/>
                </a:cubicBezTo>
                <a:cubicBezTo>
                  <a:pt x="22" y="63"/>
                  <a:pt x="28" y="57"/>
                  <a:pt x="28" y="50"/>
                </a:cubicBezTo>
                <a:cubicBezTo>
                  <a:pt x="28" y="37"/>
                  <a:pt x="38" y="27"/>
                  <a:pt x="50" y="27"/>
                </a:cubicBezTo>
                <a:cubicBezTo>
                  <a:pt x="63" y="27"/>
                  <a:pt x="73" y="37"/>
                  <a:pt x="73" y="50"/>
                </a:cubicBezTo>
                <a:cubicBezTo>
                  <a:pt x="73" y="63"/>
                  <a:pt x="63" y="75"/>
                  <a:pt x="50" y="78"/>
                </a:cubicBezTo>
                <a:cubicBezTo>
                  <a:pt x="49" y="78"/>
                  <a:pt x="49" y="78"/>
                  <a:pt x="49" y="78"/>
                </a:cubicBezTo>
                <a:cubicBezTo>
                  <a:pt x="33" y="80"/>
                  <a:pt x="0" y="86"/>
                  <a:pt x="0" y="121"/>
                </a:cubicBezTo>
                <a:cubicBezTo>
                  <a:pt x="0" y="183"/>
                  <a:pt x="0" y="183"/>
                  <a:pt x="0" y="183"/>
                </a:cubicBezTo>
                <a:cubicBezTo>
                  <a:pt x="0" y="191"/>
                  <a:pt x="6" y="197"/>
                  <a:pt x="14" y="197"/>
                </a:cubicBezTo>
                <a:cubicBezTo>
                  <a:pt x="87" y="197"/>
                  <a:pt x="87" y="197"/>
                  <a:pt x="87" y="197"/>
                </a:cubicBezTo>
                <a:cubicBezTo>
                  <a:pt x="94" y="197"/>
                  <a:pt x="101" y="191"/>
                  <a:pt x="101" y="183"/>
                </a:cubicBezTo>
                <a:cubicBezTo>
                  <a:pt x="101" y="130"/>
                  <a:pt x="101" y="130"/>
                  <a:pt x="101" y="130"/>
                </a:cubicBezTo>
                <a:cubicBezTo>
                  <a:pt x="101" y="57"/>
                  <a:pt x="101" y="57"/>
                  <a:pt x="101" y="57"/>
                </a:cubicBezTo>
                <a:cubicBezTo>
                  <a:pt x="101" y="50"/>
                  <a:pt x="101" y="50"/>
                  <a:pt x="101" y="5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lstStyle/>
          <a:p>
            <a:endParaRPr lang="zh-CN" altLang="zh-CN">
              <a:latin typeface="Calibri" pitchFamily="34" charset="0"/>
              <a:sym typeface="宋体" pitchFamily="2" charset="-122"/>
            </a:endParaRPr>
          </a:p>
        </p:txBody>
      </p:sp>
      <p:grpSp>
        <p:nvGrpSpPr>
          <p:cNvPr id="15" name="Group 36"/>
          <p:cNvGrpSpPr>
            <a:grpSpLocks/>
          </p:cNvGrpSpPr>
          <p:nvPr/>
        </p:nvGrpSpPr>
        <p:grpSpPr bwMode="auto">
          <a:xfrm>
            <a:off x="7390652" y="2435618"/>
            <a:ext cx="357002" cy="333298"/>
            <a:chOff x="0" y="0"/>
            <a:chExt cx="739775" cy="690562"/>
          </a:xfrm>
        </p:grpSpPr>
        <p:sp>
          <p:nvSpPr>
            <p:cNvPr id="16" name="Freeform 876"/>
            <p:cNvSpPr>
              <a:spLocks noChangeArrowheads="1"/>
            </p:cNvSpPr>
            <p:nvPr/>
          </p:nvSpPr>
          <p:spPr bwMode="auto">
            <a:xfrm>
              <a:off x="608013" y="71437"/>
              <a:ext cx="115888" cy="101600"/>
            </a:xfrm>
            <a:custGeom>
              <a:avLst/>
              <a:gdLst>
                <a:gd name="T0" fmla="*/ 2 w 31"/>
                <a:gd name="T1" fmla="*/ 25 h 27"/>
                <a:gd name="T2" fmla="*/ 2 w 31"/>
                <a:gd name="T3" fmla="*/ 27 h 27"/>
                <a:gd name="T4" fmla="*/ 4 w 31"/>
                <a:gd name="T5" fmla="*/ 27 h 27"/>
                <a:gd name="T6" fmla="*/ 28 w 31"/>
                <a:gd name="T7" fmla="*/ 9 h 27"/>
                <a:gd name="T8" fmla="*/ 30 w 31"/>
                <a:gd name="T9" fmla="*/ 6 h 27"/>
                <a:gd name="T10" fmla="*/ 30 w 31"/>
                <a:gd name="T11" fmla="*/ 3 h 27"/>
                <a:gd name="T12" fmla="*/ 23 w 31"/>
                <a:gd name="T13" fmla="*/ 1 h 27"/>
                <a:gd name="T14" fmla="*/ 0 w 31"/>
                <a:gd name="T15" fmla="*/ 18 h 27"/>
                <a:gd name="T16" fmla="*/ 1 w 31"/>
                <a:gd name="T17" fmla="*/ 20 h 27"/>
                <a:gd name="T18" fmla="*/ 2 w 31"/>
                <a:gd name="T19" fmla="*/ 25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
                <a:gd name="T31" fmla="*/ 0 h 27"/>
                <a:gd name="T32" fmla="*/ 31 w 31"/>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 h="27">
                  <a:moveTo>
                    <a:pt x="2" y="25"/>
                  </a:moveTo>
                  <a:cubicBezTo>
                    <a:pt x="2" y="26"/>
                    <a:pt x="2" y="26"/>
                    <a:pt x="2" y="27"/>
                  </a:cubicBezTo>
                  <a:cubicBezTo>
                    <a:pt x="3" y="27"/>
                    <a:pt x="3" y="27"/>
                    <a:pt x="4" y="27"/>
                  </a:cubicBezTo>
                  <a:cubicBezTo>
                    <a:pt x="28" y="9"/>
                    <a:pt x="28" y="9"/>
                    <a:pt x="28" y="9"/>
                  </a:cubicBezTo>
                  <a:cubicBezTo>
                    <a:pt x="29" y="9"/>
                    <a:pt x="30" y="7"/>
                    <a:pt x="30" y="6"/>
                  </a:cubicBezTo>
                  <a:cubicBezTo>
                    <a:pt x="31" y="5"/>
                    <a:pt x="30" y="4"/>
                    <a:pt x="30" y="3"/>
                  </a:cubicBezTo>
                  <a:cubicBezTo>
                    <a:pt x="28" y="0"/>
                    <a:pt x="25" y="0"/>
                    <a:pt x="23" y="1"/>
                  </a:cubicBezTo>
                  <a:cubicBezTo>
                    <a:pt x="0" y="18"/>
                    <a:pt x="0" y="18"/>
                    <a:pt x="0" y="18"/>
                  </a:cubicBezTo>
                  <a:cubicBezTo>
                    <a:pt x="0" y="18"/>
                    <a:pt x="0" y="19"/>
                    <a:pt x="1" y="20"/>
                  </a:cubicBezTo>
                  <a:cubicBezTo>
                    <a:pt x="1" y="22"/>
                    <a:pt x="1" y="23"/>
                    <a:pt x="2" y="25"/>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Calibri" pitchFamily="34" charset="0"/>
                <a:sym typeface="宋体" pitchFamily="2" charset="-122"/>
              </a:endParaRPr>
            </a:p>
          </p:txBody>
        </p:sp>
        <p:sp>
          <p:nvSpPr>
            <p:cNvPr id="17" name="Freeform 877"/>
            <p:cNvSpPr>
              <a:spLocks noChangeArrowheads="1"/>
            </p:cNvSpPr>
            <p:nvPr/>
          </p:nvSpPr>
          <p:spPr bwMode="auto">
            <a:xfrm>
              <a:off x="612775" y="225425"/>
              <a:ext cx="127000" cy="55563"/>
            </a:xfrm>
            <a:custGeom>
              <a:avLst/>
              <a:gdLst>
                <a:gd name="T0" fmla="*/ 33 w 34"/>
                <a:gd name="T1" fmla="*/ 7 h 15"/>
                <a:gd name="T2" fmla="*/ 30 w 34"/>
                <a:gd name="T3" fmla="*/ 5 h 15"/>
                <a:gd name="T4" fmla="*/ 1 w 34"/>
                <a:gd name="T5" fmla="*/ 0 h 15"/>
                <a:gd name="T6" fmla="*/ 1 w 34"/>
                <a:gd name="T7" fmla="*/ 3 h 15"/>
                <a:gd name="T8" fmla="*/ 1 w 34"/>
                <a:gd name="T9" fmla="*/ 7 h 15"/>
                <a:gd name="T10" fmla="*/ 0 w 34"/>
                <a:gd name="T11" fmla="*/ 10 h 15"/>
                <a:gd name="T12" fmla="*/ 28 w 34"/>
                <a:gd name="T13" fmla="*/ 15 h 15"/>
                <a:gd name="T14" fmla="*/ 29 w 34"/>
                <a:gd name="T15" fmla="*/ 15 h 15"/>
                <a:gd name="T16" fmla="*/ 34 w 34"/>
                <a:gd name="T17" fmla="*/ 11 h 15"/>
                <a:gd name="T18" fmla="*/ 33 w 34"/>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
                <a:gd name="T31" fmla="*/ 0 h 15"/>
                <a:gd name="T32" fmla="*/ 34 w 34"/>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 h="15">
                  <a:moveTo>
                    <a:pt x="33" y="7"/>
                  </a:moveTo>
                  <a:cubicBezTo>
                    <a:pt x="32" y="6"/>
                    <a:pt x="31" y="5"/>
                    <a:pt x="30" y="5"/>
                  </a:cubicBezTo>
                  <a:cubicBezTo>
                    <a:pt x="1" y="0"/>
                    <a:pt x="1" y="0"/>
                    <a:pt x="1" y="0"/>
                  </a:cubicBezTo>
                  <a:cubicBezTo>
                    <a:pt x="1" y="1"/>
                    <a:pt x="1" y="2"/>
                    <a:pt x="1" y="3"/>
                  </a:cubicBezTo>
                  <a:cubicBezTo>
                    <a:pt x="1" y="4"/>
                    <a:pt x="1" y="6"/>
                    <a:pt x="1" y="7"/>
                  </a:cubicBezTo>
                  <a:cubicBezTo>
                    <a:pt x="1" y="8"/>
                    <a:pt x="0" y="9"/>
                    <a:pt x="0" y="10"/>
                  </a:cubicBezTo>
                  <a:cubicBezTo>
                    <a:pt x="28" y="15"/>
                    <a:pt x="28" y="15"/>
                    <a:pt x="28" y="15"/>
                  </a:cubicBezTo>
                  <a:cubicBezTo>
                    <a:pt x="28" y="15"/>
                    <a:pt x="28" y="15"/>
                    <a:pt x="29" y="15"/>
                  </a:cubicBezTo>
                  <a:cubicBezTo>
                    <a:pt x="31" y="15"/>
                    <a:pt x="33" y="13"/>
                    <a:pt x="34" y="11"/>
                  </a:cubicBezTo>
                  <a:cubicBezTo>
                    <a:pt x="34" y="10"/>
                    <a:pt x="33" y="8"/>
                    <a:pt x="33" y="7"/>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Calibri" pitchFamily="34" charset="0"/>
                <a:sym typeface="宋体" pitchFamily="2" charset="-122"/>
              </a:endParaRPr>
            </a:p>
          </p:txBody>
        </p:sp>
        <p:sp>
          <p:nvSpPr>
            <p:cNvPr id="18" name="Freeform 878"/>
            <p:cNvSpPr>
              <a:spLocks noChangeArrowheads="1"/>
            </p:cNvSpPr>
            <p:nvPr/>
          </p:nvSpPr>
          <p:spPr bwMode="auto">
            <a:xfrm>
              <a:off x="585788" y="304800"/>
              <a:ext cx="93663" cy="127000"/>
            </a:xfrm>
            <a:custGeom>
              <a:avLst/>
              <a:gdLst>
                <a:gd name="T0" fmla="*/ 6 w 25"/>
                <a:gd name="T1" fmla="*/ 2 h 34"/>
                <a:gd name="T2" fmla="*/ 4 w 25"/>
                <a:gd name="T3" fmla="*/ 0 h 34"/>
                <a:gd name="T4" fmla="*/ 3 w 25"/>
                <a:gd name="T5" fmla="*/ 3 h 34"/>
                <a:gd name="T6" fmla="*/ 1 w 25"/>
                <a:gd name="T7" fmla="*/ 7 h 34"/>
                <a:gd name="T8" fmla="*/ 0 w 25"/>
                <a:gd name="T9" fmla="*/ 10 h 34"/>
                <a:gd name="T10" fmla="*/ 16 w 25"/>
                <a:gd name="T11" fmla="*/ 32 h 34"/>
                <a:gd name="T12" fmla="*/ 19 w 25"/>
                <a:gd name="T13" fmla="*/ 34 h 34"/>
                <a:gd name="T14" fmla="*/ 20 w 25"/>
                <a:gd name="T15" fmla="*/ 34 h 34"/>
                <a:gd name="T16" fmla="*/ 22 w 25"/>
                <a:gd name="T17" fmla="*/ 33 h 34"/>
                <a:gd name="T18" fmla="*/ 24 w 25"/>
                <a:gd name="T19" fmla="*/ 30 h 34"/>
                <a:gd name="T20" fmla="*/ 24 w 25"/>
                <a:gd name="T21" fmla="*/ 27 h 34"/>
                <a:gd name="T22" fmla="*/ 6 w 25"/>
                <a:gd name="T23" fmla="*/ 2 h 3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
                <a:gd name="T37" fmla="*/ 0 h 34"/>
                <a:gd name="T38" fmla="*/ 25 w 25"/>
                <a:gd name="T39" fmla="*/ 34 h 3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 h="34">
                  <a:moveTo>
                    <a:pt x="6" y="2"/>
                  </a:moveTo>
                  <a:cubicBezTo>
                    <a:pt x="6" y="1"/>
                    <a:pt x="5" y="1"/>
                    <a:pt x="4" y="0"/>
                  </a:cubicBezTo>
                  <a:cubicBezTo>
                    <a:pt x="4" y="1"/>
                    <a:pt x="3" y="2"/>
                    <a:pt x="3" y="3"/>
                  </a:cubicBezTo>
                  <a:cubicBezTo>
                    <a:pt x="3" y="4"/>
                    <a:pt x="2" y="6"/>
                    <a:pt x="1" y="7"/>
                  </a:cubicBezTo>
                  <a:cubicBezTo>
                    <a:pt x="1" y="8"/>
                    <a:pt x="0" y="9"/>
                    <a:pt x="0" y="10"/>
                  </a:cubicBezTo>
                  <a:cubicBezTo>
                    <a:pt x="16" y="32"/>
                    <a:pt x="16" y="32"/>
                    <a:pt x="16" y="32"/>
                  </a:cubicBezTo>
                  <a:cubicBezTo>
                    <a:pt x="16" y="33"/>
                    <a:pt x="18" y="34"/>
                    <a:pt x="19" y="34"/>
                  </a:cubicBezTo>
                  <a:cubicBezTo>
                    <a:pt x="19" y="34"/>
                    <a:pt x="19" y="34"/>
                    <a:pt x="20" y="34"/>
                  </a:cubicBezTo>
                  <a:cubicBezTo>
                    <a:pt x="21" y="34"/>
                    <a:pt x="22" y="34"/>
                    <a:pt x="22" y="33"/>
                  </a:cubicBezTo>
                  <a:cubicBezTo>
                    <a:pt x="24" y="33"/>
                    <a:pt x="24" y="32"/>
                    <a:pt x="24" y="30"/>
                  </a:cubicBezTo>
                  <a:cubicBezTo>
                    <a:pt x="25" y="29"/>
                    <a:pt x="24" y="28"/>
                    <a:pt x="24" y="27"/>
                  </a:cubicBezTo>
                  <a:lnTo>
                    <a:pt x="6" y="2"/>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Calibri" pitchFamily="34" charset="0"/>
                <a:sym typeface="宋体" pitchFamily="2" charset="-122"/>
              </a:endParaRPr>
            </a:p>
          </p:txBody>
        </p:sp>
        <p:sp>
          <p:nvSpPr>
            <p:cNvPr id="19" name="Freeform 879"/>
            <p:cNvSpPr>
              <a:spLocks noChangeArrowheads="1"/>
            </p:cNvSpPr>
            <p:nvPr/>
          </p:nvSpPr>
          <p:spPr bwMode="auto">
            <a:xfrm>
              <a:off x="15875" y="71437"/>
              <a:ext cx="112713" cy="101600"/>
            </a:xfrm>
            <a:custGeom>
              <a:avLst/>
              <a:gdLst>
                <a:gd name="T0" fmla="*/ 2 w 30"/>
                <a:gd name="T1" fmla="*/ 9 h 27"/>
                <a:gd name="T2" fmla="*/ 27 w 30"/>
                <a:gd name="T3" fmla="*/ 27 h 27"/>
                <a:gd name="T4" fmla="*/ 28 w 30"/>
                <a:gd name="T5" fmla="*/ 27 h 27"/>
                <a:gd name="T6" fmla="*/ 28 w 30"/>
                <a:gd name="T7" fmla="*/ 24 h 27"/>
                <a:gd name="T8" fmla="*/ 29 w 30"/>
                <a:gd name="T9" fmla="*/ 20 h 27"/>
                <a:gd name="T10" fmla="*/ 30 w 30"/>
                <a:gd name="T11" fmla="*/ 17 h 27"/>
                <a:gd name="T12" fmla="*/ 8 w 30"/>
                <a:gd name="T13" fmla="*/ 1 h 27"/>
                <a:gd name="T14" fmla="*/ 1 w 30"/>
                <a:gd name="T15" fmla="*/ 3 h 27"/>
                <a:gd name="T16" fmla="*/ 0 w 30"/>
                <a:gd name="T17" fmla="*/ 6 h 27"/>
                <a:gd name="T18" fmla="*/ 2 w 30"/>
                <a:gd name="T19" fmla="*/ 9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
                <a:gd name="T31" fmla="*/ 0 h 27"/>
                <a:gd name="T32" fmla="*/ 30 w 30"/>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 h="27">
                  <a:moveTo>
                    <a:pt x="2" y="9"/>
                  </a:moveTo>
                  <a:cubicBezTo>
                    <a:pt x="27" y="27"/>
                    <a:pt x="27" y="27"/>
                    <a:pt x="27" y="27"/>
                  </a:cubicBezTo>
                  <a:cubicBezTo>
                    <a:pt x="27" y="27"/>
                    <a:pt x="27" y="27"/>
                    <a:pt x="28" y="27"/>
                  </a:cubicBezTo>
                  <a:cubicBezTo>
                    <a:pt x="28" y="26"/>
                    <a:pt x="28" y="25"/>
                    <a:pt x="28" y="24"/>
                  </a:cubicBezTo>
                  <a:cubicBezTo>
                    <a:pt x="28" y="23"/>
                    <a:pt x="29" y="21"/>
                    <a:pt x="29" y="20"/>
                  </a:cubicBezTo>
                  <a:cubicBezTo>
                    <a:pt x="29" y="19"/>
                    <a:pt x="30" y="18"/>
                    <a:pt x="30" y="17"/>
                  </a:cubicBezTo>
                  <a:cubicBezTo>
                    <a:pt x="8" y="1"/>
                    <a:pt x="8" y="1"/>
                    <a:pt x="8" y="1"/>
                  </a:cubicBezTo>
                  <a:cubicBezTo>
                    <a:pt x="5" y="0"/>
                    <a:pt x="2" y="0"/>
                    <a:pt x="1" y="3"/>
                  </a:cubicBezTo>
                  <a:cubicBezTo>
                    <a:pt x="0" y="4"/>
                    <a:pt x="0" y="5"/>
                    <a:pt x="0" y="6"/>
                  </a:cubicBezTo>
                  <a:cubicBezTo>
                    <a:pt x="0" y="7"/>
                    <a:pt x="1" y="9"/>
                    <a:pt x="2" y="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Calibri" pitchFamily="34" charset="0"/>
                <a:sym typeface="宋体" pitchFamily="2" charset="-122"/>
              </a:endParaRPr>
            </a:p>
          </p:txBody>
        </p:sp>
        <p:sp>
          <p:nvSpPr>
            <p:cNvPr id="20" name="Freeform 880"/>
            <p:cNvSpPr>
              <a:spLocks noChangeArrowheads="1"/>
            </p:cNvSpPr>
            <p:nvPr/>
          </p:nvSpPr>
          <p:spPr bwMode="auto">
            <a:xfrm>
              <a:off x="0" y="225425"/>
              <a:ext cx="120650" cy="55563"/>
            </a:xfrm>
            <a:custGeom>
              <a:avLst/>
              <a:gdLst>
                <a:gd name="T0" fmla="*/ 32 w 32"/>
                <a:gd name="T1" fmla="*/ 7 h 15"/>
                <a:gd name="T2" fmla="*/ 31 w 32"/>
                <a:gd name="T3" fmla="*/ 3 h 15"/>
                <a:gd name="T4" fmla="*/ 31 w 32"/>
                <a:gd name="T5" fmla="*/ 0 h 15"/>
                <a:gd name="T6" fmla="*/ 4 w 32"/>
                <a:gd name="T7" fmla="*/ 5 h 15"/>
                <a:gd name="T8" fmla="*/ 1 w 32"/>
                <a:gd name="T9" fmla="*/ 7 h 15"/>
                <a:gd name="T10" fmla="*/ 0 w 32"/>
                <a:gd name="T11" fmla="*/ 11 h 15"/>
                <a:gd name="T12" fmla="*/ 5 w 32"/>
                <a:gd name="T13" fmla="*/ 15 h 15"/>
                <a:gd name="T14" fmla="*/ 5 w 32"/>
                <a:gd name="T15" fmla="*/ 15 h 15"/>
                <a:gd name="T16" fmla="*/ 32 w 32"/>
                <a:gd name="T17" fmla="*/ 10 h 15"/>
                <a:gd name="T18" fmla="*/ 32 w 32"/>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15"/>
                <a:gd name="T32" fmla="*/ 32 w 32"/>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15">
                  <a:moveTo>
                    <a:pt x="32" y="7"/>
                  </a:moveTo>
                  <a:cubicBezTo>
                    <a:pt x="32" y="6"/>
                    <a:pt x="31" y="5"/>
                    <a:pt x="31" y="3"/>
                  </a:cubicBezTo>
                  <a:cubicBezTo>
                    <a:pt x="31" y="2"/>
                    <a:pt x="31" y="1"/>
                    <a:pt x="31" y="0"/>
                  </a:cubicBezTo>
                  <a:cubicBezTo>
                    <a:pt x="4" y="5"/>
                    <a:pt x="4" y="5"/>
                    <a:pt x="4" y="5"/>
                  </a:cubicBezTo>
                  <a:cubicBezTo>
                    <a:pt x="3" y="5"/>
                    <a:pt x="1" y="6"/>
                    <a:pt x="1" y="7"/>
                  </a:cubicBezTo>
                  <a:cubicBezTo>
                    <a:pt x="0" y="8"/>
                    <a:pt x="0" y="10"/>
                    <a:pt x="0" y="11"/>
                  </a:cubicBezTo>
                  <a:cubicBezTo>
                    <a:pt x="0" y="13"/>
                    <a:pt x="2" y="15"/>
                    <a:pt x="5" y="15"/>
                  </a:cubicBezTo>
                  <a:cubicBezTo>
                    <a:pt x="5" y="15"/>
                    <a:pt x="5" y="15"/>
                    <a:pt x="5" y="15"/>
                  </a:cubicBezTo>
                  <a:cubicBezTo>
                    <a:pt x="32" y="10"/>
                    <a:pt x="32" y="10"/>
                    <a:pt x="32" y="10"/>
                  </a:cubicBezTo>
                  <a:cubicBezTo>
                    <a:pt x="32" y="9"/>
                    <a:pt x="32" y="8"/>
                    <a:pt x="32" y="7"/>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Calibri" pitchFamily="34" charset="0"/>
                <a:sym typeface="宋体" pitchFamily="2" charset="-122"/>
              </a:endParaRPr>
            </a:p>
          </p:txBody>
        </p:sp>
        <p:sp>
          <p:nvSpPr>
            <p:cNvPr id="21" name="Freeform 881"/>
            <p:cNvSpPr>
              <a:spLocks noChangeArrowheads="1"/>
            </p:cNvSpPr>
            <p:nvPr/>
          </p:nvSpPr>
          <p:spPr bwMode="auto">
            <a:xfrm>
              <a:off x="60325" y="307975"/>
              <a:ext cx="90488" cy="123825"/>
            </a:xfrm>
            <a:custGeom>
              <a:avLst/>
              <a:gdLst>
                <a:gd name="T0" fmla="*/ 21 w 24"/>
                <a:gd name="T1" fmla="*/ 2 h 33"/>
                <a:gd name="T2" fmla="*/ 20 w 24"/>
                <a:gd name="T3" fmla="*/ 0 h 33"/>
                <a:gd name="T4" fmla="*/ 18 w 24"/>
                <a:gd name="T5" fmla="*/ 1 h 33"/>
                <a:gd name="T6" fmla="*/ 1 w 24"/>
                <a:gd name="T7" fmla="*/ 26 h 33"/>
                <a:gd name="T8" fmla="*/ 0 w 24"/>
                <a:gd name="T9" fmla="*/ 29 h 33"/>
                <a:gd name="T10" fmla="*/ 2 w 24"/>
                <a:gd name="T11" fmla="*/ 32 h 33"/>
                <a:gd name="T12" fmla="*/ 5 w 24"/>
                <a:gd name="T13" fmla="*/ 33 h 33"/>
                <a:gd name="T14" fmla="*/ 6 w 24"/>
                <a:gd name="T15" fmla="*/ 33 h 33"/>
                <a:gd name="T16" fmla="*/ 9 w 24"/>
                <a:gd name="T17" fmla="*/ 31 h 33"/>
                <a:gd name="T18" fmla="*/ 24 w 24"/>
                <a:gd name="T19" fmla="*/ 10 h 33"/>
                <a:gd name="T20" fmla="*/ 23 w 24"/>
                <a:gd name="T21" fmla="*/ 7 h 33"/>
                <a:gd name="T22" fmla="*/ 21 w 24"/>
                <a:gd name="T23" fmla="*/ 2 h 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
                <a:gd name="T37" fmla="*/ 0 h 33"/>
                <a:gd name="T38" fmla="*/ 24 w 24"/>
                <a:gd name="T39" fmla="*/ 33 h 3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 h="33">
                  <a:moveTo>
                    <a:pt x="21" y="2"/>
                  </a:moveTo>
                  <a:cubicBezTo>
                    <a:pt x="20" y="1"/>
                    <a:pt x="20" y="1"/>
                    <a:pt x="20" y="0"/>
                  </a:cubicBezTo>
                  <a:cubicBezTo>
                    <a:pt x="19" y="0"/>
                    <a:pt x="18" y="0"/>
                    <a:pt x="18" y="1"/>
                  </a:cubicBezTo>
                  <a:cubicBezTo>
                    <a:pt x="1" y="26"/>
                    <a:pt x="1" y="26"/>
                    <a:pt x="1" y="26"/>
                  </a:cubicBezTo>
                  <a:cubicBezTo>
                    <a:pt x="0" y="27"/>
                    <a:pt x="0" y="28"/>
                    <a:pt x="0" y="29"/>
                  </a:cubicBezTo>
                  <a:cubicBezTo>
                    <a:pt x="0" y="31"/>
                    <a:pt x="1" y="32"/>
                    <a:pt x="2" y="32"/>
                  </a:cubicBezTo>
                  <a:cubicBezTo>
                    <a:pt x="3" y="33"/>
                    <a:pt x="4" y="33"/>
                    <a:pt x="5" y="33"/>
                  </a:cubicBezTo>
                  <a:cubicBezTo>
                    <a:pt x="5" y="33"/>
                    <a:pt x="5" y="33"/>
                    <a:pt x="6" y="33"/>
                  </a:cubicBezTo>
                  <a:cubicBezTo>
                    <a:pt x="7" y="33"/>
                    <a:pt x="8" y="32"/>
                    <a:pt x="9" y="31"/>
                  </a:cubicBezTo>
                  <a:cubicBezTo>
                    <a:pt x="24" y="10"/>
                    <a:pt x="24" y="10"/>
                    <a:pt x="24" y="10"/>
                  </a:cubicBezTo>
                  <a:cubicBezTo>
                    <a:pt x="23" y="9"/>
                    <a:pt x="23" y="8"/>
                    <a:pt x="23" y="7"/>
                  </a:cubicBezTo>
                  <a:cubicBezTo>
                    <a:pt x="22" y="5"/>
                    <a:pt x="21" y="4"/>
                    <a:pt x="21"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Calibri" pitchFamily="34" charset="0"/>
                <a:sym typeface="宋体" pitchFamily="2" charset="-122"/>
              </a:endParaRPr>
            </a:p>
          </p:txBody>
        </p:sp>
        <p:sp>
          <p:nvSpPr>
            <p:cNvPr id="22" name="Freeform 882"/>
            <p:cNvSpPr>
              <a:spLocks noEditPoints="1" noChangeArrowheads="1"/>
            </p:cNvSpPr>
            <p:nvPr/>
          </p:nvSpPr>
          <p:spPr bwMode="auto">
            <a:xfrm>
              <a:off x="158750" y="0"/>
              <a:ext cx="419100" cy="506413"/>
            </a:xfrm>
            <a:custGeom>
              <a:avLst/>
              <a:gdLst>
                <a:gd name="T0" fmla="*/ 56 w 112"/>
                <a:gd name="T1" fmla="*/ 0 h 135"/>
                <a:gd name="T2" fmla="*/ 0 w 112"/>
                <a:gd name="T3" fmla="*/ 56 h 135"/>
                <a:gd name="T4" fmla="*/ 17 w 112"/>
                <a:gd name="T5" fmla="*/ 101 h 135"/>
                <a:gd name="T6" fmla="*/ 18 w 112"/>
                <a:gd name="T7" fmla="*/ 101 h 135"/>
                <a:gd name="T8" fmla="*/ 30 w 112"/>
                <a:gd name="T9" fmla="*/ 128 h 135"/>
                <a:gd name="T10" fmla="*/ 37 w 112"/>
                <a:gd name="T11" fmla="*/ 135 h 135"/>
                <a:gd name="T12" fmla="*/ 74 w 112"/>
                <a:gd name="T13" fmla="*/ 135 h 135"/>
                <a:gd name="T14" fmla="*/ 74 w 112"/>
                <a:gd name="T15" fmla="*/ 135 h 135"/>
                <a:gd name="T16" fmla="*/ 77 w 112"/>
                <a:gd name="T17" fmla="*/ 134 h 135"/>
                <a:gd name="T18" fmla="*/ 81 w 112"/>
                <a:gd name="T19" fmla="*/ 128 h 135"/>
                <a:gd name="T20" fmla="*/ 94 w 112"/>
                <a:gd name="T21" fmla="*/ 101 h 135"/>
                <a:gd name="T22" fmla="*/ 95 w 112"/>
                <a:gd name="T23" fmla="*/ 100 h 135"/>
                <a:gd name="T24" fmla="*/ 112 w 112"/>
                <a:gd name="T25" fmla="*/ 56 h 135"/>
                <a:gd name="T26" fmla="*/ 56 w 112"/>
                <a:gd name="T27" fmla="*/ 0 h 135"/>
                <a:gd name="T28" fmla="*/ 83 w 112"/>
                <a:gd name="T29" fmla="*/ 93 h 135"/>
                <a:gd name="T30" fmla="*/ 82 w 112"/>
                <a:gd name="T31" fmla="*/ 94 h 135"/>
                <a:gd name="T32" fmla="*/ 68 w 112"/>
                <a:gd name="T33" fmla="*/ 121 h 135"/>
                <a:gd name="T34" fmla="*/ 43 w 112"/>
                <a:gd name="T35" fmla="*/ 121 h 135"/>
                <a:gd name="T36" fmla="*/ 29 w 112"/>
                <a:gd name="T37" fmla="*/ 93 h 135"/>
                <a:gd name="T38" fmla="*/ 28 w 112"/>
                <a:gd name="T39" fmla="*/ 93 h 135"/>
                <a:gd name="T40" fmla="*/ 14 w 112"/>
                <a:gd name="T41" fmla="*/ 56 h 135"/>
                <a:gd name="T42" fmla="*/ 56 w 112"/>
                <a:gd name="T43" fmla="*/ 14 h 135"/>
                <a:gd name="T44" fmla="*/ 98 w 112"/>
                <a:gd name="T45" fmla="*/ 56 h 135"/>
                <a:gd name="T46" fmla="*/ 83 w 112"/>
                <a:gd name="T47" fmla="*/ 93 h 13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12"/>
                <a:gd name="T73" fmla="*/ 0 h 135"/>
                <a:gd name="T74" fmla="*/ 112 w 112"/>
                <a:gd name="T75" fmla="*/ 135 h 13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12" h="135">
                  <a:moveTo>
                    <a:pt x="56" y="0"/>
                  </a:moveTo>
                  <a:cubicBezTo>
                    <a:pt x="25" y="0"/>
                    <a:pt x="0" y="25"/>
                    <a:pt x="0" y="56"/>
                  </a:cubicBezTo>
                  <a:cubicBezTo>
                    <a:pt x="0" y="71"/>
                    <a:pt x="6" y="88"/>
                    <a:pt x="17" y="101"/>
                  </a:cubicBezTo>
                  <a:cubicBezTo>
                    <a:pt x="17" y="101"/>
                    <a:pt x="17" y="101"/>
                    <a:pt x="18" y="101"/>
                  </a:cubicBezTo>
                  <a:cubicBezTo>
                    <a:pt x="21" y="106"/>
                    <a:pt x="30" y="119"/>
                    <a:pt x="30" y="128"/>
                  </a:cubicBezTo>
                  <a:cubicBezTo>
                    <a:pt x="30" y="132"/>
                    <a:pt x="33" y="135"/>
                    <a:pt x="37" y="135"/>
                  </a:cubicBezTo>
                  <a:cubicBezTo>
                    <a:pt x="74" y="135"/>
                    <a:pt x="74" y="135"/>
                    <a:pt x="74" y="135"/>
                  </a:cubicBezTo>
                  <a:cubicBezTo>
                    <a:pt x="74" y="135"/>
                    <a:pt x="74" y="135"/>
                    <a:pt x="74" y="135"/>
                  </a:cubicBezTo>
                  <a:cubicBezTo>
                    <a:pt x="75" y="135"/>
                    <a:pt x="76" y="135"/>
                    <a:pt x="77" y="134"/>
                  </a:cubicBezTo>
                  <a:cubicBezTo>
                    <a:pt x="80" y="133"/>
                    <a:pt x="81" y="131"/>
                    <a:pt x="81" y="128"/>
                  </a:cubicBezTo>
                  <a:cubicBezTo>
                    <a:pt x="81" y="120"/>
                    <a:pt x="89" y="108"/>
                    <a:pt x="94" y="101"/>
                  </a:cubicBezTo>
                  <a:cubicBezTo>
                    <a:pt x="94" y="101"/>
                    <a:pt x="95" y="101"/>
                    <a:pt x="95" y="100"/>
                  </a:cubicBezTo>
                  <a:cubicBezTo>
                    <a:pt x="105" y="87"/>
                    <a:pt x="112" y="71"/>
                    <a:pt x="112" y="56"/>
                  </a:cubicBezTo>
                  <a:cubicBezTo>
                    <a:pt x="112" y="25"/>
                    <a:pt x="87" y="0"/>
                    <a:pt x="56" y="0"/>
                  </a:cubicBezTo>
                  <a:close/>
                  <a:moveTo>
                    <a:pt x="83" y="93"/>
                  </a:moveTo>
                  <a:cubicBezTo>
                    <a:pt x="83" y="93"/>
                    <a:pt x="83" y="94"/>
                    <a:pt x="82" y="94"/>
                  </a:cubicBezTo>
                  <a:cubicBezTo>
                    <a:pt x="79" y="98"/>
                    <a:pt x="71" y="110"/>
                    <a:pt x="68" y="121"/>
                  </a:cubicBezTo>
                  <a:cubicBezTo>
                    <a:pt x="43" y="121"/>
                    <a:pt x="43" y="121"/>
                    <a:pt x="43" y="121"/>
                  </a:cubicBezTo>
                  <a:cubicBezTo>
                    <a:pt x="40" y="109"/>
                    <a:pt x="31" y="97"/>
                    <a:pt x="29" y="93"/>
                  </a:cubicBezTo>
                  <a:cubicBezTo>
                    <a:pt x="29" y="93"/>
                    <a:pt x="28" y="93"/>
                    <a:pt x="28" y="93"/>
                  </a:cubicBezTo>
                  <a:cubicBezTo>
                    <a:pt x="19" y="82"/>
                    <a:pt x="14" y="68"/>
                    <a:pt x="14" y="56"/>
                  </a:cubicBezTo>
                  <a:cubicBezTo>
                    <a:pt x="14" y="33"/>
                    <a:pt x="32" y="14"/>
                    <a:pt x="56" y="14"/>
                  </a:cubicBezTo>
                  <a:cubicBezTo>
                    <a:pt x="79" y="14"/>
                    <a:pt x="98" y="33"/>
                    <a:pt x="98" y="56"/>
                  </a:cubicBezTo>
                  <a:cubicBezTo>
                    <a:pt x="98" y="68"/>
                    <a:pt x="92" y="82"/>
                    <a:pt x="83" y="9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Calibri" pitchFamily="34" charset="0"/>
                <a:sym typeface="宋体" pitchFamily="2" charset="-122"/>
              </a:endParaRPr>
            </a:p>
          </p:txBody>
        </p:sp>
        <p:sp>
          <p:nvSpPr>
            <p:cNvPr id="23" name="Freeform 883"/>
            <p:cNvSpPr>
              <a:spLocks noChangeArrowheads="1"/>
            </p:cNvSpPr>
            <p:nvPr/>
          </p:nvSpPr>
          <p:spPr bwMode="auto">
            <a:xfrm>
              <a:off x="288925" y="547687"/>
              <a:ext cx="158750" cy="142875"/>
            </a:xfrm>
            <a:custGeom>
              <a:avLst/>
              <a:gdLst>
                <a:gd name="T0" fmla="*/ 36 w 42"/>
                <a:gd name="T1" fmla="*/ 0 h 38"/>
                <a:gd name="T2" fmla="*/ 5 w 42"/>
                <a:gd name="T3" fmla="*/ 0 h 38"/>
                <a:gd name="T4" fmla="*/ 0 w 42"/>
                <a:gd name="T5" fmla="*/ 6 h 38"/>
                <a:gd name="T6" fmla="*/ 0 w 42"/>
                <a:gd name="T7" fmla="*/ 27 h 38"/>
                <a:gd name="T8" fmla="*/ 5 w 42"/>
                <a:gd name="T9" fmla="*/ 33 h 38"/>
                <a:gd name="T10" fmla="*/ 10 w 42"/>
                <a:gd name="T11" fmla="*/ 33 h 38"/>
                <a:gd name="T12" fmla="*/ 13 w 42"/>
                <a:gd name="T13" fmla="*/ 36 h 38"/>
                <a:gd name="T14" fmla="*/ 17 w 42"/>
                <a:gd name="T15" fmla="*/ 38 h 38"/>
                <a:gd name="T16" fmla="*/ 24 w 42"/>
                <a:gd name="T17" fmla="*/ 38 h 38"/>
                <a:gd name="T18" fmla="*/ 28 w 42"/>
                <a:gd name="T19" fmla="*/ 36 h 38"/>
                <a:gd name="T20" fmla="*/ 31 w 42"/>
                <a:gd name="T21" fmla="*/ 33 h 38"/>
                <a:gd name="T22" fmla="*/ 36 w 42"/>
                <a:gd name="T23" fmla="*/ 33 h 38"/>
                <a:gd name="T24" fmla="*/ 42 w 42"/>
                <a:gd name="T25" fmla="*/ 27 h 38"/>
                <a:gd name="T26" fmla="*/ 42 w 42"/>
                <a:gd name="T27" fmla="*/ 6 h 38"/>
                <a:gd name="T28" fmla="*/ 36 w 42"/>
                <a:gd name="T29" fmla="*/ 0 h 3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2"/>
                <a:gd name="T46" fmla="*/ 0 h 38"/>
                <a:gd name="T47" fmla="*/ 42 w 42"/>
                <a:gd name="T48" fmla="*/ 38 h 3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2" h="38">
                  <a:moveTo>
                    <a:pt x="36" y="0"/>
                  </a:moveTo>
                  <a:cubicBezTo>
                    <a:pt x="5" y="0"/>
                    <a:pt x="5" y="0"/>
                    <a:pt x="5" y="0"/>
                  </a:cubicBezTo>
                  <a:cubicBezTo>
                    <a:pt x="2" y="0"/>
                    <a:pt x="0" y="3"/>
                    <a:pt x="0" y="6"/>
                  </a:cubicBezTo>
                  <a:cubicBezTo>
                    <a:pt x="0" y="27"/>
                    <a:pt x="0" y="27"/>
                    <a:pt x="0" y="27"/>
                  </a:cubicBezTo>
                  <a:cubicBezTo>
                    <a:pt x="0" y="30"/>
                    <a:pt x="2" y="33"/>
                    <a:pt x="5" y="33"/>
                  </a:cubicBezTo>
                  <a:cubicBezTo>
                    <a:pt x="10" y="33"/>
                    <a:pt x="10" y="33"/>
                    <a:pt x="10" y="33"/>
                  </a:cubicBezTo>
                  <a:cubicBezTo>
                    <a:pt x="13" y="36"/>
                    <a:pt x="13" y="36"/>
                    <a:pt x="13" y="36"/>
                  </a:cubicBezTo>
                  <a:cubicBezTo>
                    <a:pt x="14" y="37"/>
                    <a:pt x="16" y="38"/>
                    <a:pt x="17" y="38"/>
                  </a:cubicBezTo>
                  <a:cubicBezTo>
                    <a:pt x="24" y="38"/>
                    <a:pt x="24" y="38"/>
                    <a:pt x="24" y="38"/>
                  </a:cubicBezTo>
                  <a:cubicBezTo>
                    <a:pt x="26" y="38"/>
                    <a:pt x="27" y="37"/>
                    <a:pt x="28" y="36"/>
                  </a:cubicBezTo>
                  <a:cubicBezTo>
                    <a:pt x="31" y="33"/>
                    <a:pt x="31" y="33"/>
                    <a:pt x="31" y="33"/>
                  </a:cubicBezTo>
                  <a:cubicBezTo>
                    <a:pt x="36" y="33"/>
                    <a:pt x="36" y="33"/>
                    <a:pt x="36" y="33"/>
                  </a:cubicBezTo>
                  <a:cubicBezTo>
                    <a:pt x="39" y="33"/>
                    <a:pt x="42" y="30"/>
                    <a:pt x="42" y="27"/>
                  </a:cubicBezTo>
                  <a:cubicBezTo>
                    <a:pt x="42" y="6"/>
                    <a:pt x="42" y="6"/>
                    <a:pt x="42" y="6"/>
                  </a:cubicBezTo>
                  <a:cubicBezTo>
                    <a:pt x="42" y="3"/>
                    <a:pt x="39" y="0"/>
                    <a:pt x="36"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Calibri" pitchFamily="34" charset="0"/>
                <a:sym typeface="宋体" pitchFamily="2" charset="-122"/>
              </a:endParaRPr>
            </a:p>
          </p:txBody>
        </p:sp>
      </p:grpSp>
      <p:sp>
        <p:nvSpPr>
          <p:cNvPr id="24" name="矩形 23"/>
          <p:cNvSpPr>
            <a:spLocks noChangeArrowheads="1"/>
          </p:cNvSpPr>
          <p:nvPr/>
        </p:nvSpPr>
        <p:spPr bwMode="auto">
          <a:xfrm>
            <a:off x="4891817" y="1347630"/>
            <a:ext cx="2318390" cy="623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p>
            <a:pPr algn="r"/>
            <a:r>
              <a:rPr lang="zh-CN" altLang="en-US" sz="1200" dirty="0">
                <a:latin typeface="Adobe 黑体 Std R" pitchFamily="34" charset="-122"/>
                <a:ea typeface="Adobe 黑体 Std R" pitchFamily="34" charset="-122"/>
              </a:rPr>
              <a:t>请在此处输入您的文本或者复制您的文本粘贴到此处，请在此处输入您的文本或者复制</a:t>
            </a:r>
            <a:endParaRPr lang="zh-CN" altLang="en-US" sz="1800" dirty="0"/>
          </a:p>
        </p:txBody>
      </p:sp>
      <p:sp>
        <p:nvSpPr>
          <p:cNvPr id="25" name="矩形 24"/>
          <p:cNvSpPr>
            <a:spLocks noChangeArrowheads="1"/>
          </p:cNvSpPr>
          <p:nvPr/>
        </p:nvSpPr>
        <p:spPr bwMode="auto">
          <a:xfrm>
            <a:off x="4891817" y="2242773"/>
            <a:ext cx="2318390" cy="623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p>
            <a:pPr algn="r"/>
            <a:r>
              <a:rPr lang="zh-CN" altLang="en-US" sz="1200" dirty="0">
                <a:latin typeface="Adobe 黑体 Std R" pitchFamily="34" charset="-122"/>
                <a:ea typeface="Adobe 黑体 Std R" pitchFamily="34" charset="-122"/>
              </a:rPr>
              <a:t>在此处输入您的文本或者复制您的文本粘贴到此处，请在此处输入您的文本或者复制</a:t>
            </a:r>
            <a:endParaRPr lang="zh-CN" altLang="en-US" sz="1200" dirty="0"/>
          </a:p>
        </p:txBody>
      </p:sp>
      <p:sp>
        <p:nvSpPr>
          <p:cNvPr id="26" name="矩形 25"/>
          <p:cNvSpPr>
            <a:spLocks noChangeArrowheads="1"/>
          </p:cNvSpPr>
          <p:nvPr/>
        </p:nvSpPr>
        <p:spPr bwMode="auto">
          <a:xfrm>
            <a:off x="4891817" y="3128393"/>
            <a:ext cx="2318390" cy="623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p>
            <a:pPr algn="r"/>
            <a:r>
              <a:rPr lang="zh-CN" altLang="en-US" sz="1200" dirty="0">
                <a:latin typeface="Adobe 黑体 Std R" pitchFamily="34" charset="-122"/>
                <a:ea typeface="Adobe 黑体 Std R" pitchFamily="34" charset="-122"/>
              </a:rPr>
              <a:t>在此处输入您的文本或者复制您的文本粘贴到此处，请在此处输入您的文本或者复制</a:t>
            </a:r>
            <a:endParaRPr lang="zh-CN" altLang="en-US" sz="1200" dirty="0"/>
          </a:p>
        </p:txBody>
      </p:sp>
      <p:sp>
        <p:nvSpPr>
          <p:cNvPr id="27" name="矩形 26"/>
          <p:cNvSpPr>
            <a:spLocks noChangeArrowheads="1"/>
          </p:cNvSpPr>
          <p:nvPr/>
        </p:nvSpPr>
        <p:spPr bwMode="auto">
          <a:xfrm>
            <a:off x="4891817" y="3974732"/>
            <a:ext cx="2318390" cy="623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p>
            <a:pPr algn="r"/>
            <a:r>
              <a:rPr lang="zh-CN" altLang="en-US" sz="1200" dirty="0">
                <a:latin typeface="Adobe 黑体 Std R" pitchFamily="34" charset="-122"/>
                <a:ea typeface="Adobe 黑体 Std R" pitchFamily="34" charset="-122"/>
              </a:rPr>
              <a:t>在此处输入您的文本或者复制您的文本粘贴到此处，请在此处输入您的文本或者复制</a:t>
            </a:r>
            <a:endParaRPr lang="zh-CN" altLang="en-US" sz="1200" dirty="0"/>
          </a:p>
        </p:txBody>
      </p:sp>
      <p:sp>
        <p:nvSpPr>
          <p:cNvPr id="28" name="TextBox 27"/>
          <p:cNvSpPr txBox="1"/>
          <p:nvPr/>
        </p:nvSpPr>
        <p:spPr>
          <a:xfrm>
            <a:off x="2662717" y="2392646"/>
            <a:ext cx="984372" cy="1084661"/>
          </a:xfrm>
          <a:prstGeom prst="rect">
            <a:avLst/>
          </a:prstGeom>
          <a:noFill/>
        </p:spPr>
        <p:txBody>
          <a:bodyPr wrap="none" lIns="68543" tIns="34272" rIns="68543" bIns="34272" rtlCol="0">
            <a:spAutoFit/>
          </a:bodyPr>
          <a:lstStyle/>
          <a:p>
            <a:pPr algn="ctr"/>
            <a:r>
              <a:rPr lang="zh-CN" altLang="en-US" sz="3300" dirty="0">
                <a:solidFill>
                  <a:schemeClr val="bg1"/>
                </a:solidFill>
                <a:latin typeface="微软雅黑" panose="020B0503020204020204" pitchFamily="34" charset="-122"/>
                <a:ea typeface="微软雅黑" panose="020B0503020204020204" pitchFamily="34" charset="-122"/>
              </a:rPr>
              <a:t>输入</a:t>
            </a:r>
            <a:endParaRPr lang="en-US" altLang="zh-CN" sz="3300" dirty="0">
              <a:solidFill>
                <a:schemeClr val="bg1"/>
              </a:solidFill>
              <a:latin typeface="微软雅黑" panose="020B0503020204020204" pitchFamily="34" charset="-122"/>
              <a:ea typeface="微软雅黑" panose="020B0503020204020204" pitchFamily="34" charset="-122"/>
            </a:endParaRPr>
          </a:p>
          <a:p>
            <a:pPr algn="ctr"/>
            <a:r>
              <a:rPr lang="zh-CN" altLang="en-US" sz="3300" dirty="0">
                <a:solidFill>
                  <a:schemeClr val="bg1"/>
                </a:solidFill>
                <a:latin typeface="微软雅黑" panose="020B0503020204020204" pitchFamily="34" charset="-122"/>
                <a:ea typeface="微软雅黑" panose="020B0503020204020204" pitchFamily="34" charset="-122"/>
              </a:rPr>
              <a:t>标题</a:t>
            </a:r>
          </a:p>
        </p:txBody>
      </p:sp>
      <p:grpSp>
        <p:nvGrpSpPr>
          <p:cNvPr id="29" name="组合 28"/>
          <p:cNvGrpSpPr/>
          <p:nvPr/>
        </p:nvGrpSpPr>
        <p:grpSpPr>
          <a:xfrm>
            <a:off x="1331640" y="1203598"/>
            <a:ext cx="3524795" cy="3456775"/>
            <a:chOff x="1083121" y="1628006"/>
            <a:chExt cx="4702175" cy="4610100"/>
          </a:xfrm>
        </p:grpSpPr>
        <p:sp>
          <p:nvSpPr>
            <p:cNvPr id="30" name="椭圆 6"/>
            <p:cNvSpPr>
              <a:spLocks noChangeArrowheads="1"/>
            </p:cNvSpPr>
            <p:nvPr/>
          </p:nvSpPr>
          <p:spPr bwMode="auto">
            <a:xfrm>
              <a:off x="1083121" y="3318693"/>
              <a:ext cx="1373188" cy="1373188"/>
            </a:xfrm>
            <a:prstGeom prst="ellipse">
              <a:avLst/>
            </a:prstGeom>
            <a:solidFill>
              <a:schemeClr val="accent2"/>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bg1"/>
                </a:solidFill>
                <a:latin typeface="宋体" pitchFamily="2" charset="-122"/>
                <a:sym typeface="宋体" pitchFamily="2" charset="-122"/>
              </a:endParaRPr>
            </a:p>
          </p:txBody>
        </p:sp>
        <p:sp>
          <p:nvSpPr>
            <p:cNvPr id="31" name="椭圆 7"/>
            <p:cNvSpPr>
              <a:spLocks noChangeArrowheads="1"/>
            </p:cNvSpPr>
            <p:nvPr/>
          </p:nvSpPr>
          <p:spPr bwMode="auto">
            <a:xfrm>
              <a:off x="2737296" y="1628006"/>
              <a:ext cx="1373188" cy="1373187"/>
            </a:xfrm>
            <a:prstGeom prst="ellipse">
              <a:avLst/>
            </a:prstGeom>
            <a:solidFill>
              <a:schemeClr val="accent2"/>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bg1"/>
                </a:solidFill>
                <a:latin typeface="宋体" pitchFamily="2" charset="-122"/>
                <a:sym typeface="宋体" pitchFamily="2" charset="-122"/>
              </a:endParaRPr>
            </a:p>
          </p:txBody>
        </p:sp>
        <p:sp>
          <p:nvSpPr>
            <p:cNvPr id="32" name="椭圆 8"/>
            <p:cNvSpPr>
              <a:spLocks noChangeArrowheads="1"/>
            </p:cNvSpPr>
            <p:nvPr/>
          </p:nvSpPr>
          <p:spPr bwMode="auto">
            <a:xfrm>
              <a:off x="4410521" y="3318693"/>
              <a:ext cx="1374775" cy="1373188"/>
            </a:xfrm>
            <a:prstGeom prst="ellipse">
              <a:avLst/>
            </a:prstGeom>
            <a:solidFill>
              <a:schemeClr val="accent2"/>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bg1"/>
                </a:solidFill>
                <a:latin typeface="宋体" pitchFamily="2" charset="-122"/>
                <a:sym typeface="宋体" pitchFamily="2" charset="-122"/>
              </a:endParaRPr>
            </a:p>
          </p:txBody>
        </p:sp>
        <p:sp>
          <p:nvSpPr>
            <p:cNvPr id="33" name="椭圆 9"/>
            <p:cNvSpPr>
              <a:spLocks noChangeArrowheads="1"/>
            </p:cNvSpPr>
            <p:nvPr/>
          </p:nvSpPr>
          <p:spPr bwMode="auto">
            <a:xfrm>
              <a:off x="2772221" y="4864918"/>
              <a:ext cx="1373188" cy="1373188"/>
            </a:xfrm>
            <a:prstGeom prst="ellipse">
              <a:avLst/>
            </a:prstGeom>
            <a:solidFill>
              <a:schemeClr val="accent2"/>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bg1"/>
                </a:solidFill>
                <a:latin typeface="宋体" pitchFamily="2" charset="-122"/>
                <a:sym typeface="宋体" pitchFamily="2" charset="-122"/>
              </a:endParaRPr>
            </a:p>
          </p:txBody>
        </p:sp>
        <p:sp>
          <p:nvSpPr>
            <p:cNvPr id="34" name="矩形 33"/>
            <p:cNvSpPr>
              <a:spLocks noChangeArrowheads="1"/>
            </p:cNvSpPr>
            <p:nvPr/>
          </p:nvSpPr>
          <p:spPr bwMode="auto">
            <a:xfrm>
              <a:off x="1227807" y="3616139"/>
              <a:ext cx="1067515" cy="77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sym typeface="宋体" pitchFamily="2" charset="-122"/>
                </a:rPr>
                <a:t>服务不</a:t>
              </a:r>
              <a:endParaRPr lang="en-US" altLang="zh-CN" sz="1600"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sz="1600" dirty="0" smtClean="0">
                  <a:solidFill>
                    <a:schemeClr val="bg1"/>
                  </a:solidFill>
                  <a:latin typeface="微软雅黑" panose="020B0503020204020204" pitchFamily="34" charset="-122"/>
                  <a:ea typeface="微软雅黑" panose="020B0503020204020204" pitchFamily="34" charset="-122"/>
                  <a:sym typeface="宋体" pitchFamily="2" charset="-122"/>
                </a:rPr>
                <a:t>足之一</a:t>
              </a:r>
              <a:endParaRPr lang="zh-CN" altLang="en-US" sz="1600" dirty="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35" name="矩形 34"/>
            <p:cNvSpPr>
              <a:spLocks noChangeArrowheads="1"/>
            </p:cNvSpPr>
            <p:nvPr/>
          </p:nvSpPr>
          <p:spPr bwMode="auto">
            <a:xfrm>
              <a:off x="4545236" y="3616139"/>
              <a:ext cx="1191582" cy="77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sym typeface="宋体" pitchFamily="2" charset="-122"/>
                </a:rPr>
                <a:t>服务不足之一</a:t>
              </a:r>
              <a:endParaRPr lang="zh-CN" altLang="en-US" sz="1600" dirty="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36" name="矩形 35"/>
            <p:cNvSpPr>
              <a:spLocks noChangeArrowheads="1"/>
            </p:cNvSpPr>
            <p:nvPr/>
          </p:nvSpPr>
          <p:spPr bwMode="auto">
            <a:xfrm>
              <a:off x="2858815" y="1962537"/>
              <a:ext cx="1108389" cy="77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sym typeface="宋体" pitchFamily="2" charset="-122"/>
                </a:rPr>
                <a:t>服务不足之一</a:t>
              </a:r>
              <a:endParaRPr lang="zh-CN" altLang="en-US" sz="1600" dirty="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37" name="矩形 36"/>
            <p:cNvSpPr>
              <a:spLocks noChangeArrowheads="1"/>
            </p:cNvSpPr>
            <p:nvPr/>
          </p:nvSpPr>
          <p:spPr bwMode="auto">
            <a:xfrm>
              <a:off x="2925056" y="5162365"/>
              <a:ext cx="1067515" cy="77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sym typeface="宋体" pitchFamily="2" charset="-122"/>
                </a:rPr>
                <a:t>服务不</a:t>
              </a:r>
              <a:endParaRPr lang="en-US" altLang="zh-CN" sz="1600"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sz="1600" dirty="0" smtClean="0">
                  <a:solidFill>
                    <a:schemeClr val="bg1"/>
                  </a:solidFill>
                  <a:latin typeface="微软雅黑" panose="020B0503020204020204" pitchFamily="34" charset="-122"/>
                  <a:ea typeface="微软雅黑" panose="020B0503020204020204" pitchFamily="34" charset="-122"/>
                  <a:sym typeface="宋体" pitchFamily="2" charset="-122"/>
                </a:rPr>
                <a:t>足之一</a:t>
              </a:r>
              <a:endParaRPr lang="zh-CN" altLang="en-US" sz="1600" dirty="0">
                <a:solidFill>
                  <a:schemeClr val="bg1"/>
                </a:solidFill>
                <a:latin typeface="微软雅黑" panose="020B0503020204020204" pitchFamily="34" charset="-122"/>
                <a:ea typeface="微软雅黑" panose="020B0503020204020204" pitchFamily="34" charset="-122"/>
                <a:sym typeface="宋体" pitchFamily="2" charset="-122"/>
              </a:endParaRPr>
            </a:p>
          </p:txBody>
        </p:sp>
      </p:grpSp>
    </p:spTree>
    <p:extLst>
      <p:ext uri="{BB962C8B-B14F-4D97-AF65-F5344CB8AC3E}">
        <p14:creationId xmlns:p14="http://schemas.microsoft.com/office/powerpoint/2010/main" val="219701169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ppt_w</p:attrName>
                                        </p:attrNameLst>
                                      </p:cBhvr>
                                      <p:tavLst>
                                        <p:tav tm="0">
                                          <p:val>
                                            <p:fltVal val="0"/>
                                          </p:val>
                                        </p:tav>
                                        <p:tav tm="100000">
                                          <p:val>
                                            <p:strVal val="#ppt_w"/>
                                          </p:val>
                                        </p:tav>
                                      </p:tavLst>
                                    </p:anim>
                                    <p:anim calcmode="lin" valueType="num">
                                      <p:cBhvr>
                                        <p:cTn id="18" dur="500" fill="hold"/>
                                        <p:tgtEl>
                                          <p:spTgt spid="28"/>
                                        </p:tgtEl>
                                        <p:attrNameLst>
                                          <p:attrName>ppt_h</p:attrName>
                                        </p:attrNameLst>
                                      </p:cBhvr>
                                      <p:tavLst>
                                        <p:tav tm="0">
                                          <p:val>
                                            <p:fltVal val="0"/>
                                          </p:val>
                                        </p:tav>
                                        <p:tav tm="100000">
                                          <p:val>
                                            <p:strVal val="#ppt_h"/>
                                          </p:val>
                                        </p:tav>
                                      </p:tavLst>
                                    </p:anim>
                                    <p:animEffect transition="in" filter="fade">
                                      <p:cBhvr>
                                        <p:cTn id="19" dur="500"/>
                                        <p:tgtEl>
                                          <p:spTgt spid="28"/>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fltVal val="0"/>
                                          </p:val>
                                        </p:tav>
                                        <p:tav tm="100000">
                                          <p:val>
                                            <p:strVal val="#ppt_w"/>
                                          </p:val>
                                        </p:tav>
                                      </p:tavLst>
                                    </p:anim>
                                    <p:anim calcmode="lin" valueType="num">
                                      <p:cBhvr>
                                        <p:cTn id="24" dur="1000" fill="hold"/>
                                        <p:tgtEl>
                                          <p:spTgt spid="4"/>
                                        </p:tgtEl>
                                        <p:attrNameLst>
                                          <p:attrName>ppt_h</p:attrName>
                                        </p:attrNameLst>
                                      </p:cBhvr>
                                      <p:tavLst>
                                        <p:tav tm="0">
                                          <p:val>
                                            <p:fltVal val="0"/>
                                          </p:val>
                                        </p:tav>
                                        <p:tav tm="100000">
                                          <p:val>
                                            <p:strVal val="#ppt_h"/>
                                          </p:val>
                                        </p:tav>
                                      </p:tavLst>
                                    </p:anim>
                                    <p:animEffect transition="in" filter="fade">
                                      <p:cBhvr>
                                        <p:cTn id="25" dur="1000"/>
                                        <p:tgtEl>
                                          <p:spTgt spid="4"/>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1000" fill="hold"/>
                                        <p:tgtEl>
                                          <p:spTgt spid="5"/>
                                        </p:tgtEl>
                                        <p:attrNameLst>
                                          <p:attrName>ppt_w</p:attrName>
                                        </p:attrNameLst>
                                      </p:cBhvr>
                                      <p:tavLst>
                                        <p:tav tm="0">
                                          <p:val>
                                            <p:fltVal val="0"/>
                                          </p:val>
                                        </p:tav>
                                        <p:tav tm="100000">
                                          <p:val>
                                            <p:strVal val="#ppt_w"/>
                                          </p:val>
                                        </p:tav>
                                      </p:tavLst>
                                    </p:anim>
                                    <p:anim calcmode="lin" valueType="num">
                                      <p:cBhvr>
                                        <p:cTn id="30" dur="1000" fill="hold"/>
                                        <p:tgtEl>
                                          <p:spTgt spid="5"/>
                                        </p:tgtEl>
                                        <p:attrNameLst>
                                          <p:attrName>ppt_h</p:attrName>
                                        </p:attrNameLst>
                                      </p:cBhvr>
                                      <p:tavLst>
                                        <p:tav tm="0">
                                          <p:val>
                                            <p:fltVal val="0"/>
                                          </p:val>
                                        </p:tav>
                                        <p:tav tm="100000">
                                          <p:val>
                                            <p:strVal val="#ppt_h"/>
                                          </p:val>
                                        </p:tav>
                                      </p:tavLst>
                                    </p:anim>
                                    <p:animEffect transition="in" filter="fade">
                                      <p:cBhvr>
                                        <p:cTn id="31" dur="1000"/>
                                        <p:tgtEl>
                                          <p:spTgt spid="5"/>
                                        </p:tgtEl>
                                      </p:cBhvr>
                                    </p:animEffect>
                                  </p:childTnLst>
                                </p:cTn>
                              </p:par>
                            </p:childTnLst>
                          </p:cTn>
                        </p:par>
                        <p:par>
                          <p:cTn id="32" fill="hold">
                            <p:stCondLst>
                              <p:cond delay="3500"/>
                            </p:stCondLst>
                            <p:childTnLst>
                              <p:par>
                                <p:cTn id="33" presetID="53" presetClass="entr" presetSubtype="16"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p:cTn id="35" dur="1000" fill="hold"/>
                                        <p:tgtEl>
                                          <p:spTgt spid="29"/>
                                        </p:tgtEl>
                                        <p:attrNameLst>
                                          <p:attrName>ppt_w</p:attrName>
                                        </p:attrNameLst>
                                      </p:cBhvr>
                                      <p:tavLst>
                                        <p:tav tm="0">
                                          <p:val>
                                            <p:fltVal val="0"/>
                                          </p:val>
                                        </p:tav>
                                        <p:tav tm="100000">
                                          <p:val>
                                            <p:strVal val="#ppt_w"/>
                                          </p:val>
                                        </p:tav>
                                      </p:tavLst>
                                    </p:anim>
                                    <p:anim calcmode="lin" valueType="num">
                                      <p:cBhvr>
                                        <p:cTn id="36" dur="1000" fill="hold"/>
                                        <p:tgtEl>
                                          <p:spTgt spid="29"/>
                                        </p:tgtEl>
                                        <p:attrNameLst>
                                          <p:attrName>ppt_h</p:attrName>
                                        </p:attrNameLst>
                                      </p:cBhvr>
                                      <p:tavLst>
                                        <p:tav tm="0">
                                          <p:val>
                                            <p:fltVal val="0"/>
                                          </p:val>
                                        </p:tav>
                                        <p:tav tm="100000">
                                          <p:val>
                                            <p:strVal val="#ppt_h"/>
                                          </p:val>
                                        </p:tav>
                                      </p:tavLst>
                                    </p:anim>
                                    <p:animEffect transition="in" filter="fade">
                                      <p:cBhvr>
                                        <p:cTn id="37" dur="1000"/>
                                        <p:tgtEl>
                                          <p:spTgt spid="29"/>
                                        </p:tgtEl>
                                      </p:cBhvr>
                                    </p:animEffect>
                                  </p:childTnLst>
                                </p:cTn>
                              </p:par>
                            </p:childTnLst>
                          </p:cTn>
                        </p:par>
                        <p:par>
                          <p:cTn id="38" fill="hold">
                            <p:stCondLst>
                              <p:cond delay="4500"/>
                            </p:stCondLst>
                            <p:childTnLst>
                              <p:par>
                                <p:cTn id="39" presetID="2" presetClass="entr" presetSubtype="2"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1+#ppt_w/2"/>
                                          </p:val>
                                        </p:tav>
                                        <p:tav tm="100000">
                                          <p:val>
                                            <p:strVal val="#ppt_x"/>
                                          </p:val>
                                        </p:tav>
                                      </p:tavLst>
                                    </p:anim>
                                    <p:anim calcmode="lin" valueType="num">
                                      <p:cBhvr additive="base">
                                        <p:cTn id="42" dur="500" fill="hold"/>
                                        <p:tgtEl>
                                          <p:spTgt spid="6"/>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fill="hold"/>
                                        <p:tgtEl>
                                          <p:spTgt spid="7"/>
                                        </p:tgtEl>
                                        <p:attrNameLst>
                                          <p:attrName>ppt_x</p:attrName>
                                        </p:attrNameLst>
                                      </p:cBhvr>
                                      <p:tavLst>
                                        <p:tav tm="0">
                                          <p:val>
                                            <p:strVal val="1+#ppt_w/2"/>
                                          </p:val>
                                        </p:tav>
                                        <p:tav tm="100000">
                                          <p:val>
                                            <p:strVal val="#ppt_x"/>
                                          </p:val>
                                        </p:tav>
                                      </p:tavLst>
                                    </p:anim>
                                    <p:anim calcmode="lin" valueType="num">
                                      <p:cBhvr additive="base">
                                        <p:cTn id="46" dur="500" fill="hold"/>
                                        <p:tgtEl>
                                          <p:spTgt spid="7"/>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1+#ppt_w/2"/>
                                          </p:val>
                                        </p:tav>
                                        <p:tav tm="100000">
                                          <p:val>
                                            <p:strVal val="#ppt_x"/>
                                          </p:val>
                                        </p:tav>
                                      </p:tavLst>
                                    </p:anim>
                                    <p:anim calcmode="lin" valueType="num">
                                      <p:cBhvr additive="base">
                                        <p:cTn id="50" dur="500" fill="hold"/>
                                        <p:tgtEl>
                                          <p:spTgt spid="8"/>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500" fill="hold"/>
                                        <p:tgtEl>
                                          <p:spTgt spid="9"/>
                                        </p:tgtEl>
                                        <p:attrNameLst>
                                          <p:attrName>ppt_x</p:attrName>
                                        </p:attrNameLst>
                                      </p:cBhvr>
                                      <p:tavLst>
                                        <p:tav tm="0">
                                          <p:val>
                                            <p:strVal val="1+#ppt_w/2"/>
                                          </p:val>
                                        </p:tav>
                                        <p:tav tm="100000">
                                          <p:val>
                                            <p:strVal val="#ppt_x"/>
                                          </p:val>
                                        </p:tav>
                                      </p:tavLst>
                                    </p:anim>
                                    <p:anim calcmode="lin" valueType="num">
                                      <p:cBhvr additive="base">
                                        <p:cTn id="54" dur="500" fill="hold"/>
                                        <p:tgtEl>
                                          <p:spTgt spid="9"/>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additive="base">
                                        <p:cTn id="57" dur="500" fill="hold"/>
                                        <p:tgtEl>
                                          <p:spTgt spid="10"/>
                                        </p:tgtEl>
                                        <p:attrNameLst>
                                          <p:attrName>ppt_x</p:attrName>
                                        </p:attrNameLst>
                                      </p:cBhvr>
                                      <p:tavLst>
                                        <p:tav tm="0">
                                          <p:val>
                                            <p:strVal val="1+#ppt_w/2"/>
                                          </p:val>
                                        </p:tav>
                                        <p:tav tm="100000">
                                          <p:val>
                                            <p:strVal val="#ppt_x"/>
                                          </p:val>
                                        </p:tav>
                                      </p:tavLst>
                                    </p:anim>
                                    <p:anim calcmode="lin" valueType="num">
                                      <p:cBhvr additive="base">
                                        <p:cTn id="58" dur="500" fill="hold"/>
                                        <p:tgtEl>
                                          <p:spTgt spid="10"/>
                                        </p:tgtEl>
                                        <p:attrNameLst>
                                          <p:attrName>ppt_y</p:attrName>
                                        </p:attrNameLst>
                                      </p:cBhvr>
                                      <p:tavLst>
                                        <p:tav tm="0">
                                          <p:val>
                                            <p:strVal val="#ppt_y"/>
                                          </p:val>
                                        </p:tav>
                                        <p:tav tm="100000">
                                          <p:val>
                                            <p:strVal val="#ppt_y"/>
                                          </p:val>
                                        </p:tav>
                                      </p:tavLst>
                                    </p:anim>
                                  </p:childTnLst>
                                </p:cTn>
                              </p:par>
                              <p:par>
                                <p:cTn id="59" presetID="2" presetClass="entr" presetSubtype="2" fill="hold" nodeType="with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500" fill="hold"/>
                                        <p:tgtEl>
                                          <p:spTgt spid="11"/>
                                        </p:tgtEl>
                                        <p:attrNameLst>
                                          <p:attrName>ppt_x</p:attrName>
                                        </p:attrNameLst>
                                      </p:cBhvr>
                                      <p:tavLst>
                                        <p:tav tm="0">
                                          <p:val>
                                            <p:strVal val="1+#ppt_w/2"/>
                                          </p:val>
                                        </p:tav>
                                        <p:tav tm="100000">
                                          <p:val>
                                            <p:strVal val="#ppt_x"/>
                                          </p:val>
                                        </p:tav>
                                      </p:tavLst>
                                    </p:anim>
                                    <p:anim calcmode="lin" valueType="num">
                                      <p:cBhvr additive="base">
                                        <p:cTn id="62" dur="500" fill="hold"/>
                                        <p:tgtEl>
                                          <p:spTgt spid="11"/>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cBhvr additive="base">
                                        <p:cTn id="65" dur="500" fill="hold"/>
                                        <p:tgtEl>
                                          <p:spTgt spid="14"/>
                                        </p:tgtEl>
                                        <p:attrNameLst>
                                          <p:attrName>ppt_x</p:attrName>
                                        </p:attrNameLst>
                                      </p:cBhvr>
                                      <p:tavLst>
                                        <p:tav tm="0">
                                          <p:val>
                                            <p:strVal val="1+#ppt_w/2"/>
                                          </p:val>
                                        </p:tav>
                                        <p:tav tm="100000">
                                          <p:val>
                                            <p:strVal val="#ppt_x"/>
                                          </p:val>
                                        </p:tav>
                                      </p:tavLst>
                                    </p:anim>
                                    <p:anim calcmode="lin" valueType="num">
                                      <p:cBhvr additive="base">
                                        <p:cTn id="66" dur="500" fill="hold"/>
                                        <p:tgtEl>
                                          <p:spTgt spid="14"/>
                                        </p:tgtEl>
                                        <p:attrNameLst>
                                          <p:attrName>ppt_y</p:attrName>
                                        </p:attrNameLst>
                                      </p:cBhvr>
                                      <p:tavLst>
                                        <p:tav tm="0">
                                          <p:val>
                                            <p:strVal val="#ppt_y"/>
                                          </p:val>
                                        </p:tav>
                                        <p:tav tm="100000">
                                          <p:val>
                                            <p:strVal val="#ppt_y"/>
                                          </p:val>
                                        </p:tav>
                                      </p:tavLst>
                                    </p:anim>
                                  </p:childTnLst>
                                </p:cTn>
                              </p:par>
                              <p:par>
                                <p:cTn id="67" presetID="2" presetClass="entr" presetSubtype="2" fill="hold" nodeType="withEffect">
                                  <p:stCondLst>
                                    <p:cond delay="0"/>
                                  </p:stCondLst>
                                  <p:childTnLst>
                                    <p:set>
                                      <p:cBhvr>
                                        <p:cTn id="68" dur="1" fill="hold">
                                          <p:stCondLst>
                                            <p:cond delay="0"/>
                                          </p:stCondLst>
                                        </p:cTn>
                                        <p:tgtEl>
                                          <p:spTgt spid="15"/>
                                        </p:tgtEl>
                                        <p:attrNameLst>
                                          <p:attrName>style.visibility</p:attrName>
                                        </p:attrNameLst>
                                      </p:cBhvr>
                                      <p:to>
                                        <p:strVal val="visible"/>
                                      </p:to>
                                    </p:set>
                                    <p:anim calcmode="lin" valueType="num">
                                      <p:cBhvr additive="base">
                                        <p:cTn id="69" dur="500" fill="hold"/>
                                        <p:tgtEl>
                                          <p:spTgt spid="15"/>
                                        </p:tgtEl>
                                        <p:attrNameLst>
                                          <p:attrName>ppt_x</p:attrName>
                                        </p:attrNameLst>
                                      </p:cBhvr>
                                      <p:tavLst>
                                        <p:tav tm="0">
                                          <p:val>
                                            <p:strVal val="1+#ppt_w/2"/>
                                          </p:val>
                                        </p:tav>
                                        <p:tav tm="100000">
                                          <p:val>
                                            <p:strVal val="#ppt_x"/>
                                          </p:val>
                                        </p:tav>
                                      </p:tavLst>
                                    </p:anim>
                                    <p:anim calcmode="lin" valueType="num">
                                      <p:cBhvr additive="base">
                                        <p:cTn id="70" dur="500" fill="hold"/>
                                        <p:tgtEl>
                                          <p:spTgt spid="15"/>
                                        </p:tgtEl>
                                        <p:attrNameLst>
                                          <p:attrName>ppt_y</p:attrName>
                                        </p:attrNameLst>
                                      </p:cBhvr>
                                      <p:tavLst>
                                        <p:tav tm="0">
                                          <p:val>
                                            <p:strVal val="#ppt_y"/>
                                          </p:val>
                                        </p:tav>
                                        <p:tav tm="100000">
                                          <p:val>
                                            <p:strVal val="#ppt_y"/>
                                          </p:val>
                                        </p:tav>
                                      </p:tavLst>
                                    </p:anim>
                                  </p:childTnLst>
                                </p:cTn>
                              </p:par>
                            </p:childTnLst>
                          </p:cTn>
                        </p:par>
                        <p:par>
                          <p:cTn id="71" fill="hold">
                            <p:stCondLst>
                              <p:cond delay="5000"/>
                            </p:stCondLst>
                            <p:childTnLst>
                              <p:par>
                                <p:cTn id="72" presetID="42" presetClass="entr" presetSubtype="0" fill="hold" grpId="0" nodeType="afterEffect">
                                  <p:stCondLst>
                                    <p:cond delay="0"/>
                                  </p:stCondLst>
                                  <p:iterate type="lt">
                                    <p:tmPct val="10000"/>
                                  </p:iterate>
                                  <p:childTnLst>
                                    <p:set>
                                      <p:cBhvr>
                                        <p:cTn id="73" dur="1" fill="hold">
                                          <p:stCondLst>
                                            <p:cond delay="0"/>
                                          </p:stCondLst>
                                        </p:cTn>
                                        <p:tgtEl>
                                          <p:spTgt spid="24"/>
                                        </p:tgtEl>
                                        <p:attrNameLst>
                                          <p:attrName>style.visibility</p:attrName>
                                        </p:attrNameLst>
                                      </p:cBhvr>
                                      <p:to>
                                        <p:strVal val="visible"/>
                                      </p:to>
                                    </p:set>
                                    <p:animEffect transition="in" filter="fade">
                                      <p:cBhvr>
                                        <p:cTn id="74" dur="500"/>
                                        <p:tgtEl>
                                          <p:spTgt spid="24"/>
                                        </p:tgtEl>
                                      </p:cBhvr>
                                    </p:animEffect>
                                    <p:anim calcmode="lin" valueType="num">
                                      <p:cBhvr>
                                        <p:cTn id="75" dur="500" fill="hold"/>
                                        <p:tgtEl>
                                          <p:spTgt spid="24"/>
                                        </p:tgtEl>
                                        <p:attrNameLst>
                                          <p:attrName>ppt_x</p:attrName>
                                        </p:attrNameLst>
                                      </p:cBhvr>
                                      <p:tavLst>
                                        <p:tav tm="0">
                                          <p:val>
                                            <p:strVal val="#ppt_x"/>
                                          </p:val>
                                        </p:tav>
                                        <p:tav tm="100000">
                                          <p:val>
                                            <p:strVal val="#ppt_x"/>
                                          </p:val>
                                        </p:tav>
                                      </p:tavLst>
                                    </p:anim>
                                    <p:anim calcmode="lin" valueType="num">
                                      <p:cBhvr>
                                        <p:cTn id="76" dur="500" fill="hold"/>
                                        <p:tgtEl>
                                          <p:spTgt spid="24"/>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iterate type="lt">
                                    <p:tmPct val="10000"/>
                                  </p:iterate>
                                  <p:childTnLst>
                                    <p:set>
                                      <p:cBhvr>
                                        <p:cTn id="78" dur="1" fill="hold">
                                          <p:stCondLst>
                                            <p:cond delay="0"/>
                                          </p:stCondLst>
                                        </p:cTn>
                                        <p:tgtEl>
                                          <p:spTgt spid="25"/>
                                        </p:tgtEl>
                                        <p:attrNameLst>
                                          <p:attrName>style.visibility</p:attrName>
                                        </p:attrNameLst>
                                      </p:cBhvr>
                                      <p:to>
                                        <p:strVal val="visible"/>
                                      </p:to>
                                    </p:set>
                                    <p:animEffect transition="in" filter="fade">
                                      <p:cBhvr>
                                        <p:cTn id="79" dur="500"/>
                                        <p:tgtEl>
                                          <p:spTgt spid="25"/>
                                        </p:tgtEl>
                                      </p:cBhvr>
                                    </p:animEffect>
                                    <p:anim calcmode="lin" valueType="num">
                                      <p:cBhvr>
                                        <p:cTn id="80" dur="500" fill="hold"/>
                                        <p:tgtEl>
                                          <p:spTgt spid="25"/>
                                        </p:tgtEl>
                                        <p:attrNameLst>
                                          <p:attrName>ppt_x</p:attrName>
                                        </p:attrNameLst>
                                      </p:cBhvr>
                                      <p:tavLst>
                                        <p:tav tm="0">
                                          <p:val>
                                            <p:strVal val="#ppt_x"/>
                                          </p:val>
                                        </p:tav>
                                        <p:tav tm="100000">
                                          <p:val>
                                            <p:strVal val="#ppt_x"/>
                                          </p:val>
                                        </p:tav>
                                      </p:tavLst>
                                    </p:anim>
                                    <p:anim calcmode="lin" valueType="num">
                                      <p:cBhvr>
                                        <p:cTn id="81" dur="500" fill="hold"/>
                                        <p:tgtEl>
                                          <p:spTgt spid="25"/>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iterate type="lt">
                                    <p:tmPct val="10000"/>
                                  </p:iterate>
                                  <p:childTnLst>
                                    <p:set>
                                      <p:cBhvr>
                                        <p:cTn id="83" dur="1" fill="hold">
                                          <p:stCondLst>
                                            <p:cond delay="0"/>
                                          </p:stCondLst>
                                        </p:cTn>
                                        <p:tgtEl>
                                          <p:spTgt spid="26"/>
                                        </p:tgtEl>
                                        <p:attrNameLst>
                                          <p:attrName>style.visibility</p:attrName>
                                        </p:attrNameLst>
                                      </p:cBhvr>
                                      <p:to>
                                        <p:strVal val="visible"/>
                                      </p:to>
                                    </p:set>
                                    <p:animEffect transition="in" filter="fade">
                                      <p:cBhvr>
                                        <p:cTn id="84" dur="500"/>
                                        <p:tgtEl>
                                          <p:spTgt spid="26"/>
                                        </p:tgtEl>
                                      </p:cBhvr>
                                    </p:animEffect>
                                    <p:anim calcmode="lin" valueType="num">
                                      <p:cBhvr>
                                        <p:cTn id="85" dur="500" fill="hold"/>
                                        <p:tgtEl>
                                          <p:spTgt spid="26"/>
                                        </p:tgtEl>
                                        <p:attrNameLst>
                                          <p:attrName>ppt_x</p:attrName>
                                        </p:attrNameLst>
                                      </p:cBhvr>
                                      <p:tavLst>
                                        <p:tav tm="0">
                                          <p:val>
                                            <p:strVal val="#ppt_x"/>
                                          </p:val>
                                        </p:tav>
                                        <p:tav tm="100000">
                                          <p:val>
                                            <p:strVal val="#ppt_x"/>
                                          </p:val>
                                        </p:tav>
                                      </p:tavLst>
                                    </p:anim>
                                    <p:anim calcmode="lin" valueType="num">
                                      <p:cBhvr>
                                        <p:cTn id="86" dur="500" fill="hold"/>
                                        <p:tgtEl>
                                          <p:spTgt spid="26"/>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iterate type="lt">
                                    <p:tmPct val="10000"/>
                                  </p:iterate>
                                  <p:childTnLst>
                                    <p:set>
                                      <p:cBhvr>
                                        <p:cTn id="88" dur="1" fill="hold">
                                          <p:stCondLst>
                                            <p:cond delay="0"/>
                                          </p:stCondLst>
                                        </p:cTn>
                                        <p:tgtEl>
                                          <p:spTgt spid="27"/>
                                        </p:tgtEl>
                                        <p:attrNameLst>
                                          <p:attrName>style.visibility</p:attrName>
                                        </p:attrNameLst>
                                      </p:cBhvr>
                                      <p:to>
                                        <p:strVal val="visible"/>
                                      </p:to>
                                    </p:set>
                                    <p:animEffect transition="in" filter="fade">
                                      <p:cBhvr>
                                        <p:cTn id="89" dur="500"/>
                                        <p:tgtEl>
                                          <p:spTgt spid="27"/>
                                        </p:tgtEl>
                                      </p:cBhvr>
                                    </p:animEffect>
                                    <p:anim calcmode="lin" valueType="num">
                                      <p:cBhvr>
                                        <p:cTn id="90" dur="500" fill="hold"/>
                                        <p:tgtEl>
                                          <p:spTgt spid="27"/>
                                        </p:tgtEl>
                                        <p:attrNameLst>
                                          <p:attrName>ppt_x</p:attrName>
                                        </p:attrNameLst>
                                      </p:cBhvr>
                                      <p:tavLst>
                                        <p:tav tm="0">
                                          <p:val>
                                            <p:strVal val="#ppt_x"/>
                                          </p:val>
                                        </p:tav>
                                        <p:tav tm="100000">
                                          <p:val>
                                            <p:strVal val="#ppt_x"/>
                                          </p:val>
                                        </p:tav>
                                      </p:tavLst>
                                    </p:anim>
                                    <p:anim calcmode="lin" valueType="num">
                                      <p:cBhvr>
                                        <p:cTn id="91"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4" grpId="0" animBg="1"/>
      <p:bldP spid="24" grpId="0"/>
      <p:bldP spid="25" grpId="0"/>
      <p:bldP spid="26" grpId="0"/>
      <p:bldP spid="27" grpId="0"/>
      <p:bldP spid="2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
        <p:nvSpPr>
          <p:cNvPr id="3" name="十字箭头 2"/>
          <p:cNvSpPr/>
          <p:nvPr/>
        </p:nvSpPr>
        <p:spPr>
          <a:xfrm>
            <a:off x="3138091" y="1314938"/>
            <a:ext cx="2867819" cy="2867819"/>
          </a:xfrm>
          <a:prstGeom prst="quadArrow">
            <a:avLst>
              <a:gd name="adj1" fmla="val 2000"/>
              <a:gd name="adj2" fmla="val 4000"/>
              <a:gd name="adj3" fmla="val 5000"/>
            </a:avLst>
          </a:prstGeom>
          <a:solidFill>
            <a:schemeClr val="tx1">
              <a:lumMod val="75000"/>
              <a:lumOff val="2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4" name="组合 3"/>
          <p:cNvGrpSpPr/>
          <p:nvPr/>
        </p:nvGrpSpPr>
        <p:grpSpPr>
          <a:xfrm>
            <a:off x="3324500" y="1501347"/>
            <a:ext cx="1147127" cy="1147127"/>
            <a:chOff x="4432666" y="1953520"/>
            <a:chExt cx="1529503" cy="1529503"/>
          </a:xfrm>
        </p:grpSpPr>
        <p:sp>
          <p:nvSpPr>
            <p:cNvPr id="5" name="任意多边形 4"/>
            <p:cNvSpPr/>
            <p:nvPr/>
          </p:nvSpPr>
          <p:spPr>
            <a:xfrm>
              <a:off x="4432666" y="1953520"/>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5634" tIns="215634" rIns="215634" bIns="215634" numCol="1" spcCol="1270" anchor="ctr" anchorCtr="0">
              <a:noAutofit/>
            </a:bodyPr>
            <a:lstStyle/>
            <a:p>
              <a:pPr algn="ctr" defTabSz="1233488">
                <a:lnSpc>
                  <a:spcPct val="90000"/>
                </a:lnSpc>
                <a:spcBef>
                  <a:spcPct val="0"/>
                </a:spcBef>
                <a:spcAft>
                  <a:spcPct val="35000"/>
                </a:spcAft>
              </a:pPr>
              <a:endParaRPr lang="zh-CN" altLang="en-US" sz="2800" dirty="0">
                <a:solidFill>
                  <a:schemeClr val="tx1"/>
                </a:solidFill>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95114" y="2315966"/>
              <a:ext cx="804605" cy="804605"/>
            </a:xfrm>
            <a:prstGeom prst="rect">
              <a:avLst/>
            </a:prstGeom>
          </p:spPr>
        </p:pic>
      </p:grpSp>
      <p:grpSp>
        <p:nvGrpSpPr>
          <p:cNvPr id="7" name="组合 6"/>
          <p:cNvGrpSpPr/>
          <p:nvPr/>
        </p:nvGrpSpPr>
        <p:grpSpPr>
          <a:xfrm>
            <a:off x="3324500" y="2849221"/>
            <a:ext cx="1147127" cy="1147127"/>
            <a:chOff x="4432666" y="3750686"/>
            <a:chExt cx="1529503" cy="1529503"/>
          </a:xfrm>
        </p:grpSpPr>
        <p:sp>
          <p:nvSpPr>
            <p:cNvPr id="8" name="任意多边形 7"/>
            <p:cNvSpPr/>
            <p:nvPr/>
          </p:nvSpPr>
          <p:spPr>
            <a:xfrm>
              <a:off x="4432666" y="3750686"/>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5634" tIns="215634" rIns="215634" bIns="215634" numCol="1" spcCol="1270" anchor="ctr" anchorCtr="0">
              <a:noAutofit/>
            </a:bodyPr>
            <a:lstStyle/>
            <a:p>
              <a:pPr algn="ctr" defTabSz="1233488">
                <a:lnSpc>
                  <a:spcPct val="90000"/>
                </a:lnSpc>
                <a:spcBef>
                  <a:spcPct val="0"/>
                </a:spcBef>
                <a:spcAft>
                  <a:spcPct val="35000"/>
                </a:spcAft>
              </a:pPr>
              <a:endParaRPr lang="zh-CN" altLang="en-US" sz="2800">
                <a:solidFill>
                  <a:schemeClr val="tx1"/>
                </a:solidFill>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24774" y="4043880"/>
              <a:ext cx="945284" cy="945284"/>
            </a:xfrm>
            <a:prstGeom prst="rect">
              <a:avLst/>
            </a:prstGeom>
          </p:spPr>
        </p:pic>
      </p:grpSp>
      <p:grpSp>
        <p:nvGrpSpPr>
          <p:cNvPr id="10" name="组合 9"/>
          <p:cNvGrpSpPr/>
          <p:nvPr/>
        </p:nvGrpSpPr>
        <p:grpSpPr>
          <a:xfrm>
            <a:off x="4672375" y="1501347"/>
            <a:ext cx="1147127" cy="1147127"/>
            <a:chOff x="6229832" y="1953520"/>
            <a:chExt cx="1529503" cy="1529503"/>
          </a:xfrm>
        </p:grpSpPr>
        <p:sp>
          <p:nvSpPr>
            <p:cNvPr id="11" name="任意多边形 10"/>
            <p:cNvSpPr/>
            <p:nvPr/>
          </p:nvSpPr>
          <p:spPr>
            <a:xfrm>
              <a:off x="6229832" y="1953520"/>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5634" tIns="215634" rIns="215634" bIns="215634" numCol="1" spcCol="1270" anchor="ctr" anchorCtr="0">
              <a:noAutofit/>
            </a:bodyPr>
            <a:lstStyle/>
            <a:p>
              <a:pPr algn="ctr" defTabSz="1233488">
                <a:lnSpc>
                  <a:spcPct val="90000"/>
                </a:lnSpc>
                <a:spcBef>
                  <a:spcPct val="0"/>
                </a:spcBef>
                <a:spcAft>
                  <a:spcPct val="35000"/>
                </a:spcAft>
              </a:pPr>
              <a:endParaRPr lang="zh-CN" altLang="en-US" sz="2800">
                <a:solidFill>
                  <a:schemeClr val="tx1"/>
                </a:solidFill>
              </a:endParaRPr>
            </a:p>
          </p:txBody>
        </p:sp>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70767" y="2435557"/>
              <a:ext cx="1046362" cy="565425"/>
            </a:xfrm>
            <a:prstGeom prst="rect">
              <a:avLst/>
            </a:prstGeom>
          </p:spPr>
        </p:pic>
      </p:grpSp>
      <p:grpSp>
        <p:nvGrpSpPr>
          <p:cNvPr id="13" name="组合 12"/>
          <p:cNvGrpSpPr/>
          <p:nvPr/>
        </p:nvGrpSpPr>
        <p:grpSpPr>
          <a:xfrm>
            <a:off x="4672375" y="2849221"/>
            <a:ext cx="1147127" cy="1147127"/>
            <a:chOff x="6229832" y="3750686"/>
            <a:chExt cx="1529503" cy="1529503"/>
          </a:xfrm>
        </p:grpSpPr>
        <p:sp>
          <p:nvSpPr>
            <p:cNvPr id="14" name="任意多边形 13"/>
            <p:cNvSpPr/>
            <p:nvPr/>
          </p:nvSpPr>
          <p:spPr>
            <a:xfrm>
              <a:off x="6229832" y="3750686"/>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5634" tIns="215634" rIns="215634" bIns="215634" numCol="1" spcCol="1270" anchor="ctr" anchorCtr="0">
              <a:noAutofit/>
            </a:bodyPr>
            <a:lstStyle/>
            <a:p>
              <a:pPr algn="ctr" defTabSz="1233488">
                <a:lnSpc>
                  <a:spcPct val="90000"/>
                </a:lnSpc>
                <a:spcBef>
                  <a:spcPct val="0"/>
                </a:spcBef>
                <a:spcAft>
                  <a:spcPct val="35000"/>
                </a:spcAft>
              </a:pPr>
              <a:endParaRPr lang="zh-CN" altLang="en-US" sz="2800">
                <a:solidFill>
                  <a:schemeClr val="tx1"/>
                </a:solidFill>
              </a:endParaRPr>
            </a:p>
          </p:txBody>
        </p:sp>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66360" y="4090165"/>
              <a:ext cx="855175" cy="855175"/>
            </a:xfrm>
            <a:prstGeom prst="rect">
              <a:avLst/>
            </a:prstGeom>
          </p:spPr>
        </p:pic>
      </p:grpSp>
      <p:grpSp>
        <p:nvGrpSpPr>
          <p:cNvPr id="16" name="组合 15"/>
          <p:cNvGrpSpPr/>
          <p:nvPr/>
        </p:nvGrpSpPr>
        <p:grpSpPr>
          <a:xfrm>
            <a:off x="845625" y="1480061"/>
            <a:ext cx="2106059" cy="1399999"/>
            <a:chOff x="1127500" y="1925139"/>
            <a:chExt cx="2808078" cy="1866666"/>
          </a:xfrm>
        </p:grpSpPr>
        <p:sp>
          <p:nvSpPr>
            <p:cNvPr id="17" name="文本框 33"/>
            <p:cNvSpPr txBox="1"/>
            <p:nvPr/>
          </p:nvSpPr>
          <p:spPr>
            <a:xfrm>
              <a:off x="1127501" y="1925139"/>
              <a:ext cx="2808075" cy="418576"/>
            </a:xfrm>
            <a:prstGeom prst="rect">
              <a:avLst/>
            </a:prstGeom>
            <a:noFill/>
          </p:spPr>
          <p:txBody>
            <a:bodyPr wrap="square" rtlCol="0">
              <a:spAutoFit/>
            </a:bodyPr>
            <a:lstStyle/>
            <a:p>
              <a:pPr algn="r">
                <a:lnSpc>
                  <a:spcPct val="90000"/>
                </a:lnSpc>
                <a:spcBef>
                  <a:spcPts val="750"/>
                </a:spcBef>
              </a:pPr>
              <a:r>
                <a:rPr lang="zh-CN" altLang="en-US" sz="1600" b="1" dirty="0">
                  <a:latin typeface="微软雅黑" panose="020B0503020204020204" pitchFamily="34" charset="-122"/>
                  <a:ea typeface="微软雅黑" panose="020B0503020204020204" pitchFamily="34" charset="-122"/>
                </a:rPr>
                <a:t>添加标题</a:t>
              </a:r>
            </a:p>
          </p:txBody>
        </p:sp>
        <p:sp>
          <p:nvSpPr>
            <p:cNvPr id="18" name="文本框 34"/>
            <p:cNvSpPr txBox="1"/>
            <p:nvPr/>
          </p:nvSpPr>
          <p:spPr>
            <a:xfrm>
              <a:off x="1127500" y="2201626"/>
              <a:ext cx="2808078" cy="1590179"/>
            </a:xfrm>
            <a:prstGeom prst="rect">
              <a:avLst/>
            </a:prstGeom>
            <a:noFill/>
          </p:spPr>
          <p:txBody>
            <a:bodyPr wrap="square" rtlCol="0">
              <a:spAutoFit/>
            </a:bodyPr>
            <a:lstStyle/>
            <a:p>
              <a:pPr algn="just">
                <a:lnSpc>
                  <a:spcPct val="130000"/>
                </a:lnSpc>
              </a:pPr>
              <a:r>
                <a:rPr lang="zh-CN" altLang="en-US" sz="1100" dirty="0">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a:t>
              </a:r>
              <a:endParaRPr lang="en-US" altLang="zh-CN" sz="1100" dirty="0">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845625" y="2827935"/>
            <a:ext cx="2106059" cy="1399999"/>
            <a:chOff x="1127500" y="3722304"/>
            <a:chExt cx="2808078" cy="1866666"/>
          </a:xfrm>
        </p:grpSpPr>
        <p:sp>
          <p:nvSpPr>
            <p:cNvPr id="20" name="文本框 37"/>
            <p:cNvSpPr txBox="1"/>
            <p:nvPr/>
          </p:nvSpPr>
          <p:spPr>
            <a:xfrm>
              <a:off x="1127501" y="3722304"/>
              <a:ext cx="2808075" cy="418576"/>
            </a:xfrm>
            <a:prstGeom prst="rect">
              <a:avLst/>
            </a:prstGeom>
            <a:noFill/>
          </p:spPr>
          <p:txBody>
            <a:bodyPr wrap="square" rtlCol="0">
              <a:spAutoFit/>
            </a:bodyPr>
            <a:lstStyle/>
            <a:p>
              <a:pPr algn="r">
                <a:lnSpc>
                  <a:spcPct val="90000"/>
                </a:lnSpc>
                <a:spcBef>
                  <a:spcPts val="750"/>
                </a:spcBef>
              </a:pPr>
              <a:r>
                <a:rPr lang="zh-CN" altLang="en-US" sz="1600" b="1" dirty="0">
                  <a:latin typeface="微软雅黑" panose="020B0503020204020204" pitchFamily="34" charset="-122"/>
                  <a:ea typeface="微软雅黑" panose="020B0503020204020204" pitchFamily="34" charset="-122"/>
                </a:rPr>
                <a:t>添加标题</a:t>
              </a:r>
            </a:p>
          </p:txBody>
        </p:sp>
        <p:sp>
          <p:nvSpPr>
            <p:cNvPr id="21" name="文本框 38"/>
            <p:cNvSpPr txBox="1"/>
            <p:nvPr/>
          </p:nvSpPr>
          <p:spPr>
            <a:xfrm>
              <a:off x="1127500" y="3998791"/>
              <a:ext cx="2808078" cy="1590179"/>
            </a:xfrm>
            <a:prstGeom prst="rect">
              <a:avLst/>
            </a:prstGeom>
            <a:noFill/>
          </p:spPr>
          <p:txBody>
            <a:bodyPr wrap="square" rtlCol="0">
              <a:spAutoFit/>
            </a:bodyPr>
            <a:lstStyle/>
            <a:p>
              <a:pPr algn="just">
                <a:lnSpc>
                  <a:spcPct val="130000"/>
                </a:lnSpc>
              </a:pPr>
              <a:r>
                <a:rPr lang="zh-CN" altLang="en-US" sz="1100" dirty="0">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a:t>
              </a:r>
              <a:endParaRPr lang="en-US" altLang="zh-CN" sz="1100" dirty="0">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6186610" y="1480061"/>
            <a:ext cx="2106059" cy="1399999"/>
            <a:chOff x="8248814" y="1925139"/>
            <a:chExt cx="2808078" cy="1866666"/>
          </a:xfrm>
        </p:grpSpPr>
        <p:sp>
          <p:nvSpPr>
            <p:cNvPr id="23" name="文本框 39"/>
            <p:cNvSpPr txBox="1"/>
            <p:nvPr/>
          </p:nvSpPr>
          <p:spPr>
            <a:xfrm>
              <a:off x="8248815" y="1925139"/>
              <a:ext cx="2808075" cy="418576"/>
            </a:xfrm>
            <a:prstGeom prst="rect">
              <a:avLst/>
            </a:prstGeom>
            <a:noFill/>
          </p:spPr>
          <p:txBody>
            <a:bodyPr wrap="square" rtlCol="0">
              <a:spAutoFit/>
            </a:bodyPr>
            <a:lstStyle/>
            <a:p>
              <a:pPr>
                <a:lnSpc>
                  <a:spcPct val="90000"/>
                </a:lnSpc>
                <a:spcBef>
                  <a:spcPts val="750"/>
                </a:spcBef>
              </a:pPr>
              <a:r>
                <a:rPr lang="zh-CN" altLang="en-US" sz="1600" b="1" dirty="0">
                  <a:latin typeface="微软雅黑" panose="020B0503020204020204" pitchFamily="34" charset="-122"/>
                  <a:ea typeface="微软雅黑" panose="020B0503020204020204" pitchFamily="34" charset="-122"/>
                </a:rPr>
                <a:t>添加标题</a:t>
              </a:r>
            </a:p>
          </p:txBody>
        </p:sp>
        <p:sp>
          <p:nvSpPr>
            <p:cNvPr id="24" name="文本框 40"/>
            <p:cNvSpPr txBox="1"/>
            <p:nvPr/>
          </p:nvSpPr>
          <p:spPr>
            <a:xfrm>
              <a:off x="8248814" y="2201626"/>
              <a:ext cx="2808078" cy="1590179"/>
            </a:xfrm>
            <a:prstGeom prst="rect">
              <a:avLst/>
            </a:prstGeom>
            <a:noFill/>
          </p:spPr>
          <p:txBody>
            <a:bodyPr wrap="square" rtlCol="0">
              <a:spAutoFit/>
            </a:bodyPr>
            <a:lstStyle/>
            <a:p>
              <a:pPr algn="just">
                <a:lnSpc>
                  <a:spcPct val="130000"/>
                </a:lnSpc>
              </a:pPr>
              <a:r>
                <a:rPr lang="zh-CN" altLang="en-US" sz="1100" dirty="0">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a:t>
              </a:r>
              <a:endParaRPr lang="en-US" altLang="zh-CN" sz="1100" dirty="0">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186610" y="2827935"/>
            <a:ext cx="2106059" cy="1399999"/>
            <a:chOff x="8248814" y="3722304"/>
            <a:chExt cx="2808078" cy="1866666"/>
          </a:xfrm>
        </p:grpSpPr>
        <p:sp>
          <p:nvSpPr>
            <p:cNvPr id="26" name="文本框 41"/>
            <p:cNvSpPr txBox="1"/>
            <p:nvPr/>
          </p:nvSpPr>
          <p:spPr>
            <a:xfrm>
              <a:off x="8248815" y="3722304"/>
              <a:ext cx="2808075" cy="418576"/>
            </a:xfrm>
            <a:prstGeom prst="rect">
              <a:avLst/>
            </a:prstGeom>
            <a:noFill/>
          </p:spPr>
          <p:txBody>
            <a:bodyPr wrap="square" rtlCol="0">
              <a:spAutoFit/>
            </a:bodyPr>
            <a:lstStyle/>
            <a:p>
              <a:pPr>
                <a:lnSpc>
                  <a:spcPct val="90000"/>
                </a:lnSpc>
                <a:spcBef>
                  <a:spcPts val="750"/>
                </a:spcBef>
              </a:pPr>
              <a:r>
                <a:rPr lang="zh-CN" altLang="en-US" sz="1600" b="1" dirty="0">
                  <a:latin typeface="微软雅黑" panose="020B0503020204020204" pitchFamily="34" charset="-122"/>
                  <a:ea typeface="微软雅黑" panose="020B0503020204020204" pitchFamily="34" charset="-122"/>
                </a:rPr>
                <a:t>添加标题</a:t>
              </a:r>
            </a:p>
          </p:txBody>
        </p:sp>
        <p:sp>
          <p:nvSpPr>
            <p:cNvPr id="27" name="文本框 42"/>
            <p:cNvSpPr txBox="1"/>
            <p:nvPr/>
          </p:nvSpPr>
          <p:spPr>
            <a:xfrm>
              <a:off x="8248814" y="3998791"/>
              <a:ext cx="2808078" cy="1590179"/>
            </a:xfrm>
            <a:prstGeom prst="rect">
              <a:avLst/>
            </a:prstGeom>
            <a:noFill/>
          </p:spPr>
          <p:txBody>
            <a:bodyPr wrap="square" rtlCol="0">
              <a:spAutoFit/>
            </a:bodyPr>
            <a:lstStyle/>
            <a:p>
              <a:pPr algn="just">
                <a:lnSpc>
                  <a:spcPct val="130000"/>
                </a:lnSpc>
              </a:pPr>
              <a:r>
                <a:rPr lang="zh-CN" altLang="en-US" sz="1100" dirty="0">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a:t>
              </a:r>
              <a:endParaRPr lang="en-US" altLang="zh-CN" sz="11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13082621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circle(out)">
                                      <p:cBhvr>
                                        <p:cTn id="11" dur="1000"/>
                                        <p:tgtEl>
                                          <p:spTgt spid="3"/>
                                        </p:tgtEl>
                                      </p:cBhvr>
                                    </p:animEffect>
                                  </p:childTnLst>
                                </p:cTn>
                              </p:par>
                            </p:childTnLst>
                          </p:cTn>
                        </p:par>
                        <p:par>
                          <p:cTn id="12" fill="hold">
                            <p:stCondLst>
                              <p:cond delay="1500"/>
                            </p:stCondLst>
                            <p:childTnLst>
                              <p:par>
                                <p:cTn id="13" presetID="18" presetClass="entr" presetSubtype="9"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strips(upLeft)">
                                      <p:cBhvr>
                                        <p:cTn id="15" dur="500"/>
                                        <p:tgtEl>
                                          <p:spTgt spid="4"/>
                                        </p:tgtEl>
                                      </p:cBhvr>
                                    </p:animEffect>
                                  </p:childTnLst>
                                </p:cTn>
                              </p:par>
                              <p:par>
                                <p:cTn id="16" presetID="18" presetClass="entr" presetSubtype="3"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strips(upRight)">
                                      <p:cBhvr>
                                        <p:cTn id="18" dur="500"/>
                                        <p:tgtEl>
                                          <p:spTgt spid="10"/>
                                        </p:tgtEl>
                                      </p:cBhvr>
                                    </p:animEffect>
                                  </p:childTnLst>
                                </p:cTn>
                              </p:par>
                              <p:par>
                                <p:cTn id="19" presetID="18" presetClass="entr" presetSubtype="6"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strips(downRight)">
                                      <p:cBhvr>
                                        <p:cTn id="21" dur="500"/>
                                        <p:tgtEl>
                                          <p:spTgt spid="13"/>
                                        </p:tgtEl>
                                      </p:cBhvr>
                                    </p:animEffect>
                                  </p:childTnLst>
                                </p:cTn>
                              </p:par>
                              <p:par>
                                <p:cTn id="22" presetID="18" presetClass="entr" presetSubtype="12"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strips(downLeft)">
                                      <p:cBhvr>
                                        <p:cTn id="24" dur="500"/>
                                        <p:tgtEl>
                                          <p:spTgt spid="7"/>
                                        </p:tgtEl>
                                      </p:cBhvr>
                                    </p:animEffect>
                                  </p:childTnLst>
                                </p:cTn>
                              </p:par>
                            </p:childTnLst>
                          </p:cTn>
                        </p:par>
                        <p:par>
                          <p:cTn id="25" fill="hold">
                            <p:stCondLst>
                              <p:cond delay="2000"/>
                            </p:stCondLst>
                            <p:childTnLst>
                              <p:par>
                                <p:cTn id="26" presetID="49" presetClass="entr" presetSubtype="0" decel="100000"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 calcmode="lin" valueType="num">
                                      <p:cBhvr>
                                        <p:cTn id="30" dur="500" fill="hold"/>
                                        <p:tgtEl>
                                          <p:spTgt spid="16"/>
                                        </p:tgtEl>
                                        <p:attrNameLst>
                                          <p:attrName>style.rotation</p:attrName>
                                        </p:attrNameLst>
                                      </p:cBhvr>
                                      <p:tavLst>
                                        <p:tav tm="0">
                                          <p:val>
                                            <p:fltVal val="360"/>
                                          </p:val>
                                        </p:tav>
                                        <p:tav tm="100000">
                                          <p:val>
                                            <p:fltVal val="0"/>
                                          </p:val>
                                        </p:tav>
                                      </p:tavLst>
                                    </p:anim>
                                    <p:animEffect transition="in" filter="fade">
                                      <p:cBhvr>
                                        <p:cTn id="31" dur="500"/>
                                        <p:tgtEl>
                                          <p:spTgt spid="16"/>
                                        </p:tgtEl>
                                      </p:cBhvr>
                                    </p:animEffect>
                                  </p:childTnLst>
                                </p:cTn>
                              </p:par>
                              <p:par>
                                <p:cTn id="32" presetID="49" presetClass="entr" presetSubtype="0" decel="100000" fill="hold" nodeType="with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p:cTn id="34" dur="500" fill="hold"/>
                                        <p:tgtEl>
                                          <p:spTgt spid="19"/>
                                        </p:tgtEl>
                                        <p:attrNameLst>
                                          <p:attrName>ppt_w</p:attrName>
                                        </p:attrNameLst>
                                      </p:cBhvr>
                                      <p:tavLst>
                                        <p:tav tm="0">
                                          <p:val>
                                            <p:fltVal val="0"/>
                                          </p:val>
                                        </p:tav>
                                        <p:tav tm="100000">
                                          <p:val>
                                            <p:strVal val="#ppt_w"/>
                                          </p:val>
                                        </p:tav>
                                      </p:tavLst>
                                    </p:anim>
                                    <p:anim calcmode="lin" valueType="num">
                                      <p:cBhvr>
                                        <p:cTn id="35" dur="500" fill="hold"/>
                                        <p:tgtEl>
                                          <p:spTgt spid="19"/>
                                        </p:tgtEl>
                                        <p:attrNameLst>
                                          <p:attrName>ppt_h</p:attrName>
                                        </p:attrNameLst>
                                      </p:cBhvr>
                                      <p:tavLst>
                                        <p:tav tm="0">
                                          <p:val>
                                            <p:fltVal val="0"/>
                                          </p:val>
                                        </p:tav>
                                        <p:tav tm="100000">
                                          <p:val>
                                            <p:strVal val="#ppt_h"/>
                                          </p:val>
                                        </p:tav>
                                      </p:tavLst>
                                    </p:anim>
                                    <p:anim calcmode="lin" valueType="num">
                                      <p:cBhvr>
                                        <p:cTn id="36" dur="500" fill="hold"/>
                                        <p:tgtEl>
                                          <p:spTgt spid="19"/>
                                        </p:tgtEl>
                                        <p:attrNameLst>
                                          <p:attrName>style.rotation</p:attrName>
                                        </p:attrNameLst>
                                      </p:cBhvr>
                                      <p:tavLst>
                                        <p:tav tm="0">
                                          <p:val>
                                            <p:fltVal val="360"/>
                                          </p:val>
                                        </p:tav>
                                        <p:tav tm="100000">
                                          <p:val>
                                            <p:fltVal val="0"/>
                                          </p:val>
                                        </p:tav>
                                      </p:tavLst>
                                    </p:anim>
                                    <p:animEffect transition="in" filter="fade">
                                      <p:cBhvr>
                                        <p:cTn id="37" dur="500"/>
                                        <p:tgtEl>
                                          <p:spTgt spid="19"/>
                                        </p:tgtEl>
                                      </p:cBhvr>
                                    </p:animEffect>
                                  </p:childTnLst>
                                </p:cTn>
                              </p:par>
                              <p:par>
                                <p:cTn id="38" presetID="49" presetClass="entr" presetSubtype="0" decel="100000" fill="hold" nodeType="with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p:cTn id="40" dur="500" fill="hold"/>
                                        <p:tgtEl>
                                          <p:spTgt spid="22"/>
                                        </p:tgtEl>
                                        <p:attrNameLst>
                                          <p:attrName>ppt_w</p:attrName>
                                        </p:attrNameLst>
                                      </p:cBhvr>
                                      <p:tavLst>
                                        <p:tav tm="0">
                                          <p:val>
                                            <p:fltVal val="0"/>
                                          </p:val>
                                        </p:tav>
                                        <p:tav tm="100000">
                                          <p:val>
                                            <p:strVal val="#ppt_w"/>
                                          </p:val>
                                        </p:tav>
                                      </p:tavLst>
                                    </p:anim>
                                    <p:anim calcmode="lin" valueType="num">
                                      <p:cBhvr>
                                        <p:cTn id="41" dur="500" fill="hold"/>
                                        <p:tgtEl>
                                          <p:spTgt spid="22"/>
                                        </p:tgtEl>
                                        <p:attrNameLst>
                                          <p:attrName>ppt_h</p:attrName>
                                        </p:attrNameLst>
                                      </p:cBhvr>
                                      <p:tavLst>
                                        <p:tav tm="0">
                                          <p:val>
                                            <p:fltVal val="0"/>
                                          </p:val>
                                        </p:tav>
                                        <p:tav tm="100000">
                                          <p:val>
                                            <p:strVal val="#ppt_h"/>
                                          </p:val>
                                        </p:tav>
                                      </p:tavLst>
                                    </p:anim>
                                    <p:anim calcmode="lin" valueType="num">
                                      <p:cBhvr>
                                        <p:cTn id="42" dur="500" fill="hold"/>
                                        <p:tgtEl>
                                          <p:spTgt spid="22"/>
                                        </p:tgtEl>
                                        <p:attrNameLst>
                                          <p:attrName>style.rotation</p:attrName>
                                        </p:attrNameLst>
                                      </p:cBhvr>
                                      <p:tavLst>
                                        <p:tav tm="0">
                                          <p:val>
                                            <p:fltVal val="360"/>
                                          </p:val>
                                        </p:tav>
                                        <p:tav tm="100000">
                                          <p:val>
                                            <p:fltVal val="0"/>
                                          </p:val>
                                        </p:tav>
                                      </p:tavLst>
                                    </p:anim>
                                    <p:animEffect transition="in" filter="fade">
                                      <p:cBhvr>
                                        <p:cTn id="43" dur="500"/>
                                        <p:tgtEl>
                                          <p:spTgt spid="22"/>
                                        </p:tgtEl>
                                      </p:cBhvr>
                                    </p:animEffect>
                                  </p:childTnLst>
                                </p:cTn>
                              </p:par>
                              <p:par>
                                <p:cTn id="44" presetID="49" presetClass="entr" presetSubtype="0" decel="100000" fill="hold" nodeType="with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p:cTn id="46" dur="500" fill="hold"/>
                                        <p:tgtEl>
                                          <p:spTgt spid="25"/>
                                        </p:tgtEl>
                                        <p:attrNameLst>
                                          <p:attrName>ppt_w</p:attrName>
                                        </p:attrNameLst>
                                      </p:cBhvr>
                                      <p:tavLst>
                                        <p:tav tm="0">
                                          <p:val>
                                            <p:fltVal val="0"/>
                                          </p:val>
                                        </p:tav>
                                        <p:tav tm="100000">
                                          <p:val>
                                            <p:strVal val="#ppt_w"/>
                                          </p:val>
                                        </p:tav>
                                      </p:tavLst>
                                    </p:anim>
                                    <p:anim calcmode="lin" valueType="num">
                                      <p:cBhvr>
                                        <p:cTn id="47" dur="500" fill="hold"/>
                                        <p:tgtEl>
                                          <p:spTgt spid="25"/>
                                        </p:tgtEl>
                                        <p:attrNameLst>
                                          <p:attrName>ppt_h</p:attrName>
                                        </p:attrNameLst>
                                      </p:cBhvr>
                                      <p:tavLst>
                                        <p:tav tm="0">
                                          <p:val>
                                            <p:fltVal val="0"/>
                                          </p:val>
                                        </p:tav>
                                        <p:tav tm="100000">
                                          <p:val>
                                            <p:strVal val="#ppt_h"/>
                                          </p:val>
                                        </p:tav>
                                      </p:tavLst>
                                    </p:anim>
                                    <p:anim calcmode="lin" valueType="num">
                                      <p:cBhvr>
                                        <p:cTn id="48" dur="500" fill="hold"/>
                                        <p:tgtEl>
                                          <p:spTgt spid="25"/>
                                        </p:tgtEl>
                                        <p:attrNameLst>
                                          <p:attrName>style.rotation</p:attrName>
                                        </p:attrNameLst>
                                      </p:cBhvr>
                                      <p:tavLst>
                                        <p:tav tm="0">
                                          <p:val>
                                            <p:fltVal val="360"/>
                                          </p:val>
                                        </p:tav>
                                        <p:tav tm="100000">
                                          <p:val>
                                            <p:fltVal val="0"/>
                                          </p:val>
                                        </p:tav>
                                      </p:tavLst>
                                    </p:anim>
                                    <p:animEffect transition="in" filter="fade">
                                      <p:cBhvr>
                                        <p:cTn id="4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
        <p:nvSpPr>
          <p:cNvPr id="3" name="梯形 2"/>
          <p:cNvSpPr/>
          <p:nvPr/>
        </p:nvSpPr>
        <p:spPr>
          <a:xfrm rot="16200000">
            <a:off x="6307263" y="1697313"/>
            <a:ext cx="1185864" cy="3113506"/>
          </a:xfrm>
          <a:prstGeom prst="trapezoid">
            <a:avLst>
              <a:gd name="adj" fmla="val 1563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 name="梯形 3"/>
          <p:cNvSpPr/>
          <p:nvPr/>
        </p:nvSpPr>
        <p:spPr>
          <a:xfrm rot="16200000">
            <a:off x="6307263" y="-76530"/>
            <a:ext cx="1185864" cy="3113506"/>
          </a:xfrm>
          <a:prstGeom prst="trapezoid">
            <a:avLst>
              <a:gd name="adj" fmla="val 1563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 name="梯形 4"/>
          <p:cNvSpPr/>
          <p:nvPr/>
        </p:nvSpPr>
        <p:spPr>
          <a:xfrm rot="5400000" flipH="1">
            <a:off x="1650875" y="2582305"/>
            <a:ext cx="1185864" cy="3113506"/>
          </a:xfrm>
          <a:prstGeom prst="trapezoid">
            <a:avLst>
              <a:gd name="adj" fmla="val 1563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 name="梯形 5"/>
          <p:cNvSpPr/>
          <p:nvPr/>
        </p:nvSpPr>
        <p:spPr>
          <a:xfrm rot="5400000" flipH="1">
            <a:off x="1650875" y="809749"/>
            <a:ext cx="1185864" cy="3113506"/>
          </a:xfrm>
          <a:prstGeom prst="trapezoid">
            <a:avLst>
              <a:gd name="adj" fmla="val 1563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7" name="组合 6"/>
          <p:cNvGrpSpPr/>
          <p:nvPr/>
        </p:nvGrpSpPr>
        <p:grpSpPr>
          <a:xfrm>
            <a:off x="3800560" y="1075223"/>
            <a:ext cx="1350000" cy="810000"/>
            <a:chOff x="5067414" y="1325994"/>
            <a:chExt cx="1800000" cy="1080000"/>
          </a:xfrm>
          <a:solidFill>
            <a:schemeClr val="accent2"/>
          </a:solidFill>
        </p:grpSpPr>
        <p:sp>
          <p:nvSpPr>
            <p:cNvPr id="8" name="矩形 7"/>
            <p:cNvSpPr/>
            <p:nvPr/>
          </p:nvSpPr>
          <p:spPr>
            <a:xfrm flipH="1">
              <a:off x="5067414" y="1325994"/>
              <a:ext cx="180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2" cstate="print">
              <a:biLevel thresh="25000"/>
            </a:blip>
            <a:stretch>
              <a:fillRect/>
            </a:stretch>
          </p:blipFill>
          <p:spPr>
            <a:xfrm>
              <a:off x="5644794" y="1553735"/>
              <a:ext cx="844962" cy="551062"/>
            </a:xfrm>
            <a:prstGeom prst="rect">
              <a:avLst/>
            </a:prstGeom>
            <a:grpFill/>
          </p:spPr>
        </p:pic>
      </p:grpSp>
      <p:grpSp>
        <p:nvGrpSpPr>
          <p:cNvPr id="10" name="组合 9"/>
          <p:cNvGrpSpPr/>
          <p:nvPr/>
        </p:nvGrpSpPr>
        <p:grpSpPr>
          <a:xfrm>
            <a:off x="3993442" y="1961502"/>
            <a:ext cx="1350000" cy="810000"/>
            <a:chOff x="5324589" y="2507698"/>
            <a:chExt cx="1800000" cy="1080000"/>
          </a:xfrm>
          <a:solidFill>
            <a:schemeClr val="accent2"/>
          </a:solidFill>
        </p:grpSpPr>
        <p:sp>
          <p:nvSpPr>
            <p:cNvPr id="11" name="矩形 10"/>
            <p:cNvSpPr/>
            <p:nvPr/>
          </p:nvSpPr>
          <p:spPr>
            <a:xfrm flipH="1">
              <a:off x="5324589" y="2507698"/>
              <a:ext cx="180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3" cstate="print">
              <a:biLevel thresh="25000"/>
            </a:blip>
            <a:stretch>
              <a:fillRect/>
            </a:stretch>
          </p:blipFill>
          <p:spPr>
            <a:xfrm>
              <a:off x="5793579" y="2605663"/>
              <a:ext cx="698315" cy="711327"/>
            </a:xfrm>
            <a:prstGeom prst="rect">
              <a:avLst/>
            </a:prstGeom>
            <a:grpFill/>
          </p:spPr>
        </p:pic>
      </p:grpSp>
      <p:grpSp>
        <p:nvGrpSpPr>
          <p:cNvPr id="13" name="组合 12"/>
          <p:cNvGrpSpPr/>
          <p:nvPr/>
        </p:nvGrpSpPr>
        <p:grpSpPr>
          <a:xfrm>
            <a:off x="3993442" y="3734058"/>
            <a:ext cx="1350000" cy="810000"/>
            <a:chOff x="5324589" y="4871107"/>
            <a:chExt cx="1800000" cy="1080000"/>
          </a:xfrm>
          <a:solidFill>
            <a:schemeClr val="accent2"/>
          </a:solidFill>
        </p:grpSpPr>
        <p:sp>
          <p:nvSpPr>
            <p:cNvPr id="14" name="矩形 13"/>
            <p:cNvSpPr/>
            <p:nvPr/>
          </p:nvSpPr>
          <p:spPr>
            <a:xfrm flipH="1">
              <a:off x="5324589" y="4871107"/>
              <a:ext cx="180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4" cstate="print">
              <a:biLevel thresh="25000"/>
            </a:blip>
            <a:stretch>
              <a:fillRect/>
            </a:stretch>
          </p:blipFill>
          <p:spPr>
            <a:xfrm>
              <a:off x="5736436" y="5117683"/>
              <a:ext cx="877882" cy="586845"/>
            </a:xfrm>
            <a:prstGeom prst="rect">
              <a:avLst/>
            </a:prstGeom>
            <a:grpFill/>
          </p:spPr>
        </p:pic>
      </p:grpSp>
      <p:grpSp>
        <p:nvGrpSpPr>
          <p:cNvPr id="16" name="组合 15"/>
          <p:cNvGrpSpPr/>
          <p:nvPr/>
        </p:nvGrpSpPr>
        <p:grpSpPr>
          <a:xfrm>
            <a:off x="3800560" y="2847779"/>
            <a:ext cx="1350000" cy="810000"/>
            <a:chOff x="5067414" y="3689402"/>
            <a:chExt cx="1800000" cy="1080000"/>
          </a:xfrm>
          <a:solidFill>
            <a:schemeClr val="accent2"/>
          </a:solidFill>
        </p:grpSpPr>
        <p:sp>
          <p:nvSpPr>
            <p:cNvPr id="17" name="矩形 16"/>
            <p:cNvSpPr/>
            <p:nvPr/>
          </p:nvSpPr>
          <p:spPr>
            <a:xfrm flipH="1">
              <a:off x="5067414" y="3689402"/>
              <a:ext cx="180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a:blip r:embed="rId5" cstate="print">
              <a:biLevel thresh="25000"/>
            </a:blip>
            <a:stretch>
              <a:fillRect/>
            </a:stretch>
          </p:blipFill>
          <p:spPr>
            <a:xfrm>
              <a:off x="5617572" y="3836879"/>
              <a:ext cx="899408" cy="703885"/>
            </a:xfrm>
            <a:prstGeom prst="rect">
              <a:avLst/>
            </a:prstGeom>
            <a:grpFill/>
          </p:spPr>
        </p:pic>
      </p:grpSp>
      <p:grpSp>
        <p:nvGrpSpPr>
          <p:cNvPr id="19" name="组合 18"/>
          <p:cNvGrpSpPr/>
          <p:nvPr/>
        </p:nvGrpSpPr>
        <p:grpSpPr>
          <a:xfrm>
            <a:off x="6256542" y="1054224"/>
            <a:ext cx="2058785" cy="863827"/>
            <a:chOff x="8342056" y="1297995"/>
            <a:chExt cx="2745046" cy="1151770"/>
          </a:xfrm>
        </p:grpSpPr>
        <p:sp>
          <p:nvSpPr>
            <p:cNvPr id="20" name="文本框 35"/>
            <p:cNvSpPr txBox="1"/>
            <p:nvPr/>
          </p:nvSpPr>
          <p:spPr>
            <a:xfrm flipH="1">
              <a:off x="8342056" y="1297995"/>
              <a:ext cx="2320903" cy="381643"/>
            </a:xfrm>
            <a:prstGeom prst="rect">
              <a:avLst/>
            </a:prstGeom>
            <a:noFill/>
          </p:spPr>
          <p:txBody>
            <a:bodyPr wrap="square" rtlCol="0">
              <a:spAutoFit/>
            </a:bodyPr>
            <a:lstStyle/>
            <a:p>
              <a:pPr>
                <a:lnSpc>
                  <a:spcPct val="90000"/>
                </a:lnSpc>
                <a:spcBef>
                  <a:spcPts val="750"/>
                </a:spcBef>
              </a:pPr>
              <a:r>
                <a:rPr lang="zh-CN" altLang="en-US" sz="1400" b="1" dirty="0">
                  <a:solidFill>
                    <a:srgbClr val="F0FAFA"/>
                  </a:solidFill>
                  <a:latin typeface="微软雅黑" panose="020B0503020204020204" pitchFamily="34" charset="-122"/>
                  <a:ea typeface="微软雅黑" panose="020B0503020204020204" pitchFamily="34" charset="-122"/>
                </a:rPr>
                <a:t>添加标题</a:t>
              </a:r>
            </a:p>
          </p:txBody>
        </p:sp>
        <p:sp>
          <p:nvSpPr>
            <p:cNvPr id="21" name="文本框 36"/>
            <p:cNvSpPr txBox="1"/>
            <p:nvPr/>
          </p:nvSpPr>
          <p:spPr>
            <a:xfrm flipH="1">
              <a:off x="8346043" y="1587990"/>
              <a:ext cx="2741059" cy="861775"/>
            </a:xfrm>
            <a:prstGeom prst="rect">
              <a:avLst/>
            </a:prstGeom>
            <a:noFill/>
          </p:spPr>
          <p:txBody>
            <a:bodyPr wrap="square" rtlCol="0">
              <a:spAutoFit/>
            </a:bodyPr>
            <a:lstStyle/>
            <a:p>
              <a:pPr>
                <a:lnSpc>
                  <a:spcPct val="120000"/>
                </a:lnSpc>
              </a:pPr>
              <a:r>
                <a:rPr lang="zh-CN" altLang="en-US" sz="1000" dirty="0">
                  <a:solidFill>
                    <a:srgbClr val="F0FAFA"/>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rgbClr val="F0FAFA"/>
                </a:solidFill>
                <a:latin typeface="微软雅黑" panose="020B0503020204020204" pitchFamily="34" charset="-122"/>
                <a:ea typeface="微软雅黑" panose="020B0503020204020204" pitchFamily="34" charset="-122"/>
              </a:endParaRPr>
            </a:p>
          </p:txBody>
        </p:sp>
      </p:grpSp>
      <p:sp>
        <p:nvSpPr>
          <p:cNvPr id="22" name="文本框 37"/>
          <p:cNvSpPr txBox="1"/>
          <p:nvPr/>
        </p:nvSpPr>
        <p:spPr>
          <a:xfrm>
            <a:off x="5462570" y="1168388"/>
            <a:ext cx="689131" cy="623248"/>
          </a:xfrm>
          <a:prstGeom prst="rect">
            <a:avLst/>
          </a:prstGeom>
          <a:noFill/>
        </p:spPr>
        <p:txBody>
          <a:bodyPr wrap="none" lIns="68580" tIns="34290" rIns="68580" bIns="34290" rtlCol="0">
            <a:spAutoFit/>
          </a:bodyPr>
          <a:lstStyle/>
          <a:p>
            <a:r>
              <a:rPr lang="en-US" altLang="zh-CN" sz="3600" b="1" dirty="0">
                <a:solidFill>
                  <a:schemeClr val="bg1"/>
                </a:solidFill>
                <a:latin typeface="Batang" panose="02030600000101010101" pitchFamily="18" charset="-127"/>
                <a:ea typeface="Batang" panose="02030600000101010101" pitchFamily="18" charset="-127"/>
              </a:rPr>
              <a:t>01</a:t>
            </a:r>
            <a:endParaRPr lang="zh-CN" altLang="en-US" sz="3600" b="1" dirty="0">
              <a:solidFill>
                <a:schemeClr val="bg1"/>
              </a:solidFill>
              <a:latin typeface="Batang" panose="02030600000101010101" pitchFamily="18" charset="-127"/>
              <a:ea typeface="Batang" panose="02030600000101010101" pitchFamily="18" charset="-127"/>
            </a:endParaRPr>
          </a:p>
        </p:txBody>
      </p:sp>
      <p:sp>
        <p:nvSpPr>
          <p:cNvPr id="23" name="文本框 38"/>
          <p:cNvSpPr txBox="1"/>
          <p:nvPr/>
        </p:nvSpPr>
        <p:spPr>
          <a:xfrm>
            <a:off x="3011091" y="2054877"/>
            <a:ext cx="689131" cy="623248"/>
          </a:xfrm>
          <a:prstGeom prst="rect">
            <a:avLst/>
          </a:prstGeom>
          <a:noFill/>
        </p:spPr>
        <p:txBody>
          <a:bodyPr wrap="none" lIns="68580" tIns="34290" rIns="68580" bIns="34290" rtlCol="0">
            <a:spAutoFit/>
          </a:bodyPr>
          <a:lstStyle/>
          <a:p>
            <a:r>
              <a:rPr lang="en-US" altLang="zh-CN" sz="3600" b="1" dirty="0">
                <a:solidFill>
                  <a:schemeClr val="bg1"/>
                </a:solidFill>
                <a:latin typeface="Batang" panose="02030600000101010101" pitchFamily="18" charset="-127"/>
                <a:ea typeface="Batang" panose="02030600000101010101" pitchFamily="18" charset="-127"/>
              </a:rPr>
              <a:t>02</a:t>
            </a:r>
            <a:endParaRPr lang="zh-CN" altLang="en-US" sz="3600" b="1" dirty="0">
              <a:solidFill>
                <a:schemeClr val="bg1"/>
              </a:solidFill>
              <a:latin typeface="Batang" panose="02030600000101010101" pitchFamily="18" charset="-127"/>
              <a:ea typeface="Batang" panose="02030600000101010101" pitchFamily="18" charset="-127"/>
            </a:endParaRPr>
          </a:p>
        </p:txBody>
      </p:sp>
      <p:sp>
        <p:nvSpPr>
          <p:cNvPr id="24" name="文本框 39"/>
          <p:cNvSpPr txBox="1"/>
          <p:nvPr/>
        </p:nvSpPr>
        <p:spPr>
          <a:xfrm>
            <a:off x="5459225" y="2941155"/>
            <a:ext cx="689131" cy="623248"/>
          </a:xfrm>
          <a:prstGeom prst="rect">
            <a:avLst/>
          </a:prstGeom>
          <a:noFill/>
        </p:spPr>
        <p:txBody>
          <a:bodyPr wrap="none" lIns="68580" tIns="34290" rIns="68580" bIns="34290" rtlCol="0">
            <a:spAutoFit/>
          </a:bodyPr>
          <a:lstStyle/>
          <a:p>
            <a:r>
              <a:rPr lang="en-US" altLang="zh-CN" sz="3600" b="1" dirty="0">
                <a:solidFill>
                  <a:schemeClr val="bg1"/>
                </a:solidFill>
                <a:latin typeface="Batang" panose="02030600000101010101" pitchFamily="18" charset="-127"/>
                <a:ea typeface="Batang" panose="02030600000101010101" pitchFamily="18" charset="-127"/>
              </a:rPr>
              <a:t>03</a:t>
            </a:r>
            <a:endParaRPr lang="zh-CN" altLang="en-US" sz="3600" b="1" dirty="0">
              <a:solidFill>
                <a:schemeClr val="bg1"/>
              </a:solidFill>
              <a:latin typeface="Batang" panose="02030600000101010101" pitchFamily="18" charset="-127"/>
              <a:ea typeface="Batang" panose="02030600000101010101" pitchFamily="18" charset="-127"/>
            </a:endParaRPr>
          </a:p>
        </p:txBody>
      </p:sp>
      <p:sp>
        <p:nvSpPr>
          <p:cNvPr id="25" name="文本框 40"/>
          <p:cNvSpPr txBox="1"/>
          <p:nvPr/>
        </p:nvSpPr>
        <p:spPr>
          <a:xfrm>
            <a:off x="3006191" y="3827433"/>
            <a:ext cx="689131" cy="623248"/>
          </a:xfrm>
          <a:prstGeom prst="rect">
            <a:avLst/>
          </a:prstGeom>
          <a:noFill/>
        </p:spPr>
        <p:txBody>
          <a:bodyPr wrap="none" lIns="68580" tIns="34290" rIns="68580" bIns="34290" rtlCol="0">
            <a:spAutoFit/>
          </a:bodyPr>
          <a:lstStyle/>
          <a:p>
            <a:r>
              <a:rPr lang="en-US" altLang="zh-CN" sz="3600" b="1" dirty="0">
                <a:solidFill>
                  <a:schemeClr val="bg1"/>
                </a:solidFill>
                <a:latin typeface="Batang" panose="02030600000101010101" pitchFamily="18" charset="-127"/>
                <a:ea typeface="Batang" panose="02030600000101010101" pitchFamily="18" charset="-127"/>
              </a:rPr>
              <a:t>04</a:t>
            </a:r>
            <a:endParaRPr lang="zh-CN" altLang="en-US" sz="3600" b="1" dirty="0">
              <a:solidFill>
                <a:schemeClr val="bg1"/>
              </a:solidFill>
              <a:latin typeface="Batang" panose="02030600000101010101" pitchFamily="18" charset="-127"/>
              <a:ea typeface="Batang" panose="02030600000101010101" pitchFamily="18" charset="-127"/>
            </a:endParaRPr>
          </a:p>
        </p:txBody>
      </p:sp>
      <p:grpSp>
        <p:nvGrpSpPr>
          <p:cNvPr id="26" name="组合 25"/>
          <p:cNvGrpSpPr/>
          <p:nvPr/>
        </p:nvGrpSpPr>
        <p:grpSpPr>
          <a:xfrm>
            <a:off x="6256543" y="2826780"/>
            <a:ext cx="2058784" cy="863827"/>
            <a:chOff x="7656515" y="2131419"/>
            <a:chExt cx="2830606" cy="1151770"/>
          </a:xfrm>
        </p:grpSpPr>
        <p:sp>
          <p:nvSpPr>
            <p:cNvPr id="27" name="文本框 42"/>
            <p:cNvSpPr txBox="1"/>
            <p:nvPr/>
          </p:nvSpPr>
          <p:spPr>
            <a:xfrm flipH="1">
              <a:off x="7656515" y="2131419"/>
              <a:ext cx="2393245" cy="381643"/>
            </a:xfrm>
            <a:prstGeom prst="rect">
              <a:avLst/>
            </a:prstGeom>
            <a:noFill/>
          </p:spPr>
          <p:txBody>
            <a:bodyPr wrap="square" rtlCol="0">
              <a:spAutoFit/>
            </a:bodyPr>
            <a:lstStyle/>
            <a:p>
              <a:pPr>
                <a:lnSpc>
                  <a:spcPct val="90000"/>
                </a:lnSpc>
                <a:spcBef>
                  <a:spcPts val="750"/>
                </a:spcBef>
              </a:pPr>
              <a:r>
                <a:rPr lang="zh-CN" altLang="en-US" sz="1400" b="1" dirty="0">
                  <a:solidFill>
                    <a:srgbClr val="F0FAFA"/>
                  </a:solidFill>
                  <a:latin typeface="微软雅黑" panose="020B0503020204020204" pitchFamily="34" charset="-122"/>
                  <a:ea typeface="微软雅黑" panose="020B0503020204020204" pitchFamily="34" charset="-122"/>
                </a:rPr>
                <a:t>添加标题</a:t>
              </a:r>
            </a:p>
          </p:txBody>
        </p:sp>
        <p:sp>
          <p:nvSpPr>
            <p:cNvPr id="28" name="文本框 43"/>
            <p:cNvSpPr txBox="1"/>
            <p:nvPr/>
          </p:nvSpPr>
          <p:spPr>
            <a:xfrm flipH="1">
              <a:off x="7660625" y="2421414"/>
              <a:ext cx="2826496" cy="861775"/>
            </a:xfrm>
            <a:prstGeom prst="rect">
              <a:avLst/>
            </a:prstGeom>
            <a:noFill/>
          </p:spPr>
          <p:txBody>
            <a:bodyPr wrap="square" rtlCol="0">
              <a:spAutoFit/>
            </a:bodyPr>
            <a:lstStyle/>
            <a:p>
              <a:pPr>
                <a:lnSpc>
                  <a:spcPct val="120000"/>
                </a:lnSpc>
              </a:pPr>
              <a:r>
                <a:rPr lang="zh-CN" altLang="en-US" sz="1000" dirty="0">
                  <a:solidFill>
                    <a:srgbClr val="F0FAFA"/>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rgbClr val="F0FAFA"/>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875898" y="1940501"/>
            <a:ext cx="2064143" cy="863827"/>
            <a:chOff x="7649148" y="2131419"/>
            <a:chExt cx="2837973" cy="1151770"/>
          </a:xfrm>
        </p:grpSpPr>
        <p:sp>
          <p:nvSpPr>
            <p:cNvPr id="30" name="文本框 45"/>
            <p:cNvSpPr txBox="1"/>
            <p:nvPr/>
          </p:nvSpPr>
          <p:spPr>
            <a:xfrm flipH="1">
              <a:off x="7649148" y="2131419"/>
              <a:ext cx="2767213" cy="381643"/>
            </a:xfrm>
            <a:prstGeom prst="rect">
              <a:avLst/>
            </a:prstGeom>
            <a:noFill/>
          </p:spPr>
          <p:txBody>
            <a:bodyPr wrap="square" rtlCol="0">
              <a:spAutoFit/>
            </a:bodyPr>
            <a:lstStyle/>
            <a:p>
              <a:pPr algn="r">
                <a:lnSpc>
                  <a:spcPct val="90000"/>
                </a:lnSpc>
                <a:spcBef>
                  <a:spcPts val="750"/>
                </a:spcBef>
              </a:pPr>
              <a:r>
                <a:rPr lang="zh-CN" altLang="en-US" sz="1400" b="1" dirty="0">
                  <a:solidFill>
                    <a:srgbClr val="F0FAFA"/>
                  </a:solidFill>
                  <a:latin typeface="微软雅黑" panose="020B0503020204020204" pitchFamily="34" charset="-122"/>
                  <a:ea typeface="微软雅黑" panose="020B0503020204020204" pitchFamily="34" charset="-122"/>
                </a:rPr>
                <a:t>添加标题</a:t>
              </a:r>
            </a:p>
          </p:txBody>
        </p:sp>
        <p:sp>
          <p:nvSpPr>
            <p:cNvPr id="31" name="文本框 46"/>
            <p:cNvSpPr txBox="1"/>
            <p:nvPr/>
          </p:nvSpPr>
          <p:spPr>
            <a:xfrm flipH="1">
              <a:off x="7660624" y="2421414"/>
              <a:ext cx="2826497" cy="861775"/>
            </a:xfrm>
            <a:prstGeom prst="rect">
              <a:avLst/>
            </a:prstGeom>
            <a:noFill/>
          </p:spPr>
          <p:txBody>
            <a:bodyPr wrap="square" rtlCol="0">
              <a:spAutoFit/>
            </a:bodyPr>
            <a:lstStyle/>
            <a:p>
              <a:pPr>
                <a:lnSpc>
                  <a:spcPct val="120000"/>
                </a:lnSpc>
              </a:pPr>
              <a:r>
                <a:rPr lang="zh-CN" altLang="en-US" sz="1000" dirty="0">
                  <a:solidFill>
                    <a:srgbClr val="F0FAFA"/>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rgbClr val="F0FAFA"/>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875898" y="3713057"/>
            <a:ext cx="2064142" cy="863827"/>
            <a:chOff x="7649149" y="2131419"/>
            <a:chExt cx="2837972" cy="1151770"/>
          </a:xfrm>
        </p:grpSpPr>
        <p:sp>
          <p:nvSpPr>
            <p:cNvPr id="33" name="文本框 48"/>
            <p:cNvSpPr txBox="1"/>
            <p:nvPr/>
          </p:nvSpPr>
          <p:spPr>
            <a:xfrm flipH="1">
              <a:off x="7649149" y="2131419"/>
              <a:ext cx="2767213" cy="381643"/>
            </a:xfrm>
            <a:prstGeom prst="rect">
              <a:avLst/>
            </a:prstGeom>
            <a:noFill/>
          </p:spPr>
          <p:txBody>
            <a:bodyPr wrap="square" rtlCol="0">
              <a:spAutoFit/>
            </a:bodyPr>
            <a:lstStyle/>
            <a:p>
              <a:pPr algn="r">
                <a:lnSpc>
                  <a:spcPct val="90000"/>
                </a:lnSpc>
                <a:spcBef>
                  <a:spcPts val="750"/>
                </a:spcBef>
              </a:pPr>
              <a:r>
                <a:rPr lang="zh-CN" altLang="en-US" sz="1400" b="1" dirty="0">
                  <a:solidFill>
                    <a:srgbClr val="F0FAFA"/>
                  </a:solidFill>
                  <a:latin typeface="微软雅黑" panose="020B0503020204020204" pitchFamily="34" charset="-122"/>
                  <a:ea typeface="微软雅黑" panose="020B0503020204020204" pitchFamily="34" charset="-122"/>
                </a:rPr>
                <a:t>添加标题</a:t>
              </a:r>
            </a:p>
          </p:txBody>
        </p:sp>
        <p:sp>
          <p:nvSpPr>
            <p:cNvPr id="34" name="文本框 49"/>
            <p:cNvSpPr txBox="1"/>
            <p:nvPr/>
          </p:nvSpPr>
          <p:spPr>
            <a:xfrm flipH="1">
              <a:off x="7660624" y="2421414"/>
              <a:ext cx="2826497" cy="861775"/>
            </a:xfrm>
            <a:prstGeom prst="rect">
              <a:avLst/>
            </a:prstGeom>
            <a:noFill/>
          </p:spPr>
          <p:txBody>
            <a:bodyPr wrap="square" rtlCol="0">
              <a:spAutoFit/>
            </a:bodyPr>
            <a:lstStyle/>
            <a:p>
              <a:pPr>
                <a:lnSpc>
                  <a:spcPct val="120000"/>
                </a:lnSpc>
              </a:pPr>
              <a:r>
                <a:rPr lang="zh-CN" altLang="en-US" sz="1000" dirty="0">
                  <a:solidFill>
                    <a:srgbClr val="F0FAFA"/>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rgbClr val="F0FAFA"/>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8385967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ppt_x"/>
                                          </p:val>
                                        </p:tav>
                                        <p:tav tm="100000">
                                          <p:val>
                                            <p:strVal val="#ppt_x"/>
                                          </p:val>
                                        </p:tav>
                                      </p:tavLst>
                                    </p:anim>
                                    <p:anim calcmode="lin" valueType="num">
                                      <p:cBhvr additive="base">
                                        <p:cTn id="11" dur="500" fill="hold"/>
                                        <p:tgtEl>
                                          <p:spTgt spid="7"/>
                                        </p:tgtEl>
                                        <p:attrNameLst>
                                          <p:attrName>ppt_y</p:attrName>
                                        </p:attrNameLst>
                                      </p:cBhvr>
                                      <p:tavLst>
                                        <p:tav tm="0">
                                          <p:val>
                                            <p:strVal val="1+#ppt_h/2"/>
                                          </p:val>
                                        </p:tav>
                                        <p:tav tm="100000">
                                          <p:val>
                                            <p:strVal val="#ppt_y"/>
                                          </p:val>
                                        </p:tav>
                                      </p:tavLst>
                                    </p:anim>
                                  </p:childTnLst>
                                </p:cTn>
                              </p:par>
                              <p:par>
                                <p:cTn id="12" presetID="2" presetClass="entr" presetSubtype="4" fill="hold" nodeType="withEffect">
                                  <p:stCondLst>
                                    <p:cond delay="25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ppt_x"/>
                                          </p:val>
                                        </p:tav>
                                        <p:tav tm="100000">
                                          <p:val>
                                            <p:strVal val="#ppt_x"/>
                                          </p:val>
                                        </p:tav>
                                      </p:tavLst>
                                    </p:anim>
                                    <p:anim calcmode="lin" valueType="num">
                                      <p:cBhvr additive="base">
                                        <p:cTn id="15" dur="500" fill="hold"/>
                                        <p:tgtEl>
                                          <p:spTgt spid="10"/>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50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75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ppt_x"/>
                                          </p:val>
                                        </p:tav>
                                        <p:tav tm="100000">
                                          <p:val>
                                            <p:strVal val="#ppt_x"/>
                                          </p:val>
                                        </p:tav>
                                      </p:tavLst>
                                    </p:anim>
                                    <p:anim calcmode="lin" valueType="num">
                                      <p:cBhvr additive="base">
                                        <p:cTn id="23" dur="500" fill="hold"/>
                                        <p:tgtEl>
                                          <p:spTgt spid="13"/>
                                        </p:tgtEl>
                                        <p:attrNameLst>
                                          <p:attrName>ppt_y</p:attrName>
                                        </p:attrNameLst>
                                      </p:cBhvr>
                                      <p:tavLst>
                                        <p:tav tm="0">
                                          <p:val>
                                            <p:strVal val="1+#ppt_h/2"/>
                                          </p:val>
                                        </p:tav>
                                        <p:tav tm="100000">
                                          <p:val>
                                            <p:strVal val="#ppt_y"/>
                                          </p:val>
                                        </p:tav>
                                      </p:tavLst>
                                    </p:anim>
                                  </p:childTnLst>
                                </p:cTn>
                              </p:par>
                            </p:childTnLst>
                          </p:cTn>
                        </p:par>
                        <p:par>
                          <p:cTn id="24" fill="hold">
                            <p:stCondLst>
                              <p:cond delay="1250"/>
                            </p:stCondLst>
                            <p:childTnLst>
                              <p:par>
                                <p:cTn id="25" presetID="22" presetClass="entr" presetSubtype="8"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250"/>
                                        <p:tgtEl>
                                          <p:spTgt spid="4"/>
                                        </p:tgtEl>
                                      </p:cBhvr>
                                    </p:animEffect>
                                  </p:childTnLst>
                                </p:cTn>
                              </p:par>
                            </p:childTnLst>
                          </p:cTn>
                        </p:par>
                        <p:par>
                          <p:cTn id="28" fill="hold">
                            <p:stCondLst>
                              <p:cond delay="1500"/>
                            </p:stCondLst>
                            <p:childTnLst>
                              <p:par>
                                <p:cTn id="29" presetID="17" presetClass="entr" presetSubtype="8"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ppt_x</p:attrName>
                                        </p:attrNameLst>
                                      </p:cBhvr>
                                      <p:tavLst>
                                        <p:tav tm="0">
                                          <p:val>
                                            <p:strVal val="#ppt_x-#ppt_w/2"/>
                                          </p:val>
                                        </p:tav>
                                        <p:tav tm="100000">
                                          <p:val>
                                            <p:strVal val="#ppt_x"/>
                                          </p:val>
                                        </p:tav>
                                      </p:tavLst>
                                    </p:anim>
                                    <p:anim calcmode="lin" valueType="num">
                                      <p:cBhvr>
                                        <p:cTn id="32" dur="500" fill="hold"/>
                                        <p:tgtEl>
                                          <p:spTgt spid="22"/>
                                        </p:tgtEl>
                                        <p:attrNameLst>
                                          <p:attrName>ppt_y</p:attrName>
                                        </p:attrNameLst>
                                      </p:cBhvr>
                                      <p:tavLst>
                                        <p:tav tm="0">
                                          <p:val>
                                            <p:strVal val="#ppt_y"/>
                                          </p:val>
                                        </p:tav>
                                        <p:tav tm="100000">
                                          <p:val>
                                            <p:strVal val="#ppt_y"/>
                                          </p:val>
                                        </p:tav>
                                      </p:tavLst>
                                    </p:anim>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strVal val="#ppt_h"/>
                                          </p:val>
                                        </p:tav>
                                        <p:tav tm="100000">
                                          <p:val>
                                            <p:strVal val="#ppt_h"/>
                                          </p:val>
                                        </p:tav>
                                      </p:tavLst>
                                    </p:anim>
                                  </p:childTnLst>
                                </p:cTn>
                              </p:par>
                            </p:childTnLst>
                          </p:cTn>
                        </p:par>
                        <p:par>
                          <p:cTn id="35" fill="hold">
                            <p:stCondLst>
                              <p:cond delay="2000"/>
                            </p:stCondLst>
                            <p:childTnLst>
                              <p:par>
                                <p:cTn id="36" presetID="17" presetClass="entr" presetSubtype="8"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p:cTn id="38" dur="500" fill="hold"/>
                                        <p:tgtEl>
                                          <p:spTgt spid="19"/>
                                        </p:tgtEl>
                                        <p:attrNameLst>
                                          <p:attrName>ppt_x</p:attrName>
                                        </p:attrNameLst>
                                      </p:cBhvr>
                                      <p:tavLst>
                                        <p:tav tm="0">
                                          <p:val>
                                            <p:strVal val="#ppt_x-#ppt_w/2"/>
                                          </p:val>
                                        </p:tav>
                                        <p:tav tm="100000">
                                          <p:val>
                                            <p:strVal val="#ppt_x"/>
                                          </p:val>
                                        </p:tav>
                                      </p:tavLst>
                                    </p:anim>
                                    <p:anim calcmode="lin" valueType="num">
                                      <p:cBhvr>
                                        <p:cTn id="39" dur="500" fill="hold"/>
                                        <p:tgtEl>
                                          <p:spTgt spid="19"/>
                                        </p:tgtEl>
                                        <p:attrNameLst>
                                          <p:attrName>ppt_y</p:attrName>
                                        </p:attrNameLst>
                                      </p:cBhvr>
                                      <p:tavLst>
                                        <p:tav tm="0">
                                          <p:val>
                                            <p:strVal val="#ppt_y"/>
                                          </p:val>
                                        </p:tav>
                                        <p:tav tm="100000">
                                          <p:val>
                                            <p:strVal val="#ppt_y"/>
                                          </p:val>
                                        </p:tav>
                                      </p:tavLst>
                                    </p:anim>
                                    <p:anim calcmode="lin" valueType="num">
                                      <p:cBhvr>
                                        <p:cTn id="40" dur="500" fill="hold"/>
                                        <p:tgtEl>
                                          <p:spTgt spid="19"/>
                                        </p:tgtEl>
                                        <p:attrNameLst>
                                          <p:attrName>ppt_w</p:attrName>
                                        </p:attrNameLst>
                                      </p:cBhvr>
                                      <p:tavLst>
                                        <p:tav tm="0">
                                          <p:val>
                                            <p:fltVal val="0"/>
                                          </p:val>
                                        </p:tav>
                                        <p:tav tm="100000">
                                          <p:val>
                                            <p:strVal val="#ppt_w"/>
                                          </p:val>
                                        </p:tav>
                                      </p:tavLst>
                                    </p:anim>
                                    <p:anim calcmode="lin" valueType="num">
                                      <p:cBhvr>
                                        <p:cTn id="41" dur="500" fill="hold"/>
                                        <p:tgtEl>
                                          <p:spTgt spid="19"/>
                                        </p:tgtEl>
                                        <p:attrNameLst>
                                          <p:attrName>ppt_h</p:attrName>
                                        </p:attrNameLst>
                                      </p:cBhvr>
                                      <p:tavLst>
                                        <p:tav tm="0">
                                          <p:val>
                                            <p:strVal val="#ppt_h"/>
                                          </p:val>
                                        </p:tav>
                                        <p:tav tm="100000">
                                          <p:val>
                                            <p:strVal val="#ppt_h"/>
                                          </p:val>
                                        </p:tav>
                                      </p:tavLst>
                                    </p:anim>
                                  </p:childTnLst>
                                </p:cTn>
                              </p:par>
                            </p:childTnLst>
                          </p:cTn>
                        </p:par>
                        <p:par>
                          <p:cTn id="42" fill="hold">
                            <p:stCondLst>
                              <p:cond delay="2500"/>
                            </p:stCondLst>
                            <p:childTnLst>
                              <p:par>
                                <p:cTn id="43" presetID="22" presetClass="entr" presetSubtype="2"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ipe(right)">
                                      <p:cBhvr>
                                        <p:cTn id="45" dur="250"/>
                                        <p:tgtEl>
                                          <p:spTgt spid="6"/>
                                        </p:tgtEl>
                                      </p:cBhvr>
                                    </p:animEffect>
                                  </p:childTnLst>
                                </p:cTn>
                              </p:par>
                            </p:childTnLst>
                          </p:cTn>
                        </p:par>
                        <p:par>
                          <p:cTn id="46" fill="hold">
                            <p:stCondLst>
                              <p:cond delay="2750"/>
                            </p:stCondLst>
                            <p:childTnLst>
                              <p:par>
                                <p:cTn id="47" presetID="17" presetClass="entr" presetSubtype="2"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 calcmode="lin" valueType="num">
                                      <p:cBhvr>
                                        <p:cTn id="49" dur="500" fill="hold"/>
                                        <p:tgtEl>
                                          <p:spTgt spid="23"/>
                                        </p:tgtEl>
                                        <p:attrNameLst>
                                          <p:attrName>ppt_x</p:attrName>
                                        </p:attrNameLst>
                                      </p:cBhvr>
                                      <p:tavLst>
                                        <p:tav tm="0">
                                          <p:val>
                                            <p:strVal val="#ppt_x+#ppt_w/2"/>
                                          </p:val>
                                        </p:tav>
                                        <p:tav tm="100000">
                                          <p:val>
                                            <p:strVal val="#ppt_x"/>
                                          </p:val>
                                        </p:tav>
                                      </p:tavLst>
                                    </p:anim>
                                    <p:anim calcmode="lin" valueType="num">
                                      <p:cBhvr>
                                        <p:cTn id="50" dur="500" fill="hold"/>
                                        <p:tgtEl>
                                          <p:spTgt spid="23"/>
                                        </p:tgtEl>
                                        <p:attrNameLst>
                                          <p:attrName>ppt_y</p:attrName>
                                        </p:attrNameLst>
                                      </p:cBhvr>
                                      <p:tavLst>
                                        <p:tav tm="0">
                                          <p:val>
                                            <p:strVal val="#ppt_y"/>
                                          </p:val>
                                        </p:tav>
                                        <p:tav tm="100000">
                                          <p:val>
                                            <p:strVal val="#ppt_y"/>
                                          </p:val>
                                        </p:tav>
                                      </p:tavLst>
                                    </p:anim>
                                    <p:anim calcmode="lin" valueType="num">
                                      <p:cBhvr>
                                        <p:cTn id="51" dur="500" fill="hold"/>
                                        <p:tgtEl>
                                          <p:spTgt spid="23"/>
                                        </p:tgtEl>
                                        <p:attrNameLst>
                                          <p:attrName>ppt_w</p:attrName>
                                        </p:attrNameLst>
                                      </p:cBhvr>
                                      <p:tavLst>
                                        <p:tav tm="0">
                                          <p:val>
                                            <p:fltVal val="0"/>
                                          </p:val>
                                        </p:tav>
                                        <p:tav tm="100000">
                                          <p:val>
                                            <p:strVal val="#ppt_w"/>
                                          </p:val>
                                        </p:tav>
                                      </p:tavLst>
                                    </p:anim>
                                    <p:anim calcmode="lin" valueType="num">
                                      <p:cBhvr>
                                        <p:cTn id="52" dur="500" fill="hold"/>
                                        <p:tgtEl>
                                          <p:spTgt spid="23"/>
                                        </p:tgtEl>
                                        <p:attrNameLst>
                                          <p:attrName>ppt_h</p:attrName>
                                        </p:attrNameLst>
                                      </p:cBhvr>
                                      <p:tavLst>
                                        <p:tav tm="0">
                                          <p:val>
                                            <p:strVal val="#ppt_h"/>
                                          </p:val>
                                        </p:tav>
                                        <p:tav tm="100000">
                                          <p:val>
                                            <p:strVal val="#ppt_h"/>
                                          </p:val>
                                        </p:tav>
                                      </p:tavLst>
                                    </p:anim>
                                  </p:childTnLst>
                                </p:cTn>
                              </p:par>
                            </p:childTnLst>
                          </p:cTn>
                        </p:par>
                        <p:par>
                          <p:cTn id="53" fill="hold">
                            <p:stCondLst>
                              <p:cond delay="3250"/>
                            </p:stCondLst>
                            <p:childTnLst>
                              <p:par>
                                <p:cTn id="54" presetID="17" presetClass="entr" presetSubtype="2" fill="hold" nodeType="afterEffect">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cBhvr>
                                        <p:cTn id="56" dur="500" fill="hold"/>
                                        <p:tgtEl>
                                          <p:spTgt spid="29"/>
                                        </p:tgtEl>
                                        <p:attrNameLst>
                                          <p:attrName>ppt_x</p:attrName>
                                        </p:attrNameLst>
                                      </p:cBhvr>
                                      <p:tavLst>
                                        <p:tav tm="0">
                                          <p:val>
                                            <p:strVal val="#ppt_x+#ppt_w/2"/>
                                          </p:val>
                                        </p:tav>
                                        <p:tav tm="100000">
                                          <p:val>
                                            <p:strVal val="#ppt_x"/>
                                          </p:val>
                                        </p:tav>
                                      </p:tavLst>
                                    </p:anim>
                                    <p:anim calcmode="lin" valueType="num">
                                      <p:cBhvr>
                                        <p:cTn id="57" dur="500" fill="hold"/>
                                        <p:tgtEl>
                                          <p:spTgt spid="29"/>
                                        </p:tgtEl>
                                        <p:attrNameLst>
                                          <p:attrName>ppt_y</p:attrName>
                                        </p:attrNameLst>
                                      </p:cBhvr>
                                      <p:tavLst>
                                        <p:tav tm="0">
                                          <p:val>
                                            <p:strVal val="#ppt_y"/>
                                          </p:val>
                                        </p:tav>
                                        <p:tav tm="100000">
                                          <p:val>
                                            <p:strVal val="#ppt_y"/>
                                          </p:val>
                                        </p:tav>
                                      </p:tavLst>
                                    </p:anim>
                                    <p:anim calcmode="lin" valueType="num">
                                      <p:cBhvr>
                                        <p:cTn id="58" dur="500" fill="hold"/>
                                        <p:tgtEl>
                                          <p:spTgt spid="29"/>
                                        </p:tgtEl>
                                        <p:attrNameLst>
                                          <p:attrName>ppt_w</p:attrName>
                                        </p:attrNameLst>
                                      </p:cBhvr>
                                      <p:tavLst>
                                        <p:tav tm="0">
                                          <p:val>
                                            <p:fltVal val="0"/>
                                          </p:val>
                                        </p:tav>
                                        <p:tav tm="100000">
                                          <p:val>
                                            <p:strVal val="#ppt_w"/>
                                          </p:val>
                                        </p:tav>
                                      </p:tavLst>
                                    </p:anim>
                                    <p:anim calcmode="lin" valueType="num">
                                      <p:cBhvr>
                                        <p:cTn id="59" dur="500" fill="hold"/>
                                        <p:tgtEl>
                                          <p:spTgt spid="29"/>
                                        </p:tgtEl>
                                        <p:attrNameLst>
                                          <p:attrName>ppt_h</p:attrName>
                                        </p:attrNameLst>
                                      </p:cBhvr>
                                      <p:tavLst>
                                        <p:tav tm="0">
                                          <p:val>
                                            <p:strVal val="#ppt_h"/>
                                          </p:val>
                                        </p:tav>
                                        <p:tav tm="100000">
                                          <p:val>
                                            <p:strVal val="#ppt_h"/>
                                          </p:val>
                                        </p:tav>
                                      </p:tavLst>
                                    </p:anim>
                                  </p:childTnLst>
                                </p:cTn>
                              </p:par>
                            </p:childTnLst>
                          </p:cTn>
                        </p:par>
                        <p:par>
                          <p:cTn id="60" fill="hold">
                            <p:stCondLst>
                              <p:cond delay="3750"/>
                            </p:stCondLst>
                            <p:childTnLst>
                              <p:par>
                                <p:cTn id="61" presetID="22" presetClass="entr" presetSubtype="8" fill="hold" grpId="0" nodeType="afterEffect">
                                  <p:stCondLst>
                                    <p:cond delay="0"/>
                                  </p:stCondLst>
                                  <p:childTnLst>
                                    <p:set>
                                      <p:cBhvr>
                                        <p:cTn id="62" dur="1" fill="hold">
                                          <p:stCondLst>
                                            <p:cond delay="0"/>
                                          </p:stCondLst>
                                        </p:cTn>
                                        <p:tgtEl>
                                          <p:spTgt spid="3"/>
                                        </p:tgtEl>
                                        <p:attrNameLst>
                                          <p:attrName>style.visibility</p:attrName>
                                        </p:attrNameLst>
                                      </p:cBhvr>
                                      <p:to>
                                        <p:strVal val="visible"/>
                                      </p:to>
                                    </p:set>
                                    <p:animEffect transition="in" filter="wipe(left)">
                                      <p:cBhvr>
                                        <p:cTn id="63" dur="250"/>
                                        <p:tgtEl>
                                          <p:spTgt spid="3"/>
                                        </p:tgtEl>
                                      </p:cBhvr>
                                    </p:animEffect>
                                  </p:childTnLst>
                                </p:cTn>
                              </p:par>
                            </p:childTnLst>
                          </p:cTn>
                        </p:par>
                        <p:par>
                          <p:cTn id="64" fill="hold">
                            <p:stCondLst>
                              <p:cond delay="4000"/>
                            </p:stCondLst>
                            <p:childTnLst>
                              <p:par>
                                <p:cTn id="65" presetID="17" presetClass="entr" presetSubtype="8"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p:cTn id="67" dur="500" fill="hold"/>
                                        <p:tgtEl>
                                          <p:spTgt spid="24"/>
                                        </p:tgtEl>
                                        <p:attrNameLst>
                                          <p:attrName>ppt_x</p:attrName>
                                        </p:attrNameLst>
                                      </p:cBhvr>
                                      <p:tavLst>
                                        <p:tav tm="0">
                                          <p:val>
                                            <p:strVal val="#ppt_x-#ppt_w/2"/>
                                          </p:val>
                                        </p:tav>
                                        <p:tav tm="100000">
                                          <p:val>
                                            <p:strVal val="#ppt_x"/>
                                          </p:val>
                                        </p:tav>
                                      </p:tavLst>
                                    </p:anim>
                                    <p:anim calcmode="lin" valueType="num">
                                      <p:cBhvr>
                                        <p:cTn id="68" dur="500" fill="hold"/>
                                        <p:tgtEl>
                                          <p:spTgt spid="24"/>
                                        </p:tgtEl>
                                        <p:attrNameLst>
                                          <p:attrName>ppt_y</p:attrName>
                                        </p:attrNameLst>
                                      </p:cBhvr>
                                      <p:tavLst>
                                        <p:tav tm="0">
                                          <p:val>
                                            <p:strVal val="#ppt_y"/>
                                          </p:val>
                                        </p:tav>
                                        <p:tav tm="100000">
                                          <p:val>
                                            <p:strVal val="#ppt_y"/>
                                          </p:val>
                                        </p:tav>
                                      </p:tavLst>
                                    </p:anim>
                                    <p:anim calcmode="lin" valueType="num">
                                      <p:cBhvr>
                                        <p:cTn id="69" dur="500" fill="hold"/>
                                        <p:tgtEl>
                                          <p:spTgt spid="24"/>
                                        </p:tgtEl>
                                        <p:attrNameLst>
                                          <p:attrName>ppt_w</p:attrName>
                                        </p:attrNameLst>
                                      </p:cBhvr>
                                      <p:tavLst>
                                        <p:tav tm="0">
                                          <p:val>
                                            <p:fltVal val="0"/>
                                          </p:val>
                                        </p:tav>
                                        <p:tav tm="100000">
                                          <p:val>
                                            <p:strVal val="#ppt_w"/>
                                          </p:val>
                                        </p:tav>
                                      </p:tavLst>
                                    </p:anim>
                                    <p:anim calcmode="lin" valueType="num">
                                      <p:cBhvr>
                                        <p:cTn id="70" dur="500" fill="hold"/>
                                        <p:tgtEl>
                                          <p:spTgt spid="24"/>
                                        </p:tgtEl>
                                        <p:attrNameLst>
                                          <p:attrName>ppt_h</p:attrName>
                                        </p:attrNameLst>
                                      </p:cBhvr>
                                      <p:tavLst>
                                        <p:tav tm="0">
                                          <p:val>
                                            <p:strVal val="#ppt_h"/>
                                          </p:val>
                                        </p:tav>
                                        <p:tav tm="100000">
                                          <p:val>
                                            <p:strVal val="#ppt_h"/>
                                          </p:val>
                                        </p:tav>
                                      </p:tavLst>
                                    </p:anim>
                                  </p:childTnLst>
                                </p:cTn>
                              </p:par>
                            </p:childTnLst>
                          </p:cTn>
                        </p:par>
                        <p:par>
                          <p:cTn id="71" fill="hold">
                            <p:stCondLst>
                              <p:cond delay="4500"/>
                            </p:stCondLst>
                            <p:childTnLst>
                              <p:par>
                                <p:cTn id="72" presetID="17" presetClass="entr" presetSubtype="8" fill="hold" nodeType="afterEffect">
                                  <p:stCondLst>
                                    <p:cond delay="0"/>
                                  </p:stCondLst>
                                  <p:childTnLst>
                                    <p:set>
                                      <p:cBhvr>
                                        <p:cTn id="73" dur="1" fill="hold">
                                          <p:stCondLst>
                                            <p:cond delay="0"/>
                                          </p:stCondLst>
                                        </p:cTn>
                                        <p:tgtEl>
                                          <p:spTgt spid="26"/>
                                        </p:tgtEl>
                                        <p:attrNameLst>
                                          <p:attrName>style.visibility</p:attrName>
                                        </p:attrNameLst>
                                      </p:cBhvr>
                                      <p:to>
                                        <p:strVal val="visible"/>
                                      </p:to>
                                    </p:set>
                                    <p:anim calcmode="lin" valueType="num">
                                      <p:cBhvr>
                                        <p:cTn id="74" dur="500" fill="hold"/>
                                        <p:tgtEl>
                                          <p:spTgt spid="26"/>
                                        </p:tgtEl>
                                        <p:attrNameLst>
                                          <p:attrName>ppt_x</p:attrName>
                                        </p:attrNameLst>
                                      </p:cBhvr>
                                      <p:tavLst>
                                        <p:tav tm="0">
                                          <p:val>
                                            <p:strVal val="#ppt_x-#ppt_w/2"/>
                                          </p:val>
                                        </p:tav>
                                        <p:tav tm="100000">
                                          <p:val>
                                            <p:strVal val="#ppt_x"/>
                                          </p:val>
                                        </p:tav>
                                      </p:tavLst>
                                    </p:anim>
                                    <p:anim calcmode="lin" valueType="num">
                                      <p:cBhvr>
                                        <p:cTn id="75" dur="500" fill="hold"/>
                                        <p:tgtEl>
                                          <p:spTgt spid="26"/>
                                        </p:tgtEl>
                                        <p:attrNameLst>
                                          <p:attrName>ppt_y</p:attrName>
                                        </p:attrNameLst>
                                      </p:cBhvr>
                                      <p:tavLst>
                                        <p:tav tm="0">
                                          <p:val>
                                            <p:strVal val="#ppt_y"/>
                                          </p:val>
                                        </p:tav>
                                        <p:tav tm="100000">
                                          <p:val>
                                            <p:strVal val="#ppt_y"/>
                                          </p:val>
                                        </p:tav>
                                      </p:tavLst>
                                    </p:anim>
                                    <p:anim calcmode="lin" valueType="num">
                                      <p:cBhvr>
                                        <p:cTn id="76" dur="500" fill="hold"/>
                                        <p:tgtEl>
                                          <p:spTgt spid="26"/>
                                        </p:tgtEl>
                                        <p:attrNameLst>
                                          <p:attrName>ppt_w</p:attrName>
                                        </p:attrNameLst>
                                      </p:cBhvr>
                                      <p:tavLst>
                                        <p:tav tm="0">
                                          <p:val>
                                            <p:fltVal val="0"/>
                                          </p:val>
                                        </p:tav>
                                        <p:tav tm="100000">
                                          <p:val>
                                            <p:strVal val="#ppt_w"/>
                                          </p:val>
                                        </p:tav>
                                      </p:tavLst>
                                    </p:anim>
                                    <p:anim calcmode="lin" valueType="num">
                                      <p:cBhvr>
                                        <p:cTn id="77" dur="500" fill="hold"/>
                                        <p:tgtEl>
                                          <p:spTgt spid="26"/>
                                        </p:tgtEl>
                                        <p:attrNameLst>
                                          <p:attrName>ppt_h</p:attrName>
                                        </p:attrNameLst>
                                      </p:cBhvr>
                                      <p:tavLst>
                                        <p:tav tm="0">
                                          <p:val>
                                            <p:strVal val="#ppt_h"/>
                                          </p:val>
                                        </p:tav>
                                        <p:tav tm="100000">
                                          <p:val>
                                            <p:strVal val="#ppt_h"/>
                                          </p:val>
                                        </p:tav>
                                      </p:tavLst>
                                    </p:anim>
                                  </p:childTnLst>
                                </p:cTn>
                              </p:par>
                            </p:childTnLst>
                          </p:cTn>
                        </p:par>
                        <p:par>
                          <p:cTn id="78" fill="hold">
                            <p:stCondLst>
                              <p:cond delay="5000"/>
                            </p:stCondLst>
                            <p:childTnLst>
                              <p:par>
                                <p:cTn id="79" presetID="22" presetClass="entr" presetSubtype="2" fill="hold" grpId="0" nodeType="afterEffect">
                                  <p:stCondLst>
                                    <p:cond delay="0"/>
                                  </p:stCondLst>
                                  <p:childTnLst>
                                    <p:set>
                                      <p:cBhvr>
                                        <p:cTn id="80" dur="1" fill="hold">
                                          <p:stCondLst>
                                            <p:cond delay="0"/>
                                          </p:stCondLst>
                                        </p:cTn>
                                        <p:tgtEl>
                                          <p:spTgt spid="5"/>
                                        </p:tgtEl>
                                        <p:attrNameLst>
                                          <p:attrName>style.visibility</p:attrName>
                                        </p:attrNameLst>
                                      </p:cBhvr>
                                      <p:to>
                                        <p:strVal val="visible"/>
                                      </p:to>
                                    </p:set>
                                    <p:animEffect transition="in" filter="wipe(right)">
                                      <p:cBhvr>
                                        <p:cTn id="81" dur="250"/>
                                        <p:tgtEl>
                                          <p:spTgt spid="5"/>
                                        </p:tgtEl>
                                      </p:cBhvr>
                                    </p:animEffect>
                                  </p:childTnLst>
                                </p:cTn>
                              </p:par>
                            </p:childTnLst>
                          </p:cTn>
                        </p:par>
                        <p:par>
                          <p:cTn id="82" fill="hold">
                            <p:stCondLst>
                              <p:cond delay="5250"/>
                            </p:stCondLst>
                            <p:childTnLst>
                              <p:par>
                                <p:cTn id="83" presetID="17" presetClass="entr" presetSubtype="2" fill="hold" grpId="0" nodeType="afterEffect">
                                  <p:stCondLst>
                                    <p:cond delay="0"/>
                                  </p:stCondLst>
                                  <p:childTnLst>
                                    <p:set>
                                      <p:cBhvr>
                                        <p:cTn id="84" dur="1" fill="hold">
                                          <p:stCondLst>
                                            <p:cond delay="0"/>
                                          </p:stCondLst>
                                        </p:cTn>
                                        <p:tgtEl>
                                          <p:spTgt spid="25"/>
                                        </p:tgtEl>
                                        <p:attrNameLst>
                                          <p:attrName>style.visibility</p:attrName>
                                        </p:attrNameLst>
                                      </p:cBhvr>
                                      <p:to>
                                        <p:strVal val="visible"/>
                                      </p:to>
                                    </p:set>
                                    <p:anim calcmode="lin" valueType="num">
                                      <p:cBhvr>
                                        <p:cTn id="85" dur="500" fill="hold"/>
                                        <p:tgtEl>
                                          <p:spTgt spid="25"/>
                                        </p:tgtEl>
                                        <p:attrNameLst>
                                          <p:attrName>ppt_x</p:attrName>
                                        </p:attrNameLst>
                                      </p:cBhvr>
                                      <p:tavLst>
                                        <p:tav tm="0">
                                          <p:val>
                                            <p:strVal val="#ppt_x+#ppt_w/2"/>
                                          </p:val>
                                        </p:tav>
                                        <p:tav tm="100000">
                                          <p:val>
                                            <p:strVal val="#ppt_x"/>
                                          </p:val>
                                        </p:tav>
                                      </p:tavLst>
                                    </p:anim>
                                    <p:anim calcmode="lin" valueType="num">
                                      <p:cBhvr>
                                        <p:cTn id="86" dur="500" fill="hold"/>
                                        <p:tgtEl>
                                          <p:spTgt spid="25"/>
                                        </p:tgtEl>
                                        <p:attrNameLst>
                                          <p:attrName>ppt_y</p:attrName>
                                        </p:attrNameLst>
                                      </p:cBhvr>
                                      <p:tavLst>
                                        <p:tav tm="0">
                                          <p:val>
                                            <p:strVal val="#ppt_y"/>
                                          </p:val>
                                        </p:tav>
                                        <p:tav tm="100000">
                                          <p:val>
                                            <p:strVal val="#ppt_y"/>
                                          </p:val>
                                        </p:tav>
                                      </p:tavLst>
                                    </p:anim>
                                    <p:anim calcmode="lin" valueType="num">
                                      <p:cBhvr>
                                        <p:cTn id="87" dur="500" fill="hold"/>
                                        <p:tgtEl>
                                          <p:spTgt spid="25"/>
                                        </p:tgtEl>
                                        <p:attrNameLst>
                                          <p:attrName>ppt_w</p:attrName>
                                        </p:attrNameLst>
                                      </p:cBhvr>
                                      <p:tavLst>
                                        <p:tav tm="0">
                                          <p:val>
                                            <p:fltVal val="0"/>
                                          </p:val>
                                        </p:tav>
                                        <p:tav tm="100000">
                                          <p:val>
                                            <p:strVal val="#ppt_w"/>
                                          </p:val>
                                        </p:tav>
                                      </p:tavLst>
                                    </p:anim>
                                    <p:anim calcmode="lin" valueType="num">
                                      <p:cBhvr>
                                        <p:cTn id="88" dur="500" fill="hold"/>
                                        <p:tgtEl>
                                          <p:spTgt spid="25"/>
                                        </p:tgtEl>
                                        <p:attrNameLst>
                                          <p:attrName>ppt_h</p:attrName>
                                        </p:attrNameLst>
                                      </p:cBhvr>
                                      <p:tavLst>
                                        <p:tav tm="0">
                                          <p:val>
                                            <p:strVal val="#ppt_h"/>
                                          </p:val>
                                        </p:tav>
                                        <p:tav tm="100000">
                                          <p:val>
                                            <p:strVal val="#ppt_h"/>
                                          </p:val>
                                        </p:tav>
                                      </p:tavLst>
                                    </p:anim>
                                  </p:childTnLst>
                                </p:cTn>
                              </p:par>
                            </p:childTnLst>
                          </p:cTn>
                        </p:par>
                        <p:par>
                          <p:cTn id="89" fill="hold">
                            <p:stCondLst>
                              <p:cond delay="5750"/>
                            </p:stCondLst>
                            <p:childTnLst>
                              <p:par>
                                <p:cTn id="90" presetID="17" presetClass="entr" presetSubtype="2" fill="hold" nodeType="afterEffect">
                                  <p:stCondLst>
                                    <p:cond delay="0"/>
                                  </p:stCondLst>
                                  <p:childTnLst>
                                    <p:set>
                                      <p:cBhvr>
                                        <p:cTn id="91" dur="1" fill="hold">
                                          <p:stCondLst>
                                            <p:cond delay="0"/>
                                          </p:stCondLst>
                                        </p:cTn>
                                        <p:tgtEl>
                                          <p:spTgt spid="32"/>
                                        </p:tgtEl>
                                        <p:attrNameLst>
                                          <p:attrName>style.visibility</p:attrName>
                                        </p:attrNameLst>
                                      </p:cBhvr>
                                      <p:to>
                                        <p:strVal val="visible"/>
                                      </p:to>
                                    </p:set>
                                    <p:anim calcmode="lin" valueType="num">
                                      <p:cBhvr>
                                        <p:cTn id="92" dur="500" fill="hold"/>
                                        <p:tgtEl>
                                          <p:spTgt spid="32"/>
                                        </p:tgtEl>
                                        <p:attrNameLst>
                                          <p:attrName>ppt_x</p:attrName>
                                        </p:attrNameLst>
                                      </p:cBhvr>
                                      <p:tavLst>
                                        <p:tav tm="0">
                                          <p:val>
                                            <p:strVal val="#ppt_x+#ppt_w/2"/>
                                          </p:val>
                                        </p:tav>
                                        <p:tav tm="100000">
                                          <p:val>
                                            <p:strVal val="#ppt_x"/>
                                          </p:val>
                                        </p:tav>
                                      </p:tavLst>
                                    </p:anim>
                                    <p:anim calcmode="lin" valueType="num">
                                      <p:cBhvr>
                                        <p:cTn id="93" dur="500" fill="hold"/>
                                        <p:tgtEl>
                                          <p:spTgt spid="32"/>
                                        </p:tgtEl>
                                        <p:attrNameLst>
                                          <p:attrName>ppt_y</p:attrName>
                                        </p:attrNameLst>
                                      </p:cBhvr>
                                      <p:tavLst>
                                        <p:tav tm="0">
                                          <p:val>
                                            <p:strVal val="#ppt_y"/>
                                          </p:val>
                                        </p:tav>
                                        <p:tav tm="100000">
                                          <p:val>
                                            <p:strVal val="#ppt_y"/>
                                          </p:val>
                                        </p:tav>
                                      </p:tavLst>
                                    </p:anim>
                                    <p:anim calcmode="lin" valueType="num">
                                      <p:cBhvr>
                                        <p:cTn id="94" dur="500" fill="hold"/>
                                        <p:tgtEl>
                                          <p:spTgt spid="32"/>
                                        </p:tgtEl>
                                        <p:attrNameLst>
                                          <p:attrName>ppt_w</p:attrName>
                                        </p:attrNameLst>
                                      </p:cBhvr>
                                      <p:tavLst>
                                        <p:tav tm="0">
                                          <p:val>
                                            <p:fltVal val="0"/>
                                          </p:val>
                                        </p:tav>
                                        <p:tav tm="100000">
                                          <p:val>
                                            <p:strVal val="#ppt_w"/>
                                          </p:val>
                                        </p:tav>
                                      </p:tavLst>
                                    </p:anim>
                                    <p:anim calcmode="lin" valueType="num">
                                      <p:cBhvr>
                                        <p:cTn id="95" dur="500" fill="hold"/>
                                        <p:tgtEl>
                                          <p:spTgt spid="3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22" grpId="0"/>
      <p:bldP spid="23" grpId="0"/>
      <p:bldP spid="24" grpId="0"/>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
        <p:nvSpPr>
          <p:cNvPr id="3" name="椭圆 2"/>
          <p:cNvSpPr/>
          <p:nvPr/>
        </p:nvSpPr>
        <p:spPr>
          <a:xfrm>
            <a:off x="5592617" y="1591518"/>
            <a:ext cx="2658957" cy="2658957"/>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 name="椭圆 3"/>
          <p:cNvSpPr/>
          <p:nvPr/>
        </p:nvSpPr>
        <p:spPr>
          <a:xfrm>
            <a:off x="6049690" y="2048591"/>
            <a:ext cx="1744812" cy="1744812"/>
          </a:xfrm>
          <a:prstGeom prst="ellipse">
            <a:avLst/>
          </a:prstGeom>
          <a:solidFill>
            <a:schemeClr val="accent2">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5" name="组合 4"/>
          <p:cNvGrpSpPr/>
          <p:nvPr/>
        </p:nvGrpSpPr>
        <p:grpSpPr>
          <a:xfrm>
            <a:off x="5433236" y="3248238"/>
            <a:ext cx="674996" cy="674997"/>
            <a:chOff x="7244314" y="4054233"/>
            <a:chExt cx="899995" cy="899996"/>
          </a:xfrm>
          <a:solidFill>
            <a:schemeClr val="accent2"/>
          </a:solidFill>
        </p:grpSpPr>
        <p:sp>
          <p:nvSpPr>
            <p:cNvPr id="6" name="任意多边形 5"/>
            <p:cNvSpPr/>
            <p:nvPr/>
          </p:nvSpPr>
          <p:spPr>
            <a:xfrm>
              <a:off x="7244314" y="4054233"/>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grp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71" tIns="196571" rIns="196571" bIns="196571" numCol="1" spcCol="1270" anchor="ctr" anchorCtr="0">
              <a:noAutofit/>
            </a:bodyPr>
            <a:lstStyle/>
            <a:p>
              <a:pPr algn="ctr" defTabSz="566738">
                <a:lnSpc>
                  <a:spcPct val="90000"/>
                </a:lnSpc>
                <a:spcBef>
                  <a:spcPct val="0"/>
                </a:spcBef>
                <a:spcAft>
                  <a:spcPct val="35000"/>
                </a:spcAft>
              </a:pPr>
              <a:endParaRPr lang="zh-CN" altLang="en-US" sz="1300"/>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07220" y="4317140"/>
              <a:ext cx="374183" cy="374183"/>
            </a:xfrm>
            <a:prstGeom prst="rect">
              <a:avLst/>
            </a:prstGeom>
            <a:grpFill/>
          </p:spPr>
        </p:pic>
      </p:grpSp>
      <p:grpSp>
        <p:nvGrpSpPr>
          <p:cNvPr id="8" name="组合 7"/>
          <p:cNvGrpSpPr/>
          <p:nvPr/>
        </p:nvGrpSpPr>
        <p:grpSpPr>
          <a:xfrm>
            <a:off x="6584599" y="1254021"/>
            <a:ext cx="674996" cy="674997"/>
            <a:chOff x="8779464" y="1395277"/>
            <a:chExt cx="899995" cy="899996"/>
          </a:xfrm>
          <a:solidFill>
            <a:schemeClr val="accent2"/>
          </a:solidFill>
        </p:grpSpPr>
        <p:sp>
          <p:nvSpPr>
            <p:cNvPr id="9" name="任意多边形 8"/>
            <p:cNvSpPr/>
            <p:nvPr/>
          </p:nvSpPr>
          <p:spPr>
            <a:xfrm>
              <a:off x="8779464" y="1395277"/>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grp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71" tIns="196571" rIns="196571" bIns="196571" numCol="1" spcCol="1270" anchor="ctr" anchorCtr="0">
              <a:noAutofit/>
            </a:bodyPr>
            <a:lstStyle/>
            <a:p>
              <a:pPr algn="ctr" defTabSz="566738">
                <a:lnSpc>
                  <a:spcPct val="90000"/>
                </a:lnSpc>
                <a:spcBef>
                  <a:spcPct val="0"/>
                </a:spcBef>
                <a:spcAft>
                  <a:spcPct val="35000"/>
                </a:spcAft>
              </a:pPr>
              <a:endParaRPr lang="zh-CN" altLang="en-US" sz="1300"/>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47757" y="1663571"/>
              <a:ext cx="363408" cy="363408"/>
            </a:xfrm>
            <a:prstGeom prst="rect">
              <a:avLst/>
            </a:prstGeom>
            <a:grpFill/>
          </p:spPr>
        </p:pic>
      </p:grpSp>
      <p:grpSp>
        <p:nvGrpSpPr>
          <p:cNvPr id="11" name="组合 10"/>
          <p:cNvGrpSpPr/>
          <p:nvPr/>
        </p:nvGrpSpPr>
        <p:grpSpPr>
          <a:xfrm>
            <a:off x="7735960" y="3248238"/>
            <a:ext cx="674996" cy="674997"/>
            <a:chOff x="10314613" y="4054233"/>
            <a:chExt cx="899995" cy="899996"/>
          </a:xfrm>
          <a:solidFill>
            <a:schemeClr val="accent2"/>
          </a:solidFill>
        </p:grpSpPr>
        <p:sp>
          <p:nvSpPr>
            <p:cNvPr id="12" name="任意多边形 11"/>
            <p:cNvSpPr/>
            <p:nvPr/>
          </p:nvSpPr>
          <p:spPr>
            <a:xfrm>
              <a:off x="10314613" y="4054233"/>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grp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71" tIns="196571" rIns="196571" bIns="196571" numCol="1" spcCol="1270" anchor="ctr" anchorCtr="0">
              <a:noAutofit/>
            </a:bodyPr>
            <a:lstStyle/>
            <a:p>
              <a:pPr algn="ctr" defTabSz="566738">
                <a:lnSpc>
                  <a:spcPct val="90000"/>
                </a:lnSpc>
                <a:spcBef>
                  <a:spcPct val="0"/>
                </a:spcBef>
                <a:spcAft>
                  <a:spcPct val="35000"/>
                </a:spcAft>
              </a:pPr>
              <a:endParaRPr lang="zh-CN" altLang="en-US" sz="1300"/>
            </a:p>
          </p:txBody>
        </p:sp>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53852" y="4346162"/>
              <a:ext cx="421517" cy="316138"/>
            </a:xfrm>
            <a:prstGeom prst="rect">
              <a:avLst/>
            </a:prstGeom>
            <a:grpFill/>
          </p:spPr>
        </p:pic>
      </p:grpSp>
      <p:grpSp>
        <p:nvGrpSpPr>
          <p:cNvPr id="14" name="组合 13"/>
          <p:cNvGrpSpPr/>
          <p:nvPr/>
        </p:nvGrpSpPr>
        <p:grpSpPr>
          <a:xfrm>
            <a:off x="6584599" y="3912977"/>
            <a:ext cx="674996" cy="674997"/>
            <a:chOff x="8779464" y="4940552"/>
            <a:chExt cx="899995" cy="899996"/>
          </a:xfrm>
          <a:solidFill>
            <a:schemeClr val="accent2"/>
          </a:solidFill>
        </p:grpSpPr>
        <p:sp>
          <p:nvSpPr>
            <p:cNvPr id="15" name="任意多边形 14"/>
            <p:cNvSpPr/>
            <p:nvPr/>
          </p:nvSpPr>
          <p:spPr>
            <a:xfrm>
              <a:off x="8779464" y="4940552"/>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2291" tIns="242291" rIns="242291" bIns="242291" numCol="1" spcCol="1270" anchor="ctr" anchorCtr="0">
              <a:noAutofit/>
            </a:bodyPr>
            <a:lstStyle/>
            <a:p>
              <a:pPr algn="ctr" defTabSz="966788">
                <a:lnSpc>
                  <a:spcPct val="90000"/>
                </a:lnSpc>
                <a:spcBef>
                  <a:spcPct val="0"/>
                </a:spcBef>
                <a:spcAft>
                  <a:spcPct val="35000"/>
                </a:spcAft>
              </a:pPr>
              <a:endParaRPr lang="zh-CN" altLang="en-US" sz="2200"/>
            </a:p>
          </p:txBody>
        </p:sp>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047347" y="5207893"/>
              <a:ext cx="367200" cy="368297"/>
            </a:xfrm>
            <a:prstGeom prst="rect">
              <a:avLst/>
            </a:prstGeom>
            <a:grpFill/>
          </p:spPr>
        </p:pic>
      </p:grpSp>
      <p:grpSp>
        <p:nvGrpSpPr>
          <p:cNvPr id="17" name="组合 16"/>
          <p:cNvGrpSpPr/>
          <p:nvPr/>
        </p:nvGrpSpPr>
        <p:grpSpPr>
          <a:xfrm>
            <a:off x="7735960" y="1918759"/>
            <a:ext cx="674996" cy="674997"/>
            <a:chOff x="10314613" y="2281595"/>
            <a:chExt cx="899995" cy="899996"/>
          </a:xfrm>
          <a:solidFill>
            <a:schemeClr val="accent2"/>
          </a:solidFill>
        </p:grpSpPr>
        <p:sp>
          <p:nvSpPr>
            <p:cNvPr id="18" name="任意多边形 17"/>
            <p:cNvSpPr/>
            <p:nvPr/>
          </p:nvSpPr>
          <p:spPr>
            <a:xfrm>
              <a:off x="10314613" y="2281595"/>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grp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71" tIns="196571" rIns="196571" bIns="196571" numCol="1" spcCol="1270" anchor="ctr" anchorCtr="0">
              <a:noAutofit/>
            </a:bodyPr>
            <a:lstStyle/>
            <a:p>
              <a:pPr algn="ctr" defTabSz="566738">
                <a:lnSpc>
                  <a:spcPct val="90000"/>
                </a:lnSpc>
                <a:spcBef>
                  <a:spcPct val="0"/>
                </a:spcBef>
                <a:spcAft>
                  <a:spcPct val="35000"/>
                </a:spcAft>
              </a:pPr>
              <a:endParaRPr lang="zh-CN" altLang="en-US" sz="1300"/>
            </a:p>
          </p:txBody>
        </p:sp>
        <p:pic>
          <p:nvPicPr>
            <p:cNvPr id="19" name="图片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68702" y="2535685"/>
              <a:ext cx="391816" cy="391816"/>
            </a:xfrm>
            <a:prstGeom prst="rect">
              <a:avLst/>
            </a:prstGeom>
            <a:grpFill/>
          </p:spPr>
        </p:pic>
      </p:grpSp>
      <p:grpSp>
        <p:nvGrpSpPr>
          <p:cNvPr id="20" name="组合 19"/>
          <p:cNvGrpSpPr/>
          <p:nvPr/>
        </p:nvGrpSpPr>
        <p:grpSpPr>
          <a:xfrm>
            <a:off x="5433236" y="1918759"/>
            <a:ext cx="674996" cy="674997"/>
            <a:chOff x="7244314" y="2281595"/>
            <a:chExt cx="899995" cy="899996"/>
          </a:xfrm>
          <a:solidFill>
            <a:schemeClr val="accent2"/>
          </a:solidFill>
        </p:grpSpPr>
        <p:sp>
          <p:nvSpPr>
            <p:cNvPr id="21" name="任意多边形 20"/>
            <p:cNvSpPr/>
            <p:nvPr/>
          </p:nvSpPr>
          <p:spPr>
            <a:xfrm>
              <a:off x="7244314" y="2281595"/>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grp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71" tIns="196571" rIns="196571" bIns="196571" numCol="1" spcCol="1270" anchor="ctr" anchorCtr="0">
              <a:noAutofit/>
            </a:bodyPr>
            <a:lstStyle/>
            <a:p>
              <a:pPr algn="ctr" defTabSz="566738">
                <a:lnSpc>
                  <a:spcPct val="90000"/>
                </a:lnSpc>
                <a:spcBef>
                  <a:spcPct val="0"/>
                </a:spcBef>
                <a:spcAft>
                  <a:spcPct val="35000"/>
                </a:spcAft>
              </a:pPr>
              <a:endParaRPr lang="zh-CN" altLang="en-US" sz="1300"/>
            </a:p>
          </p:txBody>
        </p:sp>
        <p:pic>
          <p:nvPicPr>
            <p:cNvPr id="22" name="图片 2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496866" y="2533422"/>
              <a:ext cx="394890" cy="396343"/>
            </a:xfrm>
            <a:prstGeom prst="rect">
              <a:avLst/>
            </a:prstGeom>
            <a:grpFill/>
          </p:spPr>
        </p:pic>
      </p:grpSp>
      <p:cxnSp>
        <p:nvCxnSpPr>
          <p:cNvPr id="23" name="直接连接符 22"/>
          <p:cNvCxnSpPr/>
          <p:nvPr/>
        </p:nvCxnSpPr>
        <p:spPr>
          <a:xfrm>
            <a:off x="2843808" y="1724946"/>
            <a:ext cx="0" cy="245384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970816" y="1718961"/>
            <a:ext cx="1884364" cy="715420"/>
            <a:chOff x="1294421" y="2015194"/>
            <a:chExt cx="2512484" cy="953892"/>
          </a:xfrm>
        </p:grpSpPr>
        <p:sp>
          <p:nvSpPr>
            <p:cNvPr id="25" name="文本框 72"/>
            <p:cNvSpPr txBox="1"/>
            <p:nvPr/>
          </p:nvSpPr>
          <p:spPr>
            <a:xfrm>
              <a:off x="1294421" y="2015194"/>
              <a:ext cx="2317999" cy="418576"/>
            </a:xfrm>
            <a:prstGeom prst="rect">
              <a:avLst/>
            </a:prstGeom>
            <a:noFill/>
          </p:spPr>
          <p:txBody>
            <a:bodyPr wrap="square" rtlCol="0">
              <a:spAutoFit/>
            </a:bodyPr>
            <a:lstStyle/>
            <a:p>
              <a:pPr>
                <a:lnSpc>
                  <a:spcPct val="90000"/>
                </a:lnSpc>
                <a:spcBef>
                  <a:spcPts val="750"/>
                </a:spcBef>
              </a:pPr>
              <a:r>
                <a:rPr lang="zh-CN" altLang="en-US" sz="1600" b="1" dirty="0">
                  <a:latin typeface="微软雅黑" pitchFamily="34" charset="-122"/>
                  <a:ea typeface="微软雅黑" pitchFamily="34" charset="-122"/>
                </a:rPr>
                <a:t>添加标题</a:t>
              </a:r>
            </a:p>
          </p:txBody>
        </p:sp>
        <p:sp>
          <p:nvSpPr>
            <p:cNvPr id="26" name="文本框 73"/>
            <p:cNvSpPr txBox="1"/>
            <p:nvPr/>
          </p:nvSpPr>
          <p:spPr>
            <a:xfrm>
              <a:off x="1301340" y="2287704"/>
              <a:ext cx="2505565" cy="681382"/>
            </a:xfrm>
            <a:prstGeom prst="rect">
              <a:avLst/>
            </a:prstGeom>
            <a:noFill/>
          </p:spPr>
          <p:txBody>
            <a:bodyPr wrap="square" rtlCol="0">
              <a:spAutoFit/>
            </a:bodyPr>
            <a:lstStyle/>
            <a:p>
              <a:pPr algn="just">
                <a:lnSpc>
                  <a:spcPct val="130000"/>
                </a:lnSpc>
              </a:pPr>
              <a:r>
                <a:rPr lang="zh-CN" altLang="en-US" sz="1100" dirty="0">
                  <a:latin typeface="微软雅黑" panose="020B0503020204020204" pitchFamily="34" charset="-122"/>
                  <a:ea typeface="微软雅黑" panose="020B0503020204020204" pitchFamily="34" charset="-122"/>
                </a:rPr>
                <a:t>单击添加文本单击添加文本单击添加文本单击添加文本</a:t>
              </a:r>
              <a:endParaRPr lang="en-US" altLang="zh-CN" sz="1100" dirty="0">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970816" y="2574934"/>
            <a:ext cx="1884364" cy="715420"/>
            <a:chOff x="1294421" y="3156490"/>
            <a:chExt cx="2512484" cy="953892"/>
          </a:xfrm>
        </p:grpSpPr>
        <p:sp>
          <p:nvSpPr>
            <p:cNvPr id="28" name="文本框 74"/>
            <p:cNvSpPr txBox="1"/>
            <p:nvPr/>
          </p:nvSpPr>
          <p:spPr>
            <a:xfrm>
              <a:off x="1294421" y="3156490"/>
              <a:ext cx="2317999" cy="418576"/>
            </a:xfrm>
            <a:prstGeom prst="rect">
              <a:avLst/>
            </a:prstGeom>
            <a:noFill/>
          </p:spPr>
          <p:txBody>
            <a:bodyPr wrap="square" rtlCol="0">
              <a:spAutoFit/>
            </a:bodyPr>
            <a:lstStyle/>
            <a:p>
              <a:pPr>
                <a:lnSpc>
                  <a:spcPct val="90000"/>
                </a:lnSpc>
                <a:spcBef>
                  <a:spcPts val="750"/>
                </a:spcBef>
              </a:pPr>
              <a:r>
                <a:rPr lang="zh-CN" altLang="en-US" sz="1600" b="1" dirty="0">
                  <a:latin typeface="微软雅黑" pitchFamily="34" charset="-122"/>
                  <a:ea typeface="微软雅黑" pitchFamily="34" charset="-122"/>
                </a:rPr>
                <a:t>添加标题</a:t>
              </a:r>
            </a:p>
          </p:txBody>
        </p:sp>
        <p:sp>
          <p:nvSpPr>
            <p:cNvPr id="29" name="文本框 75"/>
            <p:cNvSpPr txBox="1"/>
            <p:nvPr/>
          </p:nvSpPr>
          <p:spPr>
            <a:xfrm>
              <a:off x="1301340" y="3429000"/>
              <a:ext cx="2505565" cy="681382"/>
            </a:xfrm>
            <a:prstGeom prst="rect">
              <a:avLst/>
            </a:prstGeom>
            <a:noFill/>
          </p:spPr>
          <p:txBody>
            <a:bodyPr wrap="square" rtlCol="0">
              <a:spAutoFit/>
            </a:bodyPr>
            <a:lstStyle/>
            <a:p>
              <a:pPr algn="just">
                <a:lnSpc>
                  <a:spcPct val="130000"/>
                </a:lnSpc>
              </a:pPr>
              <a:r>
                <a:rPr lang="zh-CN" altLang="en-US" sz="1100" dirty="0">
                  <a:latin typeface="微软雅黑" panose="020B0503020204020204" pitchFamily="34" charset="-122"/>
                  <a:ea typeface="微软雅黑" panose="020B0503020204020204" pitchFamily="34" charset="-122"/>
                </a:rPr>
                <a:t>单击添加文本单击添加文本单击添加文本单击添加文本</a:t>
              </a:r>
              <a:endParaRPr lang="en-US" altLang="zh-CN" sz="1100" dirty="0">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970816" y="3418282"/>
            <a:ext cx="1884363" cy="715420"/>
            <a:chOff x="1294421" y="4280954"/>
            <a:chExt cx="2512483" cy="953892"/>
          </a:xfrm>
        </p:grpSpPr>
        <p:sp>
          <p:nvSpPr>
            <p:cNvPr id="31" name="文本框 76"/>
            <p:cNvSpPr txBox="1"/>
            <p:nvPr/>
          </p:nvSpPr>
          <p:spPr>
            <a:xfrm>
              <a:off x="1294421" y="4280954"/>
              <a:ext cx="2317999" cy="418576"/>
            </a:xfrm>
            <a:prstGeom prst="rect">
              <a:avLst/>
            </a:prstGeom>
            <a:noFill/>
          </p:spPr>
          <p:txBody>
            <a:bodyPr wrap="square" rtlCol="0">
              <a:spAutoFit/>
            </a:bodyPr>
            <a:lstStyle/>
            <a:p>
              <a:pPr>
                <a:lnSpc>
                  <a:spcPct val="90000"/>
                </a:lnSpc>
                <a:spcBef>
                  <a:spcPts val="750"/>
                </a:spcBef>
              </a:pPr>
              <a:r>
                <a:rPr lang="zh-CN" altLang="en-US" sz="1600" b="1" dirty="0">
                  <a:latin typeface="微软雅黑" pitchFamily="34" charset="-122"/>
                  <a:ea typeface="微软雅黑" pitchFamily="34" charset="-122"/>
                </a:rPr>
                <a:t>添加标题</a:t>
              </a:r>
            </a:p>
          </p:txBody>
        </p:sp>
        <p:sp>
          <p:nvSpPr>
            <p:cNvPr id="32" name="文本框 77"/>
            <p:cNvSpPr txBox="1"/>
            <p:nvPr/>
          </p:nvSpPr>
          <p:spPr>
            <a:xfrm>
              <a:off x="1301338" y="4553464"/>
              <a:ext cx="2505566" cy="681382"/>
            </a:xfrm>
            <a:prstGeom prst="rect">
              <a:avLst/>
            </a:prstGeom>
            <a:noFill/>
          </p:spPr>
          <p:txBody>
            <a:bodyPr wrap="square" rtlCol="0">
              <a:spAutoFit/>
            </a:bodyPr>
            <a:lstStyle/>
            <a:p>
              <a:pPr algn="just">
                <a:lnSpc>
                  <a:spcPct val="130000"/>
                </a:lnSpc>
              </a:pPr>
              <a:r>
                <a:rPr lang="zh-CN" altLang="en-US" sz="1100" dirty="0">
                  <a:latin typeface="微软雅黑" panose="020B0503020204020204" pitchFamily="34" charset="-122"/>
                  <a:ea typeface="微软雅黑" panose="020B0503020204020204" pitchFamily="34" charset="-122"/>
                </a:rPr>
                <a:t>单击添加文本单击添加文本单击添加文本单击添加文本</a:t>
              </a:r>
              <a:endParaRPr lang="en-US" altLang="zh-CN" sz="1100" dirty="0">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3205627" y="1718961"/>
            <a:ext cx="1942439" cy="715420"/>
            <a:chOff x="4274170" y="2015194"/>
            <a:chExt cx="2589918" cy="953892"/>
          </a:xfrm>
        </p:grpSpPr>
        <p:sp>
          <p:nvSpPr>
            <p:cNvPr id="34" name="文本框 78"/>
            <p:cNvSpPr txBox="1"/>
            <p:nvPr/>
          </p:nvSpPr>
          <p:spPr>
            <a:xfrm>
              <a:off x="4274170" y="2015194"/>
              <a:ext cx="2317999" cy="418576"/>
            </a:xfrm>
            <a:prstGeom prst="rect">
              <a:avLst/>
            </a:prstGeom>
            <a:noFill/>
          </p:spPr>
          <p:txBody>
            <a:bodyPr wrap="square" rtlCol="0">
              <a:spAutoFit/>
            </a:bodyPr>
            <a:lstStyle/>
            <a:p>
              <a:pPr>
                <a:lnSpc>
                  <a:spcPct val="90000"/>
                </a:lnSpc>
                <a:spcBef>
                  <a:spcPts val="750"/>
                </a:spcBef>
              </a:pPr>
              <a:r>
                <a:rPr lang="zh-CN" altLang="en-US" sz="1600" b="1" dirty="0">
                  <a:latin typeface="微软雅黑" pitchFamily="34" charset="-122"/>
                  <a:ea typeface="微软雅黑" pitchFamily="34" charset="-122"/>
                </a:rPr>
                <a:t>添加标题</a:t>
              </a:r>
            </a:p>
          </p:txBody>
        </p:sp>
        <p:sp>
          <p:nvSpPr>
            <p:cNvPr id="35" name="文本框 79"/>
            <p:cNvSpPr txBox="1"/>
            <p:nvPr/>
          </p:nvSpPr>
          <p:spPr>
            <a:xfrm>
              <a:off x="4281089" y="2287704"/>
              <a:ext cx="2582999" cy="681382"/>
            </a:xfrm>
            <a:prstGeom prst="rect">
              <a:avLst/>
            </a:prstGeom>
            <a:noFill/>
          </p:spPr>
          <p:txBody>
            <a:bodyPr wrap="square" rtlCol="0">
              <a:spAutoFit/>
            </a:bodyPr>
            <a:lstStyle/>
            <a:p>
              <a:pPr algn="just">
                <a:lnSpc>
                  <a:spcPct val="130000"/>
                </a:lnSpc>
              </a:pPr>
              <a:r>
                <a:rPr lang="zh-CN" altLang="en-US" sz="1100" dirty="0">
                  <a:latin typeface="微软雅黑" panose="020B0503020204020204" pitchFamily="34" charset="-122"/>
                  <a:ea typeface="微软雅黑" panose="020B0503020204020204" pitchFamily="34" charset="-122"/>
                </a:rPr>
                <a:t>单击添加文本单击添加文本单击添加文本单击添加文本</a:t>
              </a:r>
              <a:endParaRPr lang="en-US" altLang="zh-CN" sz="1100" dirty="0">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3205628" y="2574934"/>
            <a:ext cx="1942438" cy="715420"/>
            <a:chOff x="4274170" y="3156490"/>
            <a:chExt cx="2589916" cy="953892"/>
          </a:xfrm>
        </p:grpSpPr>
        <p:sp>
          <p:nvSpPr>
            <p:cNvPr id="37" name="文本框 80"/>
            <p:cNvSpPr txBox="1"/>
            <p:nvPr/>
          </p:nvSpPr>
          <p:spPr>
            <a:xfrm>
              <a:off x="4274170" y="3156490"/>
              <a:ext cx="2317999" cy="418576"/>
            </a:xfrm>
            <a:prstGeom prst="rect">
              <a:avLst/>
            </a:prstGeom>
            <a:noFill/>
          </p:spPr>
          <p:txBody>
            <a:bodyPr wrap="square" rtlCol="0">
              <a:spAutoFit/>
            </a:bodyPr>
            <a:lstStyle/>
            <a:p>
              <a:pPr>
                <a:lnSpc>
                  <a:spcPct val="90000"/>
                </a:lnSpc>
                <a:spcBef>
                  <a:spcPts val="750"/>
                </a:spcBef>
              </a:pPr>
              <a:r>
                <a:rPr lang="zh-CN" altLang="en-US" sz="1600" b="1" dirty="0">
                  <a:latin typeface="微软雅黑" pitchFamily="34" charset="-122"/>
                  <a:ea typeface="微软雅黑" pitchFamily="34" charset="-122"/>
                </a:rPr>
                <a:t>添加标题</a:t>
              </a:r>
            </a:p>
          </p:txBody>
        </p:sp>
        <p:sp>
          <p:nvSpPr>
            <p:cNvPr id="38" name="文本框 81"/>
            <p:cNvSpPr txBox="1"/>
            <p:nvPr/>
          </p:nvSpPr>
          <p:spPr>
            <a:xfrm>
              <a:off x="4281089" y="3429000"/>
              <a:ext cx="2582997" cy="681382"/>
            </a:xfrm>
            <a:prstGeom prst="rect">
              <a:avLst/>
            </a:prstGeom>
            <a:noFill/>
          </p:spPr>
          <p:txBody>
            <a:bodyPr wrap="square" rtlCol="0">
              <a:spAutoFit/>
            </a:bodyPr>
            <a:lstStyle/>
            <a:p>
              <a:pPr algn="just">
                <a:lnSpc>
                  <a:spcPct val="130000"/>
                </a:lnSpc>
              </a:pPr>
              <a:r>
                <a:rPr lang="zh-CN" altLang="en-US" sz="1100" dirty="0">
                  <a:latin typeface="微软雅黑" panose="020B0503020204020204" pitchFamily="34" charset="-122"/>
                  <a:ea typeface="微软雅黑" panose="020B0503020204020204" pitchFamily="34" charset="-122"/>
                </a:rPr>
                <a:t>单击添加文本单击添加文本单击添加文本单击添加文本</a:t>
              </a:r>
              <a:endParaRPr lang="en-US" altLang="zh-CN" sz="1100" dirty="0">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3205627" y="3418282"/>
            <a:ext cx="1942439" cy="715420"/>
            <a:chOff x="4274170" y="4280954"/>
            <a:chExt cx="2589918" cy="953892"/>
          </a:xfrm>
        </p:grpSpPr>
        <p:sp>
          <p:nvSpPr>
            <p:cNvPr id="40" name="文本框 82"/>
            <p:cNvSpPr txBox="1"/>
            <p:nvPr/>
          </p:nvSpPr>
          <p:spPr>
            <a:xfrm>
              <a:off x="4274170" y="4280954"/>
              <a:ext cx="2317999" cy="418576"/>
            </a:xfrm>
            <a:prstGeom prst="rect">
              <a:avLst/>
            </a:prstGeom>
            <a:noFill/>
          </p:spPr>
          <p:txBody>
            <a:bodyPr wrap="square" rtlCol="0">
              <a:spAutoFit/>
            </a:bodyPr>
            <a:lstStyle/>
            <a:p>
              <a:pPr>
                <a:lnSpc>
                  <a:spcPct val="90000"/>
                </a:lnSpc>
                <a:spcBef>
                  <a:spcPts val="750"/>
                </a:spcBef>
              </a:pPr>
              <a:r>
                <a:rPr lang="zh-CN" altLang="en-US" sz="1600" b="1" dirty="0">
                  <a:latin typeface="微软雅黑" pitchFamily="34" charset="-122"/>
                  <a:ea typeface="微软雅黑" pitchFamily="34" charset="-122"/>
                </a:rPr>
                <a:t>添加标题</a:t>
              </a:r>
            </a:p>
          </p:txBody>
        </p:sp>
        <p:sp>
          <p:nvSpPr>
            <p:cNvPr id="41" name="文本框 83"/>
            <p:cNvSpPr txBox="1"/>
            <p:nvPr/>
          </p:nvSpPr>
          <p:spPr>
            <a:xfrm>
              <a:off x="4281089" y="4553464"/>
              <a:ext cx="2582999" cy="681382"/>
            </a:xfrm>
            <a:prstGeom prst="rect">
              <a:avLst/>
            </a:prstGeom>
            <a:noFill/>
          </p:spPr>
          <p:txBody>
            <a:bodyPr wrap="square" rtlCol="0">
              <a:spAutoFit/>
            </a:bodyPr>
            <a:lstStyle/>
            <a:p>
              <a:pPr algn="just">
                <a:lnSpc>
                  <a:spcPct val="130000"/>
                </a:lnSpc>
              </a:pPr>
              <a:r>
                <a:rPr lang="zh-CN" altLang="en-US" sz="1100" dirty="0">
                  <a:latin typeface="微软雅黑" panose="020B0503020204020204" pitchFamily="34" charset="-122"/>
                  <a:ea typeface="微软雅黑" panose="020B0503020204020204" pitchFamily="34" charset="-122"/>
                </a:rPr>
                <a:t>单击添加文本单击添加文本单击添加文本单击添加文本</a:t>
              </a:r>
              <a:endParaRPr lang="en-US" altLang="zh-CN" sz="1100" dirty="0">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6335044" y="2404304"/>
            <a:ext cx="1173491" cy="1033385"/>
            <a:chOff x="8446724" y="2928989"/>
            <a:chExt cx="1564655" cy="1377846"/>
          </a:xfrm>
        </p:grpSpPr>
        <p:sp>
          <p:nvSpPr>
            <p:cNvPr id="43" name="椭圆 42"/>
            <p:cNvSpPr/>
            <p:nvPr/>
          </p:nvSpPr>
          <p:spPr>
            <a:xfrm>
              <a:off x="8540538" y="2928989"/>
              <a:ext cx="1377846" cy="137784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84"/>
            <p:cNvSpPr txBox="1"/>
            <p:nvPr/>
          </p:nvSpPr>
          <p:spPr>
            <a:xfrm>
              <a:off x="8446724" y="3408623"/>
              <a:ext cx="1564655" cy="418576"/>
            </a:xfrm>
            <a:prstGeom prst="rect">
              <a:avLst/>
            </a:prstGeom>
            <a:noFill/>
          </p:spPr>
          <p:txBody>
            <a:bodyPr wrap="square" rtlCol="0" anchor="ctr">
              <a:spAutoFit/>
            </a:bodyPr>
            <a:lstStyle/>
            <a:p>
              <a:pPr algn="ctr">
                <a:lnSpc>
                  <a:spcPct val="90000"/>
                </a:lnSpc>
                <a:spcBef>
                  <a:spcPts val="750"/>
                </a:spcBef>
              </a:pPr>
              <a:r>
                <a:rPr lang="zh-CN" altLang="en-US" sz="1600" b="1" dirty="0">
                  <a:solidFill>
                    <a:srgbClr val="DBF3F5"/>
                  </a:solidFill>
                  <a:latin typeface="微软雅黑" panose="020B0503020204020204" pitchFamily="34" charset="-122"/>
                  <a:ea typeface="微软雅黑" panose="020B0503020204020204" pitchFamily="34" charset="-122"/>
                </a:rPr>
                <a:t>添加标题</a:t>
              </a:r>
            </a:p>
          </p:txBody>
        </p:sp>
      </p:grpSp>
      <p:pic>
        <p:nvPicPr>
          <p:cNvPr id="45" name="图片 44"/>
          <p:cNvPicPr>
            <a:picLocks noChangeAspect="1"/>
          </p:cNvPicPr>
          <p:nvPr/>
        </p:nvPicPr>
        <p:blipFill>
          <a:blip r:embed="rId8" cstate="print">
            <a:biLevel thresh="50000"/>
            <a:extLst>
              <a:ext uri="{28A0092B-C50C-407E-A947-70E740481C1C}">
                <a14:useLocalDpi xmlns:a14="http://schemas.microsoft.com/office/drawing/2010/main" val="0"/>
              </a:ext>
            </a:extLst>
          </a:blip>
          <a:stretch>
            <a:fillRect/>
          </a:stretch>
        </p:blipFill>
        <p:spPr>
          <a:xfrm flipH="1">
            <a:off x="5621752" y="2107758"/>
            <a:ext cx="295913" cy="297000"/>
          </a:xfrm>
          <a:prstGeom prst="rect">
            <a:avLst/>
          </a:prstGeom>
          <a:solidFill>
            <a:schemeClr val="accent2"/>
          </a:solidFill>
        </p:spPr>
      </p:pic>
      <p:pic>
        <p:nvPicPr>
          <p:cNvPr id="46" name="图片 45"/>
          <p:cNvPicPr>
            <a:picLocks noChangeAspect="1"/>
          </p:cNvPicPr>
          <p:nvPr/>
        </p:nvPicPr>
        <p:blipFill>
          <a:blip r:embed="rId9" cstate="print">
            <a:biLevel thresh="25000"/>
            <a:extLst>
              <a:ext uri="{28A0092B-C50C-407E-A947-70E740481C1C}">
                <a14:useLocalDpi xmlns:a14="http://schemas.microsoft.com/office/drawing/2010/main" val="0"/>
              </a:ext>
            </a:extLst>
          </a:blip>
          <a:stretch>
            <a:fillRect/>
          </a:stretch>
        </p:blipFill>
        <p:spPr>
          <a:xfrm>
            <a:off x="6785674" y="1456777"/>
            <a:ext cx="272700" cy="272700"/>
          </a:xfrm>
          <a:prstGeom prst="rect">
            <a:avLst/>
          </a:prstGeom>
          <a:solidFill>
            <a:schemeClr val="accent2"/>
          </a:solidFill>
        </p:spPr>
      </p:pic>
      <p:pic>
        <p:nvPicPr>
          <p:cNvPr id="47" name="图片 46"/>
          <p:cNvPicPr>
            <a:picLocks noChangeAspect="1"/>
          </p:cNvPicPr>
          <p:nvPr/>
        </p:nvPicPr>
        <p:blipFill>
          <a:blip r:embed="rId10" cstate="print">
            <a:biLevel thresh="25000"/>
            <a:extLst>
              <a:ext uri="{28A0092B-C50C-407E-A947-70E740481C1C}">
                <a14:useLocalDpi xmlns:a14="http://schemas.microsoft.com/office/drawing/2010/main" val="0"/>
              </a:ext>
            </a:extLst>
          </a:blip>
          <a:stretch>
            <a:fillRect/>
          </a:stretch>
        </p:blipFill>
        <p:spPr>
          <a:xfrm>
            <a:off x="7929196" y="2115834"/>
            <a:ext cx="294300" cy="294300"/>
          </a:xfrm>
          <a:prstGeom prst="rect">
            <a:avLst/>
          </a:prstGeom>
          <a:solidFill>
            <a:schemeClr val="accent2"/>
          </a:solidFill>
        </p:spPr>
      </p:pic>
      <p:pic>
        <p:nvPicPr>
          <p:cNvPr id="48" name="图片 47"/>
          <p:cNvPicPr>
            <a:picLocks noChangeAspect="1"/>
          </p:cNvPicPr>
          <p:nvPr/>
        </p:nvPicPr>
        <p:blipFill>
          <a:blip r:embed="rId11" cstate="print">
            <a:biLevel thresh="25000"/>
            <a:extLst>
              <a:ext uri="{28A0092B-C50C-407E-A947-70E740481C1C}">
                <a14:useLocalDpi xmlns:a14="http://schemas.microsoft.com/office/drawing/2010/main" val="0"/>
              </a:ext>
            </a:extLst>
          </a:blip>
          <a:stretch>
            <a:fillRect/>
          </a:stretch>
        </p:blipFill>
        <p:spPr>
          <a:xfrm>
            <a:off x="5629308" y="3445418"/>
            <a:ext cx="280800" cy="280800"/>
          </a:xfrm>
          <a:prstGeom prst="rect">
            <a:avLst/>
          </a:prstGeom>
          <a:solidFill>
            <a:schemeClr val="accent2"/>
          </a:solidFill>
        </p:spPr>
      </p:pic>
      <p:pic>
        <p:nvPicPr>
          <p:cNvPr id="49" name="图片 48"/>
          <p:cNvPicPr>
            <a:picLocks noChangeAspect="1"/>
          </p:cNvPicPr>
          <p:nvPr/>
        </p:nvPicPr>
        <p:blipFill>
          <a:blip r:embed="rId12" cstate="print">
            <a:biLevel thresh="25000"/>
            <a:extLst>
              <a:ext uri="{28A0092B-C50C-407E-A947-70E740481C1C}">
                <a14:useLocalDpi xmlns:a14="http://schemas.microsoft.com/office/drawing/2010/main" val="0"/>
              </a:ext>
            </a:extLst>
          </a:blip>
          <a:stretch>
            <a:fillRect/>
          </a:stretch>
        </p:blipFill>
        <p:spPr>
          <a:xfrm>
            <a:off x="6785510" y="4113483"/>
            <a:ext cx="275400" cy="276221"/>
          </a:xfrm>
          <a:prstGeom prst="rect">
            <a:avLst/>
          </a:prstGeom>
          <a:solidFill>
            <a:schemeClr val="accent2"/>
          </a:solidFill>
        </p:spPr>
      </p:pic>
      <p:pic>
        <p:nvPicPr>
          <p:cNvPr id="50" name="图片 49"/>
          <p:cNvPicPr>
            <a:picLocks noChangeAspect="1"/>
          </p:cNvPicPr>
          <p:nvPr/>
        </p:nvPicPr>
        <p:blipFill>
          <a:blip r:embed="rId13" cstate="print">
            <a:biLevel thresh="25000"/>
            <a:extLst>
              <a:ext uri="{28A0092B-C50C-407E-A947-70E740481C1C}">
                <a14:useLocalDpi xmlns:a14="http://schemas.microsoft.com/office/drawing/2010/main" val="0"/>
              </a:ext>
            </a:extLst>
          </a:blip>
          <a:stretch>
            <a:fillRect/>
          </a:stretch>
        </p:blipFill>
        <p:spPr>
          <a:xfrm>
            <a:off x="7913114" y="3461052"/>
            <a:ext cx="316800" cy="237600"/>
          </a:xfrm>
          <a:prstGeom prst="rect">
            <a:avLst/>
          </a:prstGeom>
          <a:solidFill>
            <a:schemeClr val="accent2"/>
          </a:solidFill>
        </p:spPr>
      </p:pic>
    </p:spTree>
    <p:extLst>
      <p:ext uri="{BB962C8B-B14F-4D97-AF65-F5344CB8AC3E}">
        <p14:creationId xmlns:p14="http://schemas.microsoft.com/office/powerpoint/2010/main" val="185278767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250"/>
                                        <p:tgtEl>
                                          <p:spTgt spid="42"/>
                                        </p:tgtEl>
                                      </p:cBhvr>
                                    </p:animEffect>
                                    <p:anim calcmode="lin" valueType="num">
                                      <p:cBhvr>
                                        <p:cTn id="12" dur="250" fill="hold"/>
                                        <p:tgtEl>
                                          <p:spTgt spid="42"/>
                                        </p:tgtEl>
                                        <p:attrNameLst>
                                          <p:attrName>ppt_x</p:attrName>
                                        </p:attrNameLst>
                                      </p:cBhvr>
                                      <p:tavLst>
                                        <p:tav tm="0">
                                          <p:val>
                                            <p:strVal val="#ppt_x"/>
                                          </p:val>
                                        </p:tav>
                                        <p:tav tm="100000">
                                          <p:val>
                                            <p:strVal val="#ppt_x"/>
                                          </p:val>
                                        </p:tav>
                                      </p:tavLst>
                                    </p:anim>
                                    <p:anim calcmode="lin" valueType="num">
                                      <p:cBhvr>
                                        <p:cTn id="13" dur="250" fill="hold"/>
                                        <p:tgtEl>
                                          <p:spTgt spid="42"/>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250"/>
                                        <p:tgtEl>
                                          <p:spTgt spid="4"/>
                                        </p:tgtEl>
                                      </p:cBhvr>
                                    </p:animEffect>
                                    <p:anim calcmode="lin" valueType="num">
                                      <p:cBhvr>
                                        <p:cTn id="17" dur="250" fill="hold"/>
                                        <p:tgtEl>
                                          <p:spTgt spid="4"/>
                                        </p:tgtEl>
                                        <p:attrNameLst>
                                          <p:attrName>ppt_x</p:attrName>
                                        </p:attrNameLst>
                                      </p:cBhvr>
                                      <p:tavLst>
                                        <p:tav tm="0">
                                          <p:val>
                                            <p:strVal val="#ppt_x"/>
                                          </p:val>
                                        </p:tav>
                                        <p:tav tm="100000">
                                          <p:val>
                                            <p:strVal val="#ppt_x"/>
                                          </p:val>
                                        </p:tav>
                                      </p:tavLst>
                                    </p:anim>
                                    <p:anim calcmode="lin" valueType="num">
                                      <p:cBhvr>
                                        <p:cTn id="18" dur="250" fill="hold"/>
                                        <p:tgtEl>
                                          <p:spTgt spid="4"/>
                                        </p:tgtEl>
                                        <p:attrNameLst>
                                          <p:attrName>ppt_y</p:attrName>
                                        </p:attrNameLst>
                                      </p:cBhvr>
                                      <p:tavLst>
                                        <p:tav tm="0">
                                          <p:val>
                                            <p:strVal val="#ppt_y-.1"/>
                                          </p:val>
                                        </p:tav>
                                        <p:tav tm="100000">
                                          <p:val>
                                            <p:strVal val="#ppt_y"/>
                                          </p:val>
                                        </p:tav>
                                      </p:tavLst>
                                    </p:anim>
                                  </p:childTnLst>
                                </p:cTn>
                              </p:par>
                            </p:childTnLst>
                          </p:cTn>
                        </p:par>
                        <p:par>
                          <p:cTn id="19" fill="hold">
                            <p:stCondLst>
                              <p:cond delay="750"/>
                            </p:stCondLst>
                            <p:childTnLst>
                              <p:par>
                                <p:cTn id="20" presetID="21" presetClass="entr" presetSubtype="1"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heel(1)">
                                      <p:cBhvr>
                                        <p:cTn id="22" dur="2000"/>
                                        <p:tgtEl>
                                          <p:spTgt spid="3"/>
                                        </p:tgtEl>
                                      </p:cBhvr>
                                    </p:animEffect>
                                  </p:childTnLst>
                                </p:cTn>
                              </p:par>
                              <p:par>
                                <p:cTn id="23" presetID="10"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250"/>
                                        <p:tgtEl>
                                          <p:spTgt spid="8"/>
                                        </p:tgtEl>
                                      </p:cBhvr>
                                    </p:animEffect>
                                  </p:childTnLst>
                                </p:cTn>
                              </p:par>
                              <p:par>
                                <p:cTn id="26" presetID="10" presetClass="entr" presetSubtype="0" fill="hold" nodeType="withEffect">
                                  <p:stCondLst>
                                    <p:cond delay="25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250"/>
                                        <p:tgtEl>
                                          <p:spTgt spid="17"/>
                                        </p:tgtEl>
                                      </p:cBhvr>
                                    </p:animEffect>
                                  </p:childTnLst>
                                </p:cTn>
                              </p:par>
                              <p:par>
                                <p:cTn id="29" presetID="10" presetClass="entr" presetSubtype="0" fill="hold" nodeType="withEffect">
                                  <p:stCondLst>
                                    <p:cond delay="50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250"/>
                                        <p:tgtEl>
                                          <p:spTgt spid="11"/>
                                        </p:tgtEl>
                                      </p:cBhvr>
                                    </p:animEffect>
                                  </p:childTnLst>
                                </p:cTn>
                              </p:par>
                              <p:par>
                                <p:cTn id="32" presetID="10" presetClass="entr" presetSubtype="0" fill="hold" nodeType="withEffect">
                                  <p:stCondLst>
                                    <p:cond delay="75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250"/>
                                        <p:tgtEl>
                                          <p:spTgt spid="14"/>
                                        </p:tgtEl>
                                      </p:cBhvr>
                                    </p:animEffect>
                                  </p:childTnLst>
                                </p:cTn>
                              </p:par>
                              <p:par>
                                <p:cTn id="35" presetID="10" presetClass="entr" presetSubtype="0" fill="hold" nodeType="withEffect">
                                  <p:stCondLst>
                                    <p:cond delay="100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250"/>
                                        <p:tgtEl>
                                          <p:spTgt spid="5"/>
                                        </p:tgtEl>
                                      </p:cBhvr>
                                    </p:animEffect>
                                  </p:childTnLst>
                                </p:cTn>
                              </p:par>
                              <p:par>
                                <p:cTn id="38" presetID="10" presetClass="entr" presetSubtype="0" fill="hold" nodeType="withEffect">
                                  <p:stCondLst>
                                    <p:cond delay="125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250"/>
                                        <p:tgtEl>
                                          <p:spTgt spid="20"/>
                                        </p:tgtEl>
                                      </p:cBhvr>
                                    </p:animEffect>
                                  </p:childTnLst>
                                </p:cTn>
                              </p:par>
                            </p:childTnLst>
                          </p:cTn>
                        </p:par>
                        <p:par>
                          <p:cTn id="41" fill="hold">
                            <p:stCondLst>
                              <p:cond delay="2750"/>
                            </p:stCondLst>
                            <p:childTnLst>
                              <p:par>
                                <p:cTn id="42" presetID="49" presetClass="entr" presetSubtype="0" decel="100000"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p:cTn id="44" dur="500" fill="hold"/>
                                        <p:tgtEl>
                                          <p:spTgt spid="23"/>
                                        </p:tgtEl>
                                        <p:attrNameLst>
                                          <p:attrName>ppt_w</p:attrName>
                                        </p:attrNameLst>
                                      </p:cBhvr>
                                      <p:tavLst>
                                        <p:tav tm="0">
                                          <p:val>
                                            <p:fltVal val="0"/>
                                          </p:val>
                                        </p:tav>
                                        <p:tav tm="100000">
                                          <p:val>
                                            <p:strVal val="#ppt_w"/>
                                          </p:val>
                                        </p:tav>
                                      </p:tavLst>
                                    </p:anim>
                                    <p:anim calcmode="lin" valueType="num">
                                      <p:cBhvr>
                                        <p:cTn id="45" dur="500" fill="hold"/>
                                        <p:tgtEl>
                                          <p:spTgt spid="23"/>
                                        </p:tgtEl>
                                        <p:attrNameLst>
                                          <p:attrName>ppt_h</p:attrName>
                                        </p:attrNameLst>
                                      </p:cBhvr>
                                      <p:tavLst>
                                        <p:tav tm="0">
                                          <p:val>
                                            <p:fltVal val="0"/>
                                          </p:val>
                                        </p:tav>
                                        <p:tav tm="100000">
                                          <p:val>
                                            <p:strVal val="#ppt_h"/>
                                          </p:val>
                                        </p:tav>
                                      </p:tavLst>
                                    </p:anim>
                                    <p:anim calcmode="lin" valueType="num">
                                      <p:cBhvr>
                                        <p:cTn id="46" dur="500" fill="hold"/>
                                        <p:tgtEl>
                                          <p:spTgt spid="23"/>
                                        </p:tgtEl>
                                        <p:attrNameLst>
                                          <p:attrName>style.rotation</p:attrName>
                                        </p:attrNameLst>
                                      </p:cBhvr>
                                      <p:tavLst>
                                        <p:tav tm="0">
                                          <p:val>
                                            <p:fltVal val="360"/>
                                          </p:val>
                                        </p:tav>
                                        <p:tav tm="100000">
                                          <p:val>
                                            <p:fltVal val="0"/>
                                          </p:val>
                                        </p:tav>
                                      </p:tavLst>
                                    </p:anim>
                                    <p:animEffect transition="in" filter="fade">
                                      <p:cBhvr>
                                        <p:cTn id="47" dur="500"/>
                                        <p:tgtEl>
                                          <p:spTgt spid="23"/>
                                        </p:tgtEl>
                                      </p:cBhvr>
                                    </p:animEffect>
                                  </p:childTnLst>
                                </p:cTn>
                              </p:par>
                            </p:childTnLst>
                          </p:cTn>
                        </p:par>
                        <p:par>
                          <p:cTn id="48" fill="hold">
                            <p:stCondLst>
                              <p:cond delay="3250"/>
                            </p:stCondLst>
                            <p:childTnLst>
                              <p:par>
                                <p:cTn id="49" presetID="1" presetClass="entr" presetSubtype="0" fill="hold" nodeType="afterEffect">
                                  <p:stCondLst>
                                    <p:cond delay="0"/>
                                  </p:stCondLst>
                                  <p:childTnLst>
                                    <p:set>
                                      <p:cBhvr>
                                        <p:cTn id="50" dur="1" fill="hold">
                                          <p:stCondLst>
                                            <p:cond delay="0"/>
                                          </p:stCondLst>
                                        </p:cTn>
                                        <p:tgtEl>
                                          <p:spTgt spid="45"/>
                                        </p:tgtEl>
                                        <p:attrNameLst>
                                          <p:attrName>style.visibility</p:attrName>
                                        </p:attrNameLst>
                                      </p:cBhvr>
                                      <p:to>
                                        <p:strVal val="visible"/>
                                      </p:to>
                                    </p:set>
                                  </p:childTnLst>
                                </p:cTn>
                              </p:par>
                              <p:par>
                                <p:cTn id="51" presetID="6" presetClass="emph" presetSubtype="0" fill="hold" nodeType="withEffect">
                                  <p:stCondLst>
                                    <p:cond delay="0"/>
                                  </p:stCondLst>
                                  <p:childTnLst>
                                    <p:animScale>
                                      <p:cBhvr>
                                        <p:cTn id="52" dur="750" fill="hold"/>
                                        <p:tgtEl>
                                          <p:spTgt spid="45"/>
                                        </p:tgtEl>
                                      </p:cBhvr>
                                      <p:by x="50000" y="50000"/>
                                    </p:animScale>
                                  </p:childTnLst>
                                </p:cTn>
                              </p:par>
                              <p:par>
                                <p:cTn id="53" presetID="35" presetClass="path" presetSubtype="0" accel="50000" decel="50000" fill="hold" nodeType="withEffect">
                                  <p:stCondLst>
                                    <p:cond delay="0"/>
                                  </p:stCondLst>
                                  <p:childTnLst>
                                    <p:animMotion origin="layout" path="M 4.16667E-7 1.85185E-6 L -0.53724 -0.08148 " pathEditMode="relative" rAng="0" ptsTypes="AA">
                                      <p:cBhvr>
                                        <p:cTn id="54" dur="1000" fill="hold"/>
                                        <p:tgtEl>
                                          <p:spTgt spid="45"/>
                                        </p:tgtEl>
                                        <p:attrNameLst>
                                          <p:attrName>ppt_x</p:attrName>
                                          <p:attrName>ppt_y</p:attrName>
                                        </p:attrNameLst>
                                      </p:cBhvr>
                                      <p:rCtr x="-26862" y="-4074"/>
                                    </p:animMotion>
                                  </p:childTnLst>
                                </p:cTn>
                              </p:par>
                            </p:childTnLst>
                          </p:cTn>
                        </p:par>
                        <p:par>
                          <p:cTn id="55" fill="hold">
                            <p:stCondLst>
                              <p:cond delay="4250"/>
                            </p:stCondLst>
                            <p:childTnLst>
                              <p:par>
                                <p:cTn id="56" presetID="22" presetClass="entr" presetSubtype="8" fill="hold" nodeType="after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wipe(left)">
                                      <p:cBhvr>
                                        <p:cTn id="58" dur="500"/>
                                        <p:tgtEl>
                                          <p:spTgt spid="24"/>
                                        </p:tgtEl>
                                      </p:cBhvr>
                                    </p:animEffect>
                                  </p:childTnLst>
                                </p:cTn>
                              </p:par>
                            </p:childTnLst>
                          </p:cTn>
                        </p:par>
                        <p:par>
                          <p:cTn id="59" fill="hold">
                            <p:stCondLst>
                              <p:cond delay="4750"/>
                            </p:stCondLst>
                            <p:childTnLst>
                              <p:par>
                                <p:cTn id="60" presetID="1" presetClass="entr" presetSubtype="0" fill="hold" nodeType="afterEffect">
                                  <p:stCondLst>
                                    <p:cond delay="0"/>
                                  </p:stCondLst>
                                  <p:childTnLst>
                                    <p:set>
                                      <p:cBhvr>
                                        <p:cTn id="61" dur="1" fill="hold">
                                          <p:stCondLst>
                                            <p:cond delay="0"/>
                                          </p:stCondLst>
                                        </p:cTn>
                                        <p:tgtEl>
                                          <p:spTgt spid="46"/>
                                        </p:tgtEl>
                                        <p:attrNameLst>
                                          <p:attrName>style.visibility</p:attrName>
                                        </p:attrNameLst>
                                      </p:cBhvr>
                                      <p:to>
                                        <p:strVal val="visible"/>
                                      </p:to>
                                    </p:set>
                                  </p:childTnLst>
                                </p:cTn>
                              </p:par>
                              <p:par>
                                <p:cTn id="62" presetID="6" presetClass="emph" presetSubtype="0" fill="hold" nodeType="withEffect">
                                  <p:stCondLst>
                                    <p:cond delay="0"/>
                                  </p:stCondLst>
                                  <p:childTnLst>
                                    <p:animScale>
                                      <p:cBhvr>
                                        <p:cTn id="63" dur="750" fill="hold"/>
                                        <p:tgtEl>
                                          <p:spTgt spid="46"/>
                                        </p:tgtEl>
                                      </p:cBhvr>
                                      <p:by x="50000" y="50000"/>
                                    </p:animScale>
                                  </p:childTnLst>
                                </p:cTn>
                              </p:par>
                              <p:par>
                                <p:cTn id="64" presetID="35" presetClass="path" presetSubtype="0" accel="50000" decel="50000" fill="hold" nodeType="withEffect">
                                  <p:stCondLst>
                                    <p:cond delay="0"/>
                                  </p:stCondLst>
                                  <p:childTnLst>
                                    <p:animMotion origin="layout" path="M -1.04167E-6 -2.96296E-6 L -0.6638 0.21505 " pathEditMode="relative" rAng="0" ptsTypes="AA">
                                      <p:cBhvr>
                                        <p:cTn id="65" dur="1000" fill="hold"/>
                                        <p:tgtEl>
                                          <p:spTgt spid="46"/>
                                        </p:tgtEl>
                                        <p:attrNameLst>
                                          <p:attrName>ppt_x</p:attrName>
                                          <p:attrName>ppt_y</p:attrName>
                                        </p:attrNameLst>
                                      </p:cBhvr>
                                      <p:rCtr x="-33190" y="10741"/>
                                    </p:animMotion>
                                  </p:childTnLst>
                                </p:cTn>
                              </p:par>
                            </p:childTnLst>
                          </p:cTn>
                        </p:par>
                        <p:par>
                          <p:cTn id="66" fill="hold">
                            <p:stCondLst>
                              <p:cond delay="5750"/>
                            </p:stCondLst>
                            <p:childTnLst>
                              <p:par>
                                <p:cTn id="67" presetID="22" presetClass="entr" presetSubtype="8" fill="hold" nodeType="after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ipe(left)">
                                      <p:cBhvr>
                                        <p:cTn id="69" dur="500"/>
                                        <p:tgtEl>
                                          <p:spTgt spid="27"/>
                                        </p:tgtEl>
                                      </p:cBhvr>
                                    </p:animEffect>
                                  </p:childTnLst>
                                </p:cTn>
                              </p:par>
                            </p:childTnLst>
                          </p:cTn>
                        </p:par>
                        <p:par>
                          <p:cTn id="70" fill="hold">
                            <p:stCondLst>
                              <p:cond delay="6250"/>
                            </p:stCondLst>
                            <p:childTnLst>
                              <p:par>
                                <p:cTn id="71" presetID="1" presetClass="entr" presetSubtype="0" fill="hold" nodeType="afterEffect">
                                  <p:stCondLst>
                                    <p:cond delay="0"/>
                                  </p:stCondLst>
                                  <p:childTnLst>
                                    <p:set>
                                      <p:cBhvr>
                                        <p:cTn id="72" dur="1" fill="hold">
                                          <p:stCondLst>
                                            <p:cond delay="0"/>
                                          </p:stCondLst>
                                        </p:cTn>
                                        <p:tgtEl>
                                          <p:spTgt spid="47"/>
                                        </p:tgtEl>
                                        <p:attrNameLst>
                                          <p:attrName>style.visibility</p:attrName>
                                        </p:attrNameLst>
                                      </p:cBhvr>
                                      <p:to>
                                        <p:strVal val="visible"/>
                                      </p:to>
                                    </p:set>
                                  </p:childTnLst>
                                </p:cTn>
                              </p:par>
                              <p:par>
                                <p:cTn id="73" presetID="6" presetClass="emph" presetSubtype="0" fill="hold" nodeType="withEffect">
                                  <p:stCondLst>
                                    <p:cond delay="0"/>
                                  </p:stCondLst>
                                  <p:childTnLst>
                                    <p:animScale>
                                      <p:cBhvr>
                                        <p:cTn id="74" dur="750" fill="hold"/>
                                        <p:tgtEl>
                                          <p:spTgt spid="47"/>
                                        </p:tgtEl>
                                      </p:cBhvr>
                                      <p:by x="50000" y="50000"/>
                                    </p:animScale>
                                  </p:childTnLst>
                                </p:cTn>
                              </p:par>
                              <p:par>
                                <p:cTn id="75" presetID="35" presetClass="path" presetSubtype="0" accel="50000" decel="50000" fill="hold" nodeType="withEffect">
                                  <p:stCondLst>
                                    <p:cond delay="0"/>
                                  </p:stCondLst>
                                  <p:childTnLst>
                                    <p:animMotion origin="layout" path="M -3.125E-6 2.96296E-6 L -0.79101 0.24884 " pathEditMode="relative" rAng="0" ptsTypes="AA">
                                      <p:cBhvr>
                                        <p:cTn id="76" dur="1000" fill="hold"/>
                                        <p:tgtEl>
                                          <p:spTgt spid="47"/>
                                        </p:tgtEl>
                                        <p:attrNameLst>
                                          <p:attrName>ppt_x</p:attrName>
                                          <p:attrName>ppt_y</p:attrName>
                                        </p:attrNameLst>
                                      </p:cBhvr>
                                      <p:rCtr x="-39557" y="12431"/>
                                    </p:animMotion>
                                  </p:childTnLst>
                                </p:cTn>
                              </p:par>
                            </p:childTnLst>
                          </p:cTn>
                        </p:par>
                        <p:par>
                          <p:cTn id="77" fill="hold">
                            <p:stCondLst>
                              <p:cond delay="7250"/>
                            </p:stCondLst>
                            <p:childTnLst>
                              <p:par>
                                <p:cTn id="78" presetID="22" presetClass="entr" presetSubtype="8" fill="hold" nodeType="afterEffect">
                                  <p:stCondLst>
                                    <p:cond delay="0"/>
                                  </p:stCondLst>
                                  <p:childTnLst>
                                    <p:set>
                                      <p:cBhvr>
                                        <p:cTn id="79" dur="1" fill="hold">
                                          <p:stCondLst>
                                            <p:cond delay="0"/>
                                          </p:stCondLst>
                                        </p:cTn>
                                        <p:tgtEl>
                                          <p:spTgt spid="30"/>
                                        </p:tgtEl>
                                        <p:attrNameLst>
                                          <p:attrName>style.visibility</p:attrName>
                                        </p:attrNameLst>
                                      </p:cBhvr>
                                      <p:to>
                                        <p:strVal val="visible"/>
                                      </p:to>
                                    </p:set>
                                    <p:animEffect transition="in" filter="wipe(left)">
                                      <p:cBhvr>
                                        <p:cTn id="80" dur="500"/>
                                        <p:tgtEl>
                                          <p:spTgt spid="30"/>
                                        </p:tgtEl>
                                      </p:cBhvr>
                                    </p:animEffect>
                                  </p:childTnLst>
                                </p:cTn>
                              </p:par>
                            </p:childTnLst>
                          </p:cTn>
                        </p:par>
                        <p:par>
                          <p:cTn id="81" fill="hold">
                            <p:stCondLst>
                              <p:cond delay="7750"/>
                            </p:stCondLst>
                            <p:childTnLst>
                              <p:par>
                                <p:cTn id="82" presetID="1" presetClass="entr" presetSubtype="0" fill="hold" nodeType="afterEffect">
                                  <p:stCondLst>
                                    <p:cond delay="0"/>
                                  </p:stCondLst>
                                  <p:childTnLst>
                                    <p:set>
                                      <p:cBhvr>
                                        <p:cTn id="83" dur="1" fill="hold">
                                          <p:stCondLst>
                                            <p:cond delay="0"/>
                                          </p:stCondLst>
                                        </p:cTn>
                                        <p:tgtEl>
                                          <p:spTgt spid="48"/>
                                        </p:tgtEl>
                                        <p:attrNameLst>
                                          <p:attrName>style.visibility</p:attrName>
                                        </p:attrNameLst>
                                      </p:cBhvr>
                                      <p:to>
                                        <p:strVal val="visible"/>
                                      </p:to>
                                    </p:set>
                                  </p:childTnLst>
                                </p:cTn>
                              </p:par>
                              <p:par>
                                <p:cTn id="84" presetID="6" presetClass="emph" presetSubtype="0" fill="hold" nodeType="withEffect">
                                  <p:stCondLst>
                                    <p:cond delay="0"/>
                                  </p:stCondLst>
                                  <p:childTnLst>
                                    <p:animScale>
                                      <p:cBhvr>
                                        <p:cTn id="85" dur="750" fill="hold"/>
                                        <p:tgtEl>
                                          <p:spTgt spid="48"/>
                                        </p:tgtEl>
                                      </p:cBhvr>
                                      <p:by x="50000" y="50000"/>
                                    </p:animScale>
                                  </p:childTnLst>
                                </p:cTn>
                              </p:par>
                              <p:par>
                                <p:cTn id="86" presetID="35" presetClass="path" presetSubtype="0" accel="50000" decel="50000" fill="hold" nodeType="withEffect">
                                  <p:stCondLst>
                                    <p:cond delay="0"/>
                                  </p:stCondLst>
                                  <p:childTnLst>
                                    <p:animMotion origin="layout" path="M 4.16667E-7 -2.96296E-6 L -0.29453 -0.33981 " pathEditMode="relative" rAng="0" ptsTypes="AA">
                                      <p:cBhvr>
                                        <p:cTn id="87" dur="1000" fill="hold"/>
                                        <p:tgtEl>
                                          <p:spTgt spid="48"/>
                                        </p:tgtEl>
                                        <p:attrNameLst>
                                          <p:attrName>ppt_x</p:attrName>
                                          <p:attrName>ppt_y</p:attrName>
                                        </p:attrNameLst>
                                      </p:cBhvr>
                                      <p:rCtr x="-14727" y="-16991"/>
                                    </p:animMotion>
                                  </p:childTnLst>
                                </p:cTn>
                              </p:par>
                            </p:childTnLst>
                          </p:cTn>
                        </p:par>
                        <p:par>
                          <p:cTn id="88" fill="hold">
                            <p:stCondLst>
                              <p:cond delay="8750"/>
                            </p:stCondLst>
                            <p:childTnLst>
                              <p:par>
                                <p:cTn id="89" presetID="22" presetClass="entr" presetSubtype="8" fill="hold" nodeType="afterEffect">
                                  <p:stCondLst>
                                    <p:cond delay="0"/>
                                  </p:stCondLst>
                                  <p:childTnLst>
                                    <p:set>
                                      <p:cBhvr>
                                        <p:cTn id="90" dur="1" fill="hold">
                                          <p:stCondLst>
                                            <p:cond delay="0"/>
                                          </p:stCondLst>
                                        </p:cTn>
                                        <p:tgtEl>
                                          <p:spTgt spid="33"/>
                                        </p:tgtEl>
                                        <p:attrNameLst>
                                          <p:attrName>style.visibility</p:attrName>
                                        </p:attrNameLst>
                                      </p:cBhvr>
                                      <p:to>
                                        <p:strVal val="visible"/>
                                      </p:to>
                                    </p:set>
                                    <p:animEffect transition="in" filter="wipe(left)">
                                      <p:cBhvr>
                                        <p:cTn id="91" dur="500"/>
                                        <p:tgtEl>
                                          <p:spTgt spid="33"/>
                                        </p:tgtEl>
                                      </p:cBhvr>
                                    </p:animEffect>
                                  </p:childTnLst>
                                </p:cTn>
                              </p:par>
                            </p:childTnLst>
                          </p:cTn>
                        </p:par>
                        <p:par>
                          <p:cTn id="92" fill="hold">
                            <p:stCondLst>
                              <p:cond delay="9250"/>
                            </p:stCondLst>
                            <p:childTnLst>
                              <p:par>
                                <p:cTn id="93" presetID="1" presetClass="entr" presetSubtype="0" fill="hold" nodeType="afterEffect">
                                  <p:stCondLst>
                                    <p:cond delay="0"/>
                                  </p:stCondLst>
                                  <p:childTnLst>
                                    <p:set>
                                      <p:cBhvr>
                                        <p:cTn id="94" dur="1" fill="hold">
                                          <p:stCondLst>
                                            <p:cond delay="0"/>
                                          </p:stCondLst>
                                        </p:cTn>
                                        <p:tgtEl>
                                          <p:spTgt spid="49"/>
                                        </p:tgtEl>
                                        <p:attrNameLst>
                                          <p:attrName>style.visibility</p:attrName>
                                        </p:attrNameLst>
                                      </p:cBhvr>
                                      <p:to>
                                        <p:strVal val="visible"/>
                                      </p:to>
                                    </p:set>
                                  </p:childTnLst>
                                </p:cTn>
                              </p:par>
                              <p:par>
                                <p:cTn id="95" presetID="6" presetClass="emph" presetSubtype="0" fill="hold" nodeType="withEffect">
                                  <p:stCondLst>
                                    <p:cond delay="0"/>
                                  </p:stCondLst>
                                  <p:childTnLst>
                                    <p:animScale>
                                      <p:cBhvr>
                                        <p:cTn id="96" dur="750" fill="hold"/>
                                        <p:tgtEl>
                                          <p:spTgt spid="49"/>
                                        </p:tgtEl>
                                      </p:cBhvr>
                                      <p:by x="50000" y="50000"/>
                                    </p:animScale>
                                  </p:childTnLst>
                                </p:cTn>
                              </p:par>
                              <p:par>
                                <p:cTn id="97" presetID="35" presetClass="path" presetSubtype="0" accel="50000" decel="50000" fill="hold" nodeType="withEffect">
                                  <p:stCondLst>
                                    <p:cond delay="0"/>
                                  </p:stCondLst>
                                  <p:childTnLst>
                                    <p:animMotion origin="layout" path="M -1.25E-6 -2.59259E-6 L -0.42057 -0.30301 " pathEditMode="relative" rAng="0" ptsTypes="AA">
                                      <p:cBhvr>
                                        <p:cTn id="98" dur="1000" fill="hold"/>
                                        <p:tgtEl>
                                          <p:spTgt spid="49"/>
                                        </p:tgtEl>
                                        <p:attrNameLst>
                                          <p:attrName>ppt_x</p:attrName>
                                          <p:attrName>ppt_y</p:attrName>
                                        </p:attrNameLst>
                                      </p:cBhvr>
                                      <p:rCtr x="-21029" y="-15162"/>
                                    </p:animMotion>
                                  </p:childTnLst>
                                </p:cTn>
                              </p:par>
                            </p:childTnLst>
                          </p:cTn>
                        </p:par>
                        <p:par>
                          <p:cTn id="99" fill="hold">
                            <p:stCondLst>
                              <p:cond delay="10250"/>
                            </p:stCondLst>
                            <p:childTnLst>
                              <p:par>
                                <p:cTn id="100" presetID="22" presetClass="entr" presetSubtype="8" fill="hold" nodeType="afterEffect">
                                  <p:stCondLst>
                                    <p:cond delay="0"/>
                                  </p:stCondLst>
                                  <p:childTnLst>
                                    <p:set>
                                      <p:cBhvr>
                                        <p:cTn id="101" dur="1" fill="hold">
                                          <p:stCondLst>
                                            <p:cond delay="0"/>
                                          </p:stCondLst>
                                        </p:cTn>
                                        <p:tgtEl>
                                          <p:spTgt spid="36"/>
                                        </p:tgtEl>
                                        <p:attrNameLst>
                                          <p:attrName>style.visibility</p:attrName>
                                        </p:attrNameLst>
                                      </p:cBhvr>
                                      <p:to>
                                        <p:strVal val="visible"/>
                                      </p:to>
                                    </p:set>
                                    <p:animEffect transition="in" filter="wipe(left)">
                                      <p:cBhvr>
                                        <p:cTn id="102" dur="500"/>
                                        <p:tgtEl>
                                          <p:spTgt spid="36"/>
                                        </p:tgtEl>
                                      </p:cBhvr>
                                    </p:animEffect>
                                  </p:childTnLst>
                                </p:cTn>
                              </p:par>
                            </p:childTnLst>
                          </p:cTn>
                        </p:par>
                        <p:par>
                          <p:cTn id="103" fill="hold">
                            <p:stCondLst>
                              <p:cond delay="10750"/>
                            </p:stCondLst>
                            <p:childTnLst>
                              <p:par>
                                <p:cTn id="104" presetID="1" presetClass="entr" presetSubtype="0" fill="hold" nodeType="afterEffect">
                                  <p:stCondLst>
                                    <p:cond delay="0"/>
                                  </p:stCondLst>
                                  <p:childTnLst>
                                    <p:set>
                                      <p:cBhvr>
                                        <p:cTn id="105" dur="1" fill="hold">
                                          <p:stCondLst>
                                            <p:cond delay="0"/>
                                          </p:stCondLst>
                                        </p:cTn>
                                        <p:tgtEl>
                                          <p:spTgt spid="50"/>
                                        </p:tgtEl>
                                        <p:attrNameLst>
                                          <p:attrName>style.visibility</p:attrName>
                                        </p:attrNameLst>
                                      </p:cBhvr>
                                      <p:to>
                                        <p:strVal val="visible"/>
                                      </p:to>
                                    </p:set>
                                  </p:childTnLst>
                                </p:cTn>
                              </p:par>
                              <p:par>
                                <p:cTn id="106" presetID="6" presetClass="emph" presetSubtype="0" fill="hold" nodeType="withEffect">
                                  <p:stCondLst>
                                    <p:cond delay="0"/>
                                  </p:stCondLst>
                                  <p:childTnLst>
                                    <p:animScale>
                                      <p:cBhvr>
                                        <p:cTn id="107" dur="750" fill="hold"/>
                                        <p:tgtEl>
                                          <p:spTgt spid="50"/>
                                        </p:tgtEl>
                                      </p:cBhvr>
                                      <p:by x="50000" y="50000"/>
                                    </p:animScale>
                                  </p:childTnLst>
                                </p:cTn>
                              </p:par>
                              <p:par>
                                <p:cTn id="108" presetID="35" presetClass="path" presetSubtype="0" accel="50000" decel="50000" fill="hold" nodeType="withEffect">
                                  <p:stCondLst>
                                    <p:cond delay="0"/>
                                  </p:stCondLst>
                                  <p:childTnLst>
                                    <p:animMotion origin="layout" path="M -2.29167E-6 4.44444E-6 L -0.54544 -0.00764 " pathEditMode="relative" rAng="0" ptsTypes="AA">
                                      <p:cBhvr>
                                        <p:cTn id="109" dur="1000" fill="hold"/>
                                        <p:tgtEl>
                                          <p:spTgt spid="50"/>
                                        </p:tgtEl>
                                        <p:attrNameLst>
                                          <p:attrName>ppt_x</p:attrName>
                                          <p:attrName>ppt_y</p:attrName>
                                        </p:attrNameLst>
                                      </p:cBhvr>
                                      <p:rCtr x="-27279" y="-394"/>
                                    </p:animMotion>
                                  </p:childTnLst>
                                </p:cTn>
                              </p:par>
                            </p:childTnLst>
                          </p:cTn>
                        </p:par>
                        <p:par>
                          <p:cTn id="110" fill="hold">
                            <p:stCondLst>
                              <p:cond delay="11750"/>
                            </p:stCondLst>
                            <p:childTnLst>
                              <p:par>
                                <p:cTn id="111" presetID="22" presetClass="entr" presetSubtype="8" fill="hold" nodeType="afterEffect">
                                  <p:stCondLst>
                                    <p:cond delay="0"/>
                                  </p:stCondLst>
                                  <p:childTnLst>
                                    <p:set>
                                      <p:cBhvr>
                                        <p:cTn id="112" dur="1" fill="hold">
                                          <p:stCondLst>
                                            <p:cond delay="0"/>
                                          </p:stCondLst>
                                        </p:cTn>
                                        <p:tgtEl>
                                          <p:spTgt spid="39"/>
                                        </p:tgtEl>
                                        <p:attrNameLst>
                                          <p:attrName>style.visibility</p:attrName>
                                        </p:attrNameLst>
                                      </p:cBhvr>
                                      <p:to>
                                        <p:strVal val="visible"/>
                                      </p:to>
                                    </p:set>
                                    <p:animEffect transition="in" filter="wipe(left)">
                                      <p:cBhvr>
                                        <p:cTn id="11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
        <p:nvSpPr>
          <p:cNvPr id="3" name="TextBox 2"/>
          <p:cNvSpPr txBox="1"/>
          <p:nvPr/>
        </p:nvSpPr>
        <p:spPr>
          <a:xfrm>
            <a:off x="643515" y="1131590"/>
            <a:ext cx="2780630" cy="752514"/>
          </a:xfrm>
          <a:prstGeom prst="rect">
            <a:avLst/>
          </a:prstGeom>
          <a:noFill/>
          <a:ln>
            <a:noFill/>
          </a:ln>
        </p:spPr>
        <p:txBody>
          <a:bodyPr wrap="square" rtlCol="0">
            <a:spAutoFit/>
          </a:bodyPr>
          <a:lstStyle/>
          <a:p>
            <a:pPr>
              <a:lnSpc>
                <a:spcPct val="130000"/>
              </a:lnSpc>
              <a:defRPr/>
            </a:pP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4" name="TextBox 3"/>
          <p:cNvSpPr txBox="1"/>
          <p:nvPr/>
        </p:nvSpPr>
        <p:spPr>
          <a:xfrm>
            <a:off x="5868143" y="2107268"/>
            <a:ext cx="2520281" cy="752514"/>
          </a:xfrm>
          <a:prstGeom prst="rect">
            <a:avLst/>
          </a:prstGeom>
          <a:noFill/>
        </p:spPr>
        <p:txBody>
          <a:bodyPr wrap="square" rtlCol="0">
            <a:spAutoFit/>
          </a:bodyPr>
          <a:lstStyle/>
          <a:p>
            <a:pPr>
              <a:lnSpc>
                <a:spcPct val="130000"/>
              </a:lnSpc>
              <a:defRPr/>
            </a:pPr>
            <a:r>
              <a:rPr lang="en-US" altLang="zh-CN" sz="1100" dirty="0" smtClean="0">
                <a:solidFill>
                  <a:schemeClr val="tx1">
                    <a:lumMod val="65000"/>
                    <a:lumOff val="35000"/>
                  </a:schemeClr>
                </a:solidFill>
                <a:latin typeface="微软雅黑" pitchFamily="34" charset="-122"/>
                <a:ea typeface="微软雅黑" pitchFamily="34" charset="-122"/>
              </a:rPr>
              <a:t>01</a:t>
            </a: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endParaRPr lang="zh-CN" altLang="en-US" sz="1100" dirty="0">
              <a:solidFill>
                <a:schemeClr val="tx1">
                  <a:lumMod val="65000"/>
                  <a:lumOff val="35000"/>
                </a:schemeClr>
              </a:solidFill>
              <a:latin typeface="微软雅黑" pitchFamily="34" charset="-122"/>
              <a:ea typeface="微软雅黑" pitchFamily="34" charset="-122"/>
            </a:endParaRPr>
          </a:p>
        </p:txBody>
      </p:sp>
      <p:sp>
        <p:nvSpPr>
          <p:cNvPr id="5" name="TextBox 4"/>
          <p:cNvSpPr txBox="1"/>
          <p:nvPr/>
        </p:nvSpPr>
        <p:spPr>
          <a:xfrm>
            <a:off x="1985371" y="3503449"/>
            <a:ext cx="1723549" cy="284693"/>
          </a:xfrm>
          <a:prstGeom prst="rect">
            <a:avLst/>
          </a:prstGeom>
          <a:noFill/>
          <a:ln>
            <a:noFill/>
          </a:ln>
        </p:spPr>
        <p:txBody>
          <a:bodyPr wrap="none" rtlCol="0">
            <a:spAutoFit/>
          </a:bodyPr>
          <a:lstStyle/>
          <a:p>
            <a:pPr>
              <a:lnSpc>
                <a:spcPts val="1500"/>
              </a:lnSpc>
            </a:pPr>
            <a:r>
              <a:rPr lang="zh-CN" altLang="en-US" sz="1500" b="1" dirty="0" smtClean="0">
                <a:solidFill>
                  <a:schemeClr val="accent2"/>
                </a:solidFill>
                <a:latin typeface="微软雅黑" pitchFamily="34" charset="-122"/>
                <a:ea typeface="微软雅黑" pitchFamily="34" charset="-122"/>
              </a:rPr>
              <a:t>此处添加标题内容</a:t>
            </a:r>
            <a:endParaRPr lang="zh-CN" altLang="en-US" sz="1500" b="1" dirty="0">
              <a:solidFill>
                <a:schemeClr val="accent2"/>
              </a:solidFill>
              <a:latin typeface="微软雅黑" pitchFamily="34" charset="-122"/>
              <a:ea typeface="微软雅黑" pitchFamily="34" charset="-122"/>
            </a:endParaRPr>
          </a:p>
        </p:txBody>
      </p:sp>
      <p:sp>
        <p:nvSpPr>
          <p:cNvPr id="6" name="TextBox 5"/>
          <p:cNvSpPr txBox="1"/>
          <p:nvPr/>
        </p:nvSpPr>
        <p:spPr>
          <a:xfrm>
            <a:off x="3995935" y="2427734"/>
            <a:ext cx="1723549" cy="284693"/>
          </a:xfrm>
          <a:prstGeom prst="rect">
            <a:avLst/>
          </a:prstGeom>
          <a:noFill/>
          <a:ln>
            <a:noFill/>
          </a:ln>
        </p:spPr>
        <p:txBody>
          <a:bodyPr wrap="none" rtlCol="0">
            <a:spAutoFit/>
          </a:bodyPr>
          <a:lstStyle/>
          <a:p>
            <a:pPr>
              <a:lnSpc>
                <a:spcPts val="1500"/>
              </a:lnSpc>
            </a:pPr>
            <a:r>
              <a:rPr lang="zh-CN" altLang="en-US" sz="1500" b="1" dirty="0" smtClean="0">
                <a:solidFill>
                  <a:schemeClr val="accent2"/>
                </a:solidFill>
                <a:latin typeface="微软雅黑" pitchFamily="34" charset="-122"/>
                <a:ea typeface="微软雅黑" pitchFamily="34" charset="-122"/>
              </a:rPr>
              <a:t>此处添加标题内容</a:t>
            </a:r>
            <a:endParaRPr lang="en-US" altLang="zh-CN" sz="1500" b="1" dirty="0">
              <a:solidFill>
                <a:schemeClr val="accent2"/>
              </a:solidFill>
              <a:latin typeface="微软雅黑" pitchFamily="34" charset="-122"/>
              <a:ea typeface="微软雅黑" pitchFamily="34" charset="-122"/>
            </a:endParaRPr>
          </a:p>
        </p:txBody>
      </p:sp>
      <p:sp>
        <p:nvSpPr>
          <p:cNvPr id="7" name="TextBox 6"/>
          <p:cNvSpPr txBox="1"/>
          <p:nvPr/>
        </p:nvSpPr>
        <p:spPr>
          <a:xfrm>
            <a:off x="5824442" y="1392341"/>
            <a:ext cx="1723549" cy="284693"/>
          </a:xfrm>
          <a:prstGeom prst="rect">
            <a:avLst/>
          </a:prstGeom>
          <a:noFill/>
          <a:ln>
            <a:noFill/>
          </a:ln>
        </p:spPr>
        <p:txBody>
          <a:bodyPr wrap="none" rtlCol="0">
            <a:spAutoFit/>
          </a:bodyPr>
          <a:lstStyle/>
          <a:p>
            <a:pPr>
              <a:lnSpc>
                <a:spcPts val="1500"/>
              </a:lnSpc>
            </a:pPr>
            <a:r>
              <a:rPr lang="zh-CN" altLang="en-US" sz="1500" b="1" dirty="0" smtClean="0">
                <a:solidFill>
                  <a:schemeClr val="accent2"/>
                </a:solidFill>
                <a:latin typeface="微软雅黑" pitchFamily="34" charset="-122"/>
                <a:ea typeface="微软雅黑" pitchFamily="34" charset="-122"/>
              </a:rPr>
              <a:t>此处添加标题内容</a:t>
            </a:r>
            <a:endParaRPr lang="zh-CN" altLang="en-US" sz="1500" b="1" dirty="0">
              <a:solidFill>
                <a:schemeClr val="accent2"/>
              </a:solidFill>
              <a:latin typeface="微软雅黑" pitchFamily="34" charset="-122"/>
              <a:ea typeface="微软雅黑" pitchFamily="34" charset="-122"/>
            </a:endParaRPr>
          </a:p>
        </p:txBody>
      </p:sp>
      <p:grpSp>
        <p:nvGrpSpPr>
          <p:cNvPr id="8" name="组合 7"/>
          <p:cNvGrpSpPr/>
          <p:nvPr/>
        </p:nvGrpSpPr>
        <p:grpSpPr>
          <a:xfrm>
            <a:off x="4847399" y="1183731"/>
            <a:ext cx="874116" cy="874116"/>
            <a:chOff x="5125542" y="1399140"/>
            <a:chExt cx="874116" cy="874116"/>
          </a:xfrm>
          <a:solidFill>
            <a:schemeClr val="accent2"/>
          </a:solidFill>
        </p:grpSpPr>
        <p:sp>
          <p:nvSpPr>
            <p:cNvPr id="9" name="椭圆 8"/>
            <p:cNvSpPr/>
            <p:nvPr/>
          </p:nvSpPr>
          <p:spPr>
            <a:xfrm>
              <a:off x="5125542" y="1399140"/>
              <a:ext cx="874116" cy="8741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10" name="TextBox 9"/>
            <p:cNvSpPr txBox="1"/>
            <p:nvPr/>
          </p:nvSpPr>
          <p:spPr>
            <a:xfrm>
              <a:off x="5314943" y="1628156"/>
              <a:ext cx="502061" cy="400110"/>
            </a:xfrm>
            <a:prstGeom prst="rect">
              <a:avLst/>
            </a:prstGeom>
            <a:grpFill/>
          </p:spPr>
          <p:txBody>
            <a:bodyPr wrap="none" rtlCol="0">
              <a:spAutoFit/>
            </a:bodyPr>
            <a:lstStyle/>
            <a:p>
              <a:r>
                <a:rPr lang="en-US" altLang="zh-CN" sz="2000" dirty="0" smtClean="0">
                  <a:solidFill>
                    <a:schemeClr val="bg1"/>
                  </a:solidFill>
                  <a:latin typeface="微软雅黑" pitchFamily="34" charset="-122"/>
                  <a:ea typeface="微软雅黑" pitchFamily="34" charset="-122"/>
                </a:rPr>
                <a:t>03</a:t>
              </a:r>
              <a:endParaRPr lang="zh-CN" altLang="en-US" sz="2000" dirty="0">
                <a:solidFill>
                  <a:schemeClr val="bg1"/>
                </a:solidFill>
                <a:latin typeface="微软雅黑" pitchFamily="34" charset="-122"/>
                <a:ea typeface="微软雅黑" pitchFamily="34" charset="-122"/>
              </a:endParaRPr>
            </a:p>
          </p:txBody>
        </p:sp>
      </p:grpSp>
      <p:grpSp>
        <p:nvGrpSpPr>
          <p:cNvPr id="11" name="组合 10"/>
          <p:cNvGrpSpPr/>
          <p:nvPr/>
        </p:nvGrpSpPr>
        <p:grpSpPr>
          <a:xfrm>
            <a:off x="2987086" y="2136513"/>
            <a:ext cx="874116" cy="874116"/>
            <a:chOff x="3265229" y="2351922"/>
            <a:chExt cx="874116" cy="874116"/>
          </a:xfrm>
          <a:solidFill>
            <a:schemeClr val="accent2"/>
          </a:solidFill>
        </p:grpSpPr>
        <p:sp>
          <p:nvSpPr>
            <p:cNvPr id="12" name="椭圆 11"/>
            <p:cNvSpPr/>
            <p:nvPr/>
          </p:nvSpPr>
          <p:spPr>
            <a:xfrm>
              <a:off x="3265229" y="2351922"/>
              <a:ext cx="874116" cy="8741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13" name="TextBox 12"/>
            <p:cNvSpPr txBox="1"/>
            <p:nvPr/>
          </p:nvSpPr>
          <p:spPr>
            <a:xfrm>
              <a:off x="3424802" y="2571135"/>
              <a:ext cx="489236" cy="400110"/>
            </a:xfrm>
            <a:prstGeom prst="rect">
              <a:avLst/>
            </a:prstGeom>
            <a:grpFill/>
          </p:spPr>
          <p:txBody>
            <a:bodyPr wrap="none" rtlCol="0">
              <a:spAutoFit/>
            </a:bodyPr>
            <a:lstStyle/>
            <a:p>
              <a:r>
                <a:rPr lang="en-US" altLang="zh-CN" sz="2000" dirty="0" smtClean="0">
                  <a:solidFill>
                    <a:schemeClr val="bg1"/>
                  </a:solidFill>
                  <a:latin typeface="微软雅黑" pitchFamily="34" charset="-122"/>
                  <a:ea typeface="微软雅黑" pitchFamily="34" charset="-122"/>
                </a:rPr>
                <a:t>02</a:t>
              </a:r>
              <a:endParaRPr lang="zh-CN" altLang="en-US" sz="2000" dirty="0">
                <a:solidFill>
                  <a:schemeClr val="bg1"/>
                </a:solidFill>
                <a:latin typeface="微软雅黑" pitchFamily="34" charset="-122"/>
                <a:ea typeface="微软雅黑" pitchFamily="34" charset="-122"/>
              </a:endParaRPr>
            </a:p>
          </p:txBody>
        </p:sp>
      </p:grpSp>
      <p:grpSp>
        <p:nvGrpSpPr>
          <p:cNvPr id="14" name="组合 13"/>
          <p:cNvGrpSpPr/>
          <p:nvPr/>
        </p:nvGrpSpPr>
        <p:grpSpPr>
          <a:xfrm>
            <a:off x="1020600" y="3139446"/>
            <a:ext cx="874116" cy="874116"/>
            <a:chOff x="1298743" y="3354855"/>
            <a:chExt cx="874116" cy="874116"/>
          </a:xfrm>
          <a:solidFill>
            <a:schemeClr val="accent2"/>
          </a:solidFill>
          <a:effectLst/>
        </p:grpSpPr>
        <p:sp>
          <p:nvSpPr>
            <p:cNvPr id="15" name="椭圆 14"/>
            <p:cNvSpPr/>
            <p:nvPr/>
          </p:nvSpPr>
          <p:spPr>
            <a:xfrm>
              <a:off x="1298743" y="3354855"/>
              <a:ext cx="874116" cy="8741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16" name="TextBox 15"/>
            <p:cNvSpPr txBox="1"/>
            <p:nvPr/>
          </p:nvSpPr>
          <p:spPr>
            <a:xfrm>
              <a:off x="1483792" y="3591858"/>
              <a:ext cx="486030" cy="400110"/>
            </a:xfrm>
            <a:prstGeom prst="rect">
              <a:avLst/>
            </a:prstGeom>
            <a:grpFill/>
          </p:spPr>
          <p:txBody>
            <a:bodyPr wrap="none" rtlCol="0">
              <a:spAutoFit/>
            </a:bodyPr>
            <a:lstStyle/>
            <a:p>
              <a:r>
                <a:rPr lang="en-US" altLang="zh-CN" sz="2000" dirty="0" smtClean="0">
                  <a:solidFill>
                    <a:schemeClr val="bg1"/>
                  </a:solidFill>
                  <a:latin typeface="微软雅黑" pitchFamily="34" charset="-122"/>
                  <a:ea typeface="微软雅黑" pitchFamily="34" charset="-122"/>
                </a:rPr>
                <a:t>01</a:t>
              </a:r>
              <a:endParaRPr lang="zh-CN" altLang="en-US" sz="2000" dirty="0">
                <a:solidFill>
                  <a:schemeClr val="bg1"/>
                </a:solidFill>
                <a:latin typeface="微软雅黑" pitchFamily="34" charset="-122"/>
                <a:ea typeface="微软雅黑" pitchFamily="34" charset="-122"/>
              </a:endParaRPr>
            </a:p>
          </p:txBody>
        </p:sp>
      </p:grpSp>
      <p:sp>
        <p:nvSpPr>
          <p:cNvPr id="17" name="TextBox 16"/>
          <p:cNvSpPr txBox="1"/>
          <p:nvPr/>
        </p:nvSpPr>
        <p:spPr>
          <a:xfrm>
            <a:off x="5868143" y="2888338"/>
            <a:ext cx="2520281" cy="752514"/>
          </a:xfrm>
          <a:prstGeom prst="rect">
            <a:avLst/>
          </a:prstGeom>
          <a:noFill/>
        </p:spPr>
        <p:txBody>
          <a:bodyPr wrap="square" rtlCol="0">
            <a:spAutoFit/>
          </a:bodyPr>
          <a:lstStyle/>
          <a:p>
            <a:pPr>
              <a:lnSpc>
                <a:spcPct val="130000"/>
              </a:lnSpc>
              <a:defRPr/>
            </a:pPr>
            <a:r>
              <a:rPr lang="en-US" altLang="zh-CN" sz="1100" dirty="0" smtClean="0">
                <a:solidFill>
                  <a:schemeClr val="tx1">
                    <a:lumMod val="65000"/>
                    <a:lumOff val="35000"/>
                  </a:schemeClr>
                </a:solidFill>
                <a:latin typeface="微软雅黑" pitchFamily="34" charset="-122"/>
                <a:ea typeface="微软雅黑" pitchFamily="34" charset="-122"/>
              </a:rPr>
              <a:t>02</a:t>
            </a: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endParaRPr lang="zh-CN" altLang="en-US" sz="1100" dirty="0">
              <a:solidFill>
                <a:schemeClr val="tx1">
                  <a:lumMod val="65000"/>
                  <a:lumOff val="35000"/>
                </a:schemeClr>
              </a:solidFill>
              <a:latin typeface="微软雅黑" pitchFamily="34" charset="-122"/>
              <a:ea typeface="微软雅黑" pitchFamily="34" charset="-122"/>
            </a:endParaRPr>
          </a:p>
        </p:txBody>
      </p:sp>
      <p:sp>
        <p:nvSpPr>
          <p:cNvPr id="18" name="TextBox 17"/>
          <p:cNvSpPr txBox="1"/>
          <p:nvPr/>
        </p:nvSpPr>
        <p:spPr>
          <a:xfrm>
            <a:off x="5868143" y="3691444"/>
            <a:ext cx="2520281" cy="752514"/>
          </a:xfrm>
          <a:prstGeom prst="rect">
            <a:avLst/>
          </a:prstGeom>
          <a:noFill/>
        </p:spPr>
        <p:txBody>
          <a:bodyPr wrap="square" rtlCol="0">
            <a:spAutoFit/>
          </a:bodyPr>
          <a:lstStyle/>
          <a:p>
            <a:pPr>
              <a:lnSpc>
                <a:spcPct val="130000"/>
              </a:lnSpc>
              <a:defRPr/>
            </a:pPr>
            <a:r>
              <a:rPr lang="en-US" altLang="zh-CN" sz="1100" dirty="0" smtClean="0">
                <a:solidFill>
                  <a:schemeClr val="tx1">
                    <a:lumMod val="65000"/>
                    <a:lumOff val="35000"/>
                  </a:schemeClr>
                </a:solidFill>
                <a:latin typeface="微软雅黑" pitchFamily="34" charset="-122"/>
                <a:ea typeface="微软雅黑" pitchFamily="34" charset="-122"/>
              </a:rPr>
              <a:t>03</a:t>
            </a: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endParaRPr lang="zh-CN" altLang="en-US" sz="11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912288881"/>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4" fill="hold" nodeType="afterEffect" p14:presetBounceEnd="44000">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14:bounceEnd="44000">
                                          <p:cBhvr additive="base">
                                            <p:cTn id="11" dur="500" fill="hold"/>
                                            <p:tgtEl>
                                              <p:spTgt spid="14"/>
                                            </p:tgtEl>
                                            <p:attrNameLst>
                                              <p:attrName>ppt_x</p:attrName>
                                            </p:attrNameLst>
                                          </p:cBhvr>
                                          <p:tavLst>
                                            <p:tav tm="0">
                                              <p:val>
                                                <p:strVal val="#ppt_x"/>
                                              </p:val>
                                            </p:tav>
                                            <p:tav tm="100000">
                                              <p:val>
                                                <p:strVal val="#ppt_x"/>
                                              </p:val>
                                            </p:tav>
                                          </p:tavLst>
                                        </p:anim>
                                        <p:anim calcmode="lin" valueType="num" p14:bounceEnd="44000">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44000">
                                      <p:stCondLst>
                                        <p:cond delay="300"/>
                                      </p:stCondLst>
                                      <p:childTnLst>
                                        <p:set>
                                          <p:cBhvr>
                                            <p:cTn id="14" dur="1" fill="hold">
                                              <p:stCondLst>
                                                <p:cond delay="0"/>
                                              </p:stCondLst>
                                            </p:cTn>
                                            <p:tgtEl>
                                              <p:spTgt spid="11"/>
                                            </p:tgtEl>
                                            <p:attrNameLst>
                                              <p:attrName>style.visibility</p:attrName>
                                            </p:attrNameLst>
                                          </p:cBhvr>
                                          <p:to>
                                            <p:strVal val="visible"/>
                                          </p:to>
                                        </p:set>
                                        <p:anim calcmode="lin" valueType="num" p14:bounceEnd="44000">
                                          <p:cBhvr additive="base">
                                            <p:cTn id="15" dur="500" fill="hold"/>
                                            <p:tgtEl>
                                              <p:spTgt spid="11"/>
                                            </p:tgtEl>
                                            <p:attrNameLst>
                                              <p:attrName>ppt_x</p:attrName>
                                            </p:attrNameLst>
                                          </p:cBhvr>
                                          <p:tavLst>
                                            <p:tav tm="0">
                                              <p:val>
                                                <p:strVal val="#ppt_x"/>
                                              </p:val>
                                            </p:tav>
                                            <p:tav tm="100000">
                                              <p:val>
                                                <p:strVal val="#ppt_x"/>
                                              </p:val>
                                            </p:tav>
                                          </p:tavLst>
                                        </p:anim>
                                        <p:anim calcmode="lin" valueType="num" p14:bounceEnd="44000">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12" presetClass="entr" presetSubtype="8" fill="hold" grpId="0" nodeType="withEffect">
                                      <p:stCondLst>
                                        <p:cond delay="3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ppt_x</p:attrName>
                                            </p:attrNameLst>
                                          </p:cBhvr>
                                          <p:tavLst>
                                            <p:tav tm="0">
                                              <p:val>
                                                <p:strVal val="#ppt_x-#ppt_w*1.125000"/>
                                              </p:val>
                                            </p:tav>
                                            <p:tav tm="100000">
                                              <p:val>
                                                <p:strVal val="#ppt_x"/>
                                              </p:val>
                                            </p:tav>
                                          </p:tavLst>
                                        </p:anim>
                                        <p:animEffect transition="in" filter="wipe(right)">
                                          <p:cBhvr>
                                            <p:cTn id="20" dur="500"/>
                                            <p:tgtEl>
                                              <p:spTgt spid="5"/>
                                            </p:tgtEl>
                                          </p:cBhvr>
                                        </p:animEffect>
                                      </p:childTnLst>
                                    </p:cTn>
                                  </p:par>
                                  <p:par>
                                    <p:cTn id="21" presetID="2" presetClass="entr" presetSubtype="4" fill="hold" nodeType="withEffect" p14:presetBounceEnd="44000">
                                      <p:stCondLst>
                                        <p:cond delay="600"/>
                                      </p:stCondLst>
                                      <p:childTnLst>
                                        <p:set>
                                          <p:cBhvr>
                                            <p:cTn id="22" dur="1" fill="hold">
                                              <p:stCondLst>
                                                <p:cond delay="0"/>
                                              </p:stCondLst>
                                            </p:cTn>
                                            <p:tgtEl>
                                              <p:spTgt spid="8"/>
                                            </p:tgtEl>
                                            <p:attrNameLst>
                                              <p:attrName>style.visibility</p:attrName>
                                            </p:attrNameLst>
                                          </p:cBhvr>
                                          <p:to>
                                            <p:strVal val="visible"/>
                                          </p:to>
                                        </p:set>
                                        <p:anim calcmode="lin" valueType="num" p14:bounceEnd="44000">
                                          <p:cBhvr additive="base">
                                            <p:cTn id="23" dur="500" fill="hold"/>
                                            <p:tgtEl>
                                              <p:spTgt spid="8"/>
                                            </p:tgtEl>
                                            <p:attrNameLst>
                                              <p:attrName>ppt_x</p:attrName>
                                            </p:attrNameLst>
                                          </p:cBhvr>
                                          <p:tavLst>
                                            <p:tav tm="0">
                                              <p:val>
                                                <p:strVal val="#ppt_x"/>
                                              </p:val>
                                            </p:tav>
                                            <p:tav tm="100000">
                                              <p:val>
                                                <p:strVal val="#ppt_x"/>
                                              </p:val>
                                            </p:tav>
                                          </p:tavLst>
                                        </p:anim>
                                        <p:anim calcmode="lin" valueType="num" p14:bounceEnd="44000">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12" presetClass="entr" presetSubtype="8" fill="hold" grpId="0" nodeType="withEffect">
                                      <p:stCondLst>
                                        <p:cond delay="60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p:tgtEl>
                                              <p:spTgt spid="6"/>
                                            </p:tgtEl>
                                            <p:attrNameLst>
                                              <p:attrName>ppt_x</p:attrName>
                                            </p:attrNameLst>
                                          </p:cBhvr>
                                          <p:tavLst>
                                            <p:tav tm="0">
                                              <p:val>
                                                <p:strVal val="#ppt_x-#ppt_w*1.125000"/>
                                              </p:val>
                                            </p:tav>
                                            <p:tav tm="100000">
                                              <p:val>
                                                <p:strVal val="#ppt_x"/>
                                              </p:val>
                                            </p:tav>
                                          </p:tavLst>
                                        </p:anim>
                                        <p:animEffect transition="in" filter="wipe(right)">
                                          <p:cBhvr>
                                            <p:cTn id="28" dur="500"/>
                                            <p:tgtEl>
                                              <p:spTgt spid="6"/>
                                            </p:tgtEl>
                                          </p:cBhvr>
                                        </p:animEffect>
                                      </p:childTnLst>
                                    </p:cTn>
                                  </p:par>
                                  <p:par>
                                    <p:cTn id="29" presetID="12" presetClass="entr" presetSubtype="8" fill="hold" grpId="0" nodeType="withEffect">
                                      <p:stCondLst>
                                        <p:cond delay="90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p:tgtEl>
                                              <p:spTgt spid="7"/>
                                            </p:tgtEl>
                                            <p:attrNameLst>
                                              <p:attrName>ppt_x</p:attrName>
                                            </p:attrNameLst>
                                          </p:cBhvr>
                                          <p:tavLst>
                                            <p:tav tm="0">
                                              <p:val>
                                                <p:strVal val="#ppt_x-#ppt_w*1.125000"/>
                                              </p:val>
                                            </p:tav>
                                            <p:tav tm="100000">
                                              <p:val>
                                                <p:strVal val="#ppt_x"/>
                                              </p:val>
                                            </p:tav>
                                          </p:tavLst>
                                        </p:anim>
                                        <p:animEffect transition="in" filter="wipe(right)">
                                          <p:cBhvr>
                                            <p:cTn id="32" dur="500"/>
                                            <p:tgtEl>
                                              <p:spTgt spid="7"/>
                                            </p:tgtEl>
                                          </p:cBhvr>
                                        </p:animEffect>
                                      </p:childTnLst>
                                    </p:cTn>
                                  </p:par>
                                </p:childTnLst>
                              </p:cTn>
                            </p:par>
                            <p:par>
                              <p:cTn id="33" fill="hold">
                                <p:stCondLst>
                                  <p:cond delay="1900"/>
                                </p:stCondLst>
                                <p:childTnLst>
                                  <p:par>
                                    <p:cTn id="34" presetID="18" presetClass="entr" presetSubtype="3" fill="hold" grpId="0" nodeType="after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strips(upRight)">
                                          <p:cBhvr>
                                            <p:cTn id="36" dur="500"/>
                                            <p:tgtEl>
                                              <p:spTgt spid="3"/>
                                            </p:tgtEl>
                                          </p:cBhvr>
                                        </p:animEffect>
                                      </p:childTnLst>
                                    </p:cTn>
                                  </p:par>
                                  <p:par>
                                    <p:cTn id="37" presetID="18" presetClass="entr" presetSubtype="3" fill="hold" grpId="0" nodeType="withEffect">
                                      <p:stCondLst>
                                        <p:cond delay="300"/>
                                      </p:stCondLst>
                                      <p:childTnLst>
                                        <p:set>
                                          <p:cBhvr>
                                            <p:cTn id="38" dur="1" fill="hold">
                                              <p:stCondLst>
                                                <p:cond delay="0"/>
                                              </p:stCondLst>
                                            </p:cTn>
                                            <p:tgtEl>
                                              <p:spTgt spid="4"/>
                                            </p:tgtEl>
                                            <p:attrNameLst>
                                              <p:attrName>style.visibility</p:attrName>
                                            </p:attrNameLst>
                                          </p:cBhvr>
                                          <p:to>
                                            <p:strVal val="visible"/>
                                          </p:to>
                                        </p:set>
                                        <p:animEffect transition="in" filter="strips(upRight)">
                                          <p:cBhvr>
                                            <p:cTn id="39" dur="500"/>
                                            <p:tgtEl>
                                              <p:spTgt spid="4"/>
                                            </p:tgtEl>
                                          </p:cBhvr>
                                        </p:animEffect>
                                      </p:childTnLst>
                                    </p:cTn>
                                  </p:par>
                                  <p:par>
                                    <p:cTn id="40" presetID="18" presetClass="entr" presetSubtype="3" fill="hold" grpId="0" nodeType="withEffect">
                                      <p:stCondLst>
                                        <p:cond delay="600"/>
                                      </p:stCondLst>
                                      <p:childTnLst>
                                        <p:set>
                                          <p:cBhvr>
                                            <p:cTn id="41" dur="1" fill="hold">
                                              <p:stCondLst>
                                                <p:cond delay="0"/>
                                              </p:stCondLst>
                                            </p:cTn>
                                            <p:tgtEl>
                                              <p:spTgt spid="17"/>
                                            </p:tgtEl>
                                            <p:attrNameLst>
                                              <p:attrName>style.visibility</p:attrName>
                                            </p:attrNameLst>
                                          </p:cBhvr>
                                          <p:to>
                                            <p:strVal val="visible"/>
                                          </p:to>
                                        </p:set>
                                        <p:animEffect transition="in" filter="strips(upRight)">
                                          <p:cBhvr>
                                            <p:cTn id="42" dur="500"/>
                                            <p:tgtEl>
                                              <p:spTgt spid="17"/>
                                            </p:tgtEl>
                                          </p:cBhvr>
                                        </p:animEffect>
                                      </p:childTnLst>
                                    </p:cTn>
                                  </p:par>
                                  <p:par>
                                    <p:cTn id="43" presetID="18" presetClass="entr" presetSubtype="3" fill="hold" grpId="0" nodeType="withEffect">
                                      <p:stCondLst>
                                        <p:cond delay="900"/>
                                      </p:stCondLst>
                                      <p:childTnLst>
                                        <p:set>
                                          <p:cBhvr>
                                            <p:cTn id="44" dur="1" fill="hold">
                                              <p:stCondLst>
                                                <p:cond delay="0"/>
                                              </p:stCondLst>
                                            </p:cTn>
                                            <p:tgtEl>
                                              <p:spTgt spid="18"/>
                                            </p:tgtEl>
                                            <p:attrNameLst>
                                              <p:attrName>style.visibility</p:attrName>
                                            </p:attrNameLst>
                                          </p:cBhvr>
                                          <p:to>
                                            <p:strVal val="visible"/>
                                          </p:to>
                                        </p:set>
                                        <p:animEffect transition="in" filter="strips(upRight)">
                                          <p:cBhvr>
                                            <p:cTn id="4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30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12" presetClass="entr" presetSubtype="8" fill="hold" grpId="0" nodeType="withEffect">
                                      <p:stCondLst>
                                        <p:cond delay="3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ppt_x</p:attrName>
                                            </p:attrNameLst>
                                          </p:cBhvr>
                                          <p:tavLst>
                                            <p:tav tm="0">
                                              <p:val>
                                                <p:strVal val="#ppt_x-#ppt_w*1.125000"/>
                                              </p:val>
                                            </p:tav>
                                            <p:tav tm="100000">
                                              <p:val>
                                                <p:strVal val="#ppt_x"/>
                                              </p:val>
                                            </p:tav>
                                          </p:tavLst>
                                        </p:anim>
                                        <p:animEffect transition="in" filter="wipe(right)">
                                          <p:cBhvr>
                                            <p:cTn id="20" dur="500"/>
                                            <p:tgtEl>
                                              <p:spTgt spid="5"/>
                                            </p:tgtEl>
                                          </p:cBhvr>
                                        </p:animEffect>
                                      </p:childTnLst>
                                    </p:cTn>
                                  </p:par>
                                  <p:par>
                                    <p:cTn id="21" presetID="2" presetClass="entr" presetSubtype="4" fill="hold" nodeType="withEffect">
                                      <p:stCondLst>
                                        <p:cond delay="6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12" presetClass="entr" presetSubtype="8" fill="hold" grpId="0" nodeType="withEffect">
                                      <p:stCondLst>
                                        <p:cond delay="60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p:tgtEl>
                                              <p:spTgt spid="6"/>
                                            </p:tgtEl>
                                            <p:attrNameLst>
                                              <p:attrName>ppt_x</p:attrName>
                                            </p:attrNameLst>
                                          </p:cBhvr>
                                          <p:tavLst>
                                            <p:tav tm="0">
                                              <p:val>
                                                <p:strVal val="#ppt_x-#ppt_w*1.125000"/>
                                              </p:val>
                                            </p:tav>
                                            <p:tav tm="100000">
                                              <p:val>
                                                <p:strVal val="#ppt_x"/>
                                              </p:val>
                                            </p:tav>
                                          </p:tavLst>
                                        </p:anim>
                                        <p:animEffect transition="in" filter="wipe(right)">
                                          <p:cBhvr>
                                            <p:cTn id="28" dur="500"/>
                                            <p:tgtEl>
                                              <p:spTgt spid="6"/>
                                            </p:tgtEl>
                                          </p:cBhvr>
                                        </p:animEffect>
                                      </p:childTnLst>
                                    </p:cTn>
                                  </p:par>
                                  <p:par>
                                    <p:cTn id="29" presetID="12" presetClass="entr" presetSubtype="8" fill="hold" grpId="0" nodeType="withEffect">
                                      <p:stCondLst>
                                        <p:cond delay="90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p:tgtEl>
                                              <p:spTgt spid="7"/>
                                            </p:tgtEl>
                                            <p:attrNameLst>
                                              <p:attrName>ppt_x</p:attrName>
                                            </p:attrNameLst>
                                          </p:cBhvr>
                                          <p:tavLst>
                                            <p:tav tm="0">
                                              <p:val>
                                                <p:strVal val="#ppt_x-#ppt_w*1.125000"/>
                                              </p:val>
                                            </p:tav>
                                            <p:tav tm="100000">
                                              <p:val>
                                                <p:strVal val="#ppt_x"/>
                                              </p:val>
                                            </p:tav>
                                          </p:tavLst>
                                        </p:anim>
                                        <p:animEffect transition="in" filter="wipe(right)">
                                          <p:cBhvr>
                                            <p:cTn id="32" dur="500"/>
                                            <p:tgtEl>
                                              <p:spTgt spid="7"/>
                                            </p:tgtEl>
                                          </p:cBhvr>
                                        </p:animEffect>
                                      </p:childTnLst>
                                    </p:cTn>
                                  </p:par>
                                </p:childTnLst>
                              </p:cTn>
                            </p:par>
                            <p:par>
                              <p:cTn id="33" fill="hold">
                                <p:stCondLst>
                                  <p:cond delay="1900"/>
                                </p:stCondLst>
                                <p:childTnLst>
                                  <p:par>
                                    <p:cTn id="34" presetID="18" presetClass="entr" presetSubtype="3" fill="hold" grpId="0" nodeType="after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strips(upRight)">
                                          <p:cBhvr>
                                            <p:cTn id="36" dur="500"/>
                                            <p:tgtEl>
                                              <p:spTgt spid="3"/>
                                            </p:tgtEl>
                                          </p:cBhvr>
                                        </p:animEffect>
                                      </p:childTnLst>
                                    </p:cTn>
                                  </p:par>
                                  <p:par>
                                    <p:cTn id="37" presetID="18" presetClass="entr" presetSubtype="3" fill="hold" grpId="0" nodeType="withEffect">
                                      <p:stCondLst>
                                        <p:cond delay="300"/>
                                      </p:stCondLst>
                                      <p:childTnLst>
                                        <p:set>
                                          <p:cBhvr>
                                            <p:cTn id="38" dur="1" fill="hold">
                                              <p:stCondLst>
                                                <p:cond delay="0"/>
                                              </p:stCondLst>
                                            </p:cTn>
                                            <p:tgtEl>
                                              <p:spTgt spid="4"/>
                                            </p:tgtEl>
                                            <p:attrNameLst>
                                              <p:attrName>style.visibility</p:attrName>
                                            </p:attrNameLst>
                                          </p:cBhvr>
                                          <p:to>
                                            <p:strVal val="visible"/>
                                          </p:to>
                                        </p:set>
                                        <p:animEffect transition="in" filter="strips(upRight)">
                                          <p:cBhvr>
                                            <p:cTn id="39" dur="500"/>
                                            <p:tgtEl>
                                              <p:spTgt spid="4"/>
                                            </p:tgtEl>
                                          </p:cBhvr>
                                        </p:animEffect>
                                      </p:childTnLst>
                                    </p:cTn>
                                  </p:par>
                                  <p:par>
                                    <p:cTn id="40" presetID="18" presetClass="entr" presetSubtype="3" fill="hold" grpId="0" nodeType="withEffect">
                                      <p:stCondLst>
                                        <p:cond delay="600"/>
                                      </p:stCondLst>
                                      <p:childTnLst>
                                        <p:set>
                                          <p:cBhvr>
                                            <p:cTn id="41" dur="1" fill="hold">
                                              <p:stCondLst>
                                                <p:cond delay="0"/>
                                              </p:stCondLst>
                                            </p:cTn>
                                            <p:tgtEl>
                                              <p:spTgt spid="17"/>
                                            </p:tgtEl>
                                            <p:attrNameLst>
                                              <p:attrName>style.visibility</p:attrName>
                                            </p:attrNameLst>
                                          </p:cBhvr>
                                          <p:to>
                                            <p:strVal val="visible"/>
                                          </p:to>
                                        </p:set>
                                        <p:animEffect transition="in" filter="strips(upRight)">
                                          <p:cBhvr>
                                            <p:cTn id="42" dur="500"/>
                                            <p:tgtEl>
                                              <p:spTgt spid="17"/>
                                            </p:tgtEl>
                                          </p:cBhvr>
                                        </p:animEffect>
                                      </p:childTnLst>
                                    </p:cTn>
                                  </p:par>
                                  <p:par>
                                    <p:cTn id="43" presetID="18" presetClass="entr" presetSubtype="3" fill="hold" grpId="0" nodeType="withEffect">
                                      <p:stCondLst>
                                        <p:cond delay="900"/>
                                      </p:stCondLst>
                                      <p:childTnLst>
                                        <p:set>
                                          <p:cBhvr>
                                            <p:cTn id="44" dur="1" fill="hold">
                                              <p:stCondLst>
                                                <p:cond delay="0"/>
                                              </p:stCondLst>
                                            </p:cTn>
                                            <p:tgtEl>
                                              <p:spTgt spid="18"/>
                                            </p:tgtEl>
                                            <p:attrNameLst>
                                              <p:attrName>style.visibility</p:attrName>
                                            </p:attrNameLst>
                                          </p:cBhvr>
                                          <p:to>
                                            <p:strVal val="visible"/>
                                          </p:to>
                                        </p:set>
                                        <p:animEffect transition="in" filter="strips(upRight)">
                                          <p:cBhvr>
                                            <p:cTn id="4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17" grpId="0"/>
          <p:bldP spid="18"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grpSp>
        <p:nvGrpSpPr>
          <p:cNvPr id="3" name="Group 2"/>
          <p:cNvGrpSpPr>
            <a:grpSpLocks/>
          </p:cNvGrpSpPr>
          <p:nvPr/>
        </p:nvGrpSpPr>
        <p:grpSpPr bwMode="auto">
          <a:xfrm rot="-1142007">
            <a:off x="1134728" y="1781130"/>
            <a:ext cx="1718368" cy="1718864"/>
            <a:chOff x="0" y="0"/>
            <a:chExt cx="1200" cy="1200"/>
          </a:xfrm>
          <a:solidFill>
            <a:schemeClr val="accent2"/>
          </a:solidFill>
        </p:grpSpPr>
        <p:sp>
          <p:nvSpPr>
            <p:cNvPr id="4" name="AutoShape 3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nvGrpSpPr>
            <p:cNvPr id="5" name="Group 4"/>
            <p:cNvGrpSpPr>
              <a:grpSpLocks/>
            </p:cNvGrpSpPr>
            <p:nvPr/>
          </p:nvGrpSpPr>
          <p:grpSpPr bwMode="auto">
            <a:xfrm>
              <a:off x="456" y="0"/>
              <a:ext cx="288" cy="1200"/>
              <a:chOff x="0" y="0"/>
              <a:chExt cx="288" cy="1200"/>
            </a:xfrm>
            <a:grpFill/>
          </p:grpSpPr>
          <p:sp>
            <p:nvSpPr>
              <p:cNvPr id="15" name="AutoShape 3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16" name="AutoShape 3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6" name="Group 7"/>
            <p:cNvGrpSpPr>
              <a:grpSpLocks/>
            </p:cNvGrpSpPr>
            <p:nvPr/>
          </p:nvGrpSpPr>
          <p:grpSpPr bwMode="auto">
            <a:xfrm rot="-5400000">
              <a:off x="456" y="0"/>
              <a:ext cx="288" cy="1200"/>
              <a:chOff x="0" y="0"/>
              <a:chExt cx="288" cy="1200"/>
            </a:xfrm>
            <a:grpFill/>
          </p:grpSpPr>
          <p:sp>
            <p:nvSpPr>
              <p:cNvPr id="13" name="AutoShape 3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14" name="AutoShape 3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7" name="Group 10"/>
            <p:cNvGrpSpPr>
              <a:grpSpLocks/>
            </p:cNvGrpSpPr>
            <p:nvPr/>
          </p:nvGrpSpPr>
          <p:grpSpPr bwMode="auto">
            <a:xfrm rot="-2700000">
              <a:off x="456" y="0"/>
              <a:ext cx="288" cy="1200"/>
              <a:chOff x="0" y="0"/>
              <a:chExt cx="288" cy="1200"/>
            </a:xfrm>
            <a:grpFill/>
          </p:grpSpPr>
          <p:sp>
            <p:nvSpPr>
              <p:cNvPr id="11" name="AutoShape 4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12" name="AutoShape 4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8" name="Group 13"/>
            <p:cNvGrpSpPr>
              <a:grpSpLocks/>
            </p:cNvGrpSpPr>
            <p:nvPr/>
          </p:nvGrpSpPr>
          <p:grpSpPr bwMode="auto">
            <a:xfrm rot="2700000" flipH="1">
              <a:off x="457" y="0"/>
              <a:ext cx="288" cy="1200"/>
              <a:chOff x="0" y="0"/>
              <a:chExt cx="288" cy="1200"/>
            </a:xfrm>
            <a:grpFill/>
          </p:grpSpPr>
          <p:sp>
            <p:nvSpPr>
              <p:cNvPr id="9" name="AutoShape 4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10" name="AutoShape 4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grpSp>
        <p:nvGrpSpPr>
          <p:cNvPr id="17" name="Group 16"/>
          <p:cNvGrpSpPr>
            <a:grpSpLocks/>
          </p:cNvGrpSpPr>
          <p:nvPr/>
        </p:nvGrpSpPr>
        <p:grpSpPr bwMode="auto">
          <a:xfrm rot="-1142007">
            <a:off x="1134728" y="1781130"/>
            <a:ext cx="1718368" cy="1718864"/>
            <a:chOff x="0" y="0"/>
            <a:chExt cx="1200" cy="1200"/>
          </a:xfrm>
          <a:solidFill>
            <a:schemeClr val="accent2"/>
          </a:solidFill>
        </p:grpSpPr>
        <p:sp>
          <p:nvSpPr>
            <p:cNvPr id="18" name="AutoShape 4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nvGrpSpPr>
            <p:cNvPr id="19" name="Group 18"/>
            <p:cNvGrpSpPr>
              <a:grpSpLocks/>
            </p:cNvGrpSpPr>
            <p:nvPr/>
          </p:nvGrpSpPr>
          <p:grpSpPr bwMode="auto">
            <a:xfrm>
              <a:off x="456" y="0"/>
              <a:ext cx="288" cy="1200"/>
              <a:chOff x="0" y="0"/>
              <a:chExt cx="288" cy="1200"/>
            </a:xfrm>
            <a:grpFill/>
          </p:grpSpPr>
          <p:sp>
            <p:nvSpPr>
              <p:cNvPr id="29" name="AutoShape 4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30" name="AutoShape 4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20" name="Group 21"/>
            <p:cNvGrpSpPr>
              <a:grpSpLocks/>
            </p:cNvGrpSpPr>
            <p:nvPr/>
          </p:nvGrpSpPr>
          <p:grpSpPr bwMode="auto">
            <a:xfrm rot="-5400000">
              <a:off x="456" y="0"/>
              <a:ext cx="288" cy="1200"/>
              <a:chOff x="0" y="0"/>
              <a:chExt cx="288" cy="1200"/>
            </a:xfrm>
            <a:grpFill/>
          </p:grpSpPr>
          <p:sp>
            <p:nvSpPr>
              <p:cNvPr id="27" name="AutoShape 5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28" name="AutoShape 5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21" name="Group 24"/>
            <p:cNvGrpSpPr>
              <a:grpSpLocks/>
            </p:cNvGrpSpPr>
            <p:nvPr/>
          </p:nvGrpSpPr>
          <p:grpSpPr bwMode="auto">
            <a:xfrm rot="-2700000">
              <a:off x="456" y="0"/>
              <a:ext cx="288" cy="1200"/>
              <a:chOff x="0" y="0"/>
              <a:chExt cx="288" cy="1200"/>
            </a:xfrm>
            <a:grpFill/>
          </p:grpSpPr>
          <p:sp>
            <p:nvSpPr>
              <p:cNvPr id="25" name="AutoShape 5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26" name="AutoShape 5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22" name="Group 27"/>
            <p:cNvGrpSpPr>
              <a:grpSpLocks/>
            </p:cNvGrpSpPr>
            <p:nvPr/>
          </p:nvGrpSpPr>
          <p:grpSpPr bwMode="auto">
            <a:xfrm rot="2700000" flipH="1">
              <a:off x="457" y="0"/>
              <a:ext cx="288" cy="1200"/>
              <a:chOff x="0" y="0"/>
              <a:chExt cx="288" cy="1200"/>
            </a:xfrm>
            <a:grpFill/>
          </p:grpSpPr>
          <p:sp>
            <p:nvSpPr>
              <p:cNvPr id="23" name="AutoShape 5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24" name="AutoShape 5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grpSp>
        <p:nvGrpSpPr>
          <p:cNvPr id="31" name="Group 30"/>
          <p:cNvGrpSpPr>
            <a:grpSpLocks/>
          </p:cNvGrpSpPr>
          <p:nvPr/>
        </p:nvGrpSpPr>
        <p:grpSpPr bwMode="auto">
          <a:xfrm>
            <a:off x="2575825" y="2220370"/>
            <a:ext cx="2359780" cy="2360462"/>
            <a:chOff x="0" y="0"/>
            <a:chExt cx="1200" cy="1200"/>
          </a:xfrm>
          <a:solidFill>
            <a:schemeClr val="accent2"/>
          </a:solidFill>
        </p:grpSpPr>
        <p:sp>
          <p:nvSpPr>
            <p:cNvPr id="32" name="AutoShape 6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nvGrpSpPr>
            <p:cNvPr id="33" name="Group 32"/>
            <p:cNvGrpSpPr>
              <a:grpSpLocks/>
            </p:cNvGrpSpPr>
            <p:nvPr/>
          </p:nvGrpSpPr>
          <p:grpSpPr bwMode="auto">
            <a:xfrm>
              <a:off x="456" y="0"/>
              <a:ext cx="288" cy="1200"/>
              <a:chOff x="0" y="0"/>
              <a:chExt cx="288" cy="1200"/>
            </a:xfrm>
            <a:grpFill/>
          </p:grpSpPr>
          <p:sp>
            <p:nvSpPr>
              <p:cNvPr id="43" name="AutoShape 6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44" name="AutoShape 6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34" name="Group 35"/>
            <p:cNvGrpSpPr>
              <a:grpSpLocks/>
            </p:cNvGrpSpPr>
            <p:nvPr/>
          </p:nvGrpSpPr>
          <p:grpSpPr bwMode="auto">
            <a:xfrm rot="-5400000">
              <a:off x="456" y="0"/>
              <a:ext cx="288" cy="1200"/>
              <a:chOff x="0" y="0"/>
              <a:chExt cx="288" cy="1200"/>
            </a:xfrm>
            <a:grpFill/>
          </p:grpSpPr>
          <p:sp>
            <p:nvSpPr>
              <p:cNvPr id="41" name="AutoShape 6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42" name="AutoShape 6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35" name="Group 38"/>
            <p:cNvGrpSpPr>
              <a:grpSpLocks/>
            </p:cNvGrpSpPr>
            <p:nvPr/>
          </p:nvGrpSpPr>
          <p:grpSpPr bwMode="auto">
            <a:xfrm rot="-2700000">
              <a:off x="456" y="0"/>
              <a:ext cx="288" cy="1200"/>
              <a:chOff x="0" y="0"/>
              <a:chExt cx="288" cy="1200"/>
            </a:xfrm>
            <a:grpFill/>
          </p:grpSpPr>
          <p:sp>
            <p:nvSpPr>
              <p:cNvPr id="39" name="AutoShape 6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40" name="AutoShape 6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36" name="Group 41"/>
            <p:cNvGrpSpPr>
              <a:grpSpLocks/>
            </p:cNvGrpSpPr>
            <p:nvPr/>
          </p:nvGrpSpPr>
          <p:grpSpPr bwMode="auto">
            <a:xfrm rot="2700000" flipH="1">
              <a:off x="457" y="0"/>
              <a:ext cx="288" cy="1200"/>
              <a:chOff x="0" y="0"/>
              <a:chExt cx="288" cy="1200"/>
            </a:xfrm>
            <a:grpFill/>
          </p:grpSpPr>
          <p:sp>
            <p:nvSpPr>
              <p:cNvPr id="37" name="AutoShape 7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38" name="AutoShape 7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grpSp>
        <p:nvGrpSpPr>
          <p:cNvPr id="45" name="Group 44"/>
          <p:cNvGrpSpPr>
            <a:grpSpLocks/>
          </p:cNvGrpSpPr>
          <p:nvPr/>
        </p:nvGrpSpPr>
        <p:grpSpPr bwMode="auto">
          <a:xfrm>
            <a:off x="2571065" y="2221559"/>
            <a:ext cx="2365730" cy="2366415"/>
            <a:chOff x="0" y="0"/>
            <a:chExt cx="1200" cy="1200"/>
          </a:xfrm>
          <a:solidFill>
            <a:schemeClr val="accent2"/>
          </a:solidFill>
        </p:grpSpPr>
        <p:sp>
          <p:nvSpPr>
            <p:cNvPr id="46" name="AutoShape 74"/>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nvGrpSpPr>
            <p:cNvPr id="47" name="Group 46"/>
            <p:cNvGrpSpPr>
              <a:grpSpLocks/>
            </p:cNvGrpSpPr>
            <p:nvPr/>
          </p:nvGrpSpPr>
          <p:grpSpPr bwMode="auto">
            <a:xfrm>
              <a:off x="456" y="0"/>
              <a:ext cx="288" cy="1200"/>
              <a:chOff x="0" y="0"/>
              <a:chExt cx="288" cy="1200"/>
            </a:xfrm>
            <a:grpFill/>
          </p:grpSpPr>
          <p:sp>
            <p:nvSpPr>
              <p:cNvPr id="57" name="AutoShape 7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58" name="AutoShape 7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48" name="Group 49"/>
            <p:cNvGrpSpPr>
              <a:grpSpLocks/>
            </p:cNvGrpSpPr>
            <p:nvPr/>
          </p:nvGrpSpPr>
          <p:grpSpPr bwMode="auto">
            <a:xfrm rot="-5400000">
              <a:off x="456" y="0"/>
              <a:ext cx="288" cy="1200"/>
              <a:chOff x="0" y="0"/>
              <a:chExt cx="288" cy="1200"/>
            </a:xfrm>
            <a:grpFill/>
          </p:grpSpPr>
          <p:sp>
            <p:nvSpPr>
              <p:cNvPr id="55" name="AutoShape 7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56" name="AutoShape 8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49" name="Group 52"/>
            <p:cNvGrpSpPr>
              <a:grpSpLocks/>
            </p:cNvGrpSpPr>
            <p:nvPr/>
          </p:nvGrpSpPr>
          <p:grpSpPr bwMode="auto">
            <a:xfrm rot="-2700000">
              <a:off x="456" y="0"/>
              <a:ext cx="288" cy="1200"/>
              <a:chOff x="0" y="0"/>
              <a:chExt cx="288" cy="1200"/>
            </a:xfrm>
            <a:grpFill/>
          </p:grpSpPr>
          <p:sp>
            <p:nvSpPr>
              <p:cNvPr id="53" name="AutoShape 8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54" name="AutoShape 8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50" name="Group 55"/>
            <p:cNvGrpSpPr>
              <a:grpSpLocks/>
            </p:cNvGrpSpPr>
            <p:nvPr/>
          </p:nvGrpSpPr>
          <p:grpSpPr bwMode="auto">
            <a:xfrm rot="2700000" flipH="1">
              <a:off x="457" y="0"/>
              <a:ext cx="288" cy="1200"/>
              <a:chOff x="0" y="0"/>
              <a:chExt cx="288" cy="1200"/>
            </a:xfrm>
            <a:grpFill/>
          </p:grpSpPr>
          <p:sp>
            <p:nvSpPr>
              <p:cNvPr id="51" name="AutoShape 8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52" name="AutoShape 8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grpSp>
        <p:nvGrpSpPr>
          <p:cNvPr id="59" name="Group 58"/>
          <p:cNvGrpSpPr>
            <a:grpSpLocks/>
          </p:cNvGrpSpPr>
          <p:nvPr/>
        </p:nvGrpSpPr>
        <p:grpSpPr bwMode="auto">
          <a:xfrm rot="1282349">
            <a:off x="4642863" y="1522825"/>
            <a:ext cx="2100360" cy="2100966"/>
            <a:chOff x="0" y="0"/>
            <a:chExt cx="1200" cy="1200"/>
          </a:xfrm>
          <a:solidFill>
            <a:schemeClr val="accent2"/>
          </a:solidFill>
        </p:grpSpPr>
        <p:sp>
          <p:nvSpPr>
            <p:cNvPr id="60" name="AutoShape 88"/>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nvGrpSpPr>
            <p:cNvPr id="61" name="Group 60"/>
            <p:cNvGrpSpPr>
              <a:grpSpLocks/>
            </p:cNvGrpSpPr>
            <p:nvPr/>
          </p:nvGrpSpPr>
          <p:grpSpPr bwMode="auto">
            <a:xfrm>
              <a:off x="456" y="0"/>
              <a:ext cx="288" cy="1200"/>
              <a:chOff x="0" y="0"/>
              <a:chExt cx="288" cy="1200"/>
            </a:xfrm>
            <a:grpFill/>
          </p:grpSpPr>
          <p:sp>
            <p:nvSpPr>
              <p:cNvPr id="71" name="AutoShape 9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72" name="AutoShape 9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62" name="Group 63"/>
            <p:cNvGrpSpPr>
              <a:grpSpLocks/>
            </p:cNvGrpSpPr>
            <p:nvPr/>
          </p:nvGrpSpPr>
          <p:grpSpPr bwMode="auto">
            <a:xfrm rot="-5400000">
              <a:off x="456" y="0"/>
              <a:ext cx="288" cy="1200"/>
              <a:chOff x="0" y="0"/>
              <a:chExt cx="288" cy="1200"/>
            </a:xfrm>
            <a:grpFill/>
          </p:grpSpPr>
          <p:sp>
            <p:nvSpPr>
              <p:cNvPr id="69" name="AutoShape 9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70" name="AutoShape 9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63" name="Group 66"/>
            <p:cNvGrpSpPr>
              <a:grpSpLocks/>
            </p:cNvGrpSpPr>
            <p:nvPr/>
          </p:nvGrpSpPr>
          <p:grpSpPr bwMode="auto">
            <a:xfrm rot="-2700000">
              <a:off x="456" y="0"/>
              <a:ext cx="288" cy="1200"/>
              <a:chOff x="0" y="0"/>
              <a:chExt cx="288" cy="1200"/>
            </a:xfrm>
            <a:grpFill/>
          </p:grpSpPr>
          <p:sp>
            <p:nvSpPr>
              <p:cNvPr id="67" name="AutoShape 9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68" name="AutoShape 9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64" name="Group 69"/>
            <p:cNvGrpSpPr>
              <a:grpSpLocks/>
            </p:cNvGrpSpPr>
            <p:nvPr/>
          </p:nvGrpSpPr>
          <p:grpSpPr bwMode="auto">
            <a:xfrm rot="2700000" flipH="1">
              <a:off x="457" y="0"/>
              <a:ext cx="288" cy="1200"/>
              <a:chOff x="0" y="0"/>
              <a:chExt cx="288" cy="1200"/>
            </a:xfrm>
            <a:grpFill/>
          </p:grpSpPr>
          <p:sp>
            <p:nvSpPr>
              <p:cNvPr id="65" name="AutoShape 9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66" name="AutoShape 10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grpSp>
        <p:nvGrpSpPr>
          <p:cNvPr id="73" name="Group 72"/>
          <p:cNvGrpSpPr>
            <a:grpSpLocks/>
          </p:cNvGrpSpPr>
          <p:nvPr/>
        </p:nvGrpSpPr>
        <p:grpSpPr bwMode="auto">
          <a:xfrm rot="1283135">
            <a:off x="4638103" y="1524015"/>
            <a:ext cx="2105120" cy="2105728"/>
            <a:chOff x="0" y="0"/>
            <a:chExt cx="1200" cy="1200"/>
          </a:xfrm>
          <a:solidFill>
            <a:schemeClr val="accent2"/>
          </a:solidFill>
        </p:grpSpPr>
        <p:sp>
          <p:nvSpPr>
            <p:cNvPr id="74" name="AutoShape 10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nvGrpSpPr>
            <p:cNvPr id="75" name="Group 74"/>
            <p:cNvGrpSpPr>
              <a:grpSpLocks/>
            </p:cNvGrpSpPr>
            <p:nvPr/>
          </p:nvGrpSpPr>
          <p:grpSpPr bwMode="auto">
            <a:xfrm>
              <a:off x="456" y="0"/>
              <a:ext cx="288" cy="1200"/>
              <a:chOff x="0" y="0"/>
              <a:chExt cx="288" cy="1200"/>
            </a:xfrm>
            <a:grpFill/>
          </p:grpSpPr>
          <p:sp>
            <p:nvSpPr>
              <p:cNvPr id="85" name="AutoShape 10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86" name="AutoShape 10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76" name="Group 77"/>
            <p:cNvGrpSpPr>
              <a:grpSpLocks/>
            </p:cNvGrpSpPr>
            <p:nvPr/>
          </p:nvGrpSpPr>
          <p:grpSpPr bwMode="auto">
            <a:xfrm rot="-5400000">
              <a:off x="456" y="0"/>
              <a:ext cx="288" cy="1200"/>
              <a:chOff x="0" y="0"/>
              <a:chExt cx="288" cy="1200"/>
            </a:xfrm>
            <a:grpFill/>
          </p:grpSpPr>
          <p:sp>
            <p:nvSpPr>
              <p:cNvPr id="83" name="AutoShape 10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84" name="AutoShape 10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77" name="Group 80"/>
            <p:cNvGrpSpPr>
              <a:grpSpLocks/>
            </p:cNvGrpSpPr>
            <p:nvPr/>
          </p:nvGrpSpPr>
          <p:grpSpPr bwMode="auto">
            <a:xfrm rot="-2700000">
              <a:off x="456" y="0"/>
              <a:ext cx="288" cy="1200"/>
              <a:chOff x="0" y="0"/>
              <a:chExt cx="288" cy="1200"/>
            </a:xfrm>
            <a:grpFill/>
          </p:grpSpPr>
          <p:sp>
            <p:nvSpPr>
              <p:cNvPr id="81" name="AutoShape 11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82" name="AutoShape 11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78" name="Group 83"/>
            <p:cNvGrpSpPr>
              <a:grpSpLocks/>
            </p:cNvGrpSpPr>
            <p:nvPr/>
          </p:nvGrpSpPr>
          <p:grpSpPr bwMode="auto">
            <a:xfrm rot="2700000" flipH="1">
              <a:off x="457" y="0"/>
              <a:ext cx="288" cy="1200"/>
              <a:chOff x="0" y="0"/>
              <a:chExt cx="288" cy="1200"/>
            </a:xfrm>
            <a:grpFill/>
          </p:grpSpPr>
          <p:sp>
            <p:nvSpPr>
              <p:cNvPr id="79" name="AutoShape 11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80" name="AutoShape 11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grpSp>
        <p:nvGrpSpPr>
          <p:cNvPr id="87" name="Group 86"/>
          <p:cNvGrpSpPr>
            <a:grpSpLocks/>
          </p:cNvGrpSpPr>
          <p:nvPr/>
        </p:nvGrpSpPr>
        <p:grpSpPr bwMode="auto">
          <a:xfrm>
            <a:off x="6537352" y="2427490"/>
            <a:ext cx="1669578" cy="1670060"/>
            <a:chOff x="0" y="0"/>
            <a:chExt cx="1200" cy="1200"/>
          </a:xfrm>
          <a:solidFill>
            <a:schemeClr val="accent2"/>
          </a:solidFill>
        </p:grpSpPr>
        <p:sp>
          <p:nvSpPr>
            <p:cNvPr id="88" name="AutoShape 11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nvGrpSpPr>
            <p:cNvPr id="89" name="Group 88"/>
            <p:cNvGrpSpPr>
              <a:grpSpLocks/>
            </p:cNvGrpSpPr>
            <p:nvPr/>
          </p:nvGrpSpPr>
          <p:grpSpPr bwMode="auto">
            <a:xfrm>
              <a:off x="456" y="0"/>
              <a:ext cx="288" cy="1200"/>
              <a:chOff x="0" y="0"/>
              <a:chExt cx="288" cy="1200"/>
            </a:xfrm>
            <a:grpFill/>
          </p:grpSpPr>
          <p:sp>
            <p:nvSpPr>
              <p:cNvPr id="99" name="AutoShape 11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100" name="AutoShape 11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90" name="Group 91"/>
            <p:cNvGrpSpPr>
              <a:grpSpLocks/>
            </p:cNvGrpSpPr>
            <p:nvPr/>
          </p:nvGrpSpPr>
          <p:grpSpPr bwMode="auto">
            <a:xfrm rot="-5400000">
              <a:off x="456" y="0"/>
              <a:ext cx="288" cy="1200"/>
              <a:chOff x="0" y="0"/>
              <a:chExt cx="288" cy="1200"/>
            </a:xfrm>
            <a:grpFill/>
          </p:grpSpPr>
          <p:sp>
            <p:nvSpPr>
              <p:cNvPr id="97" name="AutoShape 12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98" name="AutoShape 12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91" name="Group 94"/>
            <p:cNvGrpSpPr>
              <a:grpSpLocks/>
            </p:cNvGrpSpPr>
            <p:nvPr/>
          </p:nvGrpSpPr>
          <p:grpSpPr bwMode="auto">
            <a:xfrm rot="-2700000">
              <a:off x="456" y="0"/>
              <a:ext cx="288" cy="1200"/>
              <a:chOff x="0" y="0"/>
              <a:chExt cx="288" cy="1200"/>
            </a:xfrm>
            <a:grpFill/>
          </p:grpSpPr>
          <p:sp>
            <p:nvSpPr>
              <p:cNvPr id="95" name="AutoShape 12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96" name="AutoShape 12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92" name="Group 97"/>
            <p:cNvGrpSpPr>
              <a:grpSpLocks/>
            </p:cNvGrpSpPr>
            <p:nvPr/>
          </p:nvGrpSpPr>
          <p:grpSpPr bwMode="auto">
            <a:xfrm rot="2700000" flipH="1">
              <a:off x="457" y="0"/>
              <a:ext cx="288" cy="1200"/>
              <a:chOff x="0" y="0"/>
              <a:chExt cx="288" cy="1200"/>
            </a:xfrm>
            <a:grpFill/>
          </p:grpSpPr>
          <p:sp>
            <p:nvSpPr>
              <p:cNvPr id="93" name="AutoShape 12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94" name="AutoShape 12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grpSp>
        <p:nvGrpSpPr>
          <p:cNvPr id="101" name="Group 100"/>
          <p:cNvGrpSpPr>
            <a:grpSpLocks/>
          </p:cNvGrpSpPr>
          <p:nvPr/>
        </p:nvGrpSpPr>
        <p:grpSpPr bwMode="auto">
          <a:xfrm>
            <a:off x="6532592" y="2428680"/>
            <a:ext cx="1674338" cy="1674822"/>
            <a:chOff x="0" y="0"/>
            <a:chExt cx="1200" cy="1200"/>
          </a:xfrm>
          <a:solidFill>
            <a:schemeClr val="accent2"/>
          </a:solidFill>
        </p:grpSpPr>
        <p:sp>
          <p:nvSpPr>
            <p:cNvPr id="102" name="AutoShape 13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nvGrpSpPr>
            <p:cNvPr id="103" name="Group 102"/>
            <p:cNvGrpSpPr>
              <a:grpSpLocks/>
            </p:cNvGrpSpPr>
            <p:nvPr/>
          </p:nvGrpSpPr>
          <p:grpSpPr bwMode="auto">
            <a:xfrm>
              <a:off x="456" y="0"/>
              <a:ext cx="288" cy="1200"/>
              <a:chOff x="0" y="0"/>
              <a:chExt cx="288" cy="1200"/>
            </a:xfrm>
            <a:grpFill/>
          </p:grpSpPr>
          <p:sp>
            <p:nvSpPr>
              <p:cNvPr id="113" name="AutoShape 13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114" name="AutoShape 13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104" name="Group 105"/>
            <p:cNvGrpSpPr>
              <a:grpSpLocks/>
            </p:cNvGrpSpPr>
            <p:nvPr/>
          </p:nvGrpSpPr>
          <p:grpSpPr bwMode="auto">
            <a:xfrm rot="-5400000">
              <a:off x="456" y="0"/>
              <a:ext cx="288" cy="1200"/>
              <a:chOff x="0" y="0"/>
              <a:chExt cx="288" cy="1200"/>
            </a:xfrm>
            <a:grpFill/>
          </p:grpSpPr>
          <p:sp>
            <p:nvSpPr>
              <p:cNvPr id="111" name="AutoShape 13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112" name="AutoShape 13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105" name="Group 108"/>
            <p:cNvGrpSpPr>
              <a:grpSpLocks/>
            </p:cNvGrpSpPr>
            <p:nvPr/>
          </p:nvGrpSpPr>
          <p:grpSpPr bwMode="auto">
            <a:xfrm rot="-2700000">
              <a:off x="456" y="0"/>
              <a:ext cx="288" cy="1200"/>
              <a:chOff x="0" y="0"/>
              <a:chExt cx="288" cy="1200"/>
            </a:xfrm>
            <a:grpFill/>
          </p:grpSpPr>
          <p:sp>
            <p:nvSpPr>
              <p:cNvPr id="109" name="AutoShape 13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110" name="AutoShape 13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106" name="Group 111"/>
            <p:cNvGrpSpPr>
              <a:grpSpLocks/>
            </p:cNvGrpSpPr>
            <p:nvPr/>
          </p:nvGrpSpPr>
          <p:grpSpPr bwMode="auto">
            <a:xfrm rot="2700000" flipH="1">
              <a:off x="457" y="0"/>
              <a:ext cx="288" cy="1200"/>
              <a:chOff x="0" y="0"/>
              <a:chExt cx="288" cy="1200"/>
            </a:xfrm>
            <a:grpFill/>
          </p:grpSpPr>
          <p:sp>
            <p:nvSpPr>
              <p:cNvPr id="107" name="AutoShape 14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108" name="AutoShape 14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sp>
        <p:nvSpPr>
          <p:cNvPr id="115" name="AutoShape 143"/>
          <p:cNvSpPr>
            <a:spLocks noChangeArrowheads="1"/>
          </p:cNvSpPr>
          <p:nvPr/>
        </p:nvSpPr>
        <p:spPr bwMode="auto">
          <a:xfrm>
            <a:off x="1296569" y="1362128"/>
            <a:ext cx="1542247" cy="430906"/>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8543" tIns="34272" rIns="68543" bIns="3427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dirty="0">
                <a:solidFill>
                  <a:schemeClr val="tx1">
                    <a:lumMod val="75000"/>
                    <a:lumOff val="25000"/>
                  </a:schemeClr>
                </a:solidFill>
                <a:ea typeface="黑体" pitchFamily="49" charset="-122"/>
              </a:rPr>
              <a:t>添加段落文字</a:t>
            </a:r>
          </a:p>
        </p:txBody>
      </p:sp>
      <p:sp>
        <p:nvSpPr>
          <p:cNvPr id="116" name="AutoShape 144"/>
          <p:cNvSpPr>
            <a:spLocks noChangeArrowheads="1"/>
          </p:cNvSpPr>
          <p:nvPr/>
        </p:nvSpPr>
        <p:spPr bwMode="auto">
          <a:xfrm>
            <a:off x="2993516" y="1704948"/>
            <a:ext cx="1542247" cy="430906"/>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8543" tIns="34272" rIns="68543" bIns="3427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a:solidFill>
                  <a:schemeClr val="tx1">
                    <a:lumMod val="75000"/>
                    <a:lumOff val="25000"/>
                  </a:schemeClr>
                </a:solidFill>
                <a:ea typeface="黑体" pitchFamily="49" charset="-122"/>
              </a:rPr>
              <a:t>添加段落文字</a:t>
            </a:r>
          </a:p>
        </p:txBody>
      </p:sp>
      <p:sp>
        <p:nvSpPr>
          <p:cNvPr id="117" name="AutoShape 145"/>
          <p:cNvSpPr>
            <a:spLocks noChangeArrowheads="1"/>
          </p:cNvSpPr>
          <p:nvPr/>
        </p:nvSpPr>
        <p:spPr bwMode="auto">
          <a:xfrm>
            <a:off x="4948695" y="3754730"/>
            <a:ext cx="1542247" cy="430906"/>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8543" tIns="34272" rIns="68543" bIns="3427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a:solidFill>
                  <a:schemeClr val="tx1">
                    <a:lumMod val="75000"/>
                    <a:lumOff val="25000"/>
                  </a:schemeClr>
                </a:solidFill>
                <a:ea typeface="黑体" pitchFamily="49" charset="-122"/>
              </a:rPr>
              <a:t>添加段落文字</a:t>
            </a:r>
          </a:p>
        </p:txBody>
      </p:sp>
      <p:sp>
        <p:nvSpPr>
          <p:cNvPr id="118" name="AutoShape 146"/>
          <p:cNvSpPr>
            <a:spLocks noChangeArrowheads="1"/>
          </p:cNvSpPr>
          <p:nvPr/>
        </p:nvSpPr>
        <p:spPr bwMode="auto">
          <a:xfrm>
            <a:off x="6579002" y="1806128"/>
            <a:ext cx="1542247" cy="430906"/>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8543" tIns="34272" rIns="68543" bIns="3427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a:solidFill>
                  <a:schemeClr val="tx1">
                    <a:lumMod val="75000"/>
                    <a:lumOff val="25000"/>
                  </a:schemeClr>
                </a:solidFill>
                <a:ea typeface="黑体" pitchFamily="49" charset="-122"/>
              </a:rPr>
              <a:t>添加段落文字</a:t>
            </a:r>
          </a:p>
        </p:txBody>
      </p:sp>
      <p:sp>
        <p:nvSpPr>
          <p:cNvPr id="119" name="Rectangle 147"/>
          <p:cNvSpPr>
            <a:spLocks noChangeArrowheads="1"/>
          </p:cNvSpPr>
          <p:nvPr/>
        </p:nvSpPr>
        <p:spPr bwMode="auto">
          <a:xfrm>
            <a:off x="1434610" y="2207276"/>
            <a:ext cx="1092425" cy="84514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43" tIns="34272" rIns="68543" bIns="3427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000" b="0" dirty="0">
                <a:solidFill>
                  <a:schemeClr val="tx1">
                    <a:lumMod val="75000"/>
                    <a:lumOff val="25000"/>
                  </a:schemeClr>
                </a:solidFill>
                <a:ea typeface="黑体" pitchFamily="49" charset="-122"/>
              </a:rPr>
              <a:t>点击添加文本</a:t>
            </a:r>
          </a:p>
          <a:p>
            <a:pPr algn="ctr" eaLnBrk="1" hangingPunct="1"/>
            <a:r>
              <a:rPr lang="zh-CN" altLang="en-US" sz="1000" b="0" dirty="0">
                <a:solidFill>
                  <a:schemeClr val="tx1">
                    <a:lumMod val="75000"/>
                    <a:lumOff val="25000"/>
                  </a:schemeClr>
                </a:solidFill>
                <a:ea typeface="黑体" pitchFamily="49" charset="-122"/>
              </a:rPr>
              <a:t>点击添加文本</a:t>
            </a:r>
          </a:p>
          <a:p>
            <a:pPr algn="ctr" eaLnBrk="1" hangingPunct="1"/>
            <a:r>
              <a:rPr lang="zh-CN" altLang="en-US" sz="1000" b="0" dirty="0">
                <a:solidFill>
                  <a:schemeClr val="tx1">
                    <a:lumMod val="75000"/>
                    <a:lumOff val="25000"/>
                  </a:schemeClr>
                </a:solidFill>
                <a:ea typeface="黑体" pitchFamily="49" charset="-122"/>
              </a:rPr>
              <a:t>点击添加文本</a:t>
            </a:r>
          </a:p>
        </p:txBody>
      </p:sp>
      <p:sp>
        <p:nvSpPr>
          <p:cNvPr id="120" name="Rectangle 148"/>
          <p:cNvSpPr>
            <a:spLocks noChangeArrowheads="1"/>
          </p:cNvSpPr>
          <p:nvPr/>
        </p:nvSpPr>
        <p:spPr bwMode="auto">
          <a:xfrm>
            <a:off x="3185108" y="2981003"/>
            <a:ext cx="1092425" cy="84514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43" tIns="34272" rIns="68543" bIns="3427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300" b="0" dirty="0">
                <a:solidFill>
                  <a:schemeClr val="tx1">
                    <a:lumMod val="75000"/>
                    <a:lumOff val="25000"/>
                  </a:schemeClr>
                </a:solidFill>
                <a:ea typeface="黑体" pitchFamily="49" charset="-122"/>
              </a:rPr>
              <a:t>点击添加文本</a:t>
            </a:r>
          </a:p>
          <a:p>
            <a:pPr algn="ctr" eaLnBrk="1" hangingPunct="1"/>
            <a:r>
              <a:rPr lang="zh-CN" altLang="en-US" sz="1300" b="0" dirty="0">
                <a:solidFill>
                  <a:schemeClr val="tx1">
                    <a:lumMod val="75000"/>
                    <a:lumOff val="25000"/>
                  </a:schemeClr>
                </a:solidFill>
                <a:ea typeface="黑体" pitchFamily="49" charset="-122"/>
              </a:rPr>
              <a:t>点击添加文本</a:t>
            </a:r>
          </a:p>
          <a:p>
            <a:pPr algn="ctr" eaLnBrk="1" hangingPunct="1"/>
            <a:r>
              <a:rPr lang="zh-CN" altLang="en-US" sz="1300" b="0" dirty="0">
                <a:solidFill>
                  <a:schemeClr val="tx1">
                    <a:lumMod val="75000"/>
                    <a:lumOff val="25000"/>
                  </a:schemeClr>
                </a:solidFill>
                <a:ea typeface="黑体" pitchFamily="49" charset="-122"/>
              </a:rPr>
              <a:t>点击添加文本</a:t>
            </a:r>
          </a:p>
        </p:txBody>
      </p:sp>
      <p:sp>
        <p:nvSpPr>
          <p:cNvPr id="121" name="Rectangle 149"/>
          <p:cNvSpPr>
            <a:spLocks noChangeArrowheads="1"/>
          </p:cNvSpPr>
          <p:nvPr/>
        </p:nvSpPr>
        <p:spPr bwMode="auto">
          <a:xfrm>
            <a:off x="5122436" y="2140616"/>
            <a:ext cx="1092425" cy="84514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43" tIns="34272" rIns="68543" bIns="3427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300" b="0" dirty="0">
                <a:solidFill>
                  <a:schemeClr val="tx1">
                    <a:lumMod val="75000"/>
                    <a:lumOff val="25000"/>
                  </a:schemeClr>
                </a:solidFill>
                <a:ea typeface="黑体" pitchFamily="49" charset="-122"/>
              </a:rPr>
              <a:t>点击添加文本</a:t>
            </a:r>
          </a:p>
          <a:p>
            <a:pPr algn="ctr" eaLnBrk="1" hangingPunct="1"/>
            <a:r>
              <a:rPr lang="zh-CN" altLang="en-US" sz="1300" b="0" dirty="0">
                <a:solidFill>
                  <a:schemeClr val="tx1">
                    <a:lumMod val="75000"/>
                    <a:lumOff val="25000"/>
                  </a:schemeClr>
                </a:solidFill>
                <a:ea typeface="黑体" pitchFamily="49" charset="-122"/>
              </a:rPr>
              <a:t>点击添加文本</a:t>
            </a:r>
          </a:p>
          <a:p>
            <a:pPr algn="ctr" eaLnBrk="1" hangingPunct="1"/>
            <a:r>
              <a:rPr lang="zh-CN" altLang="en-US" sz="1300" b="0" dirty="0">
                <a:solidFill>
                  <a:schemeClr val="tx1">
                    <a:lumMod val="75000"/>
                    <a:lumOff val="25000"/>
                  </a:schemeClr>
                </a:solidFill>
                <a:ea typeface="黑体" pitchFamily="49" charset="-122"/>
              </a:rPr>
              <a:t>点击添加文本</a:t>
            </a:r>
          </a:p>
        </p:txBody>
      </p:sp>
      <p:sp>
        <p:nvSpPr>
          <p:cNvPr id="122" name="Rectangle 150"/>
          <p:cNvSpPr>
            <a:spLocks noChangeArrowheads="1"/>
          </p:cNvSpPr>
          <p:nvPr/>
        </p:nvSpPr>
        <p:spPr bwMode="auto">
          <a:xfrm>
            <a:off x="6814624" y="2831019"/>
            <a:ext cx="1092425" cy="84514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43" tIns="34272" rIns="68543" bIns="3427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000" b="0" dirty="0">
                <a:solidFill>
                  <a:schemeClr val="tx1">
                    <a:lumMod val="75000"/>
                    <a:lumOff val="25000"/>
                  </a:schemeClr>
                </a:solidFill>
                <a:ea typeface="黑体" pitchFamily="49" charset="-122"/>
              </a:rPr>
              <a:t>点击添加文本</a:t>
            </a:r>
          </a:p>
          <a:p>
            <a:pPr algn="ctr" eaLnBrk="1" hangingPunct="1"/>
            <a:r>
              <a:rPr lang="zh-CN" altLang="en-US" sz="1000" b="0" dirty="0">
                <a:solidFill>
                  <a:schemeClr val="tx1">
                    <a:lumMod val="75000"/>
                    <a:lumOff val="25000"/>
                  </a:schemeClr>
                </a:solidFill>
                <a:ea typeface="黑体" pitchFamily="49" charset="-122"/>
              </a:rPr>
              <a:t>点击添加文本</a:t>
            </a:r>
          </a:p>
          <a:p>
            <a:pPr algn="ctr" eaLnBrk="1" hangingPunct="1"/>
            <a:r>
              <a:rPr lang="zh-CN" altLang="en-US" sz="1000" b="0" dirty="0">
                <a:solidFill>
                  <a:schemeClr val="tx1">
                    <a:lumMod val="75000"/>
                    <a:lumOff val="25000"/>
                  </a:schemeClr>
                </a:solidFill>
                <a:ea typeface="黑体" pitchFamily="49" charset="-122"/>
              </a:rPr>
              <a:t>点击添加文本</a:t>
            </a:r>
          </a:p>
        </p:txBody>
      </p:sp>
    </p:spTree>
    <p:extLst>
      <p:ext uri="{BB962C8B-B14F-4D97-AF65-F5344CB8AC3E}">
        <p14:creationId xmlns:p14="http://schemas.microsoft.com/office/powerpoint/2010/main" val="3591444816"/>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300" fill="hold"/>
                                        <p:tgtEl>
                                          <p:spTgt spid="3"/>
                                        </p:tgtEl>
                                        <p:attrNameLst>
                                          <p:attrName>ppt_w</p:attrName>
                                        </p:attrNameLst>
                                      </p:cBhvr>
                                      <p:tavLst>
                                        <p:tav tm="0">
                                          <p:val>
                                            <p:fltVal val="0"/>
                                          </p:val>
                                        </p:tav>
                                        <p:tav tm="100000">
                                          <p:val>
                                            <p:strVal val="#ppt_w"/>
                                          </p:val>
                                        </p:tav>
                                      </p:tavLst>
                                    </p:anim>
                                    <p:anim calcmode="lin" valueType="num">
                                      <p:cBhvr>
                                        <p:cTn id="12" dur="300" fill="hold"/>
                                        <p:tgtEl>
                                          <p:spTgt spid="3"/>
                                        </p:tgtEl>
                                        <p:attrNameLst>
                                          <p:attrName>ppt_h</p:attrName>
                                        </p:attrNameLst>
                                      </p:cBhvr>
                                      <p:tavLst>
                                        <p:tav tm="0">
                                          <p:val>
                                            <p:fltVal val="0"/>
                                          </p:val>
                                        </p:tav>
                                        <p:tav tm="100000">
                                          <p:val>
                                            <p:strVal val="#ppt_h"/>
                                          </p:val>
                                        </p:tav>
                                      </p:tavLst>
                                    </p:anim>
                                  </p:childTnLst>
                                </p:cTn>
                              </p:par>
                              <p:par>
                                <p:cTn id="13" presetID="1" presetClass="entr" presetSubtype="0" fill="hold" nodeType="withEffect">
                                  <p:stCondLst>
                                    <p:cond delay="300"/>
                                  </p:stCondLst>
                                  <p:childTnLst>
                                    <p:set>
                                      <p:cBhvr>
                                        <p:cTn id="14" dur="1" fill="hold">
                                          <p:stCondLst>
                                            <p:cond delay="0"/>
                                          </p:stCondLst>
                                        </p:cTn>
                                        <p:tgtEl>
                                          <p:spTgt spid="17"/>
                                        </p:tgtEl>
                                        <p:attrNameLst>
                                          <p:attrName>style.visibility</p:attrName>
                                        </p:attrNameLst>
                                      </p:cBhvr>
                                      <p:to>
                                        <p:strVal val="visible"/>
                                      </p:to>
                                    </p:set>
                                  </p:childTnLst>
                                </p:cTn>
                              </p:par>
                              <p:par>
                                <p:cTn id="15" presetID="6" presetClass="emph" presetSubtype="0" fill="hold" nodeType="withEffect">
                                  <p:stCondLst>
                                    <p:cond delay="300"/>
                                  </p:stCondLst>
                                  <p:childTnLst>
                                    <p:animScale>
                                      <p:cBhvr>
                                        <p:cTn id="16" dur="200" fill="hold"/>
                                        <p:tgtEl>
                                          <p:spTgt spid="17"/>
                                        </p:tgtEl>
                                      </p:cBhvr>
                                      <p:by x="150000" y="150000"/>
                                    </p:animScale>
                                  </p:childTnLst>
                                </p:cTn>
                              </p:par>
                              <p:par>
                                <p:cTn id="17" presetID="10" presetClass="exit" presetSubtype="0" fill="hold" nodeType="withEffect">
                                  <p:stCondLst>
                                    <p:cond delay="300"/>
                                  </p:stCondLst>
                                  <p:childTnLst>
                                    <p:animEffect transition="out" filter="fade">
                                      <p:cBhvr>
                                        <p:cTn id="18" dur="200"/>
                                        <p:tgtEl>
                                          <p:spTgt spid="17"/>
                                        </p:tgtEl>
                                      </p:cBhvr>
                                    </p:animEffect>
                                    <p:set>
                                      <p:cBhvr>
                                        <p:cTn id="19" dur="1" fill="hold">
                                          <p:stCondLst>
                                            <p:cond delay="199"/>
                                          </p:stCondLst>
                                        </p:cTn>
                                        <p:tgtEl>
                                          <p:spTgt spid="17"/>
                                        </p:tgtEl>
                                        <p:attrNameLst>
                                          <p:attrName>style.visibility</p:attrName>
                                        </p:attrNameLst>
                                      </p:cBhvr>
                                      <p:to>
                                        <p:strVal val="hidden"/>
                                      </p:to>
                                    </p:set>
                                  </p:childTnLst>
                                </p:cTn>
                              </p:par>
                            </p:childTnLst>
                          </p:cTn>
                        </p:par>
                        <p:par>
                          <p:cTn id="20" fill="hold">
                            <p:stCondLst>
                              <p:cond delay="1000"/>
                            </p:stCondLst>
                            <p:childTnLst>
                              <p:par>
                                <p:cTn id="21" presetID="23" presetClass="entr" presetSubtype="16"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p:cTn id="23" dur="300" fill="hold"/>
                                        <p:tgtEl>
                                          <p:spTgt spid="31"/>
                                        </p:tgtEl>
                                        <p:attrNameLst>
                                          <p:attrName>ppt_w</p:attrName>
                                        </p:attrNameLst>
                                      </p:cBhvr>
                                      <p:tavLst>
                                        <p:tav tm="0">
                                          <p:val>
                                            <p:fltVal val="0"/>
                                          </p:val>
                                        </p:tav>
                                        <p:tav tm="100000">
                                          <p:val>
                                            <p:strVal val="#ppt_w"/>
                                          </p:val>
                                        </p:tav>
                                      </p:tavLst>
                                    </p:anim>
                                    <p:anim calcmode="lin" valueType="num">
                                      <p:cBhvr>
                                        <p:cTn id="24" dur="300" fill="hold"/>
                                        <p:tgtEl>
                                          <p:spTgt spid="31"/>
                                        </p:tgtEl>
                                        <p:attrNameLst>
                                          <p:attrName>ppt_h</p:attrName>
                                        </p:attrNameLst>
                                      </p:cBhvr>
                                      <p:tavLst>
                                        <p:tav tm="0">
                                          <p:val>
                                            <p:fltVal val="0"/>
                                          </p:val>
                                        </p:tav>
                                        <p:tav tm="100000">
                                          <p:val>
                                            <p:strVal val="#ppt_h"/>
                                          </p:val>
                                        </p:tav>
                                      </p:tavLst>
                                    </p:anim>
                                  </p:childTnLst>
                                </p:cTn>
                              </p:par>
                              <p:par>
                                <p:cTn id="25" presetID="1" presetClass="entr" presetSubtype="0" fill="hold" nodeType="withEffect">
                                  <p:stCondLst>
                                    <p:cond delay="300"/>
                                  </p:stCondLst>
                                  <p:childTnLst>
                                    <p:set>
                                      <p:cBhvr>
                                        <p:cTn id="26" dur="1" fill="hold">
                                          <p:stCondLst>
                                            <p:cond delay="0"/>
                                          </p:stCondLst>
                                        </p:cTn>
                                        <p:tgtEl>
                                          <p:spTgt spid="45"/>
                                        </p:tgtEl>
                                        <p:attrNameLst>
                                          <p:attrName>style.visibility</p:attrName>
                                        </p:attrNameLst>
                                      </p:cBhvr>
                                      <p:to>
                                        <p:strVal val="visible"/>
                                      </p:to>
                                    </p:set>
                                  </p:childTnLst>
                                </p:cTn>
                              </p:par>
                              <p:par>
                                <p:cTn id="27" presetID="6" presetClass="emph" presetSubtype="0" fill="hold" nodeType="withEffect">
                                  <p:stCondLst>
                                    <p:cond delay="300"/>
                                  </p:stCondLst>
                                  <p:childTnLst>
                                    <p:animScale>
                                      <p:cBhvr>
                                        <p:cTn id="28" dur="200" fill="hold"/>
                                        <p:tgtEl>
                                          <p:spTgt spid="45"/>
                                        </p:tgtEl>
                                      </p:cBhvr>
                                      <p:by x="150000" y="150000"/>
                                    </p:animScale>
                                  </p:childTnLst>
                                </p:cTn>
                              </p:par>
                              <p:par>
                                <p:cTn id="29" presetID="10" presetClass="exit" presetSubtype="0" fill="hold" nodeType="withEffect">
                                  <p:stCondLst>
                                    <p:cond delay="300"/>
                                  </p:stCondLst>
                                  <p:childTnLst>
                                    <p:animEffect transition="out" filter="fade">
                                      <p:cBhvr>
                                        <p:cTn id="30" dur="200"/>
                                        <p:tgtEl>
                                          <p:spTgt spid="45"/>
                                        </p:tgtEl>
                                      </p:cBhvr>
                                    </p:animEffect>
                                    <p:set>
                                      <p:cBhvr>
                                        <p:cTn id="31" dur="1" fill="hold">
                                          <p:stCondLst>
                                            <p:cond delay="199"/>
                                          </p:stCondLst>
                                        </p:cTn>
                                        <p:tgtEl>
                                          <p:spTgt spid="45"/>
                                        </p:tgtEl>
                                        <p:attrNameLst>
                                          <p:attrName>style.visibility</p:attrName>
                                        </p:attrNameLst>
                                      </p:cBhvr>
                                      <p:to>
                                        <p:strVal val="hidden"/>
                                      </p:to>
                                    </p:set>
                                  </p:childTnLst>
                                </p:cTn>
                              </p:par>
                            </p:childTnLst>
                          </p:cTn>
                        </p:par>
                        <p:par>
                          <p:cTn id="32" fill="hold">
                            <p:stCondLst>
                              <p:cond delay="1500"/>
                            </p:stCondLst>
                            <p:childTnLst>
                              <p:par>
                                <p:cTn id="33" presetID="23" presetClass="entr" presetSubtype="16" fill="hold" nodeType="afterEffect">
                                  <p:stCondLst>
                                    <p:cond delay="0"/>
                                  </p:stCondLst>
                                  <p:childTnLst>
                                    <p:set>
                                      <p:cBhvr>
                                        <p:cTn id="34" dur="1" fill="hold">
                                          <p:stCondLst>
                                            <p:cond delay="0"/>
                                          </p:stCondLst>
                                        </p:cTn>
                                        <p:tgtEl>
                                          <p:spTgt spid="59"/>
                                        </p:tgtEl>
                                        <p:attrNameLst>
                                          <p:attrName>style.visibility</p:attrName>
                                        </p:attrNameLst>
                                      </p:cBhvr>
                                      <p:to>
                                        <p:strVal val="visible"/>
                                      </p:to>
                                    </p:set>
                                    <p:anim calcmode="lin" valueType="num">
                                      <p:cBhvr>
                                        <p:cTn id="35" dur="300" fill="hold"/>
                                        <p:tgtEl>
                                          <p:spTgt spid="59"/>
                                        </p:tgtEl>
                                        <p:attrNameLst>
                                          <p:attrName>ppt_w</p:attrName>
                                        </p:attrNameLst>
                                      </p:cBhvr>
                                      <p:tavLst>
                                        <p:tav tm="0">
                                          <p:val>
                                            <p:fltVal val="0"/>
                                          </p:val>
                                        </p:tav>
                                        <p:tav tm="100000">
                                          <p:val>
                                            <p:strVal val="#ppt_w"/>
                                          </p:val>
                                        </p:tav>
                                      </p:tavLst>
                                    </p:anim>
                                    <p:anim calcmode="lin" valueType="num">
                                      <p:cBhvr>
                                        <p:cTn id="36" dur="300" fill="hold"/>
                                        <p:tgtEl>
                                          <p:spTgt spid="59"/>
                                        </p:tgtEl>
                                        <p:attrNameLst>
                                          <p:attrName>ppt_h</p:attrName>
                                        </p:attrNameLst>
                                      </p:cBhvr>
                                      <p:tavLst>
                                        <p:tav tm="0">
                                          <p:val>
                                            <p:fltVal val="0"/>
                                          </p:val>
                                        </p:tav>
                                        <p:tav tm="100000">
                                          <p:val>
                                            <p:strVal val="#ppt_h"/>
                                          </p:val>
                                        </p:tav>
                                      </p:tavLst>
                                    </p:anim>
                                  </p:childTnLst>
                                </p:cTn>
                              </p:par>
                              <p:par>
                                <p:cTn id="37" presetID="1" presetClass="entr" presetSubtype="0" fill="hold" nodeType="withEffect">
                                  <p:stCondLst>
                                    <p:cond delay="300"/>
                                  </p:stCondLst>
                                  <p:childTnLst>
                                    <p:set>
                                      <p:cBhvr>
                                        <p:cTn id="38" dur="1" fill="hold">
                                          <p:stCondLst>
                                            <p:cond delay="0"/>
                                          </p:stCondLst>
                                        </p:cTn>
                                        <p:tgtEl>
                                          <p:spTgt spid="73"/>
                                        </p:tgtEl>
                                        <p:attrNameLst>
                                          <p:attrName>style.visibility</p:attrName>
                                        </p:attrNameLst>
                                      </p:cBhvr>
                                      <p:to>
                                        <p:strVal val="visible"/>
                                      </p:to>
                                    </p:set>
                                  </p:childTnLst>
                                </p:cTn>
                              </p:par>
                              <p:par>
                                <p:cTn id="39" presetID="6" presetClass="emph" presetSubtype="0" fill="hold" nodeType="withEffect">
                                  <p:stCondLst>
                                    <p:cond delay="300"/>
                                  </p:stCondLst>
                                  <p:childTnLst>
                                    <p:animScale>
                                      <p:cBhvr>
                                        <p:cTn id="40" dur="200" fill="hold"/>
                                        <p:tgtEl>
                                          <p:spTgt spid="73"/>
                                        </p:tgtEl>
                                      </p:cBhvr>
                                      <p:by x="150000" y="150000"/>
                                    </p:animScale>
                                  </p:childTnLst>
                                </p:cTn>
                              </p:par>
                              <p:par>
                                <p:cTn id="41" presetID="10" presetClass="exit" presetSubtype="0" fill="hold" nodeType="withEffect">
                                  <p:stCondLst>
                                    <p:cond delay="300"/>
                                  </p:stCondLst>
                                  <p:childTnLst>
                                    <p:animEffect transition="out" filter="fade">
                                      <p:cBhvr>
                                        <p:cTn id="42" dur="200"/>
                                        <p:tgtEl>
                                          <p:spTgt spid="73"/>
                                        </p:tgtEl>
                                      </p:cBhvr>
                                    </p:animEffect>
                                    <p:set>
                                      <p:cBhvr>
                                        <p:cTn id="43" dur="1" fill="hold">
                                          <p:stCondLst>
                                            <p:cond delay="199"/>
                                          </p:stCondLst>
                                        </p:cTn>
                                        <p:tgtEl>
                                          <p:spTgt spid="73"/>
                                        </p:tgtEl>
                                        <p:attrNameLst>
                                          <p:attrName>style.visibility</p:attrName>
                                        </p:attrNameLst>
                                      </p:cBhvr>
                                      <p:to>
                                        <p:strVal val="hidden"/>
                                      </p:to>
                                    </p:set>
                                  </p:childTnLst>
                                </p:cTn>
                              </p:par>
                            </p:childTnLst>
                          </p:cTn>
                        </p:par>
                        <p:par>
                          <p:cTn id="44" fill="hold">
                            <p:stCondLst>
                              <p:cond delay="2000"/>
                            </p:stCondLst>
                            <p:childTnLst>
                              <p:par>
                                <p:cTn id="45" presetID="23" presetClass="entr" presetSubtype="16" fill="hold" nodeType="afterEffect">
                                  <p:stCondLst>
                                    <p:cond delay="0"/>
                                  </p:stCondLst>
                                  <p:childTnLst>
                                    <p:set>
                                      <p:cBhvr>
                                        <p:cTn id="46" dur="1" fill="hold">
                                          <p:stCondLst>
                                            <p:cond delay="0"/>
                                          </p:stCondLst>
                                        </p:cTn>
                                        <p:tgtEl>
                                          <p:spTgt spid="87"/>
                                        </p:tgtEl>
                                        <p:attrNameLst>
                                          <p:attrName>style.visibility</p:attrName>
                                        </p:attrNameLst>
                                      </p:cBhvr>
                                      <p:to>
                                        <p:strVal val="visible"/>
                                      </p:to>
                                    </p:set>
                                    <p:anim calcmode="lin" valueType="num">
                                      <p:cBhvr>
                                        <p:cTn id="47" dur="300" fill="hold"/>
                                        <p:tgtEl>
                                          <p:spTgt spid="87"/>
                                        </p:tgtEl>
                                        <p:attrNameLst>
                                          <p:attrName>ppt_w</p:attrName>
                                        </p:attrNameLst>
                                      </p:cBhvr>
                                      <p:tavLst>
                                        <p:tav tm="0">
                                          <p:val>
                                            <p:fltVal val="0"/>
                                          </p:val>
                                        </p:tav>
                                        <p:tav tm="100000">
                                          <p:val>
                                            <p:strVal val="#ppt_w"/>
                                          </p:val>
                                        </p:tav>
                                      </p:tavLst>
                                    </p:anim>
                                    <p:anim calcmode="lin" valueType="num">
                                      <p:cBhvr>
                                        <p:cTn id="48" dur="300" fill="hold"/>
                                        <p:tgtEl>
                                          <p:spTgt spid="87"/>
                                        </p:tgtEl>
                                        <p:attrNameLst>
                                          <p:attrName>ppt_h</p:attrName>
                                        </p:attrNameLst>
                                      </p:cBhvr>
                                      <p:tavLst>
                                        <p:tav tm="0">
                                          <p:val>
                                            <p:fltVal val="0"/>
                                          </p:val>
                                        </p:tav>
                                        <p:tav tm="100000">
                                          <p:val>
                                            <p:strVal val="#ppt_h"/>
                                          </p:val>
                                        </p:tav>
                                      </p:tavLst>
                                    </p:anim>
                                  </p:childTnLst>
                                </p:cTn>
                              </p:par>
                              <p:par>
                                <p:cTn id="49" presetID="1" presetClass="entr" presetSubtype="0" fill="hold" nodeType="withEffect">
                                  <p:stCondLst>
                                    <p:cond delay="300"/>
                                  </p:stCondLst>
                                  <p:childTnLst>
                                    <p:set>
                                      <p:cBhvr>
                                        <p:cTn id="50" dur="1" fill="hold">
                                          <p:stCondLst>
                                            <p:cond delay="0"/>
                                          </p:stCondLst>
                                        </p:cTn>
                                        <p:tgtEl>
                                          <p:spTgt spid="101"/>
                                        </p:tgtEl>
                                        <p:attrNameLst>
                                          <p:attrName>style.visibility</p:attrName>
                                        </p:attrNameLst>
                                      </p:cBhvr>
                                      <p:to>
                                        <p:strVal val="visible"/>
                                      </p:to>
                                    </p:set>
                                  </p:childTnLst>
                                </p:cTn>
                              </p:par>
                              <p:par>
                                <p:cTn id="51" presetID="6" presetClass="emph" presetSubtype="0" fill="hold" nodeType="withEffect">
                                  <p:stCondLst>
                                    <p:cond delay="300"/>
                                  </p:stCondLst>
                                  <p:childTnLst>
                                    <p:animScale>
                                      <p:cBhvr>
                                        <p:cTn id="52" dur="200" fill="hold"/>
                                        <p:tgtEl>
                                          <p:spTgt spid="101"/>
                                        </p:tgtEl>
                                      </p:cBhvr>
                                      <p:by x="150000" y="150000"/>
                                    </p:animScale>
                                  </p:childTnLst>
                                </p:cTn>
                              </p:par>
                              <p:par>
                                <p:cTn id="53" presetID="10" presetClass="exit" presetSubtype="0" fill="hold" nodeType="withEffect">
                                  <p:stCondLst>
                                    <p:cond delay="300"/>
                                  </p:stCondLst>
                                  <p:childTnLst>
                                    <p:animEffect transition="out" filter="fade">
                                      <p:cBhvr>
                                        <p:cTn id="54" dur="200"/>
                                        <p:tgtEl>
                                          <p:spTgt spid="101"/>
                                        </p:tgtEl>
                                      </p:cBhvr>
                                    </p:animEffect>
                                    <p:set>
                                      <p:cBhvr>
                                        <p:cTn id="55" dur="1" fill="hold">
                                          <p:stCondLst>
                                            <p:cond delay="199"/>
                                          </p:stCondLst>
                                        </p:cTn>
                                        <p:tgtEl>
                                          <p:spTgt spid="101"/>
                                        </p:tgtEl>
                                        <p:attrNameLst>
                                          <p:attrName>style.visibility</p:attrName>
                                        </p:attrNameLst>
                                      </p:cBhvr>
                                      <p:to>
                                        <p:strVal val="hidden"/>
                                      </p:to>
                                    </p:set>
                                  </p:childTnLst>
                                </p:cTn>
                              </p:par>
                            </p:childTnLst>
                          </p:cTn>
                        </p:par>
                        <p:par>
                          <p:cTn id="56" fill="hold">
                            <p:stCondLst>
                              <p:cond delay="2500"/>
                            </p:stCondLst>
                            <p:childTnLst>
                              <p:par>
                                <p:cTn id="57" presetID="8" presetClass="emph" presetSubtype="0" fill="hold" nodeType="afterEffect">
                                  <p:stCondLst>
                                    <p:cond delay="0"/>
                                  </p:stCondLst>
                                  <p:childTnLst>
                                    <p:animRot by="-43199941">
                                      <p:cBhvr>
                                        <p:cTn id="58" dur="2000" fill="hold"/>
                                        <p:tgtEl>
                                          <p:spTgt spid="3"/>
                                        </p:tgtEl>
                                        <p:attrNameLst>
                                          <p:attrName>r</p:attrName>
                                        </p:attrNameLst>
                                      </p:cBhvr>
                                    </p:animRot>
                                  </p:childTnLst>
                                </p:cTn>
                              </p:par>
                              <p:par>
                                <p:cTn id="59" presetID="8" presetClass="emph" presetSubtype="0" fill="hold" nodeType="withEffect">
                                  <p:stCondLst>
                                    <p:cond delay="0"/>
                                  </p:stCondLst>
                                  <p:childTnLst>
                                    <p:animRot by="-43199941">
                                      <p:cBhvr>
                                        <p:cTn id="60" dur="2000" fill="hold"/>
                                        <p:tgtEl>
                                          <p:spTgt spid="31"/>
                                        </p:tgtEl>
                                        <p:attrNameLst>
                                          <p:attrName>r</p:attrName>
                                        </p:attrNameLst>
                                      </p:cBhvr>
                                    </p:animRot>
                                  </p:childTnLst>
                                </p:cTn>
                              </p:par>
                              <p:par>
                                <p:cTn id="61" presetID="8" presetClass="emph" presetSubtype="0" fill="hold" nodeType="withEffect">
                                  <p:stCondLst>
                                    <p:cond delay="0"/>
                                  </p:stCondLst>
                                  <p:childTnLst>
                                    <p:animRot by="-43199941">
                                      <p:cBhvr>
                                        <p:cTn id="62" dur="2000" fill="hold"/>
                                        <p:tgtEl>
                                          <p:spTgt spid="59"/>
                                        </p:tgtEl>
                                        <p:attrNameLst>
                                          <p:attrName>r</p:attrName>
                                        </p:attrNameLst>
                                      </p:cBhvr>
                                    </p:animRot>
                                  </p:childTnLst>
                                </p:cTn>
                              </p:par>
                              <p:par>
                                <p:cTn id="63" presetID="8" presetClass="emph" presetSubtype="0" fill="hold" nodeType="withEffect">
                                  <p:stCondLst>
                                    <p:cond delay="0"/>
                                  </p:stCondLst>
                                  <p:childTnLst>
                                    <p:animRot by="-43199941">
                                      <p:cBhvr>
                                        <p:cTn id="64" dur="2000" fill="hold"/>
                                        <p:tgtEl>
                                          <p:spTgt spid="87"/>
                                        </p:tgtEl>
                                        <p:attrNameLst>
                                          <p:attrName>r</p:attrName>
                                        </p:attrNameLst>
                                      </p:cBhvr>
                                    </p:animRot>
                                  </p:childTnLst>
                                </p:cTn>
                              </p:par>
                              <p:par>
                                <p:cTn id="65" presetID="42" presetClass="entr" presetSubtype="0" fill="hold" grpId="0" nodeType="withEffect">
                                  <p:stCondLst>
                                    <p:cond delay="1000"/>
                                  </p:stCondLst>
                                  <p:childTnLst>
                                    <p:set>
                                      <p:cBhvr>
                                        <p:cTn id="66" dur="1" fill="hold">
                                          <p:stCondLst>
                                            <p:cond delay="0"/>
                                          </p:stCondLst>
                                        </p:cTn>
                                        <p:tgtEl>
                                          <p:spTgt spid="115"/>
                                        </p:tgtEl>
                                        <p:attrNameLst>
                                          <p:attrName>style.visibility</p:attrName>
                                        </p:attrNameLst>
                                      </p:cBhvr>
                                      <p:to>
                                        <p:strVal val="visible"/>
                                      </p:to>
                                    </p:set>
                                    <p:animEffect transition="in" filter="fade">
                                      <p:cBhvr>
                                        <p:cTn id="67" dur="1000"/>
                                        <p:tgtEl>
                                          <p:spTgt spid="115"/>
                                        </p:tgtEl>
                                      </p:cBhvr>
                                    </p:animEffect>
                                    <p:anim calcmode="lin" valueType="num">
                                      <p:cBhvr>
                                        <p:cTn id="68" dur="1000" fill="hold"/>
                                        <p:tgtEl>
                                          <p:spTgt spid="115"/>
                                        </p:tgtEl>
                                        <p:attrNameLst>
                                          <p:attrName>ppt_x</p:attrName>
                                        </p:attrNameLst>
                                      </p:cBhvr>
                                      <p:tavLst>
                                        <p:tav tm="0">
                                          <p:val>
                                            <p:strVal val="#ppt_x"/>
                                          </p:val>
                                        </p:tav>
                                        <p:tav tm="100000">
                                          <p:val>
                                            <p:strVal val="#ppt_x"/>
                                          </p:val>
                                        </p:tav>
                                      </p:tavLst>
                                    </p:anim>
                                    <p:anim calcmode="lin" valueType="num">
                                      <p:cBhvr>
                                        <p:cTn id="69" dur="1000" fill="hold"/>
                                        <p:tgtEl>
                                          <p:spTgt spid="115"/>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1000"/>
                                  </p:stCondLst>
                                  <p:childTnLst>
                                    <p:set>
                                      <p:cBhvr>
                                        <p:cTn id="71" dur="1" fill="hold">
                                          <p:stCondLst>
                                            <p:cond delay="0"/>
                                          </p:stCondLst>
                                        </p:cTn>
                                        <p:tgtEl>
                                          <p:spTgt spid="116"/>
                                        </p:tgtEl>
                                        <p:attrNameLst>
                                          <p:attrName>style.visibility</p:attrName>
                                        </p:attrNameLst>
                                      </p:cBhvr>
                                      <p:to>
                                        <p:strVal val="visible"/>
                                      </p:to>
                                    </p:set>
                                    <p:animEffect transition="in" filter="fade">
                                      <p:cBhvr>
                                        <p:cTn id="72" dur="1000"/>
                                        <p:tgtEl>
                                          <p:spTgt spid="116"/>
                                        </p:tgtEl>
                                      </p:cBhvr>
                                    </p:animEffect>
                                    <p:anim calcmode="lin" valueType="num">
                                      <p:cBhvr>
                                        <p:cTn id="73" dur="1000" fill="hold"/>
                                        <p:tgtEl>
                                          <p:spTgt spid="116"/>
                                        </p:tgtEl>
                                        <p:attrNameLst>
                                          <p:attrName>ppt_x</p:attrName>
                                        </p:attrNameLst>
                                      </p:cBhvr>
                                      <p:tavLst>
                                        <p:tav tm="0">
                                          <p:val>
                                            <p:strVal val="#ppt_x"/>
                                          </p:val>
                                        </p:tav>
                                        <p:tav tm="100000">
                                          <p:val>
                                            <p:strVal val="#ppt_x"/>
                                          </p:val>
                                        </p:tav>
                                      </p:tavLst>
                                    </p:anim>
                                    <p:anim calcmode="lin" valueType="num">
                                      <p:cBhvr>
                                        <p:cTn id="74" dur="1000" fill="hold"/>
                                        <p:tgtEl>
                                          <p:spTgt spid="116"/>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1000"/>
                                  </p:stCondLst>
                                  <p:childTnLst>
                                    <p:set>
                                      <p:cBhvr>
                                        <p:cTn id="76" dur="1" fill="hold">
                                          <p:stCondLst>
                                            <p:cond delay="0"/>
                                          </p:stCondLst>
                                        </p:cTn>
                                        <p:tgtEl>
                                          <p:spTgt spid="117"/>
                                        </p:tgtEl>
                                        <p:attrNameLst>
                                          <p:attrName>style.visibility</p:attrName>
                                        </p:attrNameLst>
                                      </p:cBhvr>
                                      <p:to>
                                        <p:strVal val="visible"/>
                                      </p:to>
                                    </p:set>
                                    <p:animEffect transition="in" filter="fade">
                                      <p:cBhvr>
                                        <p:cTn id="77" dur="1000"/>
                                        <p:tgtEl>
                                          <p:spTgt spid="117"/>
                                        </p:tgtEl>
                                      </p:cBhvr>
                                    </p:animEffect>
                                    <p:anim calcmode="lin" valueType="num">
                                      <p:cBhvr>
                                        <p:cTn id="78" dur="1000" fill="hold"/>
                                        <p:tgtEl>
                                          <p:spTgt spid="117"/>
                                        </p:tgtEl>
                                        <p:attrNameLst>
                                          <p:attrName>ppt_x</p:attrName>
                                        </p:attrNameLst>
                                      </p:cBhvr>
                                      <p:tavLst>
                                        <p:tav tm="0">
                                          <p:val>
                                            <p:strVal val="#ppt_x"/>
                                          </p:val>
                                        </p:tav>
                                        <p:tav tm="100000">
                                          <p:val>
                                            <p:strVal val="#ppt_x"/>
                                          </p:val>
                                        </p:tav>
                                      </p:tavLst>
                                    </p:anim>
                                    <p:anim calcmode="lin" valueType="num">
                                      <p:cBhvr>
                                        <p:cTn id="79" dur="1000" fill="hold"/>
                                        <p:tgtEl>
                                          <p:spTgt spid="117"/>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1000"/>
                                  </p:stCondLst>
                                  <p:childTnLst>
                                    <p:set>
                                      <p:cBhvr>
                                        <p:cTn id="81" dur="1" fill="hold">
                                          <p:stCondLst>
                                            <p:cond delay="0"/>
                                          </p:stCondLst>
                                        </p:cTn>
                                        <p:tgtEl>
                                          <p:spTgt spid="118"/>
                                        </p:tgtEl>
                                        <p:attrNameLst>
                                          <p:attrName>style.visibility</p:attrName>
                                        </p:attrNameLst>
                                      </p:cBhvr>
                                      <p:to>
                                        <p:strVal val="visible"/>
                                      </p:to>
                                    </p:set>
                                    <p:animEffect transition="in" filter="fade">
                                      <p:cBhvr>
                                        <p:cTn id="82" dur="1000"/>
                                        <p:tgtEl>
                                          <p:spTgt spid="118"/>
                                        </p:tgtEl>
                                      </p:cBhvr>
                                    </p:animEffect>
                                    <p:anim calcmode="lin" valueType="num">
                                      <p:cBhvr>
                                        <p:cTn id="83" dur="1000" fill="hold"/>
                                        <p:tgtEl>
                                          <p:spTgt spid="118"/>
                                        </p:tgtEl>
                                        <p:attrNameLst>
                                          <p:attrName>ppt_x</p:attrName>
                                        </p:attrNameLst>
                                      </p:cBhvr>
                                      <p:tavLst>
                                        <p:tav tm="0">
                                          <p:val>
                                            <p:strVal val="#ppt_x"/>
                                          </p:val>
                                        </p:tav>
                                        <p:tav tm="100000">
                                          <p:val>
                                            <p:strVal val="#ppt_x"/>
                                          </p:val>
                                        </p:tav>
                                      </p:tavLst>
                                    </p:anim>
                                    <p:anim calcmode="lin" valueType="num">
                                      <p:cBhvr>
                                        <p:cTn id="84" dur="1000" fill="hold"/>
                                        <p:tgtEl>
                                          <p:spTgt spid="118"/>
                                        </p:tgtEl>
                                        <p:attrNameLst>
                                          <p:attrName>ppt_y</p:attrName>
                                        </p:attrNameLst>
                                      </p:cBhvr>
                                      <p:tavLst>
                                        <p:tav tm="0">
                                          <p:val>
                                            <p:strVal val="#ppt_y+.1"/>
                                          </p:val>
                                        </p:tav>
                                        <p:tav tm="100000">
                                          <p:val>
                                            <p:strVal val="#ppt_y"/>
                                          </p:val>
                                        </p:tav>
                                      </p:tavLst>
                                    </p:anim>
                                  </p:childTnLst>
                                </p:cTn>
                              </p:par>
                              <p:par>
                                <p:cTn id="85" presetID="10" presetClass="entr" presetSubtype="0" fill="hold" grpId="0" nodeType="withEffect">
                                  <p:stCondLst>
                                    <p:cond delay="1500"/>
                                  </p:stCondLst>
                                  <p:childTnLst>
                                    <p:set>
                                      <p:cBhvr>
                                        <p:cTn id="86" dur="1" fill="hold">
                                          <p:stCondLst>
                                            <p:cond delay="0"/>
                                          </p:stCondLst>
                                        </p:cTn>
                                        <p:tgtEl>
                                          <p:spTgt spid="119"/>
                                        </p:tgtEl>
                                        <p:attrNameLst>
                                          <p:attrName>style.visibility</p:attrName>
                                        </p:attrNameLst>
                                      </p:cBhvr>
                                      <p:to>
                                        <p:strVal val="visible"/>
                                      </p:to>
                                    </p:set>
                                    <p:animEffect transition="in" filter="fade">
                                      <p:cBhvr>
                                        <p:cTn id="87" dur="800"/>
                                        <p:tgtEl>
                                          <p:spTgt spid="119"/>
                                        </p:tgtEl>
                                      </p:cBhvr>
                                    </p:animEffect>
                                  </p:childTnLst>
                                </p:cTn>
                              </p:par>
                              <p:par>
                                <p:cTn id="88" presetID="10" presetClass="entr" presetSubtype="0" fill="hold" grpId="0" nodeType="withEffect">
                                  <p:stCondLst>
                                    <p:cond delay="1500"/>
                                  </p:stCondLst>
                                  <p:childTnLst>
                                    <p:set>
                                      <p:cBhvr>
                                        <p:cTn id="89" dur="1" fill="hold">
                                          <p:stCondLst>
                                            <p:cond delay="0"/>
                                          </p:stCondLst>
                                        </p:cTn>
                                        <p:tgtEl>
                                          <p:spTgt spid="120"/>
                                        </p:tgtEl>
                                        <p:attrNameLst>
                                          <p:attrName>style.visibility</p:attrName>
                                        </p:attrNameLst>
                                      </p:cBhvr>
                                      <p:to>
                                        <p:strVal val="visible"/>
                                      </p:to>
                                    </p:set>
                                    <p:animEffect transition="in" filter="fade">
                                      <p:cBhvr>
                                        <p:cTn id="90" dur="800"/>
                                        <p:tgtEl>
                                          <p:spTgt spid="120"/>
                                        </p:tgtEl>
                                      </p:cBhvr>
                                    </p:animEffect>
                                  </p:childTnLst>
                                </p:cTn>
                              </p:par>
                              <p:par>
                                <p:cTn id="91" presetID="10" presetClass="entr" presetSubtype="0" fill="hold" grpId="0" nodeType="withEffect">
                                  <p:stCondLst>
                                    <p:cond delay="1500"/>
                                  </p:stCondLst>
                                  <p:childTnLst>
                                    <p:set>
                                      <p:cBhvr>
                                        <p:cTn id="92" dur="1" fill="hold">
                                          <p:stCondLst>
                                            <p:cond delay="0"/>
                                          </p:stCondLst>
                                        </p:cTn>
                                        <p:tgtEl>
                                          <p:spTgt spid="121"/>
                                        </p:tgtEl>
                                        <p:attrNameLst>
                                          <p:attrName>style.visibility</p:attrName>
                                        </p:attrNameLst>
                                      </p:cBhvr>
                                      <p:to>
                                        <p:strVal val="visible"/>
                                      </p:to>
                                    </p:set>
                                    <p:animEffect transition="in" filter="fade">
                                      <p:cBhvr>
                                        <p:cTn id="93" dur="800"/>
                                        <p:tgtEl>
                                          <p:spTgt spid="121"/>
                                        </p:tgtEl>
                                      </p:cBhvr>
                                    </p:animEffect>
                                  </p:childTnLst>
                                </p:cTn>
                              </p:par>
                              <p:par>
                                <p:cTn id="94" presetID="10" presetClass="entr" presetSubtype="0" fill="hold" grpId="0" nodeType="withEffect">
                                  <p:stCondLst>
                                    <p:cond delay="1500"/>
                                  </p:stCondLst>
                                  <p:childTnLst>
                                    <p:set>
                                      <p:cBhvr>
                                        <p:cTn id="95" dur="1" fill="hold">
                                          <p:stCondLst>
                                            <p:cond delay="0"/>
                                          </p:stCondLst>
                                        </p:cTn>
                                        <p:tgtEl>
                                          <p:spTgt spid="122"/>
                                        </p:tgtEl>
                                        <p:attrNameLst>
                                          <p:attrName>style.visibility</p:attrName>
                                        </p:attrNameLst>
                                      </p:cBhvr>
                                      <p:to>
                                        <p:strVal val="visible"/>
                                      </p:to>
                                    </p:set>
                                    <p:animEffect transition="in" filter="fade">
                                      <p:cBhvr>
                                        <p:cTn id="96" dur="8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5" grpId="0" autoUpdateAnimBg="0"/>
      <p:bldP spid="116" grpId="0" autoUpdateAnimBg="0"/>
      <p:bldP spid="117" grpId="0" autoUpdateAnimBg="0"/>
      <p:bldP spid="118" grpId="0" autoUpdateAnimBg="0"/>
      <p:bldP spid="119" grpId="0" autoUpdateAnimBg="0"/>
      <p:bldP spid="120" grpId="0" autoUpdateAnimBg="0"/>
      <p:bldP spid="121" grpId="0" autoUpdateAnimBg="0"/>
      <p:bldP spid="122"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
        <p:nvSpPr>
          <p:cNvPr id="3" name="任意多边形 2"/>
          <p:cNvSpPr/>
          <p:nvPr/>
        </p:nvSpPr>
        <p:spPr>
          <a:xfrm rot="1723431">
            <a:off x="2648146" y="2417120"/>
            <a:ext cx="1817395" cy="1339301"/>
          </a:xfrm>
          <a:custGeom>
            <a:avLst/>
            <a:gdLst/>
            <a:ahLst/>
            <a:cxnLst/>
            <a:rect l="l" t="t" r="r" b="b"/>
            <a:pathLst>
              <a:path w="2351321" h="1732770">
                <a:moveTo>
                  <a:pt x="1516639" y="0"/>
                </a:moveTo>
                <a:lnTo>
                  <a:pt x="2302371" y="743002"/>
                </a:lnTo>
                <a:cubicBezTo>
                  <a:pt x="2370314" y="1065730"/>
                  <a:pt x="2367934" y="1403106"/>
                  <a:pt x="2292691" y="1732770"/>
                </a:cubicBezTo>
                <a:lnTo>
                  <a:pt x="0" y="1209479"/>
                </a:lnTo>
                <a:close/>
              </a:path>
            </a:pathLst>
          </a:custGeom>
          <a:solidFill>
            <a:schemeClr val="accent2"/>
          </a:solidFill>
          <a:ln w="25400" cap="flat" cmpd="sng" algn="ctr">
            <a:solidFill>
              <a:sysClr val="window" lastClr="FFFFFF">
                <a:hueOff val="0"/>
                <a:satOff val="0"/>
                <a:lumOff val="0"/>
                <a:alphaOff val="0"/>
              </a:sysClr>
            </a:solidFill>
            <a:prstDash val="solid"/>
          </a:ln>
          <a:effectLst/>
        </p:spPr>
        <p:txBody>
          <a:bodyPr spcFirstLastPara="0" vert="horz" wrap="square" lIns="2385060" tIns="1267461" rIns="133604" bIns="1612899" numCol="1" spcCol="1270" anchor="ctr" anchorCtr="0">
            <a:noAutofit/>
          </a:bodyPr>
          <a:lstStyle/>
          <a:p>
            <a:pPr algn="ctr" defTabSz="1689100">
              <a:lnSpc>
                <a:spcPct val="90000"/>
              </a:lnSpc>
              <a:spcBef>
                <a:spcPct val="0"/>
              </a:spcBef>
              <a:spcAft>
                <a:spcPct val="35000"/>
              </a:spcAft>
              <a:defRPr/>
            </a:pPr>
            <a:endParaRPr lang="zh-CN" altLang="en-US" sz="3800">
              <a:solidFill>
                <a:srgbClr val="0070C0"/>
              </a:solidFill>
              <a:latin typeface="微软雅黑" pitchFamily="34" charset="-122"/>
              <a:ea typeface="微软雅黑" pitchFamily="34" charset="-122"/>
            </a:endParaRPr>
          </a:p>
        </p:txBody>
      </p:sp>
      <p:sp>
        <p:nvSpPr>
          <p:cNvPr id="4" name="任意多边形 3"/>
          <p:cNvSpPr/>
          <p:nvPr/>
        </p:nvSpPr>
        <p:spPr>
          <a:xfrm rot="1723431">
            <a:off x="796628" y="1061384"/>
            <a:ext cx="3635301" cy="3635301"/>
          </a:xfrm>
          <a:custGeom>
            <a:avLst/>
            <a:gdLst>
              <a:gd name="connsiteX0" fmla="*/ 3370965 w 3413760"/>
              <a:gd name="connsiteY0" fmla="*/ 2086696 h 3413760"/>
              <a:gd name="connsiteX1" fmla="*/ 2447467 w 3413760"/>
              <a:gd name="connsiteY1" fmla="*/ 3244726 h 3413760"/>
              <a:gd name="connsiteX2" fmla="*/ 1706880 w 3413760"/>
              <a:gd name="connsiteY2" fmla="*/ 1706880 h 3413760"/>
              <a:gd name="connsiteX3" fmla="*/ 3370965 w 3413760"/>
              <a:gd name="connsiteY3" fmla="*/ 208669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370965" y="2086696"/>
                </a:moveTo>
                <a:cubicBezTo>
                  <a:pt x="3255378" y="2593118"/>
                  <a:pt x="2915472" y="3019346"/>
                  <a:pt x="2447467" y="3244726"/>
                </a:cubicBezTo>
                <a:lnTo>
                  <a:pt x="1706880" y="1706880"/>
                </a:lnTo>
                <a:lnTo>
                  <a:pt x="3370965" y="2086696"/>
                </a:lnTo>
                <a:close/>
              </a:path>
            </a:pathLst>
          </a:custGeom>
          <a:solidFill>
            <a:schemeClr val="accent2"/>
          </a:solidFill>
          <a:ln w="25400" cap="flat" cmpd="sng" algn="ctr">
            <a:solidFill>
              <a:sysClr val="window" lastClr="FFFFFF">
                <a:hueOff val="0"/>
                <a:satOff val="0"/>
                <a:lumOff val="0"/>
                <a:alphaOff val="0"/>
              </a:sysClr>
            </a:solidFill>
            <a:prstDash val="solid"/>
          </a:ln>
          <a:effectLst/>
        </p:spPr>
        <p:txBody>
          <a:bodyPr spcFirstLastPara="0" vert="horz" wrap="square" lIns="2244090" tIns="2081530" rIns="374650" bIns="781050" numCol="1" spcCol="1270" anchor="ctr" anchorCtr="0">
            <a:noAutofit/>
          </a:bodyPr>
          <a:lstStyle/>
          <a:p>
            <a:pPr algn="ctr" defTabSz="1733550">
              <a:lnSpc>
                <a:spcPct val="90000"/>
              </a:lnSpc>
              <a:spcBef>
                <a:spcPct val="0"/>
              </a:spcBef>
              <a:spcAft>
                <a:spcPct val="35000"/>
              </a:spcAft>
              <a:defRPr/>
            </a:pPr>
            <a:endParaRPr lang="zh-CN" altLang="en-US" sz="3900">
              <a:solidFill>
                <a:srgbClr val="0070C0"/>
              </a:solidFill>
            </a:endParaRPr>
          </a:p>
        </p:txBody>
      </p:sp>
      <p:sp>
        <p:nvSpPr>
          <p:cNvPr id="5" name="任意多边形 4"/>
          <p:cNvSpPr/>
          <p:nvPr/>
        </p:nvSpPr>
        <p:spPr>
          <a:xfrm rot="1723431">
            <a:off x="796628" y="1061384"/>
            <a:ext cx="3635301" cy="3635301"/>
          </a:xfrm>
          <a:custGeom>
            <a:avLst/>
            <a:gdLst>
              <a:gd name="connsiteX0" fmla="*/ 2447430 w 3413760"/>
              <a:gd name="connsiteY0" fmla="*/ 3244744 h 3413760"/>
              <a:gd name="connsiteX1" fmla="*/ 966292 w 3413760"/>
              <a:gd name="connsiteY1" fmla="*/ 3244726 h 3413760"/>
              <a:gd name="connsiteX2" fmla="*/ 1706880 w 3413760"/>
              <a:gd name="connsiteY2" fmla="*/ 1706880 h 3413760"/>
              <a:gd name="connsiteX3" fmla="*/ 2447430 w 3413760"/>
              <a:gd name="connsiteY3" fmla="*/ 3244744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2447430" y="3244744"/>
                </a:moveTo>
                <a:cubicBezTo>
                  <a:pt x="1979433" y="3470105"/>
                  <a:pt x="1434283" y="3470099"/>
                  <a:pt x="966292" y="3244726"/>
                </a:cubicBezTo>
                <a:lnTo>
                  <a:pt x="1706880" y="1706880"/>
                </a:lnTo>
                <a:lnTo>
                  <a:pt x="2447430" y="3244744"/>
                </a:lnTo>
                <a:close/>
              </a:path>
            </a:pathLst>
          </a:custGeom>
          <a:solidFill>
            <a:schemeClr val="accent2"/>
          </a:solidFill>
          <a:ln w="25400" cap="flat" cmpd="sng" algn="ctr">
            <a:solidFill>
              <a:sysClr val="window" lastClr="FFFFFF">
                <a:hueOff val="0"/>
                <a:satOff val="0"/>
                <a:lumOff val="0"/>
                <a:alphaOff val="0"/>
              </a:sysClr>
            </a:solidFill>
            <a:prstDash val="solid"/>
          </a:ln>
          <a:effectLst/>
        </p:spPr>
        <p:txBody>
          <a:bodyPr spcFirstLastPara="0" vert="horz" wrap="square" lIns="1299210" tIns="2731771" rIns="1299210" bIns="130809" numCol="1" spcCol="1270" anchor="ctr" anchorCtr="0">
            <a:noAutofit/>
          </a:bodyPr>
          <a:lstStyle/>
          <a:p>
            <a:pPr algn="ctr" defTabSz="1733550">
              <a:lnSpc>
                <a:spcPct val="90000"/>
              </a:lnSpc>
              <a:spcBef>
                <a:spcPct val="0"/>
              </a:spcBef>
              <a:spcAft>
                <a:spcPct val="35000"/>
              </a:spcAft>
              <a:defRPr/>
            </a:pPr>
            <a:endParaRPr lang="zh-CN" altLang="en-US" sz="3900">
              <a:solidFill>
                <a:srgbClr val="0070C0"/>
              </a:solidFill>
            </a:endParaRPr>
          </a:p>
        </p:txBody>
      </p:sp>
      <p:sp>
        <p:nvSpPr>
          <p:cNvPr id="6" name="任意多边形 5"/>
          <p:cNvSpPr/>
          <p:nvPr/>
        </p:nvSpPr>
        <p:spPr>
          <a:xfrm rot="1723431">
            <a:off x="796628" y="1061384"/>
            <a:ext cx="3635301" cy="3635301"/>
          </a:xfrm>
          <a:custGeom>
            <a:avLst/>
            <a:gdLst>
              <a:gd name="connsiteX0" fmla="*/ 966292 w 3413760"/>
              <a:gd name="connsiteY0" fmla="*/ 3244726 h 3413760"/>
              <a:gd name="connsiteX1" fmla="*/ 42795 w 3413760"/>
              <a:gd name="connsiteY1" fmla="*/ 2086696 h 3413760"/>
              <a:gd name="connsiteX2" fmla="*/ 1706880 w 3413760"/>
              <a:gd name="connsiteY2" fmla="*/ 1706880 h 3413760"/>
              <a:gd name="connsiteX3" fmla="*/ 966292 w 3413760"/>
              <a:gd name="connsiteY3" fmla="*/ 324472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966292" y="3244726"/>
                </a:moveTo>
                <a:cubicBezTo>
                  <a:pt x="498287" y="3019347"/>
                  <a:pt x="158382" y="2593118"/>
                  <a:pt x="42795" y="2086696"/>
                </a:cubicBezTo>
                <a:lnTo>
                  <a:pt x="1706880" y="1706880"/>
                </a:lnTo>
                <a:lnTo>
                  <a:pt x="966292" y="3244726"/>
                </a:lnTo>
                <a:close/>
              </a:path>
            </a:pathLst>
          </a:custGeom>
          <a:solidFill>
            <a:schemeClr val="accent2"/>
          </a:solidFill>
          <a:ln w="25400" cap="flat" cmpd="sng" algn="ctr">
            <a:solidFill>
              <a:sysClr val="window" lastClr="FFFFFF">
                <a:hueOff val="0"/>
                <a:satOff val="0"/>
                <a:lumOff val="0"/>
                <a:alphaOff val="0"/>
              </a:sysClr>
            </a:solidFill>
            <a:prstDash val="solid"/>
          </a:ln>
          <a:effectLst/>
        </p:spPr>
        <p:txBody>
          <a:bodyPr spcFirstLastPara="0" vert="horz" wrap="square" lIns="374650" tIns="2081530" rIns="2244090" bIns="781050" numCol="1" spcCol="1270" anchor="ctr" anchorCtr="0">
            <a:noAutofit/>
          </a:bodyPr>
          <a:lstStyle/>
          <a:p>
            <a:pPr algn="ctr" defTabSz="1733550">
              <a:lnSpc>
                <a:spcPct val="90000"/>
              </a:lnSpc>
              <a:spcBef>
                <a:spcPct val="0"/>
              </a:spcBef>
              <a:spcAft>
                <a:spcPct val="35000"/>
              </a:spcAft>
              <a:defRPr/>
            </a:pPr>
            <a:endParaRPr lang="zh-CN" altLang="en-US" sz="3900">
              <a:solidFill>
                <a:srgbClr val="0070C0"/>
              </a:solidFill>
            </a:endParaRPr>
          </a:p>
        </p:txBody>
      </p:sp>
      <p:sp>
        <p:nvSpPr>
          <p:cNvPr id="7" name="任意多边形 6"/>
          <p:cNvSpPr/>
          <p:nvPr/>
        </p:nvSpPr>
        <p:spPr>
          <a:xfrm rot="1723431">
            <a:off x="796628" y="1061384"/>
            <a:ext cx="3635301" cy="3635301"/>
          </a:xfrm>
          <a:custGeom>
            <a:avLst/>
            <a:gdLst>
              <a:gd name="connsiteX0" fmla="*/ 42795 w 3413760"/>
              <a:gd name="connsiteY0" fmla="*/ 2086695 h 3413760"/>
              <a:gd name="connsiteX1" fmla="*/ 372387 w 3413760"/>
              <a:gd name="connsiteY1" fmla="*/ 642658 h 3413760"/>
              <a:gd name="connsiteX2" fmla="*/ 1706880 w 3413760"/>
              <a:gd name="connsiteY2" fmla="*/ 1706880 h 3413760"/>
              <a:gd name="connsiteX3" fmla="*/ 42795 w 3413760"/>
              <a:gd name="connsiteY3" fmla="*/ 2086695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42795" y="2086695"/>
                </a:moveTo>
                <a:cubicBezTo>
                  <a:pt x="-72792" y="1580274"/>
                  <a:pt x="48519" y="1048777"/>
                  <a:pt x="372387" y="642658"/>
                </a:cubicBezTo>
                <a:lnTo>
                  <a:pt x="1706880" y="1706880"/>
                </a:lnTo>
                <a:lnTo>
                  <a:pt x="42795" y="2086695"/>
                </a:lnTo>
                <a:close/>
              </a:path>
            </a:pathLst>
          </a:custGeom>
          <a:solidFill>
            <a:schemeClr val="accent2"/>
          </a:solidFill>
          <a:ln w="25400" cap="flat" cmpd="sng" algn="ctr">
            <a:solidFill>
              <a:sysClr val="window" lastClr="FFFFFF">
                <a:hueOff val="0"/>
                <a:satOff val="0"/>
                <a:lumOff val="0"/>
                <a:alphaOff val="0"/>
              </a:sysClr>
            </a:solidFill>
            <a:prstDash val="solid"/>
          </a:ln>
          <a:effectLst/>
        </p:spPr>
        <p:txBody>
          <a:bodyPr spcFirstLastPara="0" vert="horz" wrap="square" lIns="124714" tIns="1258571" rIns="2376170" bIns="1604009" numCol="1" spcCol="1270" anchor="ctr" anchorCtr="0">
            <a:noAutofit/>
          </a:bodyPr>
          <a:lstStyle/>
          <a:p>
            <a:pPr algn="ctr" defTabSz="1377950">
              <a:lnSpc>
                <a:spcPct val="90000"/>
              </a:lnSpc>
              <a:spcBef>
                <a:spcPct val="0"/>
              </a:spcBef>
              <a:spcAft>
                <a:spcPct val="35000"/>
              </a:spcAft>
              <a:defRPr/>
            </a:pPr>
            <a:endParaRPr lang="zh-CN" altLang="en-US" sz="3100">
              <a:solidFill>
                <a:srgbClr val="0070C0"/>
              </a:solidFill>
            </a:endParaRPr>
          </a:p>
        </p:txBody>
      </p:sp>
      <p:sp>
        <p:nvSpPr>
          <p:cNvPr id="8" name="任意多边形 7"/>
          <p:cNvSpPr/>
          <p:nvPr/>
        </p:nvSpPr>
        <p:spPr>
          <a:xfrm rot="1723431">
            <a:off x="796628" y="1061384"/>
            <a:ext cx="3635301" cy="3635301"/>
          </a:xfrm>
          <a:custGeom>
            <a:avLst/>
            <a:gdLst>
              <a:gd name="connsiteX0" fmla="*/ 372387 w 3413760"/>
              <a:gd name="connsiteY0" fmla="*/ 642658 h 3413760"/>
              <a:gd name="connsiteX1" fmla="*/ 1706880 w 3413760"/>
              <a:gd name="connsiteY1" fmla="*/ 0 h 3413760"/>
              <a:gd name="connsiteX2" fmla="*/ 1706880 w 3413760"/>
              <a:gd name="connsiteY2" fmla="*/ 1706880 h 3413760"/>
              <a:gd name="connsiteX3" fmla="*/ 372387 w 3413760"/>
              <a:gd name="connsiteY3" fmla="*/ 642658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72387" y="642658"/>
                </a:moveTo>
                <a:cubicBezTo>
                  <a:pt x="696256" y="236539"/>
                  <a:pt x="1187434" y="0"/>
                  <a:pt x="1706880" y="0"/>
                </a:cubicBezTo>
                <a:lnTo>
                  <a:pt x="1706880" y="1706880"/>
                </a:lnTo>
                <a:lnTo>
                  <a:pt x="372387" y="642658"/>
                </a:lnTo>
                <a:close/>
              </a:path>
            </a:pathLst>
          </a:custGeom>
          <a:solidFill>
            <a:schemeClr val="accent2"/>
          </a:solidFill>
          <a:ln w="25400" cap="flat" cmpd="sng" algn="ctr">
            <a:solidFill>
              <a:sysClr val="window" lastClr="FFFFFF">
                <a:hueOff val="0"/>
                <a:satOff val="0"/>
                <a:lumOff val="0"/>
                <a:alphaOff val="0"/>
              </a:sysClr>
            </a:solidFill>
            <a:prstDash val="solid"/>
          </a:ln>
          <a:effectLst/>
        </p:spPr>
        <p:txBody>
          <a:bodyPr spcFirstLastPara="0" vert="horz" wrap="square" lIns="776478" tIns="361951" rIns="1776222" bIns="2536189" numCol="1" spcCol="1270" anchor="ctr" anchorCtr="0">
            <a:noAutofit/>
          </a:bodyPr>
          <a:lstStyle/>
          <a:p>
            <a:pPr algn="ctr" defTabSz="1289050">
              <a:lnSpc>
                <a:spcPct val="90000"/>
              </a:lnSpc>
              <a:spcBef>
                <a:spcPct val="0"/>
              </a:spcBef>
              <a:spcAft>
                <a:spcPct val="35000"/>
              </a:spcAft>
              <a:defRPr/>
            </a:pPr>
            <a:endParaRPr lang="zh-CN" altLang="en-US" sz="2900">
              <a:solidFill>
                <a:srgbClr val="0070C0"/>
              </a:solidFill>
            </a:endParaRPr>
          </a:p>
        </p:txBody>
      </p:sp>
      <p:sp>
        <p:nvSpPr>
          <p:cNvPr id="9" name="椭圆 8"/>
          <p:cNvSpPr/>
          <p:nvPr/>
        </p:nvSpPr>
        <p:spPr>
          <a:xfrm>
            <a:off x="2374489" y="2647805"/>
            <a:ext cx="507037" cy="507037"/>
          </a:xfrm>
          <a:prstGeom prst="ellipse">
            <a:avLst/>
          </a:prstGeom>
          <a:solidFill>
            <a:schemeClr val="accent2"/>
          </a:solidFill>
          <a:ln w="25400" cap="flat" cmpd="sng" algn="ctr">
            <a:solidFill>
              <a:schemeClr val="bg1"/>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srgbClr val="0070C0"/>
              </a:solidFill>
              <a:latin typeface="微软雅黑" pitchFamily="34" charset="-122"/>
              <a:ea typeface="微软雅黑" pitchFamily="34" charset="-122"/>
            </a:endParaRPr>
          </a:p>
        </p:txBody>
      </p:sp>
      <p:sp>
        <p:nvSpPr>
          <p:cNvPr id="10" name="TextBox 9"/>
          <p:cNvSpPr txBox="1"/>
          <p:nvPr/>
        </p:nvSpPr>
        <p:spPr>
          <a:xfrm>
            <a:off x="2438138" y="2280425"/>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06</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11" name="TextBox 10"/>
          <p:cNvSpPr txBox="1"/>
          <p:nvPr/>
        </p:nvSpPr>
        <p:spPr>
          <a:xfrm>
            <a:off x="2064262" y="2422089"/>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05</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12" name="TextBox 11"/>
          <p:cNvSpPr txBox="1"/>
          <p:nvPr/>
        </p:nvSpPr>
        <p:spPr>
          <a:xfrm>
            <a:off x="1987837" y="2791697"/>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04</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13" name="TextBox 12"/>
          <p:cNvSpPr txBox="1"/>
          <p:nvPr/>
        </p:nvSpPr>
        <p:spPr>
          <a:xfrm>
            <a:off x="2205150" y="3095839"/>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03</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14" name="TextBox 13"/>
          <p:cNvSpPr txBox="1"/>
          <p:nvPr/>
        </p:nvSpPr>
        <p:spPr>
          <a:xfrm>
            <a:off x="2585690" y="3129377"/>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02</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15" name="TextBox 14"/>
          <p:cNvSpPr txBox="1"/>
          <p:nvPr/>
        </p:nvSpPr>
        <p:spPr>
          <a:xfrm>
            <a:off x="2870736" y="2826231"/>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01</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16" name="TextBox 15"/>
          <p:cNvSpPr txBox="1"/>
          <p:nvPr/>
        </p:nvSpPr>
        <p:spPr>
          <a:xfrm>
            <a:off x="2223287" y="1165219"/>
            <a:ext cx="867981"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17" name="TextBox 16"/>
          <p:cNvSpPr txBox="1"/>
          <p:nvPr/>
        </p:nvSpPr>
        <p:spPr>
          <a:xfrm>
            <a:off x="892735" y="2655786"/>
            <a:ext cx="820620"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18" name="TextBox 17"/>
          <p:cNvSpPr txBox="1"/>
          <p:nvPr/>
        </p:nvSpPr>
        <p:spPr>
          <a:xfrm>
            <a:off x="1591071" y="3590304"/>
            <a:ext cx="865035"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19" name="TextBox 18"/>
          <p:cNvSpPr txBox="1"/>
          <p:nvPr/>
        </p:nvSpPr>
        <p:spPr>
          <a:xfrm>
            <a:off x="1248717" y="1666888"/>
            <a:ext cx="839756"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20" name="TextBox 19"/>
          <p:cNvSpPr txBox="1"/>
          <p:nvPr/>
        </p:nvSpPr>
        <p:spPr>
          <a:xfrm>
            <a:off x="2662296" y="3653407"/>
            <a:ext cx="825688"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21" name="TextBox 20"/>
          <p:cNvSpPr txBox="1"/>
          <p:nvPr/>
        </p:nvSpPr>
        <p:spPr>
          <a:xfrm>
            <a:off x="3335873" y="2755170"/>
            <a:ext cx="811259"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22" name="TextBox 21"/>
          <p:cNvSpPr txBox="1"/>
          <p:nvPr/>
        </p:nvSpPr>
        <p:spPr>
          <a:xfrm>
            <a:off x="4208602" y="987574"/>
            <a:ext cx="3485142" cy="597921"/>
          </a:xfrm>
          <a:prstGeom prst="rect">
            <a:avLst/>
          </a:prstGeom>
          <a:noFill/>
        </p:spPr>
        <p:txBody>
          <a:bodyPr wrap="square" rtlCol="0">
            <a:spAutoFit/>
          </a:bodyPr>
          <a:lstStyle/>
          <a:p>
            <a:pPr algn="r" fontAlgn="base">
              <a:lnSpc>
                <a:spcPct val="130000"/>
              </a:lnSpc>
              <a:spcBef>
                <a:spcPct val="0"/>
              </a:spcBef>
              <a:spcAft>
                <a:spcPct val="0"/>
              </a:spcAft>
            </a:pPr>
            <a:r>
              <a:rPr lang="zh-CN" altLang="en-US" sz="2800" b="1" dirty="0" smtClean="0">
                <a:solidFill>
                  <a:schemeClr val="accent2"/>
                </a:solidFill>
                <a:latin typeface="微软雅黑" pitchFamily="34" charset="-122"/>
                <a:ea typeface="微软雅黑" pitchFamily="34" charset="-122"/>
              </a:rPr>
              <a:t>您的标题打在这里</a:t>
            </a:r>
            <a:endParaRPr lang="zh-CN" altLang="en-US" sz="2800" b="1" dirty="0">
              <a:solidFill>
                <a:schemeClr val="accent2"/>
              </a:solidFill>
              <a:latin typeface="微软雅黑" pitchFamily="34" charset="-122"/>
              <a:ea typeface="微软雅黑" pitchFamily="34" charset="-122"/>
            </a:endParaRPr>
          </a:p>
        </p:txBody>
      </p:sp>
      <p:sp>
        <p:nvSpPr>
          <p:cNvPr id="23" name="TextBox 22"/>
          <p:cNvSpPr txBox="1"/>
          <p:nvPr/>
        </p:nvSpPr>
        <p:spPr>
          <a:xfrm>
            <a:off x="4685365" y="1556343"/>
            <a:ext cx="3271011" cy="412421"/>
          </a:xfrm>
          <a:prstGeom prst="rect">
            <a:avLst/>
          </a:prstGeom>
          <a:noFill/>
        </p:spPr>
        <p:txBody>
          <a:bodyPr wrap="square" rtlCol="0">
            <a:spAutoFit/>
          </a:bodyPr>
          <a:lstStyle/>
          <a:p>
            <a:pPr>
              <a:lnSpc>
                <a:spcPct val="130000"/>
              </a:lnSpc>
              <a:defRPr/>
            </a:pPr>
            <a:r>
              <a:rPr lang="zh-CN" altLang="en-US" sz="1600" kern="0" dirty="0" smtClean="0">
                <a:solidFill>
                  <a:sysClr val="windowText" lastClr="000000">
                    <a:lumMod val="65000"/>
                    <a:lumOff val="35000"/>
                  </a:sysClr>
                </a:solidFill>
                <a:latin typeface="微软雅黑" pitchFamily="34" charset="-122"/>
                <a:ea typeface="微软雅黑" pitchFamily="34" charset="-122"/>
              </a:rPr>
              <a:t>您的</a:t>
            </a:r>
            <a:r>
              <a:rPr lang="zh-CN" altLang="en-US" sz="1600" kern="0" dirty="0">
                <a:solidFill>
                  <a:sysClr val="windowText" lastClr="000000">
                    <a:lumMod val="65000"/>
                    <a:lumOff val="35000"/>
                  </a:sysClr>
                </a:solidFill>
                <a:latin typeface="微软雅黑" pitchFamily="34" charset="-122"/>
                <a:ea typeface="微软雅黑" pitchFamily="34" charset="-122"/>
              </a:rPr>
              <a:t>副</a:t>
            </a:r>
            <a:r>
              <a:rPr lang="zh-CN" altLang="en-US" sz="1600" kern="0" dirty="0" smtClean="0">
                <a:solidFill>
                  <a:sysClr val="windowText" lastClr="000000">
                    <a:lumMod val="65000"/>
                    <a:lumOff val="35000"/>
                  </a:sysClr>
                </a:solidFill>
                <a:latin typeface="微软雅黑" pitchFamily="34" charset="-122"/>
                <a:ea typeface="微软雅黑" pitchFamily="34" charset="-122"/>
              </a:rPr>
              <a:t>标题打在这里或通过复制</a:t>
            </a:r>
            <a:endParaRPr lang="zh-CN" altLang="en-US" sz="1600" kern="0" dirty="0">
              <a:solidFill>
                <a:sysClr val="windowText" lastClr="000000">
                  <a:lumMod val="65000"/>
                  <a:lumOff val="35000"/>
                </a:sysClr>
              </a:solidFill>
              <a:latin typeface="微软雅黑" pitchFamily="34" charset="-122"/>
              <a:ea typeface="微软雅黑" pitchFamily="34" charset="-122"/>
            </a:endParaRPr>
          </a:p>
        </p:txBody>
      </p:sp>
      <p:cxnSp>
        <p:nvCxnSpPr>
          <p:cNvPr id="24" name="直接连接符 23"/>
          <p:cNvCxnSpPr/>
          <p:nvPr/>
        </p:nvCxnSpPr>
        <p:spPr>
          <a:xfrm>
            <a:off x="3899678" y="1576560"/>
            <a:ext cx="3730566" cy="0"/>
          </a:xfrm>
          <a:prstGeom prst="line">
            <a:avLst/>
          </a:prstGeom>
          <a:noFill/>
          <a:ln w="19050" cap="flat" cmpd="sng" algn="ctr">
            <a:solidFill>
              <a:schemeClr val="accent2"/>
            </a:solidFill>
            <a:prstDash val="solid"/>
          </a:ln>
          <a:effectLst/>
        </p:spPr>
      </p:cxnSp>
      <p:sp>
        <p:nvSpPr>
          <p:cNvPr id="25" name="六边形 24"/>
          <p:cNvSpPr/>
          <p:nvPr/>
        </p:nvSpPr>
        <p:spPr>
          <a:xfrm>
            <a:off x="5436651" y="2296310"/>
            <a:ext cx="1497221" cy="1290708"/>
          </a:xfrm>
          <a:prstGeom prst="hexagon">
            <a:avLst/>
          </a:prstGeom>
          <a:blipFill>
            <a:blip r:embed="rId2" cstate="print"/>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6" name="六边形 25"/>
          <p:cNvSpPr/>
          <p:nvPr/>
        </p:nvSpPr>
        <p:spPr>
          <a:xfrm>
            <a:off x="6661457" y="3130356"/>
            <a:ext cx="1106131" cy="953562"/>
          </a:xfrm>
          <a:prstGeom prst="hexagon">
            <a:avLst/>
          </a:prstGeom>
          <a:blipFill dpi="0" rotWithShape="1">
            <a:blip r:embed="rId3" cstate="print"/>
            <a:srcRect/>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7" name="六边形 26"/>
          <p:cNvSpPr/>
          <p:nvPr/>
        </p:nvSpPr>
        <p:spPr>
          <a:xfrm>
            <a:off x="4899282" y="3249038"/>
            <a:ext cx="808660" cy="697121"/>
          </a:xfrm>
          <a:prstGeom prst="hexagon">
            <a:avLst/>
          </a:prstGeom>
          <a:blipFill dpi="0" rotWithShape="1">
            <a:blip r:embed="rId4" cstate="print"/>
            <a:srcRect/>
            <a:stretch>
              <a:fillRect l="-9000" t="-6000" r="-28000" b="-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8" name="六边形 27"/>
          <p:cNvSpPr/>
          <p:nvPr/>
        </p:nvSpPr>
        <p:spPr>
          <a:xfrm>
            <a:off x="6845887" y="2415075"/>
            <a:ext cx="615484" cy="53059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E4D93"/>
              </a:solidFill>
              <a:latin typeface="微软雅黑" pitchFamily="34" charset="-122"/>
              <a:ea typeface="微软雅黑" pitchFamily="34" charset="-122"/>
            </a:endParaRPr>
          </a:p>
        </p:txBody>
      </p:sp>
    </p:spTree>
    <p:extLst>
      <p:ext uri="{BB962C8B-B14F-4D97-AF65-F5344CB8AC3E}">
        <p14:creationId xmlns:p14="http://schemas.microsoft.com/office/powerpoint/2010/main" val="115004533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75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par>
                                <p:cTn id="26" presetID="10" presetClass="entr" presetSubtype="0" fill="hold" grpId="0" nodeType="withEffect">
                                  <p:stCondLst>
                                    <p:cond delay="125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childTnLst>
                          </p:cTn>
                        </p:par>
                        <p:par>
                          <p:cTn id="29" fill="hold">
                            <p:stCondLst>
                              <p:cond delay="2250"/>
                            </p:stCondLst>
                            <p:childTnLst>
                              <p:par>
                                <p:cTn id="30" presetID="10" presetClass="entr" presetSubtype="0"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par>
                                <p:cTn id="33" presetID="10" presetClass="entr" presetSubtype="0" fill="hold" grpId="0" nodeType="withEffect">
                                  <p:stCondLst>
                                    <p:cond delay="25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par>
                                <p:cTn id="39" presetID="10" presetClass="entr" presetSubtype="0" fill="hold" grpId="0" nodeType="withEffect">
                                  <p:stCondLst>
                                    <p:cond delay="75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par>
                                <p:cTn id="42" presetID="10" presetClass="entr" presetSubtype="0" fill="hold" grpId="0" nodeType="withEffect">
                                  <p:stCondLst>
                                    <p:cond delay="100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childTnLst>
                                </p:cTn>
                              </p:par>
                              <p:par>
                                <p:cTn id="45" presetID="10" presetClass="entr" presetSubtype="0" fill="hold" grpId="0" nodeType="withEffect">
                                  <p:stCondLst>
                                    <p:cond delay="125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500"/>
                                        <p:tgtEl>
                                          <p:spTgt spid="10"/>
                                        </p:tgtEl>
                                      </p:cBhvr>
                                    </p:animEffect>
                                  </p:childTnLst>
                                </p:cTn>
                              </p:par>
                            </p:childTnLst>
                          </p:cTn>
                        </p:par>
                        <p:par>
                          <p:cTn id="48" fill="hold">
                            <p:stCondLst>
                              <p:cond delay="4000"/>
                            </p:stCondLst>
                            <p:childTnLst>
                              <p:par>
                                <p:cTn id="49" presetID="31" presetClass="entr" presetSubtype="0"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p:cTn id="51" dur="1000" fill="hold"/>
                                        <p:tgtEl>
                                          <p:spTgt spid="16"/>
                                        </p:tgtEl>
                                        <p:attrNameLst>
                                          <p:attrName>ppt_w</p:attrName>
                                        </p:attrNameLst>
                                      </p:cBhvr>
                                      <p:tavLst>
                                        <p:tav tm="0">
                                          <p:val>
                                            <p:fltVal val="0"/>
                                          </p:val>
                                        </p:tav>
                                        <p:tav tm="100000">
                                          <p:val>
                                            <p:strVal val="#ppt_w"/>
                                          </p:val>
                                        </p:tav>
                                      </p:tavLst>
                                    </p:anim>
                                    <p:anim calcmode="lin" valueType="num">
                                      <p:cBhvr>
                                        <p:cTn id="52" dur="1000" fill="hold"/>
                                        <p:tgtEl>
                                          <p:spTgt spid="16"/>
                                        </p:tgtEl>
                                        <p:attrNameLst>
                                          <p:attrName>ppt_h</p:attrName>
                                        </p:attrNameLst>
                                      </p:cBhvr>
                                      <p:tavLst>
                                        <p:tav tm="0">
                                          <p:val>
                                            <p:fltVal val="0"/>
                                          </p:val>
                                        </p:tav>
                                        <p:tav tm="100000">
                                          <p:val>
                                            <p:strVal val="#ppt_h"/>
                                          </p:val>
                                        </p:tav>
                                      </p:tavLst>
                                    </p:anim>
                                    <p:anim calcmode="lin" valueType="num">
                                      <p:cBhvr>
                                        <p:cTn id="53" dur="1000" fill="hold"/>
                                        <p:tgtEl>
                                          <p:spTgt spid="16"/>
                                        </p:tgtEl>
                                        <p:attrNameLst>
                                          <p:attrName>style.rotation</p:attrName>
                                        </p:attrNameLst>
                                      </p:cBhvr>
                                      <p:tavLst>
                                        <p:tav tm="0">
                                          <p:val>
                                            <p:fltVal val="90"/>
                                          </p:val>
                                        </p:tav>
                                        <p:tav tm="100000">
                                          <p:val>
                                            <p:fltVal val="0"/>
                                          </p:val>
                                        </p:tav>
                                      </p:tavLst>
                                    </p:anim>
                                    <p:animEffect transition="in" filter="fade">
                                      <p:cBhvr>
                                        <p:cTn id="54" dur="1000"/>
                                        <p:tgtEl>
                                          <p:spTgt spid="16"/>
                                        </p:tgtEl>
                                      </p:cBhvr>
                                    </p:animEffect>
                                  </p:childTnLst>
                                </p:cTn>
                              </p:par>
                              <p:par>
                                <p:cTn id="55" presetID="31" presetClass="entr" presetSubtype="0" fill="hold" grpId="0" nodeType="with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p:cTn id="57" dur="500" fill="hold"/>
                                        <p:tgtEl>
                                          <p:spTgt spid="19"/>
                                        </p:tgtEl>
                                        <p:attrNameLst>
                                          <p:attrName>ppt_w</p:attrName>
                                        </p:attrNameLst>
                                      </p:cBhvr>
                                      <p:tavLst>
                                        <p:tav tm="0">
                                          <p:val>
                                            <p:fltVal val="0"/>
                                          </p:val>
                                        </p:tav>
                                        <p:tav tm="100000">
                                          <p:val>
                                            <p:strVal val="#ppt_w"/>
                                          </p:val>
                                        </p:tav>
                                      </p:tavLst>
                                    </p:anim>
                                    <p:anim calcmode="lin" valueType="num">
                                      <p:cBhvr>
                                        <p:cTn id="58" dur="500" fill="hold"/>
                                        <p:tgtEl>
                                          <p:spTgt spid="19"/>
                                        </p:tgtEl>
                                        <p:attrNameLst>
                                          <p:attrName>ppt_h</p:attrName>
                                        </p:attrNameLst>
                                      </p:cBhvr>
                                      <p:tavLst>
                                        <p:tav tm="0">
                                          <p:val>
                                            <p:fltVal val="0"/>
                                          </p:val>
                                        </p:tav>
                                        <p:tav tm="100000">
                                          <p:val>
                                            <p:strVal val="#ppt_h"/>
                                          </p:val>
                                        </p:tav>
                                      </p:tavLst>
                                    </p:anim>
                                    <p:anim calcmode="lin" valueType="num">
                                      <p:cBhvr>
                                        <p:cTn id="59" dur="500" fill="hold"/>
                                        <p:tgtEl>
                                          <p:spTgt spid="19"/>
                                        </p:tgtEl>
                                        <p:attrNameLst>
                                          <p:attrName>style.rotation</p:attrName>
                                        </p:attrNameLst>
                                      </p:cBhvr>
                                      <p:tavLst>
                                        <p:tav tm="0">
                                          <p:val>
                                            <p:fltVal val="90"/>
                                          </p:val>
                                        </p:tav>
                                        <p:tav tm="100000">
                                          <p:val>
                                            <p:fltVal val="0"/>
                                          </p:val>
                                        </p:tav>
                                      </p:tavLst>
                                    </p:anim>
                                    <p:animEffect transition="in" filter="fade">
                                      <p:cBhvr>
                                        <p:cTn id="60" dur="500"/>
                                        <p:tgtEl>
                                          <p:spTgt spid="19"/>
                                        </p:tgtEl>
                                      </p:cBhvr>
                                    </p:animEffect>
                                  </p:childTnLst>
                                </p:cTn>
                              </p:par>
                              <p:par>
                                <p:cTn id="61" presetID="31" presetClass="entr" presetSubtype="0" fill="hold" grpId="0" nodeType="withEffect">
                                  <p:stCondLst>
                                    <p:cond delay="250"/>
                                  </p:stCondLst>
                                  <p:childTnLst>
                                    <p:set>
                                      <p:cBhvr>
                                        <p:cTn id="62" dur="1" fill="hold">
                                          <p:stCondLst>
                                            <p:cond delay="0"/>
                                          </p:stCondLst>
                                        </p:cTn>
                                        <p:tgtEl>
                                          <p:spTgt spid="17"/>
                                        </p:tgtEl>
                                        <p:attrNameLst>
                                          <p:attrName>style.visibility</p:attrName>
                                        </p:attrNameLst>
                                      </p:cBhvr>
                                      <p:to>
                                        <p:strVal val="visible"/>
                                      </p:to>
                                    </p:set>
                                    <p:anim calcmode="lin" valueType="num">
                                      <p:cBhvr>
                                        <p:cTn id="63" dur="500" fill="hold"/>
                                        <p:tgtEl>
                                          <p:spTgt spid="17"/>
                                        </p:tgtEl>
                                        <p:attrNameLst>
                                          <p:attrName>ppt_w</p:attrName>
                                        </p:attrNameLst>
                                      </p:cBhvr>
                                      <p:tavLst>
                                        <p:tav tm="0">
                                          <p:val>
                                            <p:fltVal val="0"/>
                                          </p:val>
                                        </p:tav>
                                        <p:tav tm="100000">
                                          <p:val>
                                            <p:strVal val="#ppt_w"/>
                                          </p:val>
                                        </p:tav>
                                      </p:tavLst>
                                    </p:anim>
                                    <p:anim calcmode="lin" valueType="num">
                                      <p:cBhvr>
                                        <p:cTn id="64" dur="500" fill="hold"/>
                                        <p:tgtEl>
                                          <p:spTgt spid="17"/>
                                        </p:tgtEl>
                                        <p:attrNameLst>
                                          <p:attrName>ppt_h</p:attrName>
                                        </p:attrNameLst>
                                      </p:cBhvr>
                                      <p:tavLst>
                                        <p:tav tm="0">
                                          <p:val>
                                            <p:fltVal val="0"/>
                                          </p:val>
                                        </p:tav>
                                        <p:tav tm="100000">
                                          <p:val>
                                            <p:strVal val="#ppt_h"/>
                                          </p:val>
                                        </p:tav>
                                      </p:tavLst>
                                    </p:anim>
                                    <p:anim calcmode="lin" valueType="num">
                                      <p:cBhvr>
                                        <p:cTn id="65" dur="500" fill="hold"/>
                                        <p:tgtEl>
                                          <p:spTgt spid="17"/>
                                        </p:tgtEl>
                                        <p:attrNameLst>
                                          <p:attrName>style.rotation</p:attrName>
                                        </p:attrNameLst>
                                      </p:cBhvr>
                                      <p:tavLst>
                                        <p:tav tm="0">
                                          <p:val>
                                            <p:fltVal val="90"/>
                                          </p:val>
                                        </p:tav>
                                        <p:tav tm="100000">
                                          <p:val>
                                            <p:fltVal val="0"/>
                                          </p:val>
                                        </p:tav>
                                      </p:tavLst>
                                    </p:anim>
                                    <p:animEffect transition="in" filter="fade">
                                      <p:cBhvr>
                                        <p:cTn id="66" dur="500"/>
                                        <p:tgtEl>
                                          <p:spTgt spid="17"/>
                                        </p:tgtEl>
                                      </p:cBhvr>
                                    </p:animEffect>
                                  </p:childTnLst>
                                </p:cTn>
                              </p:par>
                              <p:par>
                                <p:cTn id="67" presetID="31" presetClass="entr" presetSubtype="0" fill="hold" grpId="0" nodeType="withEffect">
                                  <p:stCondLst>
                                    <p:cond delay="500"/>
                                  </p:stCondLst>
                                  <p:childTnLst>
                                    <p:set>
                                      <p:cBhvr>
                                        <p:cTn id="68" dur="1" fill="hold">
                                          <p:stCondLst>
                                            <p:cond delay="0"/>
                                          </p:stCondLst>
                                        </p:cTn>
                                        <p:tgtEl>
                                          <p:spTgt spid="18"/>
                                        </p:tgtEl>
                                        <p:attrNameLst>
                                          <p:attrName>style.visibility</p:attrName>
                                        </p:attrNameLst>
                                      </p:cBhvr>
                                      <p:to>
                                        <p:strVal val="visible"/>
                                      </p:to>
                                    </p:set>
                                    <p:anim calcmode="lin" valueType="num">
                                      <p:cBhvr>
                                        <p:cTn id="69" dur="500" fill="hold"/>
                                        <p:tgtEl>
                                          <p:spTgt spid="18"/>
                                        </p:tgtEl>
                                        <p:attrNameLst>
                                          <p:attrName>ppt_w</p:attrName>
                                        </p:attrNameLst>
                                      </p:cBhvr>
                                      <p:tavLst>
                                        <p:tav tm="0">
                                          <p:val>
                                            <p:fltVal val="0"/>
                                          </p:val>
                                        </p:tav>
                                        <p:tav tm="100000">
                                          <p:val>
                                            <p:strVal val="#ppt_w"/>
                                          </p:val>
                                        </p:tav>
                                      </p:tavLst>
                                    </p:anim>
                                    <p:anim calcmode="lin" valueType="num">
                                      <p:cBhvr>
                                        <p:cTn id="70" dur="500" fill="hold"/>
                                        <p:tgtEl>
                                          <p:spTgt spid="18"/>
                                        </p:tgtEl>
                                        <p:attrNameLst>
                                          <p:attrName>ppt_h</p:attrName>
                                        </p:attrNameLst>
                                      </p:cBhvr>
                                      <p:tavLst>
                                        <p:tav tm="0">
                                          <p:val>
                                            <p:fltVal val="0"/>
                                          </p:val>
                                        </p:tav>
                                        <p:tav tm="100000">
                                          <p:val>
                                            <p:strVal val="#ppt_h"/>
                                          </p:val>
                                        </p:tav>
                                      </p:tavLst>
                                    </p:anim>
                                    <p:anim calcmode="lin" valueType="num">
                                      <p:cBhvr>
                                        <p:cTn id="71" dur="500" fill="hold"/>
                                        <p:tgtEl>
                                          <p:spTgt spid="18"/>
                                        </p:tgtEl>
                                        <p:attrNameLst>
                                          <p:attrName>style.rotation</p:attrName>
                                        </p:attrNameLst>
                                      </p:cBhvr>
                                      <p:tavLst>
                                        <p:tav tm="0">
                                          <p:val>
                                            <p:fltVal val="90"/>
                                          </p:val>
                                        </p:tav>
                                        <p:tav tm="100000">
                                          <p:val>
                                            <p:fltVal val="0"/>
                                          </p:val>
                                        </p:tav>
                                      </p:tavLst>
                                    </p:anim>
                                    <p:animEffect transition="in" filter="fade">
                                      <p:cBhvr>
                                        <p:cTn id="72" dur="500"/>
                                        <p:tgtEl>
                                          <p:spTgt spid="18"/>
                                        </p:tgtEl>
                                      </p:cBhvr>
                                    </p:animEffect>
                                  </p:childTnLst>
                                </p:cTn>
                              </p:par>
                              <p:par>
                                <p:cTn id="73" presetID="31" presetClass="entr" presetSubtype="0" fill="hold" grpId="0" nodeType="withEffect">
                                  <p:stCondLst>
                                    <p:cond delay="750"/>
                                  </p:stCondLst>
                                  <p:childTnLst>
                                    <p:set>
                                      <p:cBhvr>
                                        <p:cTn id="74" dur="1" fill="hold">
                                          <p:stCondLst>
                                            <p:cond delay="0"/>
                                          </p:stCondLst>
                                        </p:cTn>
                                        <p:tgtEl>
                                          <p:spTgt spid="20"/>
                                        </p:tgtEl>
                                        <p:attrNameLst>
                                          <p:attrName>style.visibility</p:attrName>
                                        </p:attrNameLst>
                                      </p:cBhvr>
                                      <p:to>
                                        <p:strVal val="visible"/>
                                      </p:to>
                                    </p:set>
                                    <p:anim calcmode="lin" valueType="num">
                                      <p:cBhvr>
                                        <p:cTn id="75" dur="500" fill="hold"/>
                                        <p:tgtEl>
                                          <p:spTgt spid="20"/>
                                        </p:tgtEl>
                                        <p:attrNameLst>
                                          <p:attrName>ppt_w</p:attrName>
                                        </p:attrNameLst>
                                      </p:cBhvr>
                                      <p:tavLst>
                                        <p:tav tm="0">
                                          <p:val>
                                            <p:fltVal val="0"/>
                                          </p:val>
                                        </p:tav>
                                        <p:tav tm="100000">
                                          <p:val>
                                            <p:strVal val="#ppt_w"/>
                                          </p:val>
                                        </p:tav>
                                      </p:tavLst>
                                    </p:anim>
                                    <p:anim calcmode="lin" valueType="num">
                                      <p:cBhvr>
                                        <p:cTn id="76" dur="500" fill="hold"/>
                                        <p:tgtEl>
                                          <p:spTgt spid="20"/>
                                        </p:tgtEl>
                                        <p:attrNameLst>
                                          <p:attrName>ppt_h</p:attrName>
                                        </p:attrNameLst>
                                      </p:cBhvr>
                                      <p:tavLst>
                                        <p:tav tm="0">
                                          <p:val>
                                            <p:fltVal val="0"/>
                                          </p:val>
                                        </p:tav>
                                        <p:tav tm="100000">
                                          <p:val>
                                            <p:strVal val="#ppt_h"/>
                                          </p:val>
                                        </p:tav>
                                      </p:tavLst>
                                    </p:anim>
                                    <p:anim calcmode="lin" valueType="num">
                                      <p:cBhvr>
                                        <p:cTn id="77" dur="500" fill="hold"/>
                                        <p:tgtEl>
                                          <p:spTgt spid="20"/>
                                        </p:tgtEl>
                                        <p:attrNameLst>
                                          <p:attrName>style.rotation</p:attrName>
                                        </p:attrNameLst>
                                      </p:cBhvr>
                                      <p:tavLst>
                                        <p:tav tm="0">
                                          <p:val>
                                            <p:fltVal val="90"/>
                                          </p:val>
                                        </p:tav>
                                        <p:tav tm="100000">
                                          <p:val>
                                            <p:fltVal val="0"/>
                                          </p:val>
                                        </p:tav>
                                      </p:tavLst>
                                    </p:anim>
                                    <p:animEffect transition="in" filter="fade">
                                      <p:cBhvr>
                                        <p:cTn id="78" dur="500"/>
                                        <p:tgtEl>
                                          <p:spTgt spid="20"/>
                                        </p:tgtEl>
                                      </p:cBhvr>
                                    </p:animEffect>
                                  </p:childTnLst>
                                </p:cTn>
                              </p:par>
                              <p:par>
                                <p:cTn id="79" presetID="31" presetClass="entr" presetSubtype="0" fill="hold" grpId="0" nodeType="withEffect">
                                  <p:stCondLst>
                                    <p:cond delay="1000"/>
                                  </p:stCondLst>
                                  <p:childTnLst>
                                    <p:set>
                                      <p:cBhvr>
                                        <p:cTn id="80" dur="1" fill="hold">
                                          <p:stCondLst>
                                            <p:cond delay="0"/>
                                          </p:stCondLst>
                                        </p:cTn>
                                        <p:tgtEl>
                                          <p:spTgt spid="21"/>
                                        </p:tgtEl>
                                        <p:attrNameLst>
                                          <p:attrName>style.visibility</p:attrName>
                                        </p:attrNameLst>
                                      </p:cBhvr>
                                      <p:to>
                                        <p:strVal val="visible"/>
                                      </p:to>
                                    </p:set>
                                    <p:anim calcmode="lin" valueType="num">
                                      <p:cBhvr>
                                        <p:cTn id="81" dur="500" fill="hold"/>
                                        <p:tgtEl>
                                          <p:spTgt spid="21"/>
                                        </p:tgtEl>
                                        <p:attrNameLst>
                                          <p:attrName>ppt_w</p:attrName>
                                        </p:attrNameLst>
                                      </p:cBhvr>
                                      <p:tavLst>
                                        <p:tav tm="0">
                                          <p:val>
                                            <p:fltVal val="0"/>
                                          </p:val>
                                        </p:tav>
                                        <p:tav tm="100000">
                                          <p:val>
                                            <p:strVal val="#ppt_w"/>
                                          </p:val>
                                        </p:tav>
                                      </p:tavLst>
                                    </p:anim>
                                    <p:anim calcmode="lin" valueType="num">
                                      <p:cBhvr>
                                        <p:cTn id="82" dur="500" fill="hold"/>
                                        <p:tgtEl>
                                          <p:spTgt spid="21"/>
                                        </p:tgtEl>
                                        <p:attrNameLst>
                                          <p:attrName>ppt_h</p:attrName>
                                        </p:attrNameLst>
                                      </p:cBhvr>
                                      <p:tavLst>
                                        <p:tav tm="0">
                                          <p:val>
                                            <p:fltVal val="0"/>
                                          </p:val>
                                        </p:tav>
                                        <p:tav tm="100000">
                                          <p:val>
                                            <p:strVal val="#ppt_h"/>
                                          </p:val>
                                        </p:tav>
                                      </p:tavLst>
                                    </p:anim>
                                    <p:anim calcmode="lin" valueType="num">
                                      <p:cBhvr>
                                        <p:cTn id="83" dur="500" fill="hold"/>
                                        <p:tgtEl>
                                          <p:spTgt spid="21"/>
                                        </p:tgtEl>
                                        <p:attrNameLst>
                                          <p:attrName>style.rotation</p:attrName>
                                        </p:attrNameLst>
                                      </p:cBhvr>
                                      <p:tavLst>
                                        <p:tav tm="0">
                                          <p:val>
                                            <p:fltVal val="90"/>
                                          </p:val>
                                        </p:tav>
                                        <p:tav tm="100000">
                                          <p:val>
                                            <p:fltVal val="0"/>
                                          </p:val>
                                        </p:tav>
                                      </p:tavLst>
                                    </p:anim>
                                    <p:animEffect transition="in" filter="fade">
                                      <p:cBhvr>
                                        <p:cTn id="84" dur="500"/>
                                        <p:tgtEl>
                                          <p:spTgt spid="21"/>
                                        </p:tgtEl>
                                      </p:cBhvr>
                                    </p:animEffect>
                                  </p:childTnLst>
                                </p:cTn>
                              </p:par>
                            </p:childTnLst>
                          </p:cTn>
                        </p:par>
                        <p:par>
                          <p:cTn id="85" fill="hold">
                            <p:stCondLst>
                              <p:cond delay="5500"/>
                            </p:stCondLst>
                            <p:childTnLst>
                              <p:par>
                                <p:cTn id="86" presetID="22" presetClass="entr" presetSubtype="2" fill="hold" nodeType="afterEffect">
                                  <p:stCondLst>
                                    <p:cond delay="0"/>
                                  </p:stCondLst>
                                  <p:childTnLst>
                                    <p:set>
                                      <p:cBhvr>
                                        <p:cTn id="87" dur="1" fill="hold">
                                          <p:stCondLst>
                                            <p:cond delay="0"/>
                                          </p:stCondLst>
                                        </p:cTn>
                                        <p:tgtEl>
                                          <p:spTgt spid="24"/>
                                        </p:tgtEl>
                                        <p:attrNameLst>
                                          <p:attrName>style.visibility</p:attrName>
                                        </p:attrNameLst>
                                      </p:cBhvr>
                                      <p:to>
                                        <p:strVal val="visible"/>
                                      </p:to>
                                    </p:set>
                                    <p:animEffect transition="in" filter="wipe(right)">
                                      <p:cBhvr>
                                        <p:cTn id="88" dur="500"/>
                                        <p:tgtEl>
                                          <p:spTgt spid="24"/>
                                        </p:tgtEl>
                                      </p:cBhvr>
                                    </p:animEffect>
                                  </p:childTnLst>
                                </p:cTn>
                              </p:par>
                            </p:childTnLst>
                          </p:cTn>
                        </p:par>
                        <p:par>
                          <p:cTn id="89" fill="hold">
                            <p:stCondLst>
                              <p:cond delay="6000"/>
                            </p:stCondLst>
                            <p:childTnLst>
                              <p:par>
                                <p:cTn id="90" presetID="42" presetClass="entr" presetSubtype="0" fill="hold" grpId="0" nodeType="afterEffect">
                                  <p:stCondLst>
                                    <p:cond delay="0"/>
                                  </p:stCondLst>
                                  <p:childTnLst>
                                    <p:set>
                                      <p:cBhvr>
                                        <p:cTn id="91" dur="1" fill="hold">
                                          <p:stCondLst>
                                            <p:cond delay="0"/>
                                          </p:stCondLst>
                                        </p:cTn>
                                        <p:tgtEl>
                                          <p:spTgt spid="22"/>
                                        </p:tgtEl>
                                        <p:attrNameLst>
                                          <p:attrName>style.visibility</p:attrName>
                                        </p:attrNameLst>
                                      </p:cBhvr>
                                      <p:to>
                                        <p:strVal val="visible"/>
                                      </p:to>
                                    </p:set>
                                    <p:animEffect transition="in" filter="fade">
                                      <p:cBhvr>
                                        <p:cTn id="92" dur="1000"/>
                                        <p:tgtEl>
                                          <p:spTgt spid="22"/>
                                        </p:tgtEl>
                                      </p:cBhvr>
                                    </p:animEffect>
                                    <p:anim calcmode="lin" valueType="num">
                                      <p:cBhvr>
                                        <p:cTn id="93" dur="1000" fill="hold"/>
                                        <p:tgtEl>
                                          <p:spTgt spid="22"/>
                                        </p:tgtEl>
                                        <p:attrNameLst>
                                          <p:attrName>ppt_x</p:attrName>
                                        </p:attrNameLst>
                                      </p:cBhvr>
                                      <p:tavLst>
                                        <p:tav tm="0">
                                          <p:val>
                                            <p:strVal val="#ppt_x"/>
                                          </p:val>
                                        </p:tav>
                                        <p:tav tm="100000">
                                          <p:val>
                                            <p:strVal val="#ppt_x"/>
                                          </p:val>
                                        </p:tav>
                                      </p:tavLst>
                                    </p:anim>
                                    <p:anim calcmode="lin" valueType="num">
                                      <p:cBhvr>
                                        <p:cTn id="94" dur="1000" fill="hold"/>
                                        <p:tgtEl>
                                          <p:spTgt spid="22"/>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23"/>
                                        </p:tgtEl>
                                        <p:attrNameLst>
                                          <p:attrName>style.visibility</p:attrName>
                                        </p:attrNameLst>
                                      </p:cBhvr>
                                      <p:to>
                                        <p:strVal val="visible"/>
                                      </p:to>
                                    </p:set>
                                    <p:animEffect transition="in" filter="fade">
                                      <p:cBhvr>
                                        <p:cTn id="97" dur="1000"/>
                                        <p:tgtEl>
                                          <p:spTgt spid="23"/>
                                        </p:tgtEl>
                                      </p:cBhvr>
                                    </p:animEffect>
                                    <p:anim calcmode="lin" valueType="num">
                                      <p:cBhvr>
                                        <p:cTn id="98" dur="1000" fill="hold"/>
                                        <p:tgtEl>
                                          <p:spTgt spid="23"/>
                                        </p:tgtEl>
                                        <p:attrNameLst>
                                          <p:attrName>ppt_x</p:attrName>
                                        </p:attrNameLst>
                                      </p:cBhvr>
                                      <p:tavLst>
                                        <p:tav tm="0">
                                          <p:val>
                                            <p:strVal val="#ppt_x"/>
                                          </p:val>
                                        </p:tav>
                                        <p:tav tm="100000">
                                          <p:val>
                                            <p:strVal val="#ppt_x"/>
                                          </p:val>
                                        </p:tav>
                                      </p:tavLst>
                                    </p:anim>
                                    <p:anim calcmode="lin" valueType="num">
                                      <p:cBhvr>
                                        <p:cTn id="99" dur="1000" fill="hold"/>
                                        <p:tgtEl>
                                          <p:spTgt spid="23"/>
                                        </p:tgtEl>
                                        <p:attrNameLst>
                                          <p:attrName>ppt_y</p:attrName>
                                        </p:attrNameLst>
                                      </p:cBhvr>
                                      <p:tavLst>
                                        <p:tav tm="0">
                                          <p:val>
                                            <p:strVal val="#ppt_y-.1"/>
                                          </p:val>
                                        </p:tav>
                                        <p:tav tm="100000">
                                          <p:val>
                                            <p:strVal val="#ppt_y"/>
                                          </p:val>
                                        </p:tav>
                                      </p:tavLst>
                                    </p:anim>
                                  </p:childTnLst>
                                </p:cTn>
                              </p:par>
                            </p:childTnLst>
                          </p:cTn>
                        </p:par>
                        <p:par>
                          <p:cTn id="100" fill="hold">
                            <p:stCondLst>
                              <p:cond delay="7000"/>
                            </p:stCondLst>
                            <p:childTnLst>
                              <p:par>
                                <p:cTn id="101" presetID="23" presetClass="entr" presetSubtype="16" fill="hold" grpId="0" nodeType="afterEffect">
                                  <p:stCondLst>
                                    <p:cond delay="0"/>
                                  </p:stCondLst>
                                  <p:childTnLst>
                                    <p:set>
                                      <p:cBhvr>
                                        <p:cTn id="102" dur="1" fill="hold">
                                          <p:stCondLst>
                                            <p:cond delay="0"/>
                                          </p:stCondLst>
                                        </p:cTn>
                                        <p:tgtEl>
                                          <p:spTgt spid="25"/>
                                        </p:tgtEl>
                                        <p:attrNameLst>
                                          <p:attrName>style.visibility</p:attrName>
                                        </p:attrNameLst>
                                      </p:cBhvr>
                                      <p:to>
                                        <p:strVal val="visible"/>
                                      </p:to>
                                    </p:set>
                                    <p:anim calcmode="lin" valueType="num">
                                      <p:cBhvr>
                                        <p:cTn id="103" dur="500" fill="hold"/>
                                        <p:tgtEl>
                                          <p:spTgt spid="25"/>
                                        </p:tgtEl>
                                        <p:attrNameLst>
                                          <p:attrName>ppt_w</p:attrName>
                                        </p:attrNameLst>
                                      </p:cBhvr>
                                      <p:tavLst>
                                        <p:tav tm="0">
                                          <p:val>
                                            <p:fltVal val="0"/>
                                          </p:val>
                                        </p:tav>
                                        <p:tav tm="100000">
                                          <p:val>
                                            <p:strVal val="#ppt_w"/>
                                          </p:val>
                                        </p:tav>
                                      </p:tavLst>
                                    </p:anim>
                                    <p:anim calcmode="lin" valueType="num">
                                      <p:cBhvr>
                                        <p:cTn id="104" dur="500" fill="hold"/>
                                        <p:tgtEl>
                                          <p:spTgt spid="25"/>
                                        </p:tgtEl>
                                        <p:attrNameLst>
                                          <p:attrName>ppt_h</p:attrName>
                                        </p:attrNameLst>
                                      </p:cBhvr>
                                      <p:tavLst>
                                        <p:tav tm="0">
                                          <p:val>
                                            <p:fltVal val="0"/>
                                          </p:val>
                                        </p:tav>
                                        <p:tav tm="100000">
                                          <p:val>
                                            <p:strVal val="#ppt_h"/>
                                          </p:val>
                                        </p:tav>
                                      </p:tavLst>
                                    </p:anim>
                                  </p:childTnLst>
                                </p:cTn>
                              </p:par>
                              <p:par>
                                <p:cTn id="105" presetID="23" presetClass="entr" presetSubtype="16" fill="hold" grpId="0" nodeType="withEffect">
                                  <p:stCondLst>
                                    <p:cond delay="200"/>
                                  </p:stCondLst>
                                  <p:childTnLst>
                                    <p:set>
                                      <p:cBhvr>
                                        <p:cTn id="106" dur="1" fill="hold">
                                          <p:stCondLst>
                                            <p:cond delay="0"/>
                                          </p:stCondLst>
                                        </p:cTn>
                                        <p:tgtEl>
                                          <p:spTgt spid="27"/>
                                        </p:tgtEl>
                                        <p:attrNameLst>
                                          <p:attrName>style.visibility</p:attrName>
                                        </p:attrNameLst>
                                      </p:cBhvr>
                                      <p:to>
                                        <p:strVal val="visible"/>
                                      </p:to>
                                    </p:set>
                                    <p:anim calcmode="lin" valueType="num">
                                      <p:cBhvr>
                                        <p:cTn id="107" dur="500" fill="hold"/>
                                        <p:tgtEl>
                                          <p:spTgt spid="27"/>
                                        </p:tgtEl>
                                        <p:attrNameLst>
                                          <p:attrName>ppt_w</p:attrName>
                                        </p:attrNameLst>
                                      </p:cBhvr>
                                      <p:tavLst>
                                        <p:tav tm="0">
                                          <p:val>
                                            <p:fltVal val="0"/>
                                          </p:val>
                                        </p:tav>
                                        <p:tav tm="100000">
                                          <p:val>
                                            <p:strVal val="#ppt_w"/>
                                          </p:val>
                                        </p:tav>
                                      </p:tavLst>
                                    </p:anim>
                                    <p:anim calcmode="lin" valueType="num">
                                      <p:cBhvr>
                                        <p:cTn id="108" dur="500" fill="hold"/>
                                        <p:tgtEl>
                                          <p:spTgt spid="27"/>
                                        </p:tgtEl>
                                        <p:attrNameLst>
                                          <p:attrName>ppt_h</p:attrName>
                                        </p:attrNameLst>
                                      </p:cBhvr>
                                      <p:tavLst>
                                        <p:tav tm="0">
                                          <p:val>
                                            <p:fltVal val="0"/>
                                          </p:val>
                                        </p:tav>
                                        <p:tav tm="100000">
                                          <p:val>
                                            <p:strVal val="#ppt_h"/>
                                          </p:val>
                                        </p:tav>
                                      </p:tavLst>
                                    </p:anim>
                                  </p:childTnLst>
                                </p:cTn>
                              </p:par>
                              <p:par>
                                <p:cTn id="109" presetID="23" presetClass="entr" presetSubtype="16" fill="hold" grpId="0" nodeType="withEffect">
                                  <p:stCondLst>
                                    <p:cond delay="300"/>
                                  </p:stCondLst>
                                  <p:childTnLst>
                                    <p:set>
                                      <p:cBhvr>
                                        <p:cTn id="110" dur="1" fill="hold">
                                          <p:stCondLst>
                                            <p:cond delay="0"/>
                                          </p:stCondLst>
                                        </p:cTn>
                                        <p:tgtEl>
                                          <p:spTgt spid="26"/>
                                        </p:tgtEl>
                                        <p:attrNameLst>
                                          <p:attrName>style.visibility</p:attrName>
                                        </p:attrNameLst>
                                      </p:cBhvr>
                                      <p:to>
                                        <p:strVal val="visible"/>
                                      </p:to>
                                    </p:set>
                                    <p:anim calcmode="lin" valueType="num">
                                      <p:cBhvr>
                                        <p:cTn id="111" dur="500" fill="hold"/>
                                        <p:tgtEl>
                                          <p:spTgt spid="26"/>
                                        </p:tgtEl>
                                        <p:attrNameLst>
                                          <p:attrName>ppt_w</p:attrName>
                                        </p:attrNameLst>
                                      </p:cBhvr>
                                      <p:tavLst>
                                        <p:tav tm="0">
                                          <p:val>
                                            <p:fltVal val="0"/>
                                          </p:val>
                                        </p:tav>
                                        <p:tav tm="100000">
                                          <p:val>
                                            <p:strVal val="#ppt_w"/>
                                          </p:val>
                                        </p:tav>
                                      </p:tavLst>
                                    </p:anim>
                                    <p:anim calcmode="lin" valueType="num">
                                      <p:cBhvr>
                                        <p:cTn id="112" dur="500" fill="hold"/>
                                        <p:tgtEl>
                                          <p:spTgt spid="26"/>
                                        </p:tgtEl>
                                        <p:attrNameLst>
                                          <p:attrName>ppt_h</p:attrName>
                                        </p:attrNameLst>
                                      </p:cBhvr>
                                      <p:tavLst>
                                        <p:tav tm="0">
                                          <p:val>
                                            <p:fltVal val="0"/>
                                          </p:val>
                                        </p:tav>
                                        <p:tav tm="100000">
                                          <p:val>
                                            <p:strVal val="#ppt_h"/>
                                          </p:val>
                                        </p:tav>
                                      </p:tavLst>
                                    </p:anim>
                                  </p:childTnLst>
                                </p:cTn>
                              </p:par>
                              <p:par>
                                <p:cTn id="113" presetID="23" presetClass="entr" presetSubtype="16" fill="hold" grpId="0" nodeType="withEffect">
                                  <p:stCondLst>
                                    <p:cond delay="500"/>
                                  </p:stCondLst>
                                  <p:childTnLst>
                                    <p:set>
                                      <p:cBhvr>
                                        <p:cTn id="114" dur="1" fill="hold">
                                          <p:stCondLst>
                                            <p:cond delay="0"/>
                                          </p:stCondLst>
                                        </p:cTn>
                                        <p:tgtEl>
                                          <p:spTgt spid="28"/>
                                        </p:tgtEl>
                                        <p:attrNameLst>
                                          <p:attrName>style.visibility</p:attrName>
                                        </p:attrNameLst>
                                      </p:cBhvr>
                                      <p:to>
                                        <p:strVal val="visible"/>
                                      </p:to>
                                    </p:set>
                                    <p:anim calcmode="lin" valueType="num">
                                      <p:cBhvr>
                                        <p:cTn id="115" dur="500" fill="hold"/>
                                        <p:tgtEl>
                                          <p:spTgt spid="28"/>
                                        </p:tgtEl>
                                        <p:attrNameLst>
                                          <p:attrName>ppt_w</p:attrName>
                                        </p:attrNameLst>
                                      </p:cBhvr>
                                      <p:tavLst>
                                        <p:tav tm="0">
                                          <p:val>
                                            <p:fltVal val="0"/>
                                          </p:val>
                                        </p:tav>
                                        <p:tav tm="100000">
                                          <p:val>
                                            <p:strVal val="#ppt_w"/>
                                          </p:val>
                                        </p:tav>
                                      </p:tavLst>
                                    </p:anim>
                                    <p:anim calcmode="lin" valueType="num">
                                      <p:cBhvr>
                                        <p:cTn id="116" dur="500" fill="hold"/>
                                        <p:tgtEl>
                                          <p:spTgt spid="2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5" grpId="0" animBg="1"/>
      <p:bldP spid="26" grpId="0" animBg="1"/>
      <p:bldP spid="27" grpId="0" animBg="1"/>
      <p:bldP spid="2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 y="321"/>
            <a:ext cx="9142857" cy="5142857"/>
          </a:xfrm>
          <a:prstGeom prst="rect">
            <a:avLst/>
          </a:prstGeom>
        </p:spPr>
      </p:pic>
      <p:sp>
        <p:nvSpPr>
          <p:cNvPr id="3" name="矩形 13"/>
          <p:cNvSpPr/>
          <p:nvPr/>
        </p:nvSpPr>
        <p:spPr>
          <a:xfrm>
            <a:off x="2627784" y="-1"/>
            <a:ext cx="6300192" cy="5143821"/>
          </a:xfrm>
          <a:custGeom>
            <a:avLst/>
            <a:gdLst>
              <a:gd name="connsiteX0" fmla="*/ 0 w 7315200"/>
              <a:gd name="connsiteY0" fmla="*/ 0 h 6880926"/>
              <a:gd name="connsiteX1" fmla="*/ 7315200 w 7315200"/>
              <a:gd name="connsiteY1" fmla="*/ 0 h 6880926"/>
              <a:gd name="connsiteX2" fmla="*/ 7315200 w 7315200"/>
              <a:gd name="connsiteY2" fmla="*/ 6880926 h 6880926"/>
              <a:gd name="connsiteX3" fmla="*/ 0 w 7315200"/>
              <a:gd name="connsiteY3" fmla="*/ 6880926 h 6880926"/>
              <a:gd name="connsiteX4" fmla="*/ 0 w 7315200"/>
              <a:gd name="connsiteY4" fmla="*/ 0 h 6880926"/>
              <a:gd name="connsiteX0" fmla="*/ 1654629 w 8969829"/>
              <a:gd name="connsiteY0" fmla="*/ 0 h 6880926"/>
              <a:gd name="connsiteX1" fmla="*/ 8969829 w 8969829"/>
              <a:gd name="connsiteY1" fmla="*/ 0 h 6880926"/>
              <a:gd name="connsiteX2" fmla="*/ 8969829 w 8969829"/>
              <a:gd name="connsiteY2" fmla="*/ 6880926 h 6880926"/>
              <a:gd name="connsiteX3" fmla="*/ 0 w 8969829"/>
              <a:gd name="connsiteY3" fmla="*/ 6866412 h 6880926"/>
              <a:gd name="connsiteX4" fmla="*/ 1654629 w 8969829"/>
              <a:gd name="connsiteY4" fmla="*/ 0 h 6880926"/>
              <a:gd name="connsiteX0" fmla="*/ 2481944 w 8969829"/>
              <a:gd name="connsiteY0" fmla="*/ 0 h 6895441"/>
              <a:gd name="connsiteX1" fmla="*/ 8969829 w 8969829"/>
              <a:gd name="connsiteY1" fmla="*/ 14515 h 6895441"/>
              <a:gd name="connsiteX2" fmla="*/ 8969829 w 8969829"/>
              <a:gd name="connsiteY2" fmla="*/ 6895441 h 6895441"/>
              <a:gd name="connsiteX3" fmla="*/ 0 w 8969829"/>
              <a:gd name="connsiteY3" fmla="*/ 6880927 h 6895441"/>
              <a:gd name="connsiteX4" fmla="*/ 2481944 w 8969829"/>
              <a:gd name="connsiteY4" fmla="*/ 0 h 6895441"/>
              <a:gd name="connsiteX0" fmla="*/ 3570515 w 8969829"/>
              <a:gd name="connsiteY0" fmla="*/ 14513 h 6880926"/>
              <a:gd name="connsiteX1" fmla="*/ 8969829 w 8969829"/>
              <a:gd name="connsiteY1" fmla="*/ 0 h 6880926"/>
              <a:gd name="connsiteX2" fmla="*/ 8969829 w 8969829"/>
              <a:gd name="connsiteY2" fmla="*/ 6880926 h 6880926"/>
              <a:gd name="connsiteX3" fmla="*/ 0 w 8969829"/>
              <a:gd name="connsiteY3" fmla="*/ 6866412 h 6880926"/>
              <a:gd name="connsiteX4" fmla="*/ 3570515 w 8969829"/>
              <a:gd name="connsiteY4" fmla="*/ 14513 h 6880926"/>
              <a:gd name="connsiteX0" fmla="*/ 2873829 w 8273143"/>
              <a:gd name="connsiteY0" fmla="*/ 14513 h 6880926"/>
              <a:gd name="connsiteX1" fmla="*/ 8273143 w 8273143"/>
              <a:gd name="connsiteY1" fmla="*/ 0 h 6880926"/>
              <a:gd name="connsiteX2" fmla="*/ 8273143 w 8273143"/>
              <a:gd name="connsiteY2" fmla="*/ 6880926 h 6880926"/>
              <a:gd name="connsiteX3" fmla="*/ 0 w 8273143"/>
              <a:gd name="connsiteY3" fmla="*/ 6866412 h 6880926"/>
              <a:gd name="connsiteX4" fmla="*/ 2873829 w 8273143"/>
              <a:gd name="connsiteY4" fmla="*/ 14513 h 6880926"/>
              <a:gd name="connsiteX0" fmla="*/ 2104572 w 7503886"/>
              <a:gd name="connsiteY0" fmla="*/ 14513 h 6880926"/>
              <a:gd name="connsiteX1" fmla="*/ 7503886 w 7503886"/>
              <a:gd name="connsiteY1" fmla="*/ 0 h 6880926"/>
              <a:gd name="connsiteX2" fmla="*/ 7503886 w 7503886"/>
              <a:gd name="connsiteY2" fmla="*/ 6880926 h 6880926"/>
              <a:gd name="connsiteX3" fmla="*/ 0 w 7503886"/>
              <a:gd name="connsiteY3" fmla="*/ 6851898 h 6880926"/>
              <a:gd name="connsiteX4" fmla="*/ 2104572 w 7503886"/>
              <a:gd name="connsiteY4" fmla="*/ 14513 h 6880926"/>
              <a:gd name="connsiteX0" fmla="*/ 1785258 w 7184572"/>
              <a:gd name="connsiteY0" fmla="*/ 14513 h 6880926"/>
              <a:gd name="connsiteX1" fmla="*/ 7184572 w 7184572"/>
              <a:gd name="connsiteY1" fmla="*/ 0 h 6880926"/>
              <a:gd name="connsiteX2" fmla="*/ 7184572 w 7184572"/>
              <a:gd name="connsiteY2" fmla="*/ 6880926 h 6880926"/>
              <a:gd name="connsiteX3" fmla="*/ 0 w 7184572"/>
              <a:gd name="connsiteY3" fmla="*/ 6866412 h 6880926"/>
              <a:gd name="connsiteX4" fmla="*/ 1785258 w 7184572"/>
              <a:gd name="connsiteY4" fmla="*/ 14513 h 6880926"/>
              <a:gd name="connsiteX0" fmla="*/ 1698172 w 7097486"/>
              <a:gd name="connsiteY0" fmla="*/ 14513 h 6880926"/>
              <a:gd name="connsiteX1" fmla="*/ 7097486 w 7097486"/>
              <a:gd name="connsiteY1" fmla="*/ 0 h 6880926"/>
              <a:gd name="connsiteX2" fmla="*/ 7097486 w 7097486"/>
              <a:gd name="connsiteY2" fmla="*/ 6880926 h 6880926"/>
              <a:gd name="connsiteX3" fmla="*/ 0 w 7097486"/>
              <a:gd name="connsiteY3" fmla="*/ 6866412 h 6880926"/>
              <a:gd name="connsiteX4" fmla="*/ 1698172 w 7097486"/>
              <a:gd name="connsiteY4" fmla="*/ 14513 h 6880926"/>
              <a:gd name="connsiteX0" fmla="*/ 5413829 w 10813143"/>
              <a:gd name="connsiteY0" fmla="*/ 14513 h 6880926"/>
              <a:gd name="connsiteX1" fmla="*/ 10813143 w 10813143"/>
              <a:gd name="connsiteY1" fmla="*/ 0 h 6880926"/>
              <a:gd name="connsiteX2" fmla="*/ 10813143 w 10813143"/>
              <a:gd name="connsiteY2" fmla="*/ 6880926 h 6880926"/>
              <a:gd name="connsiteX3" fmla="*/ 0 w 10813143"/>
              <a:gd name="connsiteY3" fmla="*/ 6866412 h 6880926"/>
              <a:gd name="connsiteX4" fmla="*/ 5413829 w 10813143"/>
              <a:gd name="connsiteY4" fmla="*/ 14513 h 6880926"/>
              <a:gd name="connsiteX0" fmla="*/ 6444343 w 10813143"/>
              <a:gd name="connsiteY0" fmla="*/ 0 h 6880927"/>
              <a:gd name="connsiteX1" fmla="*/ 10813143 w 10813143"/>
              <a:gd name="connsiteY1" fmla="*/ 1 h 6880927"/>
              <a:gd name="connsiteX2" fmla="*/ 10813143 w 10813143"/>
              <a:gd name="connsiteY2" fmla="*/ 6880927 h 6880927"/>
              <a:gd name="connsiteX3" fmla="*/ 0 w 10813143"/>
              <a:gd name="connsiteY3" fmla="*/ 6866413 h 6880927"/>
              <a:gd name="connsiteX4" fmla="*/ 6444343 w 10813143"/>
              <a:gd name="connsiteY4" fmla="*/ 0 h 6880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13143" h="6880927">
                <a:moveTo>
                  <a:pt x="6444343" y="0"/>
                </a:moveTo>
                <a:lnTo>
                  <a:pt x="10813143" y="1"/>
                </a:lnTo>
                <a:lnTo>
                  <a:pt x="10813143" y="6880927"/>
                </a:lnTo>
                <a:lnTo>
                  <a:pt x="0" y="6866413"/>
                </a:lnTo>
                <a:lnTo>
                  <a:pt x="6444343" y="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p>
        </p:txBody>
      </p:sp>
      <p:sp>
        <p:nvSpPr>
          <p:cNvPr id="4" name="矩形 13"/>
          <p:cNvSpPr/>
          <p:nvPr/>
        </p:nvSpPr>
        <p:spPr>
          <a:xfrm>
            <a:off x="2843236" y="321"/>
            <a:ext cx="6300192" cy="5143500"/>
          </a:xfrm>
          <a:custGeom>
            <a:avLst/>
            <a:gdLst>
              <a:gd name="connsiteX0" fmla="*/ 0 w 7315200"/>
              <a:gd name="connsiteY0" fmla="*/ 0 h 6880926"/>
              <a:gd name="connsiteX1" fmla="*/ 7315200 w 7315200"/>
              <a:gd name="connsiteY1" fmla="*/ 0 h 6880926"/>
              <a:gd name="connsiteX2" fmla="*/ 7315200 w 7315200"/>
              <a:gd name="connsiteY2" fmla="*/ 6880926 h 6880926"/>
              <a:gd name="connsiteX3" fmla="*/ 0 w 7315200"/>
              <a:gd name="connsiteY3" fmla="*/ 6880926 h 6880926"/>
              <a:gd name="connsiteX4" fmla="*/ 0 w 7315200"/>
              <a:gd name="connsiteY4" fmla="*/ 0 h 6880926"/>
              <a:gd name="connsiteX0" fmla="*/ 1654629 w 8969829"/>
              <a:gd name="connsiteY0" fmla="*/ 0 h 6880926"/>
              <a:gd name="connsiteX1" fmla="*/ 8969829 w 8969829"/>
              <a:gd name="connsiteY1" fmla="*/ 0 h 6880926"/>
              <a:gd name="connsiteX2" fmla="*/ 8969829 w 8969829"/>
              <a:gd name="connsiteY2" fmla="*/ 6880926 h 6880926"/>
              <a:gd name="connsiteX3" fmla="*/ 0 w 8969829"/>
              <a:gd name="connsiteY3" fmla="*/ 6866412 h 6880926"/>
              <a:gd name="connsiteX4" fmla="*/ 1654629 w 8969829"/>
              <a:gd name="connsiteY4" fmla="*/ 0 h 6880926"/>
              <a:gd name="connsiteX0" fmla="*/ 2481944 w 8969829"/>
              <a:gd name="connsiteY0" fmla="*/ 0 h 6895441"/>
              <a:gd name="connsiteX1" fmla="*/ 8969829 w 8969829"/>
              <a:gd name="connsiteY1" fmla="*/ 14515 h 6895441"/>
              <a:gd name="connsiteX2" fmla="*/ 8969829 w 8969829"/>
              <a:gd name="connsiteY2" fmla="*/ 6895441 h 6895441"/>
              <a:gd name="connsiteX3" fmla="*/ 0 w 8969829"/>
              <a:gd name="connsiteY3" fmla="*/ 6880927 h 6895441"/>
              <a:gd name="connsiteX4" fmla="*/ 2481944 w 8969829"/>
              <a:gd name="connsiteY4" fmla="*/ 0 h 6895441"/>
              <a:gd name="connsiteX0" fmla="*/ 3570515 w 8969829"/>
              <a:gd name="connsiteY0" fmla="*/ 14513 h 6880926"/>
              <a:gd name="connsiteX1" fmla="*/ 8969829 w 8969829"/>
              <a:gd name="connsiteY1" fmla="*/ 0 h 6880926"/>
              <a:gd name="connsiteX2" fmla="*/ 8969829 w 8969829"/>
              <a:gd name="connsiteY2" fmla="*/ 6880926 h 6880926"/>
              <a:gd name="connsiteX3" fmla="*/ 0 w 8969829"/>
              <a:gd name="connsiteY3" fmla="*/ 6866412 h 6880926"/>
              <a:gd name="connsiteX4" fmla="*/ 3570515 w 8969829"/>
              <a:gd name="connsiteY4" fmla="*/ 14513 h 6880926"/>
              <a:gd name="connsiteX0" fmla="*/ 2873829 w 8273143"/>
              <a:gd name="connsiteY0" fmla="*/ 14513 h 6880926"/>
              <a:gd name="connsiteX1" fmla="*/ 8273143 w 8273143"/>
              <a:gd name="connsiteY1" fmla="*/ 0 h 6880926"/>
              <a:gd name="connsiteX2" fmla="*/ 8273143 w 8273143"/>
              <a:gd name="connsiteY2" fmla="*/ 6880926 h 6880926"/>
              <a:gd name="connsiteX3" fmla="*/ 0 w 8273143"/>
              <a:gd name="connsiteY3" fmla="*/ 6866412 h 6880926"/>
              <a:gd name="connsiteX4" fmla="*/ 2873829 w 8273143"/>
              <a:gd name="connsiteY4" fmla="*/ 14513 h 6880926"/>
              <a:gd name="connsiteX0" fmla="*/ 2104572 w 7503886"/>
              <a:gd name="connsiteY0" fmla="*/ 14513 h 6880926"/>
              <a:gd name="connsiteX1" fmla="*/ 7503886 w 7503886"/>
              <a:gd name="connsiteY1" fmla="*/ 0 h 6880926"/>
              <a:gd name="connsiteX2" fmla="*/ 7503886 w 7503886"/>
              <a:gd name="connsiteY2" fmla="*/ 6880926 h 6880926"/>
              <a:gd name="connsiteX3" fmla="*/ 0 w 7503886"/>
              <a:gd name="connsiteY3" fmla="*/ 6851898 h 6880926"/>
              <a:gd name="connsiteX4" fmla="*/ 2104572 w 7503886"/>
              <a:gd name="connsiteY4" fmla="*/ 14513 h 6880926"/>
              <a:gd name="connsiteX0" fmla="*/ 1785258 w 7184572"/>
              <a:gd name="connsiteY0" fmla="*/ 14513 h 6880926"/>
              <a:gd name="connsiteX1" fmla="*/ 7184572 w 7184572"/>
              <a:gd name="connsiteY1" fmla="*/ 0 h 6880926"/>
              <a:gd name="connsiteX2" fmla="*/ 7184572 w 7184572"/>
              <a:gd name="connsiteY2" fmla="*/ 6880926 h 6880926"/>
              <a:gd name="connsiteX3" fmla="*/ 0 w 7184572"/>
              <a:gd name="connsiteY3" fmla="*/ 6866412 h 6880926"/>
              <a:gd name="connsiteX4" fmla="*/ 1785258 w 7184572"/>
              <a:gd name="connsiteY4" fmla="*/ 14513 h 6880926"/>
              <a:gd name="connsiteX0" fmla="*/ 1698172 w 7097486"/>
              <a:gd name="connsiteY0" fmla="*/ 14513 h 6880926"/>
              <a:gd name="connsiteX1" fmla="*/ 7097486 w 7097486"/>
              <a:gd name="connsiteY1" fmla="*/ 0 h 6880926"/>
              <a:gd name="connsiteX2" fmla="*/ 7097486 w 7097486"/>
              <a:gd name="connsiteY2" fmla="*/ 6880926 h 6880926"/>
              <a:gd name="connsiteX3" fmla="*/ 0 w 7097486"/>
              <a:gd name="connsiteY3" fmla="*/ 6866412 h 6880926"/>
              <a:gd name="connsiteX4" fmla="*/ 1698172 w 7097486"/>
              <a:gd name="connsiteY4" fmla="*/ 14513 h 6880926"/>
              <a:gd name="connsiteX0" fmla="*/ 5413829 w 10813143"/>
              <a:gd name="connsiteY0" fmla="*/ 14513 h 6880926"/>
              <a:gd name="connsiteX1" fmla="*/ 10813143 w 10813143"/>
              <a:gd name="connsiteY1" fmla="*/ 0 h 6880926"/>
              <a:gd name="connsiteX2" fmla="*/ 10813143 w 10813143"/>
              <a:gd name="connsiteY2" fmla="*/ 6880926 h 6880926"/>
              <a:gd name="connsiteX3" fmla="*/ 0 w 10813143"/>
              <a:gd name="connsiteY3" fmla="*/ 6866412 h 6880926"/>
              <a:gd name="connsiteX4" fmla="*/ 5413829 w 10813143"/>
              <a:gd name="connsiteY4" fmla="*/ 14513 h 6880926"/>
              <a:gd name="connsiteX0" fmla="*/ 6444343 w 10813143"/>
              <a:gd name="connsiteY0" fmla="*/ 0 h 6880927"/>
              <a:gd name="connsiteX1" fmla="*/ 10813143 w 10813143"/>
              <a:gd name="connsiteY1" fmla="*/ 1 h 6880927"/>
              <a:gd name="connsiteX2" fmla="*/ 10813143 w 10813143"/>
              <a:gd name="connsiteY2" fmla="*/ 6880927 h 6880927"/>
              <a:gd name="connsiteX3" fmla="*/ 0 w 10813143"/>
              <a:gd name="connsiteY3" fmla="*/ 6866413 h 6880927"/>
              <a:gd name="connsiteX4" fmla="*/ 6444343 w 10813143"/>
              <a:gd name="connsiteY4" fmla="*/ 0 h 6880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13143" h="6880927">
                <a:moveTo>
                  <a:pt x="6444343" y="0"/>
                </a:moveTo>
                <a:lnTo>
                  <a:pt x="10813143" y="1"/>
                </a:lnTo>
                <a:lnTo>
                  <a:pt x="10813143" y="6880927"/>
                </a:lnTo>
                <a:lnTo>
                  <a:pt x="0" y="6866413"/>
                </a:lnTo>
                <a:lnTo>
                  <a:pt x="6444343" y="0"/>
                </a:lnTo>
                <a:close/>
              </a:path>
            </a:pathLst>
          </a:custGeom>
          <a:gradFill flip="none" rotWithShape="1">
            <a:gsLst>
              <a:gs pos="0">
                <a:schemeClr val="bg1">
                  <a:lumMod val="85000"/>
                </a:schemeClr>
              </a:gs>
              <a:gs pos="50000">
                <a:schemeClr val="bg1"/>
              </a:gs>
              <a:gs pos="100000">
                <a:schemeClr val="bg1">
                  <a:lumMod val="85000"/>
                </a:schemeClr>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p>
        </p:txBody>
      </p:sp>
      <p:grpSp>
        <p:nvGrpSpPr>
          <p:cNvPr id="7" name="组合 6"/>
          <p:cNvGrpSpPr/>
          <p:nvPr/>
        </p:nvGrpSpPr>
        <p:grpSpPr>
          <a:xfrm>
            <a:off x="6444208" y="1347614"/>
            <a:ext cx="1080000" cy="1080000"/>
            <a:chOff x="6444208" y="1347614"/>
            <a:chExt cx="1080000" cy="1080000"/>
          </a:xfrm>
        </p:grpSpPr>
        <p:sp>
          <p:nvSpPr>
            <p:cNvPr id="5" name="椭圆 4"/>
            <p:cNvSpPr>
              <a:spLocks noChangeAspect="1"/>
            </p:cNvSpPr>
            <p:nvPr/>
          </p:nvSpPr>
          <p:spPr>
            <a:xfrm>
              <a:off x="6444208" y="1347614"/>
              <a:ext cx="1080000" cy="1080000"/>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6596812" y="1564448"/>
              <a:ext cx="774791" cy="646331"/>
            </a:xfrm>
            <a:prstGeom prst="rect">
              <a:avLst/>
            </a:prstGeom>
            <a:noFill/>
          </p:spPr>
          <p:txBody>
            <a:bodyPr wrap="square" rtlCol="0">
              <a:spAutoFit/>
            </a:bodyPr>
            <a:lstStyle/>
            <a:p>
              <a:pPr algn="ctr"/>
              <a:r>
                <a:rPr lang="en-US" altLang="zh-CN" sz="3600" dirty="0" smtClean="0">
                  <a:solidFill>
                    <a:schemeClr val="bg1"/>
                  </a:solidFill>
                  <a:latin typeface="微软雅黑" panose="020B0503020204020204" pitchFamily="34" charset="-122"/>
                  <a:ea typeface="微软雅黑" panose="020B0503020204020204" pitchFamily="34" charset="-122"/>
                </a:rPr>
                <a:t>05</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sp>
        <p:nvSpPr>
          <p:cNvPr id="8" name="矩形 7"/>
          <p:cNvSpPr/>
          <p:nvPr/>
        </p:nvSpPr>
        <p:spPr>
          <a:xfrm>
            <a:off x="5660768" y="2571748"/>
            <a:ext cx="2646878" cy="584775"/>
          </a:xfrm>
          <a:prstGeom prst="rect">
            <a:avLst/>
          </a:prstGeom>
        </p:spPr>
        <p:txBody>
          <a:bodyPr wrap="none">
            <a:spAutoFit/>
          </a:bodyPr>
          <a:lstStyle/>
          <a:p>
            <a:pPr>
              <a:spcBef>
                <a:spcPct val="0"/>
              </a:spcBef>
            </a:pPr>
            <a:r>
              <a:rPr lang="zh-CN" altLang="en-US" sz="3200" b="1" dirty="0" smtClean="0">
                <a:solidFill>
                  <a:schemeClr val="accent2"/>
                </a:solidFill>
                <a:latin typeface="微软雅黑" pitchFamily="34" charset="-122"/>
                <a:ea typeface="微软雅黑" pitchFamily="34" charset="-122"/>
              </a:rPr>
              <a:t>明年工作计划</a:t>
            </a:r>
            <a:endParaRPr lang="en-US" altLang="zh-CN" sz="3200" b="1" dirty="0">
              <a:solidFill>
                <a:schemeClr val="accent2"/>
              </a:solidFill>
              <a:latin typeface="微软雅黑" pitchFamily="34" charset="-122"/>
              <a:ea typeface="微软雅黑" pitchFamily="34" charset="-122"/>
            </a:endParaRPr>
          </a:p>
        </p:txBody>
      </p:sp>
      <p:sp>
        <p:nvSpPr>
          <p:cNvPr id="9" name="TextBox 8"/>
          <p:cNvSpPr txBox="1"/>
          <p:nvPr/>
        </p:nvSpPr>
        <p:spPr>
          <a:xfrm>
            <a:off x="5660768" y="3197680"/>
            <a:ext cx="2052228" cy="738664"/>
          </a:xfrm>
          <a:prstGeom prst="rect">
            <a:avLst/>
          </a:prstGeom>
          <a:noFill/>
        </p:spPr>
        <p:txBody>
          <a:bodyPr wrap="square" rtlCol="0">
            <a:spAutoFit/>
          </a:bodyPr>
          <a:lstStyle/>
          <a:p>
            <a:r>
              <a:rPr lang="zh-CN" altLang="en-US" sz="1400" dirty="0" smtClean="0">
                <a:latin typeface="微软雅黑" pitchFamily="34" charset="-122"/>
                <a:ea typeface="微软雅黑" pitchFamily="34" charset="-122"/>
              </a:rPr>
              <a:t>单击此处添加文本内容    </a:t>
            </a:r>
            <a:endParaRPr lang="en-US" altLang="zh-CN" sz="1400" dirty="0">
              <a:latin typeface="微软雅黑" pitchFamily="34" charset="-122"/>
              <a:ea typeface="微软雅黑" pitchFamily="34" charset="-122"/>
            </a:endParaRPr>
          </a:p>
          <a:p>
            <a:r>
              <a:rPr lang="zh-CN" altLang="en-US" sz="1400" dirty="0" smtClean="0">
                <a:latin typeface="微软雅黑" pitchFamily="34" charset="-122"/>
                <a:ea typeface="微软雅黑" pitchFamily="34" charset="-122"/>
              </a:rPr>
              <a:t>单击此处添加文本内容</a:t>
            </a:r>
            <a:endParaRPr lang="en-US" altLang="zh-CN" sz="1400" dirty="0" smtClean="0">
              <a:latin typeface="微软雅黑" pitchFamily="34" charset="-122"/>
              <a:ea typeface="微软雅黑" pitchFamily="34" charset="-122"/>
            </a:endParaRPr>
          </a:p>
          <a:p>
            <a:r>
              <a:rPr lang="zh-CN" altLang="en-US" sz="1400" dirty="0">
                <a:latin typeface="微软雅黑" pitchFamily="34" charset="-122"/>
                <a:ea typeface="微软雅黑" pitchFamily="34" charset="-122"/>
              </a:rPr>
              <a:t>单击此处添加文本</a:t>
            </a:r>
            <a:r>
              <a:rPr lang="zh-CN" altLang="en-US" sz="1400" dirty="0" smtClean="0">
                <a:latin typeface="微软雅黑" pitchFamily="34" charset="-122"/>
                <a:ea typeface="微软雅黑" pitchFamily="34" charset="-122"/>
              </a:rPr>
              <a:t>内容</a:t>
            </a:r>
          </a:p>
        </p:txBody>
      </p:sp>
    </p:spTree>
    <p:extLst>
      <p:ext uri="{BB962C8B-B14F-4D97-AF65-F5344CB8AC3E}">
        <p14:creationId xmlns:p14="http://schemas.microsoft.com/office/powerpoint/2010/main" val="39813884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grpSp>
        <p:nvGrpSpPr>
          <p:cNvPr id="3" name="Group 3"/>
          <p:cNvGrpSpPr>
            <a:grpSpLocks/>
          </p:cNvGrpSpPr>
          <p:nvPr/>
        </p:nvGrpSpPr>
        <p:grpSpPr bwMode="auto">
          <a:xfrm>
            <a:off x="613145" y="1402599"/>
            <a:ext cx="4379219" cy="2891359"/>
            <a:chOff x="0" y="0"/>
            <a:chExt cx="5166566" cy="3409678"/>
          </a:xfrm>
        </p:grpSpPr>
        <p:sp>
          <p:nvSpPr>
            <p:cNvPr id="4" name="椭圆 2"/>
            <p:cNvSpPr>
              <a:spLocks/>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chemeClr val="accent2"/>
              </a:solidFill>
              <a:prstDash val="sysDash"/>
              <a:round/>
              <a:headEnd/>
              <a:tailEnd type="triangle" w="lg" len="lg"/>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sp>
          <p:nvSpPr>
            <p:cNvPr id="5" name="椭圆 4"/>
            <p:cNvSpPr>
              <a:spLocks/>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accent2"/>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sp>
          <p:nvSpPr>
            <p:cNvPr id="6" name="椭圆 4"/>
            <p:cNvSpPr>
              <a:spLocks/>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accent2"/>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sp>
          <p:nvSpPr>
            <p:cNvPr id="7" name="椭圆 4"/>
            <p:cNvSpPr>
              <a:spLocks/>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accent2"/>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grpSp>
      <p:sp>
        <p:nvSpPr>
          <p:cNvPr id="8" name="KSO_GN4"/>
          <p:cNvSpPr>
            <a:spLocks noChangeArrowheads="1"/>
          </p:cNvSpPr>
          <p:nvPr/>
        </p:nvSpPr>
        <p:spPr bwMode="auto">
          <a:xfrm>
            <a:off x="725005" y="1519254"/>
            <a:ext cx="1664817" cy="1665299"/>
          </a:xfrm>
          <a:prstGeom prst="ellipse">
            <a:avLst/>
          </a:prstGeom>
          <a:solidFill>
            <a:schemeClr val="accent2"/>
          </a:solidFill>
          <a:ln>
            <a:noFill/>
          </a:ln>
          <a:effectLs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5400" dirty="0">
                <a:solidFill>
                  <a:schemeClr val="bg1"/>
                </a:solidFill>
                <a:latin typeface="Impact" pitchFamily="34" charset="0"/>
              </a:rPr>
              <a:t>04</a:t>
            </a:r>
          </a:p>
        </p:txBody>
      </p:sp>
      <p:sp>
        <p:nvSpPr>
          <p:cNvPr id="9" name="KSO_GN3"/>
          <p:cNvSpPr>
            <a:spLocks noChangeArrowheads="1"/>
          </p:cNvSpPr>
          <p:nvPr/>
        </p:nvSpPr>
        <p:spPr bwMode="auto">
          <a:xfrm>
            <a:off x="2257732" y="2739362"/>
            <a:ext cx="1178105" cy="1178446"/>
          </a:xfrm>
          <a:prstGeom prst="ellipse">
            <a:avLst/>
          </a:prstGeom>
          <a:solidFill>
            <a:schemeClr val="accent2"/>
          </a:solidFill>
          <a:ln>
            <a:noFill/>
          </a:ln>
          <a:effectLs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4000" dirty="0">
                <a:solidFill>
                  <a:schemeClr val="bg1"/>
                </a:solidFill>
                <a:latin typeface="Impact" pitchFamily="34" charset="0"/>
              </a:rPr>
              <a:t>03</a:t>
            </a:r>
          </a:p>
        </p:txBody>
      </p:sp>
      <p:sp>
        <p:nvSpPr>
          <p:cNvPr id="10" name="KSO_GN2"/>
          <p:cNvSpPr>
            <a:spLocks noChangeArrowheads="1"/>
          </p:cNvSpPr>
          <p:nvPr/>
        </p:nvSpPr>
        <p:spPr bwMode="auto">
          <a:xfrm rot="10800000" flipV="1">
            <a:off x="3479867" y="3390483"/>
            <a:ext cx="840144" cy="840387"/>
          </a:xfrm>
          <a:prstGeom prst="ellipse">
            <a:avLst/>
          </a:prstGeom>
          <a:solidFill>
            <a:schemeClr val="accent2"/>
          </a:solidFill>
          <a:ln>
            <a:noFill/>
          </a:ln>
          <a:effectLs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2700">
                <a:solidFill>
                  <a:schemeClr val="bg1"/>
                </a:solidFill>
                <a:latin typeface="Impact" pitchFamily="34" charset="0"/>
              </a:rPr>
              <a:t>02</a:t>
            </a:r>
            <a:endParaRPr lang="en-US" altLang="zh-CN" sz="1500">
              <a:solidFill>
                <a:schemeClr val="bg1"/>
              </a:solidFill>
              <a:latin typeface="Impact" pitchFamily="34" charset="0"/>
            </a:endParaRPr>
          </a:p>
        </p:txBody>
      </p:sp>
      <p:sp>
        <p:nvSpPr>
          <p:cNvPr id="11" name="KSO_GN1"/>
          <p:cNvSpPr>
            <a:spLocks noChangeArrowheads="1"/>
          </p:cNvSpPr>
          <p:nvPr/>
        </p:nvSpPr>
        <p:spPr bwMode="auto">
          <a:xfrm>
            <a:off x="4280741" y="4008274"/>
            <a:ext cx="579532" cy="579700"/>
          </a:xfrm>
          <a:prstGeom prst="ellipse">
            <a:avLst/>
          </a:prstGeom>
          <a:solidFill>
            <a:schemeClr val="accent2"/>
          </a:solidFill>
          <a:ln>
            <a:noFill/>
          </a:ln>
          <a:effectLs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2700" dirty="0">
                <a:solidFill>
                  <a:schemeClr val="bg1"/>
                </a:solidFill>
                <a:latin typeface="Impact" pitchFamily="34" charset="0"/>
              </a:rPr>
              <a:t>01</a:t>
            </a:r>
          </a:p>
        </p:txBody>
      </p:sp>
      <p:sp>
        <p:nvSpPr>
          <p:cNvPr id="12" name="文本框 11"/>
          <p:cNvSpPr txBox="1">
            <a:spLocks noChangeArrowheads="1"/>
          </p:cNvSpPr>
          <p:nvPr/>
        </p:nvSpPr>
        <p:spPr bwMode="auto">
          <a:xfrm>
            <a:off x="2397229" y="1124621"/>
            <a:ext cx="4199621" cy="78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dirty="0"/>
              <a:t>点击此处输入文字点击此处输入文字点击此处输入文字</a:t>
            </a:r>
            <a:endParaRPr lang="en-US" altLang="zh-CN" sz="1200" dirty="0"/>
          </a:p>
          <a:p>
            <a:pPr algn="just">
              <a:lnSpc>
                <a:spcPct val="130000"/>
              </a:lnSpc>
            </a:pPr>
            <a:r>
              <a:rPr lang="zh-CN" altLang="en-US" sz="1200" dirty="0"/>
              <a:t>点击此处输入文字点击此处输入文字点击此处输入文字</a:t>
            </a:r>
            <a:endParaRPr lang="en-US" altLang="zh-CN" sz="1200" dirty="0"/>
          </a:p>
          <a:p>
            <a:pPr algn="just">
              <a:lnSpc>
                <a:spcPct val="130000"/>
              </a:lnSpc>
            </a:pPr>
            <a:r>
              <a:rPr lang="zh-CN" altLang="en-US" sz="1200" dirty="0"/>
              <a:t>点击此处输入文字点击此处输入文字点击此处输入文字</a:t>
            </a:r>
          </a:p>
        </p:txBody>
      </p:sp>
      <p:sp>
        <p:nvSpPr>
          <p:cNvPr id="13" name="文本框 12"/>
          <p:cNvSpPr txBox="1">
            <a:spLocks noChangeArrowheads="1"/>
          </p:cNvSpPr>
          <p:nvPr/>
        </p:nvSpPr>
        <p:spPr bwMode="auto">
          <a:xfrm>
            <a:off x="3330509" y="2256935"/>
            <a:ext cx="3934995"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dirty="0"/>
              <a:t>点击此处输入文字点击此处输入文字点击此处输入文字</a:t>
            </a:r>
            <a:endParaRPr lang="en-US" altLang="zh-CN" sz="1200" dirty="0"/>
          </a:p>
          <a:p>
            <a:pPr algn="just">
              <a:lnSpc>
                <a:spcPct val="130000"/>
              </a:lnSpc>
            </a:pPr>
            <a:r>
              <a:rPr lang="zh-CN" altLang="en-US" sz="1200" dirty="0"/>
              <a:t>点击此处输入文字点击此处输入文字点击此处输入文字</a:t>
            </a:r>
          </a:p>
        </p:txBody>
      </p:sp>
      <p:sp>
        <p:nvSpPr>
          <p:cNvPr id="14" name="文本框 13"/>
          <p:cNvSpPr txBox="1">
            <a:spLocks noChangeArrowheads="1"/>
          </p:cNvSpPr>
          <p:nvPr/>
        </p:nvSpPr>
        <p:spPr bwMode="auto">
          <a:xfrm>
            <a:off x="4302111" y="3174824"/>
            <a:ext cx="3816742"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200" dirty="0"/>
              <a:t>点击此处输入文字点击此处输入文字点击此处输入文字</a:t>
            </a:r>
            <a:endParaRPr lang="en-US" altLang="zh-CN" sz="1200" dirty="0"/>
          </a:p>
          <a:p>
            <a:pPr algn="just">
              <a:lnSpc>
                <a:spcPct val="130000"/>
              </a:lnSpc>
            </a:pPr>
            <a:r>
              <a:rPr lang="zh-CN" altLang="en-US" sz="1200" dirty="0"/>
              <a:t>点击此处输入文字点击此处输入文字点击此处输入文字</a:t>
            </a:r>
          </a:p>
        </p:txBody>
      </p:sp>
      <p:sp>
        <p:nvSpPr>
          <p:cNvPr id="15" name="文本框 14"/>
          <p:cNvSpPr txBox="1">
            <a:spLocks noChangeArrowheads="1"/>
          </p:cNvSpPr>
          <p:nvPr/>
        </p:nvSpPr>
        <p:spPr bwMode="auto">
          <a:xfrm>
            <a:off x="4988167" y="3984727"/>
            <a:ext cx="3848086"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200" dirty="0"/>
              <a:t>点击此处输入文字点击此处输入文字点击此处输入文字</a:t>
            </a:r>
            <a:endParaRPr lang="en-US" altLang="zh-CN" sz="1200" dirty="0"/>
          </a:p>
          <a:p>
            <a:pPr algn="just">
              <a:lnSpc>
                <a:spcPct val="130000"/>
              </a:lnSpc>
            </a:pPr>
            <a:r>
              <a:rPr lang="zh-CN" altLang="en-US" sz="1200" dirty="0"/>
              <a:t>点击此处输入文字点击此处输入文字点击此处输入文字</a:t>
            </a:r>
          </a:p>
        </p:txBody>
      </p:sp>
    </p:spTree>
    <p:extLst>
      <p:ext uri="{BB962C8B-B14F-4D97-AF65-F5344CB8AC3E}">
        <p14:creationId xmlns:p14="http://schemas.microsoft.com/office/powerpoint/2010/main" val="124570139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2750"/>
                                        <p:tgtEl>
                                          <p:spTgt spid="3"/>
                                        </p:tgtEl>
                                      </p:cBhvr>
                                    </p:animEffect>
                                  </p:childTnLst>
                                </p:cTn>
                              </p:par>
                              <p:par>
                                <p:cTn id="13" presetID="10" presetClass="entr" presetSubtype="0" fill="hold" grpId="0" nodeType="withEffect">
                                  <p:stCondLst>
                                    <p:cond delay="50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grpId="0" nodeType="withEffect">
                                  <p:stCondLst>
                                    <p:cond delay="100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ntr" presetSubtype="0" fill="hold" grpId="0" nodeType="withEffect">
                                  <p:stCondLst>
                                    <p:cond delay="150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grpId="0" nodeType="withEffect">
                                  <p:stCondLst>
                                    <p:cond delay="200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41" presetClass="entr" presetSubtype="0" fill="hold" grpId="0" nodeType="clickEffect">
                                  <p:stCondLst>
                                    <p:cond delay="0"/>
                                  </p:stCondLst>
                                  <p:iterate type="lt">
                                    <p:tmPct val="10000"/>
                                  </p:iterate>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12"/>
                                        </p:tgtEl>
                                        <p:attrNameLst>
                                          <p:attrName>ppt_y</p:attrName>
                                        </p:attrNameLst>
                                      </p:cBhvr>
                                      <p:tavLst>
                                        <p:tav tm="0">
                                          <p:val>
                                            <p:strVal val="#ppt_y"/>
                                          </p:val>
                                        </p:tav>
                                        <p:tav tm="100000">
                                          <p:val>
                                            <p:strVal val="#ppt_y"/>
                                          </p:val>
                                        </p:tav>
                                      </p:tavLst>
                                    </p:anim>
                                    <p:anim calcmode="lin" valueType="num">
                                      <p:cBhvr>
                                        <p:cTn id="31"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12"/>
                                        </p:tgtEl>
                                      </p:cBhvr>
                                    </p:animEffect>
                                  </p:childTnLst>
                                </p:cTn>
                              </p:par>
                              <p:par>
                                <p:cTn id="34" presetID="41" presetClass="entr" presetSubtype="0" fill="hold" grpId="0" nodeType="withEffect">
                                  <p:stCondLst>
                                    <p:cond delay="0"/>
                                  </p:stCondLst>
                                  <p:iterate type="lt">
                                    <p:tmPct val="10000"/>
                                  </p:iterate>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3"/>
                                        </p:tgtEl>
                                        <p:attrNameLst>
                                          <p:attrName>ppt_y</p:attrName>
                                        </p:attrNameLst>
                                      </p:cBhvr>
                                      <p:tavLst>
                                        <p:tav tm="0">
                                          <p:val>
                                            <p:strVal val="#ppt_y"/>
                                          </p:val>
                                        </p:tav>
                                        <p:tav tm="100000">
                                          <p:val>
                                            <p:strVal val="#ppt_y"/>
                                          </p:val>
                                        </p:tav>
                                      </p:tavLst>
                                    </p:anim>
                                    <p:anim calcmode="lin" valueType="num">
                                      <p:cBhvr>
                                        <p:cTn id="38"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13"/>
                                        </p:tgtEl>
                                      </p:cBhvr>
                                    </p:animEffect>
                                  </p:childTnLst>
                                </p:cTn>
                              </p:par>
                              <p:par>
                                <p:cTn id="41" presetID="41" presetClass="entr" presetSubtype="0" fill="hold" grpId="0" nodeType="withEffect">
                                  <p:stCondLst>
                                    <p:cond delay="0"/>
                                  </p:stCondLst>
                                  <p:iterate type="lt">
                                    <p:tmPct val="10000"/>
                                  </p:iterate>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4"/>
                                        </p:tgtEl>
                                        <p:attrNameLst>
                                          <p:attrName>ppt_y</p:attrName>
                                        </p:attrNameLst>
                                      </p:cBhvr>
                                      <p:tavLst>
                                        <p:tav tm="0">
                                          <p:val>
                                            <p:strVal val="#ppt_y"/>
                                          </p:val>
                                        </p:tav>
                                        <p:tav tm="100000">
                                          <p:val>
                                            <p:strVal val="#ppt_y"/>
                                          </p:val>
                                        </p:tav>
                                      </p:tavLst>
                                    </p:anim>
                                    <p:anim calcmode="lin" valueType="num">
                                      <p:cBhvr>
                                        <p:cTn id="45"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14"/>
                                        </p:tgtEl>
                                      </p:cBhvr>
                                    </p:animEffect>
                                  </p:childTnLst>
                                </p:cTn>
                              </p:par>
                              <p:par>
                                <p:cTn id="48" presetID="41" presetClass="entr" presetSubtype="0" fill="hold" grpId="0" nodeType="withEffect">
                                  <p:stCondLst>
                                    <p:cond delay="0"/>
                                  </p:stCondLst>
                                  <p:iterate type="lt">
                                    <p:tmPct val="10000"/>
                                  </p:iterate>
                                  <p:childTnLst>
                                    <p:set>
                                      <p:cBhvr>
                                        <p:cTn id="49" dur="1" fill="hold">
                                          <p:stCondLst>
                                            <p:cond delay="0"/>
                                          </p:stCondLst>
                                        </p:cTn>
                                        <p:tgtEl>
                                          <p:spTgt spid="15"/>
                                        </p:tgtEl>
                                        <p:attrNameLst>
                                          <p:attrName>style.visibility</p:attrName>
                                        </p:attrNameLst>
                                      </p:cBhvr>
                                      <p:to>
                                        <p:strVal val="visible"/>
                                      </p:to>
                                    </p:set>
                                    <p:anim calcmode="lin" valueType="num">
                                      <p:cBhvr>
                                        <p:cTn id="50"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15"/>
                                        </p:tgtEl>
                                        <p:attrNameLst>
                                          <p:attrName>ppt_y</p:attrName>
                                        </p:attrNameLst>
                                      </p:cBhvr>
                                      <p:tavLst>
                                        <p:tav tm="0">
                                          <p:val>
                                            <p:strVal val="#ppt_y"/>
                                          </p:val>
                                        </p:tav>
                                        <p:tav tm="100000">
                                          <p:val>
                                            <p:strVal val="#ppt_y"/>
                                          </p:val>
                                        </p:tav>
                                      </p:tavLst>
                                    </p:anim>
                                    <p:anim calcmode="lin" valueType="num">
                                      <p:cBhvr>
                                        <p:cTn id="52"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autoUpdateAnimBg="0"/>
      <p:bldP spid="9" grpId="0" animBg="1" autoUpdateAnimBg="0"/>
      <p:bldP spid="10" grpId="0" animBg="1" autoUpdateAnimBg="0"/>
      <p:bldP spid="11" grpId="0" animBg="1" autoUpdateAnimBg="0"/>
      <p:bldP spid="12" grpId="0"/>
      <p:bldP spid="13" grpId="0"/>
      <p:bldP spid="14" grpId="0"/>
      <p:bldP spid="1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grpSp>
        <p:nvGrpSpPr>
          <p:cNvPr id="3" name="组合 33"/>
          <p:cNvGrpSpPr>
            <a:grpSpLocks/>
          </p:cNvGrpSpPr>
          <p:nvPr/>
        </p:nvGrpSpPr>
        <p:grpSpPr bwMode="auto">
          <a:xfrm>
            <a:off x="7048500" y="2151608"/>
            <a:ext cx="1485900" cy="1217612"/>
            <a:chOff x="7647017" y="2699415"/>
            <a:chExt cx="2617944" cy="2145185"/>
          </a:xfrm>
        </p:grpSpPr>
        <p:sp>
          <p:nvSpPr>
            <p:cNvPr id="4" name="Oval 8"/>
            <p:cNvSpPr>
              <a:spLocks noChangeArrowheads="1"/>
            </p:cNvSpPr>
            <p:nvPr/>
          </p:nvSpPr>
          <p:spPr bwMode="auto">
            <a:xfrm flipV="1">
              <a:off x="7647017" y="43994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微软雅黑" pitchFamily="34" charset="-122"/>
                <a:ea typeface="微软雅黑" pitchFamily="34" charset="-122"/>
              </a:endParaRPr>
            </a:p>
          </p:txBody>
        </p:sp>
        <p:sp>
          <p:nvSpPr>
            <p:cNvPr id="5" name="Oval 19"/>
            <p:cNvSpPr>
              <a:spLocks noChangeArrowheads="1"/>
            </p:cNvSpPr>
            <p:nvPr/>
          </p:nvSpPr>
          <p:spPr bwMode="auto">
            <a:xfrm>
              <a:off x="8011516" y="2699415"/>
              <a:ext cx="1931237" cy="1931674"/>
            </a:xfrm>
            <a:prstGeom prst="ellipse">
              <a:avLst/>
            </a:prstGeom>
            <a:solidFill>
              <a:schemeClr val="accent2"/>
            </a:solidFill>
            <a:ln>
              <a:noFill/>
            </a:ln>
            <a:effectLst>
              <a:outerShdw blurRad="57785" dist="33020" dir="3180000" algn="ctr">
                <a:srgbClr val="000000">
                  <a:alpha val="30000"/>
                </a:srgbClr>
              </a:outerShdw>
            </a:effectLst>
            <a:extLst>
              <a:ext uri="{91240B29-F687-4F45-9708-019B960494DF}">
                <a14:hiddenLine xmlns:a14="http://schemas.microsoft.com/office/drawing/2010/main" w="9525">
                  <a:solidFill>
                    <a:srgbClr val="0051DC"/>
                  </a:solidFill>
                  <a:round/>
                  <a:headEnd/>
                  <a:tailEnd/>
                </a14:hiddenLine>
              </a:ext>
            </a:extLst>
          </p:spPr>
          <p:txBody>
            <a:bodyPr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微软雅黑" pitchFamily="34" charset="-122"/>
                <a:ea typeface="微软雅黑" pitchFamily="34" charset="-122"/>
              </a:endParaRPr>
            </a:p>
          </p:txBody>
        </p:sp>
      </p:grpSp>
      <p:sp>
        <p:nvSpPr>
          <p:cNvPr id="6" name="AutoShape 7"/>
          <p:cNvSpPr>
            <a:spLocks noChangeArrowheads="1"/>
          </p:cNvSpPr>
          <p:nvPr/>
        </p:nvSpPr>
        <p:spPr bwMode="auto">
          <a:xfrm>
            <a:off x="851694" y="2295006"/>
            <a:ext cx="5916612" cy="809625"/>
          </a:xfrm>
          <a:prstGeom prst="homePlate">
            <a:avLst>
              <a:gd name="adj" fmla="val 40030"/>
            </a:avLst>
          </a:prstGeom>
          <a:gradFill>
            <a:gsLst>
              <a:gs pos="0">
                <a:schemeClr val="bg1">
                  <a:lumMod val="85000"/>
                </a:schemeClr>
              </a:gs>
              <a:gs pos="51000">
                <a:schemeClr val="bg1">
                  <a:lumMod val="95000"/>
                </a:schemeClr>
              </a:gs>
              <a:gs pos="100000">
                <a:schemeClr val="bg1">
                  <a:lumMod val="85000"/>
                </a:schemeClr>
              </a:gs>
            </a:gsLst>
            <a:lin ang="5400000" scaled="0"/>
          </a:gradFill>
          <a:ln w="9525">
            <a:noFill/>
            <a:miter lim="800000"/>
            <a:headEnd/>
            <a:tailEnd/>
          </a:ln>
          <a:effectLst>
            <a:outerShdw blurRad="57785" dist="33020" dir="3180000" algn="ctr">
              <a:srgbClr val="000000">
                <a:alpha val="30000"/>
              </a:srgbClr>
            </a:outerShdw>
          </a:effectLst>
        </p:spPr>
        <p:txBody>
          <a:bodyPr wrap="none" anchor="ctr"/>
          <a:lstStyle/>
          <a:p>
            <a:pPr marL="357188" indent="-357188" algn="l" eaLnBrk="1" fontAlgn="auto" hangingPunct="1">
              <a:lnSpc>
                <a:spcPct val="120000"/>
              </a:lnSpc>
              <a:spcBef>
                <a:spcPts val="0"/>
              </a:spcBef>
              <a:spcAft>
                <a:spcPts val="0"/>
              </a:spcAft>
              <a:buClrTx/>
              <a:buSzTx/>
              <a:defRPr/>
            </a:pPr>
            <a:endParaRPr lang="zh-CN" altLang="en-US" sz="1200" kern="0" dirty="0">
              <a:solidFill>
                <a:schemeClr val="tx1">
                  <a:lumMod val="75000"/>
                  <a:lumOff val="25000"/>
                </a:schemeClr>
              </a:solidFill>
              <a:latin typeface="微软雅黑" pitchFamily="34" charset="-122"/>
              <a:ea typeface="微软雅黑" pitchFamily="34" charset="-122"/>
            </a:endParaRPr>
          </a:p>
        </p:txBody>
      </p:sp>
      <p:sp>
        <p:nvSpPr>
          <p:cNvPr id="7" name="AutoShape 8"/>
          <p:cNvSpPr>
            <a:spLocks noChangeArrowheads="1"/>
          </p:cNvSpPr>
          <p:nvPr/>
        </p:nvSpPr>
        <p:spPr bwMode="auto">
          <a:xfrm>
            <a:off x="4840288" y="2295005"/>
            <a:ext cx="503237" cy="828675"/>
          </a:xfrm>
          <a:prstGeom prst="chevron">
            <a:avLst>
              <a:gd name="adj" fmla="val 55472"/>
            </a:avLst>
          </a:prstGeom>
          <a:solidFill>
            <a:schemeClr val="accent2"/>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chemeClr val="tx1">
                  <a:lumMod val="75000"/>
                  <a:lumOff val="25000"/>
                </a:schemeClr>
              </a:solidFill>
              <a:latin typeface="微软雅黑" pitchFamily="34" charset="-122"/>
              <a:ea typeface="微软雅黑" pitchFamily="34" charset="-122"/>
            </a:endParaRPr>
          </a:p>
        </p:txBody>
      </p:sp>
      <p:sp>
        <p:nvSpPr>
          <p:cNvPr id="8" name="AutoShape 8"/>
          <p:cNvSpPr>
            <a:spLocks noChangeArrowheads="1"/>
          </p:cNvSpPr>
          <p:nvPr/>
        </p:nvSpPr>
        <p:spPr bwMode="auto">
          <a:xfrm>
            <a:off x="3265132" y="2287876"/>
            <a:ext cx="501650" cy="828675"/>
          </a:xfrm>
          <a:prstGeom prst="chevron">
            <a:avLst>
              <a:gd name="adj" fmla="val 55472"/>
            </a:avLst>
          </a:prstGeom>
          <a:solidFill>
            <a:schemeClr val="accent2"/>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chemeClr val="tx1">
                  <a:lumMod val="75000"/>
                  <a:lumOff val="25000"/>
                </a:schemeClr>
              </a:solidFill>
              <a:latin typeface="微软雅黑" pitchFamily="34" charset="-122"/>
              <a:ea typeface="微软雅黑" pitchFamily="34" charset="-122"/>
            </a:endParaRPr>
          </a:p>
        </p:txBody>
      </p:sp>
      <p:sp>
        <p:nvSpPr>
          <p:cNvPr id="9" name="AutoShape 8"/>
          <p:cNvSpPr>
            <a:spLocks noChangeArrowheads="1"/>
          </p:cNvSpPr>
          <p:nvPr/>
        </p:nvSpPr>
        <p:spPr bwMode="auto">
          <a:xfrm>
            <a:off x="1679575" y="2295006"/>
            <a:ext cx="503238" cy="828675"/>
          </a:xfrm>
          <a:prstGeom prst="chevron">
            <a:avLst>
              <a:gd name="adj" fmla="val 55472"/>
            </a:avLst>
          </a:prstGeom>
          <a:solidFill>
            <a:schemeClr val="accent2"/>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chemeClr val="tx1">
                  <a:lumMod val="75000"/>
                  <a:lumOff val="25000"/>
                </a:schemeClr>
              </a:solidFill>
              <a:latin typeface="微软雅黑" pitchFamily="34" charset="-122"/>
              <a:ea typeface="微软雅黑" pitchFamily="34" charset="-122"/>
            </a:endParaRPr>
          </a:p>
        </p:txBody>
      </p:sp>
      <p:sp>
        <p:nvSpPr>
          <p:cNvPr id="10" name="AutoShape 8"/>
          <p:cNvSpPr>
            <a:spLocks noChangeArrowheads="1"/>
          </p:cNvSpPr>
          <p:nvPr/>
        </p:nvSpPr>
        <p:spPr bwMode="auto">
          <a:xfrm>
            <a:off x="6410325" y="2295004"/>
            <a:ext cx="501650" cy="828675"/>
          </a:xfrm>
          <a:prstGeom prst="chevron">
            <a:avLst>
              <a:gd name="adj" fmla="val 55472"/>
            </a:avLst>
          </a:prstGeom>
          <a:solidFill>
            <a:schemeClr val="accent2"/>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rgbClr val="0070C0"/>
              </a:solidFill>
              <a:latin typeface="微软雅黑" pitchFamily="34" charset="-122"/>
              <a:ea typeface="微软雅黑" pitchFamily="34" charset="-122"/>
            </a:endParaRPr>
          </a:p>
        </p:txBody>
      </p:sp>
      <p:sp>
        <p:nvSpPr>
          <p:cNvPr id="11" name="TextBox 10"/>
          <p:cNvSpPr txBox="1"/>
          <p:nvPr/>
        </p:nvSpPr>
        <p:spPr>
          <a:xfrm>
            <a:off x="866847" y="2572295"/>
            <a:ext cx="755335"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b="1" i="1" dirty="0" smtClean="0">
                <a:solidFill>
                  <a:schemeClr val="tx1">
                    <a:lumMod val="75000"/>
                    <a:lumOff val="25000"/>
                  </a:schemeClr>
                </a:solidFill>
                <a:latin typeface="微软雅黑" pitchFamily="34" charset="-122"/>
                <a:ea typeface="微软雅黑" pitchFamily="34" charset="-122"/>
              </a:rPr>
              <a:t>2013</a:t>
            </a:r>
            <a:endParaRPr lang="zh-CN" altLang="en-US" sz="1800" b="1" i="1" dirty="0">
              <a:solidFill>
                <a:schemeClr val="tx1">
                  <a:lumMod val="75000"/>
                  <a:lumOff val="25000"/>
                </a:schemeClr>
              </a:solidFill>
              <a:latin typeface="微软雅黑" pitchFamily="34" charset="-122"/>
              <a:ea typeface="微软雅黑" pitchFamily="34" charset="-122"/>
            </a:endParaRPr>
          </a:p>
        </p:txBody>
      </p:sp>
      <p:sp>
        <p:nvSpPr>
          <p:cNvPr id="12" name="TextBox 11"/>
          <p:cNvSpPr txBox="1"/>
          <p:nvPr/>
        </p:nvSpPr>
        <p:spPr>
          <a:xfrm>
            <a:off x="2433638" y="2572295"/>
            <a:ext cx="755335"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b="1" i="1" dirty="0" smtClean="0">
                <a:solidFill>
                  <a:schemeClr val="tx1">
                    <a:lumMod val="75000"/>
                    <a:lumOff val="25000"/>
                  </a:schemeClr>
                </a:solidFill>
                <a:latin typeface="微软雅黑" pitchFamily="34" charset="-122"/>
                <a:ea typeface="微软雅黑" pitchFamily="34" charset="-122"/>
              </a:rPr>
              <a:t>2014</a:t>
            </a:r>
            <a:endParaRPr lang="zh-CN" altLang="en-US" sz="1800" b="1" i="1" dirty="0">
              <a:solidFill>
                <a:schemeClr val="tx1">
                  <a:lumMod val="75000"/>
                  <a:lumOff val="25000"/>
                </a:schemeClr>
              </a:solidFill>
              <a:latin typeface="微软雅黑" pitchFamily="34" charset="-122"/>
              <a:ea typeface="微软雅黑" pitchFamily="34" charset="-122"/>
            </a:endParaRPr>
          </a:p>
        </p:txBody>
      </p:sp>
      <p:sp>
        <p:nvSpPr>
          <p:cNvPr id="13" name="TextBox 12"/>
          <p:cNvSpPr txBox="1"/>
          <p:nvPr/>
        </p:nvSpPr>
        <p:spPr>
          <a:xfrm>
            <a:off x="4013200" y="2572295"/>
            <a:ext cx="755335"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b="1" i="1" dirty="0" smtClean="0">
                <a:solidFill>
                  <a:schemeClr val="tx1">
                    <a:lumMod val="75000"/>
                    <a:lumOff val="25000"/>
                  </a:schemeClr>
                </a:solidFill>
                <a:latin typeface="微软雅黑" pitchFamily="34" charset="-122"/>
                <a:ea typeface="微软雅黑" pitchFamily="34" charset="-122"/>
              </a:rPr>
              <a:t>2015</a:t>
            </a:r>
            <a:endParaRPr lang="zh-CN" altLang="en-US" sz="1800" b="1" i="1" dirty="0">
              <a:solidFill>
                <a:schemeClr val="tx1">
                  <a:lumMod val="75000"/>
                  <a:lumOff val="25000"/>
                </a:schemeClr>
              </a:solidFill>
              <a:latin typeface="微软雅黑" pitchFamily="34" charset="-122"/>
              <a:ea typeface="微软雅黑" pitchFamily="34" charset="-122"/>
            </a:endParaRPr>
          </a:p>
        </p:txBody>
      </p:sp>
      <p:sp>
        <p:nvSpPr>
          <p:cNvPr id="14" name="TextBox 13"/>
          <p:cNvSpPr txBox="1"/>
          <p:nvPr/>
        </p:nvSpPr>
        <p:spPr>
          <a:xfrm>
            <a:off x="5592763" y="2572295"/>
            <a:ext cx="755335"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b="1" i="1" dirty="0" smtClean="0">
                <a:solidFill>
                  <a:schemeClr val="tx1">
                    <a:lumMod val="75000"/>
                    <a:lumOff val="25000"/>
                  </a:schemeClr>
                </a:solidFill>
                <a:latin typeface="微软雅黑" pitchFamily="34" charset="-122"/>
                <a:ea typeface="微软雅黑" pitchFamily="34" charset="-122"/>
              </a:rPr>
              <a:t>2016</a:t>
            </a:r>
            <a:endParaRPr lang="zh-CN" altLang="en-US" sz="1800" b="1" i="1" dirty="0">
              <a:solidFill>
                <a:schemeClr val="tx1">
                  <a:lumMod val="75000"/>
                  <a:lumOff val="25000"/>
                </a:schemeClr>
              </a:solidFill>
              <a:latin typeface="微软雅黑" pitchFamily="34" charset="-122"/>
              <a:ea typeface="微软雅黑" pitchFamily="34" charset="-122"/>
            </a:endParaRPr>
          </a:p>
        </p:txBody>
      </p:sp>
      <p:grpSp>
        <p:nvGrpSpPr>
          <p:cNvPr id="15" name="组合 13"/>
          <p:cNvGrpSpPr>
            <a:grpSpLocks/>
          </p:cNvGrpSpPr>
          <p:nvPr/>
        </p:nvGrpSpPr>
        <p:grpSpPr bwMode="auto">
          <a:xfrm>
            <a:off x="1085850" y="3005683"/>
            <a:ext cx="2419350" cy="1417637"/>
            <a:chOff x="941884" y="3983470"/>
            <a:chExt cx="1925931" cy="1602874"/>
          </a:xfrm>
        </p:grpSpPr>
        <p:cxnSp>
          <p:nvCxnSpPr>
            <p:cNvPr id="16" name="直接连接符 23"/>
            <p:cNvCxnSpPr>
              <a:cxnSpLocks noChangeShapeType="1"/>
            </p:cNvCxnSpPr>
            <p:nvPr/>
          </p:nvCxnSpPr>
          <p:spPr bwMode="auto">
            <a:xfrm>
              <a:off x="941884" y="3983470"/>
              <a:ext cx="0" cy="1358533"/>
            </a:xfrm>
            <a:prstGeom prst="line">
              <a:avLst/>
            </a:prstGeom>
            <a:noFill/>
            <a:ln w="9525" algn="ctr">
              <a:solidFill>
                <a:schemeClr val="bg1">
                  <a:lumMod val="50000"/>
                </a:schemeClr>
              </a:solidFill>
              <a:round/>
              <a:headEnd type="oval" w="med" len="med"/>
              <a:tailEnd type="oval" w="med" len="med"/>
            </a:ln>
            <a:extLst>
              <a:ext uri="{909E8E84-426E-40DD-AFC4-6F175D3DCCD1}">
                <a14:hiddenFill xmlns:a14="http://schemas.microsoft.com/office/drawing/2010/main">
                  <a:noFill/>
                </a14:hiddenFill>
              </a:ext>
            </a:extLst>
          </p:spPr>
        </p:cxnSp>
        <p:sp>
          <p:nvSpPr>
            <p:cNvPr id="17" name="TextBox 16"/>
            <p:cNvSpPr txBox="1"/>
            <p:nvPr/>
          </p:nvSpPr>
          <p:spPr>
            <a:xfrm>
              <a:off x="941884" y="4394509"/>
              <a:ext cx="1925931" cy="1191835"/>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微软雅黑" pitchFamily="34" charset="-122"/>
                  <a:ea typeface="微软雅黑" pitchFamily="34" charset="-122"/>
                </a:rPr>
                <a:t>此处添加标题</a:t>
              </a:r>
              <a:endParaRPr lang="en-US" altLang="zh-CN" sz="1800" b="1" kern="0" dirty="0">
                <a:solidFill>
                  <a:schemeClr val="tx1">
                    <a:lumMod val="65000"/>
                    <a:lumOff val="35000"/>
                  </a:schemeClr>
                </a:solidFill>
                <a:latin typeface="微软雅黑" pitchFamily="34" charset="-122"/>
                <a:ea typeface="微软雅黑" pitchFamily="34" charset="-122"/>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微软雅黑" pitchFamily="34" charset="-122"/>
                  <a:ea typeface="微软雅黑" pitchFamily="34" charset="-122"/>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微软雅黑" pitchFamily="34" charset="-122"/>
                  <a:ea typeface="微软雅黑" pitchFamily="34" charset="-122"/>
                </a:rPr>
                <a:t>点击此处添加段落文本</a:t>
              </a:r>
            </a:p>
          </p:txBody>
        </p:sp>
      </p:grpSp>
      <p:grpSp>
        <p:nvGrpSpPr>
          <p:cNvPr id="18" name="组合 14"/>
          <p:cNvGrpSpPr>
            <a:grpSpLocks/>
          </p:cNvGrpSpPr>
          <p:nvPr/>
        </p:nvGrpSpPr>
        <p:grpSpPr bwMode="auto">
          <a:xfrm>
            <a:off x="2667000" y="1176883"/>
            <a:ext cx="2286000" cy="1330325"/>
            <a:chOff x="2293144" y="1916832"/>
            <a:chExt cx="1925931" cy="1502549"/>
          </a:xfrm>
        </p:grpSpPr>
        <p:cxnSp>
          <p:nvCxnSpPr>
            <p:cNvPr id="19" name="直接连接符 21"/>
            <p:cNvCxnSpPr>
              <a:cxnSpLocks noChangeShapeType="1"/>
            </p:cNvCxnSpPr>
            <p:nvPr/>
          </p:nvCxnSpPr>
          <p:spPr bwMode="auto">
            <a:xfrm>
              <a:off x="2293144" y="2060848"/>
              <a:ext cx="0" cy="1358533"/>
            </a:xfrm>
            <a:prstGeom prst="line">
              <a:avLst/>
            </a:prstGeom>
            <a:noFill/>
            <a:ln w="9525" algn="ctr">
              <a:solidFill>
                <a:schemeClr val="bg1">
                  <a:lumMod val="50000"/>
                </a:schemeClr>
              </a:solidFill>
              <a:round/>
              <a:headEnd type="oval" w="med" len="med"/>
              <a:tailEnd type="oval" w="med" len="med"/>
            </a:ln>
            <a:extLst>
              <a:ext uri="{909E8E84-426E-40DD-AFC4-6F175D3DCCD1}">
                <a14:hiddenFill xmlns:a14="http://schemas.microsoft.com/office/drawing/2010/main">
                  <a:noFill/>
                </a14:hiddenFill>
              </a:ext>
            </a:extLst>
          </p:spPr>
        </p:cxnSp>
        <p:sp>
          <p:nvSpPr>
            <p:cNvPr id="20" name="TextBox 19"/>
            <p:cNvSpPr txBox="1"/>
            <p:nvPr/>
          </p:nvSpPr>
          <p:spPr>
            <a:xfrm>
              <a:off x="2293144" y="1916832"/>
              <a:ext cx="1925931" cy="1190564"/>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微软雅黑" pitchFamily="34" charset="-122"/>
                  <a:ea typeface="微软雅黑" pitchFamily="34" charset="-122"/>
                </a:rPr>
                <a:t>此处添加标题</a:t>
              </a:r>
              <a:endParaRPr lang="en-US" altLang="zh-CN" sz="1800" b="1" kern="0" dirty="0">
                <a:solidFill>
                  <a:schemeClr val="tx1">
                    <a:lumMod val="65000"/>
                    <a:lumOff val="35000"/>
                  </a:schemeClr>
                </a:solidFill>
                <a:latin typeface="微软雅黑" pitchFamily="34" charset="-122"/>
                <a:ea typeface="微软雅黑" pitchFamily="34" charset="-122"/>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微软雅黑" pitchFamily="34" charset="-122"/>
                  <a:ea typeface="微软雅黑" pitchFamily="34" charset="-122"/>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微软雅黑" pitchFamily="34" charset="-122"/>
                  <a:ea typeface="微软雅黑" pitchFamily="34" charset="-122"/>
                </a:rPr>
                <a:t>点击此处添加段落文本</a:t>
              </a:r>
            </a:p>
          </p:txBody>
        </p:sp>
      </p:grpSp>
      <p:grpSp>
        <p:nvGrpSpPr>
          <p:cNvPr id="21" name="组合 15"/>
          <p:cNvGrpSpPr>
            <a:grpSpLocks/>
          </p:cNvGrpSpPr>
          <p:nvPr/>
        </p:nvGrpSpPr>
        <p:grpSpPr bwMode="auto">
          <a:xfrm>
            <a:off x="4214813" y="3024733"/>
            <a:ext cx="2109787" cy="1419225"/>
            <a:chOff x="3641104" y="3980384"/>
            <a:chExt cx="1925931" cy="1603059"/>
          </a:xfrm>
        </p:grpSpPr>
        <p:cxnSp>
          <p:nvCxnSpPr>
            <p:cNvPr id="22" name="直接连接符 19"/>
            <p:cNvCxnSpPr>
              <a:cxnSpLocks noChangeShapeType="1"/>
            </p:cNvCxnSpPr>
            <p:nvPr/>
          </p:nvCxnSpPr>
          <p:spPr bwMode="auto">
            <a:xfrm>
              <a:off x="3648596" y="3980384"/>
              <a:ext cx="0" cy="1358533"/>
            </a:xfrm>
            <a:prstGeom prst="line">
              <a:avLst/>
            </a:prstGeom>
            <a:noFill/>
            <a:ln w="9525" algn="ctr">
              <a:solidFill>
                <a:schemeClr val="bg1">
                  <a:lumMod val="50000"/>
                </a:schemeClr>
              </a:solidFill>
              <a:round/>
              <a:headEnd type="oval" w="med" len="med"/>
              <a:tailEnd type="oval" w="med" len="med"/>
            </a:ln>
            <a:extLst>
              <a:ext uri="{909E8E84-426E-40DD-AFC4-6F175D3DCCD1}">
                <a14:hiddenFill xmlns:a14="http://schemas.microsoft.com/office/drawing/2010/main">
                  <a:noFill/>
                </a14:hiddenFill>
              </a:ext>
            </a:extLst>
          </p:spPr>
        </p:cxnSp>
        <p:sp>
          <p:nvSpPr>
            <p:cNvPr id="23" name="TextBox 22"/>
            <p:cNvSpPr txBox="1"/>
            <p:nvPr/>
          </p:nvSpPr>
          <p:spPr>
            <a:xfrm>
              <a:off x="3641104" y="4392804"/>
              <a:ext cx="1925931" cy="1190639"/>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微软雅黑" pitchFamily="34" charset="-122"/>
                  <a:ea typeface="微软雅黑" pitchFamily="34" charset="-122"/>
                </a:rPr>
                <a:t>此处添加标题</a:t>
              </a:r>
              <a:endParaRPr lang="en-US" altLang="zh-CN" sz="1800" b="1" kern="0" dirty="0">
                <a:solidFill>
                  <a:schemeClr val="tx1">
                    <a:lumMod val="65000"/>
                    <a:lumOff val="35000"/>
                  </a:schemeClr>
                </a:solidFill>
                <a:latin typeface="微软雅黑" pitchFamily="34" charset="-122"/>
                <a:ea typeface="微软雅黑" pitchFamily="34" charset="-122"/>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微软雅黑" pitchFamily="34" charset="-122"/>
                  <a:ea typeface="微软雅黑" pitchFamily="34" charset="-122"/>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微软雅黑" pitchFamily="34" charset="-122"/>
                  <a:ea typeface="微软雅黑" pitchFamily="34" charset="-122"/>
                </a:rPr>
                <a:t>点击此处添加段落文本</a:t>
              </a:r>
            </a:p>
          </p:txBody>
        </p:sp>
      </p:grpSp>
      <p:grpSp>
        <p:nvGrpSpPr>
          <p:cNvPr id="24" name="组合 16"/>
          <p:cNvGrpSpPr>
            <a:grpSpLocks/>
          </p:cNvGrpSpPr>
          <p:nvPr/>
        </p:nvGrpSpPr>
        <p:grpSpPr bwMode="auto">
          <a:xfrm>
            <a:off x="5822950" y="1176883"/>
            <a:ext cx="2178050" cy="1330325"/>
            <a:chOff x="5044092" y="1916832"/>
            <a:chExt cx="1925931" cy="1502549"/>
          </a:xfrm>
        </p:grpSpPr>
        <p:cxnSp>
          <p:nvCxnSpPr>
            <p:cNvPr id="25" name="直接连接符 17"/>
            <p:cNvCxnSpPr>
              <a:cxnSpLocks noChangeShapeType="1"/>
            </p:cNvCxnSpPr>
            <p:nvPr/>
          </p:nvCxnSpPr>
          <p:spPr bwMode="auto">
            <a:xfrm>
              <a:off x="5044092" y="2060848"/>
              <a:ext cx="0" cy="1358533"/>
            </a:xfrm>
            <a:prstGeom prst="line">
              <a:avLst/>
            </a:prstGeom>
            <a:noFill/>
            <a:ln w="9525" algn="ctr">
              <a:solidFill>
                <a:schemeClr val="bg1">
                  <a:lumMod val="50000"/>
                </a:schemeClr>
              </a:solidFill>
              <a:round/>
              <a:headEnd type="oval" w="med" len="med"/>
              <a:tailEnd type="oval" w="med" len="med"/>
            </a:ln>
            <a:extLst>
              <a:ext uri="{909E8E84-426E-40DD-AFC4-6F175D3DCCD1}">
                <a14:hiddenFill xmlns:a14="http://schemas.microsoft.com/office/drawing/2010/main">
                  <a:noFill/>
                </a14:hiddenFill>
              </a:ext>
            </a:extLst>
          </p:spPr>
        </p:cxnSp>
        <p:sp>
          <p:nvSpPr>
            <p:cNvPr id="26" name="TextBox 25"/>
            <p:cNvSpPr txBox="1"/>
            <p:nvPr/>
          </p:nvSpPr>
          <p:spPr>
            <a:xfrm>
              <a:off x="5044092" y="1916832"/>
              <a:ext cx="1925931" cy="1190564"/>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微软雅黑" pitchFamily="34" charset="-122"/>
                  <a:ea typeface="微软雅黑" pitchFamily="34" charset="-122"/>
                </a:rPr>
                <a:t>此处添加标题</a:t>
              </a:r>
              <a:endParaRPr lang="en-US" altLang="zh-CN" sz="1800" b="1" kern="0" dirty="0">
                <a:solidFill>
                  <a:schemeClr val="tx1">
                    <a:lumMod val="65000"/>
                    <a:lumOff val="35000"/>
                  </a:schemeClr>
                </a:solidFill>
                <a:latin typeface="微软雅黑" pitchFamily="34" charset="-122"/>
                <a:ea typeface="微软雅黑" pitchFamily="34" charset="-122"/>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微软雅黑" pitchFamily="34" charset="-122"/>
                  <a:ea typeface="微软雅黑" pitchFamily="34" charset="-122"/>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微软雅黑" pitchFamily="34" charset="-122"/>
                  <a:ea typeface="微软雅黑" pitchFamily="34" charset="-122"/>
                </a:rPr>
                <a:t>点击此处添加段落文本</a:t>
              </a:r>
            </a:p>
          </p:txBody>
        </p:sp>
      </p:grpSp>
      <p:sp>
        <p:nvSpPr>
          <p:cNvPr id="27" name="Rectangle 162"/>
          <p:cNvSpPr>
            <a:spLocks noChangeArrowheads="1"/>
          </p:cNvSpPr>
          <p:nvPr/>
        </p:nvSpPr>
        <p:spPr bwMode="auto">
          <a:xfrm>
            <a:off x="7297543" y="2490081"/>
            <a:ext cx="1005403" cy="461665"/>
          </a:xfrm>
          <a:prstGeom prst="rect">
            <a:avLst/>
          </a:prstGeom>
          <a:noFill/>
          <a:ln>
            <a:noFill/>
          </a:ln>
          <a:effectLst/>
          <a:extLst>
            <a:ext uri="{909E8E84-426E-40DD-AFC4-6F175D3DCCD1}">
              <a14:hiddenFill xmlns:a14="http://schemas.microsoft.com/office/drawing/2010/main">
                <a:gradFill rotWithShape="1">
                  <a:gsLst>
                    <a:gs pos="0">
                      <a:srgbClr val="0F6FC6"/>
                    </a:gs>
                    <a:gs pos="100000">
                      <a:srgbClr val="009DD9">
                        <a:alpha val="89998"/>
                      </a:srgbClr>
                    </a:gs>
                  </a:gsLst>
                  <a:lin ang="27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none">
            <a:spAutoFit/>
            <a:flatTx/>
          </a:bodyPr>
          <a:lstStyle/>
          <a:p>
            <a:pPr eaLnBrk="1" fontAlgn="base" hangingPunct="1">
              <a:lnSpc>
                <a:spcPct val="150000"/>
              </a:lnSpc>
              <a:buClrTx/>
              <a:buSzTx/>
            </a:pPr>
            <a:r>
              <a:rPr lang="zh-CN" altLang="en-US" sz="1600" b="1" dirty="0">
                <a:solidFill>
                  <a:schemeClr val="bg1"/>
                </a:solidFill>
                <a:latin typeface="微软雅黑" pitchFamily="34" charset="-122"/>
                <a:ea typeface="微软雅黑" pitchFamily="34" charset="-122"/>
              </a:rPr>
              <a:t>添加标题</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80690740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0-#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0-#ppt_w/2"/>
                                          </p:val>
                                        </p:tav>
                                        <p:tav tm="100000">
                                          <p:val>
                                            <p:strVal val="#ppt_x"/>
                                          </p:val>
                                        </p:tav>
                                      </p:tavLst>
                                    </p:anim>
                                    <p:anim calcmode="lin" valueType="num">
                                      <p:cBhvr additive="base">
                                        <p:cTn id="21" dur="500" fill="hold"/>
                                        <p:tgtEl>
                                          <p:spTgt spid="7"/>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0-#ppt_w/2"/>
                                          </p:val>
                                        </p:tav>
                                        <p:tav tm="100000">
                                          <p:val>
                                            <p:strVal val="#ppt_x"/>
                                          </p:val>
                                        </p:tav>
                                      </p:tavLst>
                                    </p:anim>
                                    <p:anim calcmode="lin" valueType="num">
                                      <p:cBhvr additive="base">
                                        <p:cTn id="25" dur="500" fill="hold"/>
                                        <p:tgtEl>
                                          <p:spTgt spid="8"/>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0-#ppt_w/2"/>
                                          </p:val>
                                        </p:tav>
                                        <p:tav tm="100000">
                                          <p:val>
                                            <p:strVal val="#ppt_x"/>
                                          </p:val>
                                        </p:tav>
                                      </p:tavLst>
                                    </p:anim>
                                    <p:anim calcmode="lin" valueType="num">
                                      <p:cBhvr additive="base">
                                        <p:cTn id="29" dur="500" fill="hold"/>
                                        <p:tgtEl>
                                          <p:spTgt spid="9"/>
                                        </p:tgtEl>
                                        <p:attrNameLst>
                                          <p:attrName>ppt_y</p:attrName>
                                        </p:attrNameLst>
                                      </p:cBhvr>
                                      <p:tavLst>
                                        <p:tav tm="0">
                                          <p:val>
                                            <p:strVal val="#ppt_y"/>
                                          </p:val>
                                        </p:tav>
                                        <p:tav tm="100000">
                                          <p:val>
                                            <p:strVal val="#ppt_y"/>
                                          </p:val>
                                        </p:tav>
                                      </p:tavLst>
                                    </p:anim>
                                  </p:childTnLst>
                                </p:cTn>
                              </p:par>
                            </p:childTnLst>
                          </p:cTn>
                        </p:par>
                        <p:par>
                          <p:cTn id="30" fill="hold">
                            <p:stCondLst>
                              <p:cond delay="1500"/>
                            </p:stCondLst>
                            <p:childTnLst>
                              <p:par>
                                <p:cTn id="31" presetID="49" presetClass="entr" presetSubtype="0" decel="10000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 calcmode="lin" valueType="num">
                                      <p:cBhvr>
                                        <p:cTn id="35" dur="500" fill="hold"/>
                                        <p:tgtEl>
                                          <p:spTgt spid="11"/>
                                        </p:tgtEl>
                                        <p:attrNameLst>
                                          <p:attrName>style.rotation</p:attrName>
                                        </p:attrNameLst>
                                      </p:cBhvr>
                                      <p:tavLst>
                                        <p:tav tm="0">
                                          <p:val>
                                            <p:fltVal val="360"/>
                                          </p:val>
                                        </p:tav>
                                        <p:tav tm="100000">
                                          <p:val>
                                            <p:fltVal val="0"/>
                                          </p:val>
                                        </p:tav>
                                      </p:tavLst>
                                    </p:anim>
                                    <p:animEffect transition="in" filter="fade">
                                      <p:cBhvr>
                                        <p:cTn id="36" dur="500"/>
                                        <p:tgtEl>
                                          <p:spTgt spid="11"/>
                                        </p:tgtEl>
                                      </p:cBhvr>
                                    </p:animEffect>
                                  </p:childTnLst>
                                </p:cTn>
                              </p:par>
                              <p:par>
                                <p:cTn id="37" presetID="49" presetClass="entr" presetSubtype="0" decel="10000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ppt_w</p:attrName>
                                        </p:attrNameLst>
                                      </p:cBhvr>
                                      <p:tavLst>
                                        <p:tav tm="0">
                                          <p:val>
                                            <p:fltVal val="0"/>
                                          </p:val>
                                        </p:tav>
                                        <p:tav tm="100000">
                                          <p:val>
                                            <p:strVal val="#ppt_w"/>
                                          </p:val>
                                        </p:tav>
                                      </p:tavLst>
                                    </p:anim>
                                    <p:anim calcmode="lin" valueType="num">
                                      <p:cBhvr>
                                        <p:cTn id="40" dur="500" fill="hold"/>
                                        <p:tgtEl>
                                          <p:spTgt spid="12"/>
                                        </p:tgtEl>
                                        <p:attrNameLst>
                                          <p:attrName>ppt_h</p:attrName>
                                        </p:attrNameLst>
                                      </p:cBhvr>
                                      <p:tavLst>
                                        <p:tav tm="0">
                                          <p:val>
                                            <p:fltVal val="0"/>
                                          </p:val>
                                        </p:tav>
                                        <p:tav tm="100000">
                                          <p:val>
                                            <p:strVal val="#ppt_h"/>
                                          </p:val>
                                        </p:tav>
                                      </p:tavLst>
                                    </p:anim>
                                    <p:anim calcmode="lin" valueType="num">
                                      <p:cBhvr>
                                        <p:cTn id="41" dur="500" fill="hold"/>
                                        <p:tgtEl>
                                          <p:spTgt spid="12"/>
                                        </p:tgtEl>
                                        <p:attrNameLst>
                                          <p:attrName>style.rotation</p:attrName>
                                        </p:attrNameLst>
                                      </p:cBhvr>
                                      <p:tavLst>
                                        <p:tav tm="0">
                                          <p:val>
                                            <p:fltVal val="360"/>
                                          </p:val>
                                        </p:tav>
                                        <p:tav tm="100000">
                                          <p:val>
                                            <p:fltVal val="0"/>
                                          </p:val>
                                        </p:tav>
                                      </p:tavLst>
                                    </p:anim>
                                    <p:animEffect transition="in" filter="fade">
                                      <p:cBhvr>
                                        <p:cTn id="42" dur="500"/>
                                        <p:tgtEl>
                                          <p:spTgt spid="12"/>
                                        </p:tgtEl>
                                      </p:cBhvr>
                                    </p:animEffect>
                                  </p:childTnLst>
                                </p:cTn>
                              </p:par>
                              <p:par>
                                <p:cTn id="43" presetID="49" presetClass="entr" presetSubtype="0" decel="100000"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 calcmode="lin" valueType="num">
                                      <p:cBhvr>
                                        <p:cTn id="47" dur="500" fill="hold"/>
                                        <p:tgtEl>
                                          <p:spTgt spid="13"/>
                                        </p:tgtEl>
                                        <p:attrNameLst>
                                          <p:attrName>style.rotation</p:attrName>
                                        </p:attrNameLst>
                                      </p:cBhvr>
                                      <p:tavLst>
                                        <p:tav tm="0">
                                          <p:val>
                                            <p:fltVal val="360"/>
                                          </p:val>
                                        </p:tav>
                                        <p:tav tm="100000">
                                          <p:val>
                                            <p:fltVal val="0"/>
                                          </p:val>
                                        </p:tav>
                                      </p:tavLst>
                                    </p:anim>
                                    <p:animEffect transition="in" filter="fade">
                                      <p:cBhvr>
                                        <p:cTn id="48" dur="500"/>
                                        <p:tgtEl>
                                          <p:spTgt spid="13"/>
                                        </p:tgtEl>
                                      </p:cBhvr>
                                    </p:animEffect>
                                  </p:childTnLst>
                                </p:cTn>
                              </p:par>
                              <p:par>
                                <p:cTn id="49" presetID="49" presetClass="entr" presetSubtype="0" decel="10000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ppt_w</p:attrName>
                                        </p:attrNameLst>
                                      </p:cBhvr>
                                      <p:tavLst>
                                        <p:tav tm="0">
                                          <p:val>
                                            <p:fltVal val="0"/>
                                          </p:val>
                                        </p:tav>
                                        <p:tav tm="100000">
                                          <p:val>
                                            <p:strVal val="#ppt_w"/>
                                          </p:val>
                                        </p:tav>
                                      </p:tavLst>
                                    </p:anim>
                                    <p:anim calcmode="lin" valueType="num">
                                      <p:cBhvr>
                                        <p:cTn id="52" dur="500" fill="hold"/>
                                        <p:tgtEl>
                                          <p:spTgt spid="14"/>
                                        </p:tgtEl>
                                        <p:attrNameLst>
                                          <p:attrName>ppt_h</p:attrName>
                                        </p:attrNameLst>
                                      </p:cBhvr>
                                      <p:tavLst>
                                        <p:tav tm="0">
                                          <p:val>
                                            <p:fltVal val="0"/>
                                          </p:val>
                                        </p:tav>
                                        <p:tav tm="100000">
                                          <p:val>
                                            <p:strVal val="#ppt_h"/>
                                          </p:val>
                                        </p:tav>
                                      </p:tavLst>
                                    </p:anim>
                                    <p:anim calcmode="lin" valueType="num">
                                      <p:cBhvr>
                                        <p:cTn id="53" dur="500" fill="hold"/>
                                        <p:tgtEl>
                                          <p:spTgt spid="14"/>
                                        </p:tgtEl>
                                        <p:attrNameLst>
                                          <p:attrName>style.rotation</p:attrName>
                                        </p:attrNameLst>
                                      </p:cBhvr>
                                      <p:tavLst>
                                        <p:tav tm="0">
                                          <p:val>
                                            <p:fltVal val="360"/>
                                          </p:val>
                                        </p:tav>
                                        <p:tav tm="100000">
                                          <p:val>
                                            <p:fltVal val="0"/>
                                          </p:val>
                                        </p:tav>
                                      </p:tavLst>
                                    </p:anim>
                                    <p:animEffect transition="in" filter="fade">
                                      <p:cBhvr>
                                        <p:cTn id="54" dur="500"/>
                                        <p:tgtEl>
                                          <p:spTgt spid="14"/>
                                        </p:tgtEl>
                                      </p:cBhvr>
                                    </p:animEffect>
                                  </p:childTnLst>
                                </p:cTn>
                              </p:par>
                            </p:childTnLst>
                          </p:cTn>
                        </p:par>
                        <p:par>
                          <p:cTn id="55" fill="hold">
                            <p:stCondLst>
                              <p:cond delay="2000"/>
                            </p:stCondLst>
                            <p:childTnLst>
                              <p:par>
                                <p:cTn id="56" presetID="47" presetClass="entr" presetSubtype="0" fill="hold" nodeType="afterEffect">
                                  <p:stCondLst>
                                    <p:cond delay="0"/>
                                  </p:stCondLst>
                                  <p:childTnLst>
                                    <p:set>
                                      <p:cBhvr>
                                        <p:cTn id="57" dur="1" fill="hold">
                                          <p:stCondLst>
                                            <p:cond delay="0"/>
                                          </p:stCondLst>
                                        </p:cTn>
                                        <p:tgtEl>
                                          <p:spTgt spid="3"/>
                                        </p:tgtEl>
                                        <p:attrNameLst>
                                          <p:attrName>style.visibility</p:attrName>
                                        </p:attrNameLst>
                                      </p:cBhvr>
                                      <p:to>
                                        <p:strVal val="visible"/>
                                      </p:to>
                                    </p:set>
                                    <p:animEffect transition="in" filter="fade">
                                      <p:cBhvr>
                                        <p:cTn id="58" dur="1000"/>
                                        <p:tgtEl>
                                          <p:spTgt spid="3"/>
                                        </p:tgtEl>
                                      </p:cBhvr>
                                    </p:animEffect>
                                    <p:anim calcmode="lin" valueType="num">
                                      <p:cBhvr>
                                        <p:cTn id="59" dur="1000" fill="hold"/>
                                        <p:tgtEl>
                                          <p:spTgt spid="3"/>
                                        </p:tgtEl>
                                        <p:attrNameLst>
                                          <p:attrName>ppt_x</p:attrName>
                                        </p:attrNameLst>
                                      </p:cBhvr>
                                      <p:tavLst>
                                        <p:tav tm="0">
                                          <p:val>
                                            <p:strVal val="#ppt_x"/>
                                          </p:val>
                                        </p:tav>
                                        <p:tav tm="100000">
                                          <p:val>
                                            <p:strVal val="#ppt_x"/>
                                          </p:val>
                                        </p:tav>
                                      </p:tavLst>
                                    </p:anim>
                                    <p:anim calcmode="lin" valueType="num">
                                      <p:cBhvr>
                                        <p:cTn id="60" dur="1000" fill="hold"/>
                                        <p:tgtEl>
                                          <p:spTgt spid="3"/>
                                        </p:tgtEl>
                                        <p:attrNameLst>
                                          <p:attrName>ppt_y</p:attrName>
                                        </p:attrNameLst>
                                      </p:cBhvr>
                                      <p:tavLst>
                                        <p:tav tm="0">
                                          <p:val>
                                            <p:strVal val="#ppt_y-.1"/>
                                          </p:val>
                                        </p:tav>
                                        <p:tav tm="100000">
                                          <p:val>
                                            <p:strVal val="#ppt_y"/>
                                          </p:val>
                                        </p:tav>
                                      </p:tavLst>
                                    </p:anim>
                                  </p:childTnLst>
                                </p:cTn>
                              </p:par>
                            </p:childTnLst>
                          </p:cTn>
                        </p:par>
                        <p:par>
                          <p:cTn id="61" fill="hold">
                            <p:stCondLst>
                              <p:cond delay="3000"/>
                            </p:stCondLst>
                            <p:childTnLst>
                              <p:par>
                                <p:cTn id="62" presetID="23" presetClass="entr" presetSubtype="16"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anim calcmode="lin" valueType="num">
                                      <p:cBhvr>
                                        <p:cTn id="64" dur="500" fill="hold"/>
                                        <p:tgtEl>
                                          <p:spTgt spid="27"/>
                                        </p:tgtEl>
                                        <p:attrNameLst>
                                          <p:attrName>ppt_w</p:attrName>
                                        </p:attrNameLst>
                                      </p:cBhvr>
                                      <p:tavLst>
                                        <p:tav tm="0">
                                          <p:val>
                                            <p:fltVal val="0"/>
                                          </p:val>
                                        </p:tav>
                                        <p:tav tm="100000">
                                          <p:val>
                                            <p:strVal val="#ppt_w"/>
                                          </p:val>
                                        </p:tav>
                                      </p:tavLst>
                                    </p:anim>
                                    <p:anim calcmode="lin" valueType="num">
                                      <p:cBhvr>
                                        <p:cTn id="65" dur="500" fill="hold"/>
                                        <p:tgtEl>
                                          <p:spTgt spid="27"/>
                                        </p:tgtEl>
                                        <p:attrNameLst>
                                          <p:attrName>ppt_h</p:attrName>
                                        </p:attrNameLst>
                                      </p:cBhvr>
                                      <p:tavLst>
                                        <p:tav tm="0">
                                          <p:val>
                                            <p:fltVal val="0"/>
                                          </p:val>
                                        </p:tav>
                                        <p:tav tm="100000">
                                          <p:val>
                                            <p:strVal val="#ppt_h"/>
                                          </p:val>
                                        </p:tav>
                                      </p:tavLst>
                                    </p:anim>
                                  </p:childTnLst>
                                </p:cTn>
                              </p:par>
                              <p:par>
                                <p:cTn id="66" presetID="42" presetClass="entr" presetSubtype="0" fill="hold" nodeType="with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fade">
                                      <p:cBhvr>
                                        <p:cTn id="68" dur="1000"/>
                                        <p:tgtEl>
                                          <p:spTgt spid="18"/>
                                        </p:tgtEl>
                                      </p:cBhvr>
                                    </p:animEffect>
                                    <p:anim calcmode="lin" valueType="num">
                                      <p:cBhvr>
                                        <p:cTn id="69" dur="1000" fill="hold"/>
                                        <p:tgtEl>
                                          <p:spTgt spid="18"/>
                                        </p:tgtEl>
                                        <p:attrNameLst>
                                          <p:attrName>ppt_x</p:attrName>
                                        </p:attrNameLst>
                                      </p:cBhvr>
                                      <p:tavLst>
                                        <p:tav tm="0">
                                          <p:val>
                                            <p:strVal val="#ppt_x"/>
                                          </p:val>
                                        </p:tav>
                                        <p:tav tm="100000">
                                          <p:val>
                                            <p:strVal val="#ppt_x"/>
                                          </p:val>
                                        </p:tav>
                                      </p:tavLst>
                                    </p:anim>
                                    <p:anim calcmode="lin" valueType="num">
                                      <p:cBhvr>
                                        <p:cTn id="70" dur="1000" fill="hold"/>
                                        <p:tgtEl>
                                          <p:spTgt spid="18"/>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fade">
                                      <p:cBhvr>
                                        <p:cTn id="73" dur="1000"/>
                                        <p:tgtEl>
                                          <p:spTgt spid="24"/>
                                        </p:tgtEl>
                                      </p:cBhvr>
                                    </p:animEffect>
                                    <p:anim calcmode="lin" valueType="num">
                                      <p:cBhvr>
                                        <p:cTn id="74" dur="1000" fill="hold"/>
                                        <p:tgtEl>
                                          <p:spTgt spid="24"/>
                                        </p:tgtEl>
                                        <p:attrNameLst>
                                          <p:attrName>ppt_x</p:attrName>
                                        </p:attrNameLst>
                                      </p:cBhvr>
                                      <p:tavLst>
                                        <p:tav tm="0">
                                          <p:val>
                                            <p:strVal val="#ppt_x"/>
                                          </p:val>
                                        </p:tav>
                                        <p:tav tm="100000">
                                          <p:val>
                                            <p:strVal val="#ppt_x"/>
                                          </p:val>
                                        </p:tav>
                                      </p:tavLst>
                                    </p:anim>
                                    <p:anim calcmode="lin" valueType="num">
                                      <p:cBhvr>
                                        <p:cTn id="75" dur="1000" fill="hold"/>
                                        <p:tgtEl>
                                          <p:spTgt spid="24"/>
                                        </p:tgtEl>
                                        <p:attrNameLst>
                                          <p:attrName>ppt_y</p:attrName>
                                        </p:attrNameLst>
                                      </p:cBhvr>
                                      <p:tavLst>
                                        <p:tav tm="0">
                                          <p:val>
                                            <p:strVal val="#ppt_y+.1"/>
                                          </p:val>
                                        </p:tav>
                                        <p:tav tm="100000">
                                          <p:val>
                                            <p:strVal val="#ppt_y"/>
                                          </p:val>
                                        </p:tav>
                                      </p:tavLst>
                                    </p:anim>
                                  </p:childTnLst>
                                </p:cTn>
                              </p:par>
                              <p:par>
                                <p:cTn id="76" presetID="47" presetClass="entr" presetSubtype="0" fill="hold" nodeType="withEffect">
                                  <p:stCondLst>
                                    <p:cond delay="0"/>
                                  </p:stCondLst>
                                  <p:childTnLst>
                                    <p:set>
                                      <p:cBhvr>
                                        <p:cTn id="77" dur="1" fill="hold">
                                          <p:stCondLst>
                                            <p:cond delay="0"/>
                                          </p:stCondLst>
                                        </p:cTn>
                                        <p:tgtEl>
                                          <p:spTgt spid="15"/>
                                        </p:tgtEl>
                                        <p:attrNameLst>
                                          <p:attrName>style.visibility</p:attrName>
                                        </p:attrNameLst>
                                      </p:cBhvr>
                                      <p:to>
                                        <p:strVal val="visible"/>
                                      </p:to>
                                    </p:set>
                                    <p:animEffect transition="in" filter="fade">
                                      <p:cBhvr>
                                        <p:cTn id="78" dur="1000"/>
                                        <p:tgtEl>
                                          <p:spTgt spid="15"/>
                                        </p:tgtEl>
                                      </p:cBhvr>
                                    </p:animEffect>
                                    <p:anim calcmode="lin" valueType="num">
                                      <p:cBhvr>
                                        <p:cTn id="79" dur="1000" fill="hold"/>
                                        <p:tgtEl>
                                          <p:spTgt spid="15"/>
                                        </p:tgtEl>
                                        <p:attrNameLst>
                                          <p:attrName>ppt_x</p:attrName>
                                        </p:attrNameLst>
                                      </p:cBhvr>
                                      <p:tavLst>
                                        <p:tav tm="0">
                                          <p:val>
                                            <p:strVal val="#ppt_x"/>
                                          </p:val>
                                        </p:tav>
                                        <p:tav tm="100000">
                                          <p:val>
                                            <p:strVal val="#ppt_x"/>
                                          </p:val>
                                        </p:tav>
                                      </p:tavLst>
                                    </p:anim>
                                    <p:anim calcmode="lin" valueType="num">
                                      <p:cBhvr>
                                        <p:cTn id="80" dur="1000" fill="hold"/>
                                        <p:tgtEl>
                                          <p:spTgt spid="15"/>
                                        </p:tgtEl>
                                        <p:attrNameLst>
                                          <p:attrName>ppt_y</p:attrName>
                                        </p:attrNameLst>
                                      </p:cBhvr>
                                      <p:tavLst>
                                        <p:tav tm="0">
                                          <p:val>
                                            <p:strVal val="#ppt_y-.1"/>
                                          </p:val>
                                        </p:tav>
                                        <p:tav tm="100000">
                                          <p:val>
                                            <p:strVal val="#ppt_y"/>
                                          </p:val>
                                        </p:tav>
                                      </p:tavLst>
                                    </p:anim>
                                  </p:childTnLst>
                                </p:cTn>
                              </p:par>
                              <p:par>
                                <p:cTn id="81" presetID="47" presetClass="entr" presetSubtype="0" fill="hold" nodeType="with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fade">
                                      <p:cBhvr>
                                        <p:cTn id="83" dur="1000"/>
                                        <p:tgtEl>
                                          <p:spTgt spid="21"/>
                                        </p:tgtEl>
                                      </p:cBhvr>
                                    </p:animEffect>
                                    <p:anim calcmode="lin" valueType="num">
                                      <p:cBhvr>
                                        <p:cTn id="84" dur="1000" fill="hold"/>
                                        <p:tgtEl>
                                          <p:spTgt spid="21"/>
                                        </p:tgtEl>
                                        <p:attrNameLst>
                                          <p:attrName>ppt_x</p:attrName>
                                        </p:attrNameLst>
                                      </p:cBhvr>
                                      <p:tavLst>
                                        <p:tav tm="0">
                                          <p:val>
                                            <p:strVal val="#ppt_x"/>
                                          </p:val>
                                        </p:tav>
                                        <p:tav tm="100000">
                                          <p:val>
                                            <p:strVal val="#ppt_x"/>
                                          </p:val>
                                        </p:tav>
                                      </p:tavLst>
                                    </p:anim>
                                    <p:anim calcmode="lin" valueType="num">
                                      <p:cBhvr>
                                        <p:cTn id="8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7" grpId="0" animBg="1"/>
      <p:bldP spid="8" grpId="0" animBg="1"/>
      <p:bldP spid="9" grpId="0" animBg="1"/>
      <p:bldP spid="10" grpId="0" animBg="1"/>
      <p:bldP spid="11" grpId="0"/>
      <p:bldP spid="12" grpId="0"/>
      <p:bldP spid="13" grpId="0"/>
      <p:bldP spid="14"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 y="321"/>
            <a:ext cx="9142857" cy="5142857"/>
          </a:xfrm>
          <a:prstGeom prst="rect">
            <a:avLst/>
          </a:prstGeom>
        </p:spPr>
      </p:pic>
      <p:sp>
        <p:nvSpPr>
          <p:cNvPr id="3" name="矩形 13"/>
          <p:cNvSpPr/>
          <p:nvPr/>
        </p:nvSpPr>
        <p:spPr>
          <a:xfrm>
            <a:off x="2627784" y="-1"/>
            <a:ext cx="6300192" cy="5143821"/>
          </a:xfrm>
          <a:custGeom>
            <a:avLst/>
            <a:gdLst>
              <a:gd name="connsiteX0" fmla="*/ 0 w 7315200"/>
              <a:gd name="connsiteY0" fmla="*/ 0 h 6880926"/>
              <a:gd name="connsiteX1" fmla="*/ 7315200 w 7315200"/>
              <a:gd name="connsiteY1" fmla="*/ 0 h 6880926"/>
              <a:gd name="connsiteX2" fmla="*/ 7315200 w 7315200"/>
              <a:gd name="connsiteY2" fmla="*/ 6880926 h 6880926"/>
              <a:gd name="connsiteX3" fmla="*/ 0 w 7315200"/>
              <a:gd name="connsiteY3" fmla="*/ 6880926 h 6880926"/>
              <a:gd name="connsiteX4" fmla="*/ 0 w 7315200"/>
              <a:gd name="connsiteY4" fmla="*/ 0 h 6880926"/>
              <a:gd name="connsiteX0" fmla="*/ 1654629 w 8969829"/>
              <a:gd name="connsiteY0" fmla="*/ 0 h 6880926"/>
              <a:gd name="connsiteX1" fmla="*/ 8969829 w 8969829"/>
              <a:gd name="connsiteY1" fmla="*/ 0 h 6880926"/>
              <a:gd name="connsiteX2" fmla="*/ 8969829 w 8969829"/>
              <a:gd name="connsiteY2" fmla="*/ 6880926 h 6880926"/>
              <a:gd name="connsiteX3" fmla="*/ 0 w 8969829"/>
              <a:gd name="connsiteY3" fmla="*/ 6866412 h 6880926"/>
              <a:gd name="connsiteX4" fmla="*/ 1654629 w 8969829"/>
              <a:gd name="connsiteY4" fmla="*/ 0 h 6880926"/>
              <a:gd name="connsiteX0" fmla="*/ 2481944 w 8969829"/>
              <a:gd name="connsiteY0" fmla="*/ 0 h 6895441"/>
              <a:gd name="connsiteX1" fmla="*/ 8969829 w 8969829"/>
              <a:gd name="connsiteY1" fmla="*/ 14515 h 6895441"/>
              <a:gd name="connsiteX2" fmla="*/ 8969829 w 8969829"/>
              <a:gd name="connsiteY2" fmla="*/ 6895441 h 6895441"/>
              <a:gd name="connsiteX3" fmla="*/ 0 w 8969829"/>
              <a:gd name="connsiteY3" fmla="*/ 6880927 h 6895441"/>
              <a:gd name="connsiteX4" fmla="*/ 2481944 w 8969829"/>
              <a:gd name="connsiteY4" fmla="*/ 0 h 6895441"/>
              <a:gd name="connsiteX0" fmla="*/ 3570515 w 8969829"/>
              <a:gd name="connsiteY0" fmla="*/ 14513 h 6880926"/>
              <a:gd name="connsiteX1" fmla="*/ 8969829 w 8969829"/>
              <a:gd name="connsiteY1" fmla="*/ 0 h 6880926"/>
              <a:gd name="connsiteX2" fmla="*/ 8969829 w 8969829"/>
              <a:gd name="connsiteY2" fmla="*/ 6880926 h 6880926"/>
              <a:gd name="connsiteX3" fmla="*/ 0 w 8969829"/>
              <a:gd name="connsiteY3" fmla="*/ 6866412 h 6880926"/>
              <a:gd name="connsiteX4" fmla="*/ 3570515 w 8969829"/>
              <a:gd name="connsiteY4" fmla="*/ 14513 h 6880926"/>
              <a:gd name="connsiteX0" fmla="*/ 2873829 w 8273143"/>
              <a:gd name="connsiteY0" fmla="*/ 14513 h 6880926"/>
              <a:gd name="connsiteX1" fmla="*/ 8273143 w 8273143"/>
              <a:gd name="connsiteY1" fmla="*/ 0 h 6880926"/>
              <a:gd name="connsiteX2" fmla="*/ 8273143 w 8273143"/>
              <a:gd name="connsiteY2" fmla="*/ 6880926 h 6880926"/>
              <a:gd name="connsiteX3" fmla="*/ 0 w 8273143"/>
              <a:gd name="connsiteY3" fmla="*/ 6866412 h 6880926"/>
              <a:gd name="connsiteX4" fmla="*/ 2873829 w 8273143"/>
              <a:gd name="connsiteY4" fmla="*/ 14513 h 6880926"/>
              <a:gd name="connsiteX0" fmla="*/ 2104572 w 7503886"/>
              <a:gd name="connsiteY0" fmla="*/ 14513 h 6880926"/>
              <a:gd name="connsiteX1" fmla="*/ 7503886 w 7503886"/>
              <a:gd name="connsiteY1" fmla="*/ 0 h 6880926"/>
              <a:gd name="connsiteX2" fmla="*/ 7503886 w 7503886"/>
              <a:gd name="connsiteY2" fmla="*/ 6880926 h 6880926"/>
              <a:gd name="connsiteX3" fmla="*/ 0 w 7503886"/>
              <a:gd name="connsiteY3" fmla="*/ 6851898 h 6880926"/>
              <a:gd name="connsiteX4" fmla="*/ 2104572 w 7503886"/>
              <a:gd name="connsiteY4" fmla="*/ 14513 h 6880926"/>
              <a:gd name="connsiteX0" fmla="*/ 1785258 w 7184572"/>
              <a:gd name="connsiteY0" fmla="*/ 14513 h 6880926"/>
              <a:gd name="connsiteX1" fmla="*/ 7184572 w 7184572"/>
              <a:gd name="connsiteY1" fmla="*/ 0 h 6880926"/>
              <a:gd name="connsiteX2" fmla="*/ 7184572 w 7184572"/>
              <a:gd name="connsiteY2" fmla="*/ 6880926 h 6880926"/>
              <a:gd name="connsiteX3" fmla="*/ 0 w 7184572"/>
              <a:gd name="connsiteY3" fmla="*/ 6866412 h 6880926"/>
              <a:gd name="connsiteX4" fmla="*/ 1785258 w 7184572"/>
              <a:gd name="connsiteY4" fmla="*/ 14513 h 6880926"/>
              <a:gd name="connsiteX0" fmla="*/ 1698172 w 7097486"/>
              <a:gd name="connsiteY0" fmla="*/ 14513 h 6880926"/>
              <a:gd name="connsiteX1" fmla="*/ 7097486 w 7097486"/>
              <a:gd name="connsiteY1" fmla="*/ 0 h 6880926"/>
              <a:gd name="connsiteX2" fmla="*/ 7097486 w 7097486"/>
              <a:gd name="connsiteY2" fmla="*/ 6880926 h 6880926"/>
              <a:gd name="connsiteX3" fmla="*/ 0 w 7097486"/>
              <a:gd name="connsiteY3" fmla="*/ 6866412 h 6880926"/>
              <a:gd name="connsiteX4" fmla="*/ 1698172 w 7097486"/>
              <a:gd name="connsiteY4" fmla="*/ 14513 h 6880926"/>
              <a:gd name="connsiteX0" fmla="*/ 5413829 w 10813143"/>
              <a:gd name="connsiteY0" fmla="*/ 14513 h 6880926"/>
              <a:gd name="connsiteX1" fmla="*/ 10813143 w 10813143"/>
              <a:gd name="connsiteY1" fmla="*/ 0 h 6880926"/>
              <a:gd name="connsiteX2" fmla="*/ 10813143 w 10813143"/>
              <a:gd name="connsiteY2" fmla="*/ 6880926 h 6880926"/>
              <a:gd name="connsiteX3" fmla="*/ 0 w 10813143"/>
              <a:gd name="connsiteY3" fmla="*/ 6866412 h 6880926"/>
              <a:gd name="connsiteX4" fmla="*/ 5413829 w 10813143"/>
              <a:gd name="connsiteY4" fmla="*/ 14513 h 6880926"/>
              <a:gd name="connsiteX0" fmla="*/ 6444343 w 10813143"/>
              <a:gd name="connsiteY0" fmla="*/ 0 h 6880927"/>
              <a:gd name="connsiteX1" fmla="*/ 10813143 w 10813143"/>
              <a:gd name="connsiteY1" fmla="*/ 1 h 6880927"/>
              <a:gd name="connsiteX2" fmla="*/ 10813143 w 10813143"/>
              <a:gd name="connsiteY2" fmla="*/ 6880927 h 6880927"/>
              <a:gd name="connsiteX3" fmla="*/ 0 w 10813143"/>
              <a:gd name="connsiteY3" fmla="*/ 6866413 h 6880927"/>
              <a:gd name="connsiteX4" fmla="*/ 6444343 w 10813143"/>
              <a:gd name="connsiteY4" fmla="*/ 0 h 6880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13143" h="6880927">
                <a:moveTo>
                  <a:pt x="6444343" y="0"/>
                </a:moveTo>
                <a:lnTo>
                  <a:pt x="10813143" y="1"/>
                </a:lnTo>
                <a:lnTo>
                  <a:pt x="10813143" y="6880927"/>
                </a:lnTo>
                <a:lnTo>
                  <a:pt x="0" y="6866413"/>
                </a:lnTo>
                <a:lnTo>
                  <a:pt x="6444343" y="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p>
        </p:txBody>
      </p:sp>
      <p:sp>
        <p:nvSpPr>
          <p:cNvPr id="4" name="矩形 13"/>
          <p:cNvSpPr/>
          <p:nvPr/>
        </p:nvSpPr>
        <p:spPr>
          <a:xfrm>
            <a:off x="2843236" y="321"/>
            <a:ext cx="6300192" cy="5143500"/>
          </a:xfrm>
          <a:custGeom>
            <a:avLst/>
            <a:gdLst>
              <a:gd name="connsiteX0" fmla="*/ 0 w 7315200"/>
              <a:gd name="connsiteY0" fmla="*/ 0 h 6880926"/>
              <a:gd name="connsiteX1" fmla="*/ 7315200 w 7315200"/>
              <a:gd name="connsiteY1" fmla="*/ 0 h 6880926"/>
              <a:gd name="connsiteX2" fmla="*/ 7315200 w 7315200"/>
              <a:gd name="connsiteY2" fmla="*/ 6880926 h 6880926"/>
              <a:gd name="connsiteX3" fmla="*/ 0 w 7315200"/>
              <a:gd name="connsiteY3" fmla="*/ 6880926 h 6880926"/>
              <a:gd name="connsiteX4" fmla="*/ 0 w 7315200"/>
              <a:gd name="connsiteY4" fmla="*/ 0 h 6880926"/>
              <a:gd name="connsiteX0" fmla="*/ 1654629 w 8969829"/>
              <a:gd name="connsiteY0" fmla="*/ 0 h 6880926"/>
              <a:gd name="connsiteX1" fmla="*/ 8969829 w 8969829"/>
              <a:gd name="connsiteY1" fmla="*/ 0 h 6880926"/>
              <a:gd name="connsiteX2" fmla="*/ 8969829 w 8969829"/>
              <a:gd name="connsiteY2" fmla="*/ 6880926 h 6880926"/>
              <a:gd name="connsiteX3" fmla="*/ 0 w 8969829"/>
              <a:gd name="connsiteY3" fmla="*/ 6866412 h 6880926"/>
              <a:gd name="connsiteX4" fmla="*/ 1654629 w 8969829"/>
              <a:gd name="connsiteY4" fmla="*/ 0 h 6880926"/>
              <a:gd name="connsiteX0" fmla="*/ 2481944 w 8969829"/>
              <a:gd name="connsiteY0" fmla="*/ 0 h 6895441"/>
              <a:gd name="connsiteX1" fmla="*/ 8969829 w 8969829"/>
              <a:gd name="connsiteY1" fmla="*/ 14515 h 6895441"/>
              <a:gd name="connsiteX2" fmla="*/ 8969829 w 8969829"/>
              <a:gd name="connsiteY2" fmla="*/ 6895441 h 6895441"/>
              <a:gd name="connsiteX3" fmla="*/ 0 w 8969829"/>
              <a:gd name="connsiteY3" fmla="*/ 6880927 h 6895441"/>
              <a:gd name="connsiteX4" fmla="*/ 2481944 w 8969829"/>
              <a:gd name="connsiteY4" fmla="*/ 0 h 6895441"/>
              <a:gd name="connsiteX0" fmla="*/ 3570515 w 8969829"/>
              <a:gd name="connsiteY0" fmla="*/ 14513 h 6880926"/>
              <a:gd name="connsiteX1" fmla="*/ 8969829 w 8969829"/>
              <a:gd name="connsiteY1" fmla="*/ 0 h 6880926"/>
              <a:gd name="connsiteX2" fmla="*/ 8969829 w 8969829"/>
              <a:gd name="connsiteY2" fmla="*/ 6880926 h 6880926"/>
              <a:gd name="connsiteX3" fmla="*/ 0 w 8969829"/>
              <a:gd name="connsiteY3" fmla="*/ 6866412 h 6880926"/>
              <a:gd name="connsiteX4" fmla="*/ 3570515 w 8969829"/>
              <a:gd name="connsiteY4" fmla="*/ 14513 h 6880926"/>
              <a:gd name="connsiteX0" fmla="*/ 2873829 w 8273143"/>
              <a:gd name="connsiteY0" fmla="*/ 14513 h 6880926"/>
              <a:gd name="connsiteX1" fmla="*/ 8273143 w 8273143"/>
              <a:gd name="connsiteY1" fmla="*/ 0 h 6880926"/>
              <a:gd name="connsiteX2" fmla="*/ 8273143 w 8273143"/>
              <a:gd name="connsiteY2" fmla="*/ 6880926 h 6880926"/>
              <a:gd name="connsiteX3" fmla="*/ 0 w 8273143"/>
              <a:gd name="connsiteY3" fmla="*/ 6866412 h 6880926"/>
              <a:gd name="connsiteX4" fmla="*/ 2873829 w 8273143"/>
              <a:gd name="connsiteY4" fmla="*/ 14513 h 6880926"/>
              <a:gd name="connsiteX0" fmla="*/ 2104572 w 7503886"/>
              <a:gd name="connsiteY0" fmla="*/ 14513 h 6880926"/>
              <a:gd name="connsiteX1" fmla="*/ 7503886 w 7503886"/>
              <a:gd name="connsiteY1" fmla="*/ 0 h 6880926"/>
              <a:gd name="connsiteX2" fmla="*/ 7503886 w 7503886"/>
              <a:gd name="connsiteY2" fmla="*/ 6880926 h 6880926"/>
              <a:gd name="connsiteX3" fmla="*/ 0 w 7503886"/>
              <a:gd name="connsiteY3" fmla="*/ 6851898 h 6880926"/>
              <a:gd name="connsiteX4" fmla="*/ 2104572 w 7503886"/>
              <a:gd name="connsiteY4" fmla="*/ 14513 h 6880926"/>
              <a:gd name="connsiteX0" fmla="*/ 1785258 w 7184572"/>
              <a:gd name="connsiteY0" fmla="*/ 14513 h 6880926"/>
              <a:gd name="connsiteX1" fmla="*/ 7184572 w 7184572"/>
              <a:gd name="connsiteY1" fmla="*/ 0 h 6880926"/>
              <a:gd name="connsiteX2" fmla="*/ 7184572 w 7184572"/>
              <a:gd name="connsiteY2" fmla="*/ 6880926 h 6880926"/>
              <a:gd name="connsiteX3" fmla="*/ 0 w 7184572"/>
              <a:gd name="connsiteY3" fmla="*/ 6866412 h 6880926"/>
              <a:gd name="connsiteX4" fmla="*/ 1785258 w 7184572"/>
              <a:gd name="connsiteY4" fmla="*/ 14513 h 6880926"/>
              <a:gd name="connsiteX0" fmla="*/ 1698172 w 7097486"/>
              <a:gd name="connsiteY0" fmla="*/ 14513 h 6880926"/>
              <a:gd name="connsiteX1" fmla="*/ 7097486 w 7097486"/>
              <a:gd name="connsiteY1" fmla="*/ 0 h 6880926"/>
              <a:gd name="connsiteX2" fmla="*/ 7097486 w 7097486"/>
              <a:gd name="connsiteY2" fmla="*/ 6880926 h 6880926"/>
              <a:gd name="connsiteX3" fmla="*/ 0 w 7097486"/>
              <a:gd name="connsiteY3" fmla="*/ 6866412 h 6880926"/>
              <a:gd name="connsiteX4" fmla="*/ 1698172 w 7097486"/>
              <a:gd name="connsiteY4" fmla="*/ 14513 h 6880926"/>
              <a:gd name="connsiteX0" fmla="*/ 5413829 w 10813143"/>
              <a:gd name="connsiteY0" fmla="*/ 14513 h 6880926"/>
              <a:gd name="connsiteX1" fmla="*/ 10813143 w 10813143"/>
              <a:gd name="connsiteY1" fmla="*/ 0 h 6880926"/>
              <a:gd name="connsiteX2" fmla="*/ 10813143 w 10813143"/>
              <a:gd name="connsiteY2" fmla="*/ 6880926 h 6880926"/>
              <a:gd name="connsiteX3" fmla="*/ 0 w 10813143"/>
              <a:gd name="connsiteY3" fmla="*/ 6866412 h 6880926"/>
              <a:gd name="connsiteX4" fmla="*/ 5413829 w 10813143"/>
              <a:gd name="connsiteY4" fmla="*/ 14513 h 6880926"/>
              <a:gd name="connsiteX0" fmla="*/ 6444343 w 10813143"/>
              <a:gd name="connsiteY0" fmla="*/ 0 h 6880927"/>
              <a:gd name="connsiteX1" fmla="*/ 10813143 w 10813143"/>
              <a:gd name="connsiteY1" fmla="*/ 1 h 6880927"/>
              <a:gd name="connsiteX2" fmla="*/ 10813143 w 10813143"/>
              <a:gd name="connsiteY2" fmla="*/ 6880927 h 6880927"/>
              <a:gd name="connsiteX3" fmla="*/ 0 w 10813143"/>
              <a:gd name="connsiteY3" fmla="*/ 6866413 h 6880927"/>
              <a:gd name="connsiteX4" fmla="*/ 6444343 w 10813143"/>
              <a:gd name="connsiteY4" fmla="*/ 0 h 6880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13143" h="6880927">
                <a:moveTo>
                  <a:pt x="6444343" y="0"/>
                </a:moveTo>
                <a:lnTo>
                  <a:pt x="10813143" y="1"/>
                </a:lnTo>
                <a:lnTo>
                  <a:pt x="10813143" y="6880927"/>
                </a:lnTo>
                <a:lnTo>
                  <a:pt x="0" y="6866413"/>
                </a:lnTo>
                <a:lnTo>
                  <a:pt x="6444343" y="0"/>
                </a:lnTo>
                <a:close/>
              </a:path>
            </a:pathLst>
          </a:custGeom>
          <a:gradFill flip="none" rotWithShape="1">
            <a:gsLst>
              <a:gs pos="0">
                <a:schemeClr val="bg1">
                  <a:lumMod val="85000"/>
                </a:schemeClr>
              </a:gs>
              <a:gs pos="50000">
                <a:schemeClr val="bg1"/>
              </a:gs>
              <a:gs pos="100000">
                <a:schemeClr val="bg1">
                  <a:lumMod val="85000"/>
                </a:schemeClr>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p>
        </p:txBody>
      </p:sp>
      <p:grpSp>
        <p:nvGrpSpPr>
          <p:cNvPr id="7" name="组合 6"/>
          <p:cNvGrpSpPr/>
          <p:nvPr/>
        </p:nvGrpSpPr>
        <p:grpSpPr>
          <a:xfrm>
            <a:off x="6444208" y="1347614"/>
            <a:ext cx="1080000" cy="1080000"/>
            <a:chOff x="6444208" y="1347614"/>
            <a:chExt cx="1080000" cy="1080000"/>
          </a:xfrm>
        </p:grpSpPr>
        <p:sp>
          <p:nvSpPr>
            <p:cNvPr id="5" name="椭圆 4"/>
            <p:cNvSpPr>
              <a:spLocks noChangeAspect="1"/>
            </p:cNvSpPr>
            <p:nvPr/>
          </p:nvSpPr>
          <p:spPr>
            <a:xfrm>
              <a:off x="6444208" y="1347614"/>
              <a:ext cx="1080000" cy="1080000"/>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6596812" y="1564448"/>
              <a:ext cx="774791" cy="646331"/>
            </a:xfrm>
            <a:prstGeom prst="rect">
              <a:avLst/>
            </a:prstGeom>
            <a:noFill/>
          </p:spPr>
          <p:txBody>
            <a:bodyPr wrap="square" rtlCol="0">
              <a:spAutoFit/>
            </a:bodyPr>
            <a:lstStyle/>
            <a:p>
              <a:pPr algn="ctr"/>
              <a:r>
                <a:rPr lang="en-US" altLang="zh-CN" sz="3600" dirty="0" smtClean="0">
                  <a:solidFill>
                    <a:schemeClr val="bg1"/>
                  </a:solidFill>
                  <a:latin typeface="微软雅黑" panose="020B0503020204020204" pitchFamily="34" charset="-122"/>
                  <a:ea typeface="微软雅黑" panose="020B0503020204020204" pitchFamily="34" charset="-122"/>
                </a:rPr>
                <a:t>01</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sp>
        <p:nvSpPr>
          <p:cNvPr id="8" name="矩形 7"/>
          <p:cNvSpPr/>
          <p:nvPr/>
        </p:nvSpPr>
        <p:spPr>
          <a:xfrm>
            <a:off x="5660768" y="2571748"/>
            <a:ext cx="2646878" cy="584775"/>
          </a:xfrm>
          <a:prstGeom prst="rect">
            <a:avLst/>
          </a:prstGeom>
        </p:spPr>
        <p:txBody>
          <a:bodyPr wrap="none">
            <a:spAutoFit/>
          </a:bodyPr>
          <a:lstStyle/>
          <a:p>
            <a:pPr>
              <a:spcBef>
                <a:spcPct val="0"/>
              </a:spcBef>
            </a:pPr>
            <a:r>
              <a:rPr lang="zh-CN" altLang="en-US" sz="3200" b="1" dirty="0">
                <a:solidFill>
                  <a:schemeClr val="accent2"/>
                </a:solidFill>
                <a:latin typeface="微软雅黑" pitchFamily="34" charset="-122"/>
                <a:ea typeface="微软雅黑" pitchFamily="34" charset="-122"/>
              </a:rPr>
              <a:t>年度工作</a:t>
            </a:r>
            <a:r>
              <a:rPr lang="zh-CN" altLang="en-US" sz="3200" b="1" dirty="0" smtClean="0">
                <a:solidFill>
                  <a:schemeClr val="accent2"/>
                </a:solidFill>
                <a:latin typeface="微软雅黑" pitchFamily="34" charset="-122"/>
                <a:ea typeface="微软雅黑" pitchFamily="34" charset="-122"/>
              </a:rPr>
              <a:t>概述</a:t>
            </a:r>
            <a:endParaRPr lang="en-US" altLang="zh-CN" b="1" dirty="0">
              <a:solidFill>
                <a:schemeClr val="accent2"/>
              </a:solidFill>
              <a:latin typeface="微软雅黑" pitchFamily="34" charset="-122"/>
              <a:ea typeface="微软雅黑" pitchFamily="34" charset="-122"/>
            </a:endParaRPr>
          </a:p>
        </p:txBody>
      </p:sp>
      <p:sp>
        <p:nvSpPr>
          <p:cNvPr id="9" name="TextBox 8"/>
          <p:cNvSpPr txBox="1"/>
          <p:nvPr/>
        </p:nvSpPr>
        <p:spPr>
          <a:xfrm>
            <a:off x="5660768" y="3197680"/>
            <a:ext cx="2052228" cy="738664"/>
          </a:xfrm>
          <a:prstGeom prst="rect">
            <a:avLst/>
          </a:prstGeom>
          <a:noFill/>
        </p:spPr>
        <p:txBody>
          <a:bodyPr wrap="square" rtlCol="0">
            <a:spAutoFit/>
          </a:bodyPr>
          <a:lstStyle/>
          <a:p>
            <a:r>
              <a:rPr lang="zh-CN" altLang="en-US" sz="1400" dirty="0" smtClean="0">
                <a:latin typeface="微软雅黑" pitchFamily="34" charset="-122"/>
                <a:ea typeface="微软雅黑" pitchFamily="34" charset="-122"/>
              </a:rPr>
              <a:t>单击此处添加文本内容    </a:t>
            </a:r>
            <a:endParaRPr lang="en-US" altLang="zh-CN" sz="1400" dirty="0">
              <a:latin typeface="微软雅黑" pitchFamily="34" charset="-122"/>
              <a:ea typeface="微软雅黑" pitchFamily="34" charset="-122"/>
            </a:endParaRPr>
          </a:p>
          <a:p>
            <a:r>
              <a:rPr lang="zh-CN" altLang="en-US" sz="1400" dirty="0" smtClean="0">
                <a:latin typeface="微软雅黑" pitchFamily="34" charset="-122"/>
                <a:ea typeface="微软雅黑" pitchFamily="34" charset="-122"/>
              </a:rPr>
              <a:t>单击此处添加文本内容</a:t>
            </a:r>
            <a:endParaRPr lang="en-US" altLang="zh-CN" sz="1400" dirty="0" smtClean="0">
              <a:latin typeface="微软雅黑" pitchFamily="34" charset="-122"/>
              <a:ea typeface="微软雅黑" pitchFamily="34" charset="-122"/>
            </a:endParaRPr>
          </a:p>
          <a:p>
            <a:r>
              <a:rPr lang="zh-CN" altLang="en-US" sz="1400" dirty="0">
                <a:latin typeface="微软雅黑" pitchFamily="34" charset="-122"/>
                <a:ea typeface="微软雅黑" pitchFamily="34" charset="-122"/>
              </a:rPr>
              <a:t>单击此处添加文本</a:t>
            </a:r>
            <a:r>
              <a:rPr lang="zh-CN" altLang="en-US" sz="1400" dirty="0" smtClean="0">
                <a:latin typeface="微软雅黑" pitchFamily="34" charset="-122"/>
                <a:ea typeface="微软雅黑" pitchFamily="34" charset="-122"/>
              </a:rPr>
              <a:t>内容</a:t>
            </a:r>
          </a:p>
        </p:txBody>
      </p:sp>
    </p:spTree>
    <p:extLst>
      <p:ext uri="{BB962C8B-B14F-4D97-AF65-F5344CB8AC3E}">
        <p14:creationId xmlns:p14="http://schemas.microsoft.com/office/powerpoint/2010/main" val="346445271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grpSp>
        <p:nvGrpSpPr>
          <p:cNvPr id="3" name="组合 2"/>
          <p:cNvGrpSpPr/>
          <p:nvPr/>
        </p:nvGrpSpPr>
        <p:grpSpPr>
          <a:xfrm>
            <a:off x="1259632" y="1131590"/>
            <a:ext cx="4175854" cy="3573567"/>
            <a:chOff x="1259632" y="1131590"/>
            <a:chExt cx="4175854" cy="3573567"/>
          </a:xfrm>
          <a:solidFill>
            <a:schemeClr val="accent2"/>
          </a:solidFill>
        </p:grpSpPr>
        <p:grpSp>
          <p:nvGrpSpPr>
            <p:cNvPr id="4" name="组合 1"/>
            <p:cNvGrpSpPr/>
            <p:nvPr/>
          </p:nvGrpSpPr>
          <p:grpSpPr>
            <a:xfrm>
              <a:off x="1259632" y="1131590"/>
              <a:ext cx="4175854" cy="3573567"/>
              <a:chOff x="1243649" y="1306887"/>
              <a:chExt cx="6153580" cy="5266736"/>
            </a:xfrm>
            <a:grpFill/>
          </p:grpSpPr>
          <p:sp>
            <p:nvSpPr>
              <p:cNvPr id="6" name="任意多边形 5"/>
              <p:cNvSpPr>
                <a:spLocks/>
              </p:cNvSpPr>
              <p:nvPr/>
            </p:nvSpPr>
            <p:spPr bwMode="gray">
              <a:xfrm>
                <a:off x="3611263" y="4109462"/>
                <a:ext cx="1445846" cy="1188744"/>
              </a:xfrm>
              <a:custGeom>
                <a:avLst/>
                <a:gdLst>
                  <a:gd name="connsiteX0" fmla="*/ 1597670 w 5621432"/>
                  <a:gd name="connsiteY0" fmla="*/ 4265814 h 4315196"/>
                  <a:gd name="connsiteX1" fmla="*/ 1601110 w 5621432"/>
                  <a:gd name="connsiteY1" fmla="*/ 4267402 h 4315196"/>
                  <a:gd name="connsiteX2" fmla="*/ 1601110 w 5621432"/>
                  <a:gd name="connsiteY2" fmla="*/ 4315196 h 4315196"/>
                  <a:gd name="connsiteX3" fmla="*/ 1597670 w 5621432"/>
                  <a:gd name="connsiteY3" fmla="*/ 4315196 h 4315196"/>
                  <a:gd name="connsiteX4" fmla="*/ 1479324 w 5621432"/>
                  <a:gd name="connsiteY4" fmla="*/ 3933314 h 4315196"/>
                  <a:gd name="connsiteX5" fmla="*/ 1482764 w 5621432"/>
                  <a:gd name="connsiteY5" fmla="*/ 3939665 h 4315196"/>
                  <a:gd name="connsiteX6" fmla="*/ 1482764 w 5621432"/>
                  <a:gd name="connsiteY6" fmla="*/ 4207538 h 4315196"/>
                  <a:gd name="connsiteX7" fmla="*/ 1479324 w 5621432"/>
                  <a:gd name="connsiteY7" fmla="*/ 4205951 h 4315196"/>
                  <a:gd name="connsiteX8" fmla="*/ 3551353 w 5621432"/>
                  <a:gd name="connsiteY8" fmla="*/ 3386610 h 4315196"/>
                  <a:gd name="connsiteX9" fmla="*/ 3727897 w 5621432"/>
                  <a:gd name="connsiteY9" fmla="*/ 3386610 h 4315196"/>
                  <a:gd name="connsiteX10" fmla="*/ 3729746 w 5621432"/>
                  <a:gd name="connsiteY10" fmla="*/ 3393438 h 4315196"/>
                  <a:gd name="connsiteX11" fmla="*/ 3553818 w 5621432"/>
                  <a:gd name="connsiteY11" fmla="*/ 3393438 h 4315196"/>
                  <a:gd name="connsiteX12" fmla="*/ 1005046 w 5621432"/>
                  <a:gd name="connsiteY12" fmla="*/ 3223568 h 4315196"/>
                  <a:gd name="connsiteX13" fmla="*/ 1009381 w 5621432"/>
                  <a:gd name="connsiteY13" fmla="*/ 3229570 h 4315196"/>
                  <a:gd name="connsiteX14" fmla="*/ 951103 w 5621432"/>
                  <a:gd name="connsiteY14" fmla="*/ 3283367 h 4315196"/>
                  <a:gd name="connsiteX15" fmla="*/ 946768 w 5621432"/>
                  <a:gd name="connsiteY15" fmla="*/ 3277364 h 4315196"/>
                  <a:gd name="connsiteX16" fmla="*/ 2899475 w 5621432"/>
                  <a:gd name="connsiteY16" fmla="*/ 3120324 h 4315196"/>
                  <a:gd name="connsiteX17" fmla="*/ 2902915 w 5621432"/>
                  <a:gd name="connsiteY17" fmla="*/ 3120324 h 4315196"/>
                  <a:gd name="connsiteX18" fmla="*/ 2902915 w 5621432"/>
                  <a:gd name="connsiteY18" fmla="*/ 3443350 h 4315196"/>
                  <a:gd name="connsiteX19" fmla="*/ 2899475 w 5621432"/>
                  <a:gd name="connsiteY19" fmla="*/ 3441233 h 4315196"/>
                  <a:gd name="connsiteX20" fmla="*/ 532481 w 5621432"/>
                  <a:gd name="connsiteY20" fmla="*/ 1695265 h 4315196"/>
                  <a:gd name="connsiteX21" fmla="*/ 535997 w 5621432"/>
                  <a:gd name="connsiteY21" fmla="*/ 1700133 h 4315196"/>
                  <a:gd name="connsiteX22" fmla="*/ 477156 w 5621432"/>
                  <a:gd name="connsiteY22" fmla="*/ 3221001 h 4315196"/>
                  <a:gd name="connsiteX23" fmla="*/ 473384 w 5621432"/>
                  <a:gd name="connsiteY23" fmla="*/ 3222742 h 4315196"/>
                  <a:gd name="connsiteX24" fmla="*/ 531945 w 5621432"/>
                  <a:gd name="connsiteY24" fmla="*/ 1475097 h 4315196"/>
                  <a:gd name="connsiteX25" fmla="*/ 535997 w 5621432"/>
                  <a:gd name="connsiteY25" fmla="*/ 1481642 h 4315196"/>
                  <a:gd name="connsiteX26" fmla="*/ 418770 w 5621432"/>
                  <a:gd name="connsiteY26" fmla="*/ 1535749 h 4315196"/>
                  <a:gd name="connsiteX27" fmla="*/ 414211 w 5621432"/>
                  <a:gd name="connsiteY27" fmla="*/ 1529437 h 4315196"/>
                  <a:gd name="connsiteX28" fmla="*/ 295865 w 5621432"/>
                  <a:gd name="connsiteY28" fmla="*/ 932240 h 4315196"/>
                  <a:gd name="connsiteX29" fmla="*/ 299305 w 5621432"/>
                  <a:gd name="connsiteY29" fmla="*/ 935415 h 4315196"/>
                  <a:gd name="connsiteX30" fmla="*/ 299305 w 5621432"/>
                  <a:gd name="connsiteY30" fmla="*/ 1098012 h 4315196"/>
                  <a:gd name="connsiteX31" fmla="*/ 295865 w 5621432"/>
                  <a:gd name="connsiteY31" fmla="*/ 1092455 h 4315196"/>
                  <a:gd name="connsiteX32" fmla="*/ 3668724 w 5621432"/>
                  <a:gd name="connsiteY32" fmla="*/ 873964 h 4315196"/>
                  <a:gd name="connsiteX33" fmla="*/ 3787070 w 5621432"/>
                  <a:gd name="connsiteY33" fmla="*/ 928587 h 4315196"/>
                  <a:gd name="connsiteX34" fmla="*/ 3846243 w 5621432"/>
                  <a:gd name="connsiteY34" fmla="*/ 1037832 h 4315196"/>
                  <a:gd name="connsiteX35" fmla="*/ 4082934 w 5621432"/>
                  <a:gd name="connsiteY35" fmla="*/ 983209 h 4315196"/>
                  <a:gd name="connsiteX36" fmla="*/ 4378799 w 5621432"/>
                  <a:gd name="connsiteY36" fmla="*/ 1201700 h 4315196"/>
                  <a:gd name="connsiteX37" fmla="*/ 4615491 w 5621432"/>
                  <a:gd name="connsiteY37" fmla="*/ 1256323 h 4315196"/>
                  <a:gd name="connsiteX38" fmla="*/ 4852183 w 5621432"/>
                  <a:gd name="connsiteY38" fmla="*/ 1310946 h 4315196"/>
                  <a:gd name="connsiteX39" fmla="*/ 5207221 w 5621432"/>
                  <a:gd name="connsiteY39" fmla="*/ 1529437 h 4315196"/>
                  <a:gd name="connsiteX40" fmla="*/ 5384740 w 5621432"/>
                  <a:gd name="connsiteY40" fmla="*/ 1584060 h 4315196"/>
                  <a:gd name="connsiteX41" fmla="*/ 5621432 w 5621432"/>
                  <a:gd name="connsiteY41" fmla="*/ 1747928 h 4315196"/>
                  <a:gd name="connsiteX42" fmla="*/ 5621432 w 5621432"/>
                  <a:gd name="connsiteY42" fmla="*/ 2021041 h 4315196"/>
                  <a:gd name="connsiteX43" fmla="*/ 5503086 w 5621432"/>
                  <a:gd name="connsiteY43" fmla="*/ 2021041 h 4315196"/>
                  <a:gd name="connsiteX44" fmla="*/ 5266394 w 5621432"/>
                  <a:gd name="connsiteY44" fmla="*/ 2130287 h 4315196"/>
                  <a:gd name="connsiteX45" fmla="*/ 4911356 w 5621432"/>
                  <a:gd name="connsiteY45" fmla="*/ 2130287 h 4315196"/>
                  <a:gd name="connsiteX46" fmla="*/ 4793010 w 5621432"/>
                  <a:gd name="connsiteY46" fmla="*/ 2239532 h 4315196"/>
                  <a:gd name="connsiteX47" fmla="*/ 4793010 w 5621432"/>
                  <a:gd name="connsiteY47" fmla="*/ 2294155 h 4315196"/>
                  <a:gd name="connsiteX48" fmla="*/ 4852183 w 5621432"/>
                  <a:gd name="connsiteY48" fmla="*/ 2403401 h 4315196"/>
                  <a:gd name="connsiteX49" fmla="*/ 4852183 w 5621432"/>
                  <a:gd name="connsiteY49" fmla="*/ 2458023 h 4315196"/>
                  <a:gd name="connsiteX50" fmla="*/ 4793010 w 5621432"/>
                  <a:gd name="connsiteY50" fmla="*/ 2567269 h 4315196"/>
                  <a:gd name="connsiteX51" fmla="*/ 4852183 w 5621432"/>
                  <a:gd name="connsiteY51" fmla="*/ 2567269 h 4315196"/>
                  <a:gd name="connsiteX52" fmla="*/ 5148048 w 5621432"/>
                  <a:gd name="connsiteY52" fmla="*/ 2895005 h 4315196"/>
                  <a:gd name="connsiteX53" fmla="*/ 5207221 w 5621432"/>
                  <a:gd name="connsiteY53" fmla="*/ 3113496 h 4315196"/>
                  <a:gd name="connsiteX54" fmla="*/ 5148048 w 5621432"/>
                  <a:gd name="connsiteY54" fmla="*/ 3277364 h 4315196"/>
                  <a:gd name="connsiteX55" fmla="*/ 5148048 w 5621432"/>
                  <a:gd name="connsiteY55" fmla="*/ 3331987 h 4315196"/>
                  <a:gd name="connsiteX56" fmla="*/ 5088875 w 5621432"/>
                  <a:gd name="connsiteY56" fmla="*/ 3441233 h 4315196"/>
                  <a:gd name="connsiteX57" fmla="*/ 4970529 w 5621432"/>
                  <a:gd name="connsiteY57" fmla="*/ 3441233 h 4315196"/>
                  <a:gd name="connsiteX58" fmla="*/ 4911356 w 5621432"/>
                  <a:gd name="connsiteY58" fmla="*/ 3331987 h 4315196"/>
                  <a:gd name="connsiteX59" fmla="*/ 4852183 w 5621432"/>
                  <a:gd name="connsiteY59" fmla="*/ 3331987 h 4315196"/>
                  <a:gd name="connsiteX60" fmla="*/ 4674664 w 5621432"/>
                  <a:gd name="connsiteY60" fmla="*/ 2949628 h 4315196"/>
                  <a:gd name="connsiteX61" fmla="*/ 4497145 w 5621432"/>
                  <a:gd name="connsiteY61" fmla="*/ 2949628 h 4315196"/>
                  <a:gd name="connsiteX62" fmla="*/ 4378799 w 5621432"/>
                  <a:gd name="connsiteY62" fmla="*/ 2840382 h 4315196"/>
                  <a:gd name="connsiteX63" fmla="*/ 4319626 w 5621432"/>
                  <a:gd name="connsiteY63" fmla="*/ 2895005 h 4315196"/>
                  <a:gd name="connsiteX64" fmla="*/ 4260454 w 5621432"/>
                  <a:gd name="connsiteY64" fmla="*/ 3113496 h 4315196"/>
                  <a:gd name="connsiteX65" fmla="*/ 4082934 w 5621432"/>
                  <a:gd name="connsiteY65" fmla="*/ 3004251 h 4315196"/>
                  <a:gd name="connsiteX66" fmla="*/ 4082934 w 5621432"/>
                  <a:gd name="connsiteY66" fmla="*/ 3168119 h 4315196"/>
                  <a:gd name="connsiteX67" fmla="*/ 3964589 w 5621432"/>
                  <a:gd name="connsiteY67" fmla="*/ 3222742 h 4315196"/>
                  <a:gd name="connsiteX68" fmla="*/ 3905416 w 5621432"/>
                  <a:gd name="connsiteY68" fmla="*/ 3168119 h 4315196"/>
                  <a:gd name="connsiteX69" fmla="*/ 3787070 w 5621432"/>
                  <a:gd name="connsiteY69" fmla="*/ 3168119 h 4315196"/>
                  <a:gd name="connsiteX70" fmla="*/ 3734248 w 5621432"/>
                  <a:gd name="connsiteY70" fmla="*/ 3151866 h 4315196"/>
                  <a:gd name="connsiteX71" fmla="*/ 3723828 w 5621432"/>
                  <a:gd name="connsiteY71" fmla="*/ 3131027 h 4315196"/>
                  <a:gd name="connsiteX72" fmla="*/ 3638103 w 5621432"/>
                  <a:gd name="connsiteY72" fmla="*/ 3035777 h 4315196"/>
                  <a:gd name="connsiteX73" fmla="*/ 3561903 w 5621432"/>
                  <a:gd name="connsiteY73" fmla="*/ 3073877 h 4315196"/>
                  <a:gd name="connsiteX74" fmla="*/ 3495228 w 5621432"/>
                  <a:gd name="connsiteY74" fmla="*/ 2997677 h 4315196"/>
                  <a:gd name="connsiteX75" fmla="*/ 3438078 w 5621432"/>
                  <a:gd name="connsiteY75" fmla="*/ 2892902 h 4315196"/>
                  <a:gd name="connsiteX76" fmla="*/ 3323778 w 5621432"/>
                  <a:gd name="connsiteY76" fmla="*/ 2854802 h 4315196"/>
                  <a:gd name="connsiteX77" fmla="*/ 3285678 w 5621432"/>
                  <a:gd name="connsiteY77" fmla="*/ 2778602 h 4315196"/>
                  <a:gd name="connsiteX78" fmla="*/ 3266628 w 5621432"/>
                  <a:gd name="connsiteY78" fmla="*/ 2673827 h 4315196"/>
                  <a:gd name="connsiteX79" fmla="*/ 3342828 w 5621432"/>
                  <a:gd name="connsiteY79" fmla="*/ 2607152 h 4315196"/>
                  <a:gd name="connsiteX80" fmla="*/ 3457128 w 5621432"/>
                  <a:gd name="connsiteY80" fmla="*/ 2530952 h 4315196"/>
                  <a:gd name="connsiteX81" fmla="*/ 3428553 w 5621432"/>
                  <a:gd name="connsiteY81" fmla="*/ 2435702 h 4315196"/>
                  <a:gd name="connsiteX82" fmla="*/ 3352353 w 5621432"/>
                  <a:gd name="connsiteY82" fmla="*/ 2349977 h 4315196"/>
                  <a:gd name="connsiteX83" fmla="*/ 3466653 w 5621432"/>
                  <a:gd name="connsiteY83" fmla="*/ 2302352 h 4315196"/>
                  <a:gd name="connsiteX84" fmla="*/ 3466653 w 5621432"/>
                  <a:gd name="connsiteY84" fmla="*/ 2254727 h 4315196"/>
                  <a:gd name="connsiteX85" fmla="*/ 3580953 w 5621432"/>
                  <a:gd name="connsiteY85" fmla="*/ 2235677 h 4315196"/>
                  <a:gd name="connsiteX86" fmla="*/ 3733353 w 5621432"/>
                  <a:gd name="connsiteY86" fmla="*/ 2340452 h 4315196"/>
                  <a:gd name="connsiteX87" fmla="*/ 3800028 w 5621432"/>
                  <a:gd name="connsiteY87" fmla="*/ 2330927 h 4315196"/>
                  <a:gd name="connsiteX88" fmla="*/ 3923853 w 5621432"/>
                  <a:gd name="connsiteY88" fmla="*/ 2283302 h 4315196"/>
                  <a:gd name="connsiteX89" fmla="*/ 3961953 w 5621432"/>
                  <a:gd name="connsiteY89" fmla="*/ 2369027 h 4315196"/>
                  <a:gd name="connsiteX90" fmla="*/ 4038153 w 5621432"/>
                  <a:gd name="connsiteY90" fmla="*/ 2426177 h 4315196"/>
                  <a:gd name="connsiteX91" fmla="*/ 4123878 w 5621432"/>
                  <a:gd name="connsiteY91" fmla="*/ 2407127 h 4315196"/>
                  <a:gd name="connsiteX92" fmla="*/ 4200078 w 5621432"/>
                  <a:gd name="connsiteY92" fmla="*/ 2340452 h 4315196"/>
                  <a:gd name="connsiteX93" fmla="*/ 4247703 w 5621432"/>
                  <a:gd name="connsiteY93" fmla="*/ 2216627 h 4315196"/>
                  <a:gd name="connsiteX94" fmla="*/ 4285803 w 5621432"/>
                  <a:gd name="connsiteY94" fmla="*/ 2149952 h 4315196"/>
                  <a:gd name="connsiteX95" fmla="*/ 4257228 w 5621432"/>
                  <a:gd name="connsiteY95" fmla="*/ 2092802 h 4315196"/>
                  <a:gd name="connsiteX96" fmla="*/ 4304853 w 5621432"/>
                  <a:gd name="connsiteY96" fmla="*/ 2016602 h 4315196"/>
                  <a:gd name="connsiteX97" fmla="*/ 4371528 w 5621432"/>
                  <a:gd name="connsiteY97" fmla="*/ 2026127 h 4315196"/>
                  <a:gd name="connsiteX98" fmla="*/ 4447728 w 5621432"/>
                  <a:gd name="connsiteY98" fmla="*/ 1988027 h 4315196"/>
                  <a:gd name="connsiteX99" fmla="*/ 4495353 w 5621432"/>
                  <a:gd name="connsiteY99" fmla="*/ 2035652 h 4315196"/>
                  <a:gd name="connsiteX100" fmla="*/ 4533453 w 5621432"/>
                  <a:gd name="connsiteY100" fmla="*/ 2016602 h 4315196"/>
                  <a:gd name="connsiteX101" fmla="*/ 4523928 w 5621432"/>
                  <a:gd name="connsiteY101" fmla="*/ 1959452 h 4315196"/>
                  <a:gd name="connsiteX102" fmla="*/ 4562028 w 5621432"/>
                  <a:gd name="connsiteY102" fmla="*/ 1911827 h 4315196"/>
                  <a:gd name="connsiteX103" fmla="*/ 4562028 w 5621432"/>
                  <a:gd name="connsiteY103" fmla="*/ 1835627 h 4315196"/>
                  <a:gd name="connsiteX104" fmla="*/ 4619178 w 5621432"/>
                  <a:gd name="connsiteY104" fmla="*/ 1788002 h 4315196"/>
                  <a:gd name="connsiteX105" fmla="*/ 4600128 w 5621432"/>
                  <a:gd name="connsiteY105" fmla="*/ 1759427 h 4315196"/>
                  <a:gd name="connsiteX106" fmla="*/ 4657278 w 5621432"/>
                  <a:gd name="connsiteY106" fmla="*/ 1711802 h 4315196"/>
                  <a:gd name="connsiteX107" fmla="*/ 4666803 w 5621432"/>
                  <a:gd name="connsiteY107" fmla="*/ 1673702 h 4315196"/>
                  <a:gd name="connsiteX108" fmla="*/ 4733478 w 5621432"/>
                  <a:gd name="connsiteY108" fmla="*/ 1664177 h 4315196"/>
                  <a:gd name="connsiteX109" fmla="*/ 4771578 w 5621432"/>
                  <a:gd name="connsiteY109" fmla="*/ 1635602 h 4315196"/>
                  <a:gd name="connsiteX110" fmla="*/ 4819203 w 5621432"/>
                  <a:gd name="connsiteY110" fmla="*/ 1587977 h 4315196"/>
                  <a:gd name="connsiteX111" fmla="*/ 4800153 w 5621432"/>
                  <a:gd name="connsiteY111" fmla="*/ 1559402 h 4315196"/>
                  <a:gd name="connsiteX112" fmla="*/ 4723953 w 5621432"/>
                  <a:gd name="connsiteY112" fmla="*/ 1483202 h 4315196"/>
                  <a:gd name="connsiteX113" fmla="*/ 4685853 w 5621432"/>
                  <a:gd name="connsiteY113" fmla="*/ 1435577 h 4315196"/>
                  <a:gd name="connsiteX114" fmla="*/ 4723953 w 5621432"/>
                  <a:gd name="connsiteY114" fmla="*/ 1416527 h 4315196"/>
                  <a:gd name="connsiteX115" fmla="*/ 4733478 w 5621432"/>
                  <a:gd name="connsiteY115" fmla="*/ 1378427 h 4315196"/>
                  <a:gd name="connsiteX116" fmla="*/ 4762053 w 5621432"/>
                  <a:gd name="connsiteY116" fmla="*/ 1321277 h 4315196"/>
                  <a:gd name="connsiteX117" fmla="*/ 4883954 w 5621432"/>
                  <a:gd name="connsiteY117" fmla="*/ 1335209 h 4315196"/>
                  <a:gd name="connsiteX118" fmla="*/ 4855623 w 5621432"/>
                  <a:gd name="connsiteY118" fmla="*/ 1317774 h 4315196"/>
                  <a:gd name="connsiteX119" fmla="*/ 4618931 w 5621432"/>
                  <a:gd name="connsiteY119" fmla="*/ 1263151 h 4315196"/>
                  <a:gd name="connsiteX120" fmla="*/ 4382239 w 5621432"/>
                  <a:gd name="connsiteY120" fmla="*/ 1208528 h 4315196"/>
                  <a:gd name="connsiteX121" fmla="*/ 4086374 w 5621432"/>
                  <a:gd name="connsiteY121" fmla="*/ 990037 h 4315196"/>
                  <a:gd name="connsiteX122" fmla="*/ 3849683 w 5621432"/>
                  <a:gd name="connsiteY122" fmla="*/ 1044660 h 4315196"/>
                  <a:gd name="connsiteX123" fmla="*/ 3790510 w 5621432"/>
                  <a:gd name="connsiteY123" fmla="*/ 935415 h 4315196"/>
                  <a:gd name="connsiteX124" fmla="*/ 3672164 w 5621432"/>
                  <a:gd name="connsiteY124" fmla="*/ 880792 h 4315196"/>
                  <a:gd name="connsiteX125" fmla="*/ 3494645 w 5621432"/>
                  <a:gd name="connsiteY125" fmla="*/ 1099283 h 4315196"/>
                  <a:gd name="connsiteX126" fmla="*/ 3198780 w 5621432"/>
                  <a:gd name="connsiteY126" fmla="*/ 1044660 h 4315196"/>
                  <a:gd name="connsiteX127" fmla="*/ 3080434 w 5621432"/>
                  <a:gd name="connsiteY127" fmla="*/ 935415 h 4315196"/>
                  <a:gd name="connsiteX128" fmla="*/ 3078456 w 5621432"/>
                  <a:gd name="connsiteY128" fmla="*/ 929936 h 4315196"/>
                  <a:gd name="connsiteX129" fmla="*/ 3195340 w 5621432"/>
                  <a:gd name="connsiteY129" fmla="*/ 1037832 h 4315196"/>
                  <a:gd name="connsiteX130" fmla="*/ 3491205 w 5621432"/>
                  <a:gd name="connsiteY130" fmla="*/ 1092455 h 4315196"/>
                  <a:gd name="connsiteX131" fmla="*/ 2545655 w 5621432"/>
                  <a:gd name="connsiteY131" fmla="*/ 328411 h 4315196"/>
                  <a:gd name="connsiteX132" fmla="*/ 2840302 w 5621432"/>
                  <a:gd name="connsiteY132" fmla="*/ 491605 h 4315196"/>
                  <a:gd name="connsiteX133" fmla="*/ 2958648 w 5621432"/>
                  <a:gd name="connsiteY133" fmla="*/ 491605 h 4315196"/>
                  <a:gd name="connsiteX134" fmla="*/ 2958648 w 5621432"/>
                  <a:gd name="connsiteY134" fmla="*/ 498433 h 4315196"/>
                  <a:gd name="connsiteX135" fmla="*/ 2843742 w 5621432"/>
                  <a:gd name="connsiteY135" fmla="*/ 498433 h 4315196"/>
                  <a:gd name="connsiteX136" fmla="*/ 2547877 w 5621432"/>
                  <a:gd name="connsiteY136" fmla="*/ 334565 h 4315196"/>
                  <a:gd name="connsiteX137" fmla="*/ 177347 w 5621432"/>
                  <a:gd name="connsiteY137" fmla="*/ 327896 h 4315196"/>
                  <a:gd name="connsiteX138" fmla="*/ 180959 w 5621432"/>
                  <a:gd name="connsiteY138" fmla="*/ 334565 h 4315196"/>
                  <a:gd name="connsiteX139" fmla="*/ 62613 w 5621432"/>
                  <a:gd name="connsiteY139" fmla="*/ 443810 h 4315196"/>
                  <a:gd name="connsiteX140" fmla="*/ 3440 w 5621432"/>
                  <a:gd name="connsiteY140" fmla="*/ 662301 h 4315196"/>
                  <a:gd name="connsiteX141" fmla="*/ 3440 w 5621432"/>
                  <a:gd name="connsiteY141" fmla="*/ 711683 h 4315196"/>
                  <a:gd name="connsiteX142" fmla="*/ 0 w 5621432"/>
                  <a:gd name="connsiteY142" fmla="*/ 710096 h 4315196"/>
                  <a:gd name="connsiteX143" fmla="*/ 0 w 5621432"/>
                  <a:gd name="connsiteY143" fmla="*/ 655473 h 4315196"/>
                  <a:gd name="connsiteX144" fmla="*/ 59173 w 5621432"/>
                  <a:gd name="connsiteY144" fmla="*/ 436982 h 4315196"/>
                  <a:gd name="connsiteX145" fmla="*/ 2485265 w 5621432"/>
                  <a:gd name="connsiteY145" fmla="*/ 163868 h 4315196"/>
                  <a:gd name="connsiteX146" fmla="*/ 2487869 w 5621432"/>
                  <a:gd name="connsiteY146" fmla="*/ 171082 h 4315196"/>
                  <a:gd name="connsiteX147" fmla="*/ 2370359 w 5621432"/>
                  <a:gd name="connsiteY147" fmla="*/ 225319 h 4315196"/>
                  <a:gd name="connsiteX148" fmla="*/ 2192840 w 5621432"/>
                  <a:gd name="connsiteY148" fmla="*/ 225319 h 4315196"/>
                  <a:gd name="connsiteX149" fmla="*/ 2192840 w 5621432"/>
                  <a:gd name="connsiteY149" fmla="*/ 279942 h 4315196"/>
                  <a:gd name="connsiteX150" fmla="*/ 2252013 w 5621432"/>
                  <a:gd name="connsiteY150" fmla="*/ 498433 h 4315196"/>
                  <a:gd name="connsiteX151" fmla="*/ 2133667 w 5621432"/>
                  <a:gd name="connsiteY151" fmla="*/ 662301 h 4315196"/>
                  <a:gd name="connsiteX152" fmla="*/ 1896975 w 5621432"/>
                  <a:gd name="connsiteY152" fmla="*/ 607678 h 4315196"/>
                  <a:gd name="connsiteX153" fmla="*/ 1660283 w 5621432"/>
                  <a:gd name="connsiteY153" fmla="*/ 662301 h 4315196"/>
                  <a:gd name="connsiteX154" fmla="*/ 1601110 w 5621432"/>
                  <a:gd name="connsiteY154" fmla="*/ 880792 h 4315196"/>
                  <a:gd name="connsiteX155" fmla="*/ 1305245 w 5621432"/>
                  <a:gd name="connsiteY155" fmla="*/ 880792 h 4315196"/>
                  <a:gd name="connsiteX156" fmla="*/ 1186899 w 5621432"/>
                  <a:gd name="connsiteY156" fmla="*/ 771546 h 4315196"/>
                  <a:gd name="connsiteX157" fmla="*/ 1127727 w 5621432"/>
                  <a:gd name="connsiteY157" fmla="*/ 716924 h 4315196"/>
                  <a:gd name="connsiteX158" fmla="*/ 1127727 w 5621432"/>
                  <a:gd name="connsiteY158" fmla="*/ 771546 h 4315196"/>
                  <a:gd name="connsiteX159" fmla="*/ 950208 w 5621432"/>
                  <a:gd name="connsiteY159" fmla="*/ 826169 h 4315196"/>
                  <a:gd name="connsiteX160" fmla="*/ 772689 w 5621432"/>
                  <a:gd name="connsiteY160" fmla="*/ 553056 h 4315196"/>
                  <a:gd name="connsiteX161" fmla="*/ 654343 w 5621432"/>
                  <a:gd name="connsiteY161" fmla="*/ 553056 h 4315196"/>
                  <a:gd name="connsiteX162" fmla="*/ 654343 w 5621432"/>
                  <a:gd name="connsiteY162" fmla="*/ 546228 h 4315196"/>
                  <a:gd name="connsiteX163" fmla="*/ 769249 w 5621432"/>
                  <a:gd name="connsiteY163" fmla="*/ 546228 h 4315196"/>
                  <a:gd name="connsiteX164" fmla="*/ 946768 w 5621432"/>
                  <a:gd name="connsiteY164" fmla="*/ 819341 h 4315196"/>
                  <a:gd name="connsiteX165" fmla="*/ 1124286 w 5621432"/>
                  <a:gd name="connsiteY165" fmla="*/ 764718 h 4315196"/>
                  <a:gd name="connsiteX166" fmla="*/ 1124286 w 5621432"/>
                  <a:gd name="connsiteY166" fmla="*/ 710096 h 4315196"/>
                  <a:gd name="connsiteX167" fmla="*/ 1183459 w 5621432"/>
                  <a:gd name="connsiteY167" fmla="*/ 764718 h 4315196"/>
                  <a:gd name="connsiteX168" fmla="*/ 1301805 w 5621432"/>
                  <a:gd name="connsiteY168" fmla="*/ 873964 h 4315196"/>
                  <a:gd name="connsiteX169" fmla="*/ 1597670 w 5621432"/>
                  <a:gd name="connsiteY169" fmla="*/ 873964 h 4315196"/>
                  <a:gd name="connsiteX170" fmla="*/ 1656843 w 5621432"/>
                  <a:gd name="connsiteY170" fmla="*/ 655473 h 4315196"/>
                  <a:gd name="connsiteX171" fmla="*/ 1893535 w 5621432"/>
                  <a:gd name="connsiteY171" fmla="*/ 600850 h 4315196"/>
                  <a:gd name="connsiteX172" fmla="*/ 2130227 w 5621432"/>
                  <a:gd name="connsiteY172" fmla="*/ 655473 h 4315196"/>
                  <a:gd name="connsiteX173" fmla="*/ 2248573 w 5621432"/>
                  <a:gd name="connsiteY173" fmla="*/ 491605 h 4315196"/>
                  <a:gd name="connsiteX174" fmla="*/ 2189400 w 5621432"/>
                  <a:gd name="connsiteY174" fmla="*/ 273114 h 4315196"/>
                  <a:gd name="connsiteX175" fmla="*/ 2189400 w 5621432"/>
                  <a:gd name="connsiteY175" fmla="*/ 218491 h 4315196"/>
                  <a:gd name="connsiteX176" fmla="*/ 2366919 w 5621432"/>
                  <a:gd name="connsiteY176" fmla="*/ 218491 h 4315196"/>
                  <a:gd name="connsiteX177" fmla="*/ 118346 w 5621432"/>
                  <a:gd name="connsiteY177" fmla="*/ 0 h 4315196"/>
                  <a:gd name="connsiteX178" fmla="*/ 236692 w 5621432"/>
                  <a:gd name="connsiteY178" fmla="*/ 0 h 4315196"/>
                  <a:gd name="connsiteX179" fmla="*/ 295865 w 5621432"/>
                  <a:gd name="connsiteY179" fmla="*/ 109246 h 4315196"/>
                  <a:gd name="connsiteX180" fmla="*/ 473384 w 5621432"/>
                  <a:gd name="connsiteY180" fmla="*/ 109246 h 4315196"/>
                  <a:gd name="connsiteX181" fmla="*/ 650903 w 5621432"/>
                  <a:gd name="connsiteY181" fmla="*/ 273114 h 4315196"/>
                  <a:gd name="connsiteX182" fmla="*/ 650903 w 5621432"/>
                  <a:gd name="connsiteY182" fmla="*/ 276766 h 4315196"/>
                  <a:gd name="connsiteX183" fmla="*/ 476824 w 5621432"/>
                  <a:gd name="connsiteY183" fmla="*/ 116074 h 4315196"/>
                  <a:gd name="connsiteX184" fmla="*/ 299305 w 5621432"/>
                  <a:gd name="connsiteY184" fmla="*/ 116074 h 4315196"/>
                  <a:gd name="connsiteX185" fmla="*/ 240132 w 5621432"/>
                  <a:gd name="connsiteY185" fmla="*/ 6828 h 4315196"/>
                  <a:gd name="connsiteX186" fmla="*/ 121786 w 5621432"/>
                  <a:gd name="connsiteY186" fmla="*/ 6828 h 4315196"/>
                  <a:gd name="connsiteX187" fmla="*/ 121786 w 5621432"/>
                  <a:gd name="connsiteY187" fmla="*/ 224842 h 4315196"/>
                  <a:gd name="connsiteX188" fmla="*/ 118346 w 5621432"/>
                  <a:gd name="connsiteY188" fmla="*/ 218491 h 431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Lst>
                <a:rect l="l" t="t" r="r" b="b"/>
                <a:pathLst>
                  <a:path w="5621432" h="4315196">
                    <a:moveTo>
                      <a:pt x="1597670" y="4265814"/>
                    </a:moveTo>
                    <a:lnTo>
                      <a:pt x="1601110" y="4267402"/>
                    </a:lnTo>
                    <a:lnTo>
                      <a:pt x="1601110" y="4315196"/>
                    </a:lnTo>
                    <a:lnTo>
                      <a:pt x="1597670" y="4315196"/>
                    </a:lnTo>
                    <a:close/>
                    <a:moveTo>
                      <a:pt x="1479324" y="3933314"/>
                    </a:moveTo>
                    <a:lnTo>
                      <a:pt x="1482764" y="3939665"/>
                    </a:lnTo>
                    <a:lnTo>
                      <a:pt x="1482764" y="4207538"/>
                    </a:lnTo>
                    <a:lnTo>
                      <a:pt x="1479324" y="4205951"/>
                    </a:lnTo>
                    <a:close/>
                    <a:moveTo>
                      <a:pt x="3551353" y="3386610"/>
                    </a:moveTo>
                    <a:lnTo>
                      <a:pt x="3727897" y="3386610"/>
                    </a:lnTo>
                    <a:lnTo>
                      <a:pt x="3729746" y="3393438"/>
                    </a:lnTo>
                    <a:lnTo>
                      <a:pt x="3553818" y="3393438"/>
                    </a:lnTo>
                    <a:close/>
                    <a:moveTo>
                      <a:pt x="1005046" y="3223568"/>
                    </a:moveTo>
                    <a:lnTo>
                      <a:pt x="1009381" y="3229570"/>
                    </a:lnTo>
                    <a:lnTo>
                      <a:pt x="951103" y="3283367"/>
                    </a:lnTo>
                    <a:lnTo>
                      <a:pt x="946768" y="3277364"/>
                    </a:lnTo>
                    <a:close/>
                    <a:moveTo>
                      <a:pt x="2899475" y="3120324"/>
                    </a:moveTo>
                    <a:lnTo>
                      <a:pt x="2902915" y="3120324"/>
                    </a:lnTo>
                    <a:lnTo>
                      <a:pt x="2902915" y="3443350"/>
                    </a:lnTo>
                    <a:lnTo>
                      <a:pt x="2899475" y="3441233"/>
                    </a:lnTo>
                    <a:close/>
                    <a:moveTo>
                      <a:pt x="532481" y="1695265"/>
                    </a:moveTo>
                    <a:lnTo>
                      <a:pt x="535997" y="1700133"/>
                    </a:lnTo>
                    <a:lnTo>
                      <a:pt x="477156" y="3221001"/>
                    </a:lnTo>
                    <a:lnTo>
                      <a:pt x="473384" y="3222742"/>
                    </a:lnTo>
                    <a:close/>
                    <a:moveTo>
                      <a:pt x="531945" y="1475097"/>
                    </a:moveTo>
                    <a:lnTo>
                      <a:pt x="535997" y="1481642"/>
                    </a:lnTo>
                    <a:lnTo>
                      <a:pt x="418770" y="1535749"/>
                    </a:lnTo>
                    <a:lnTo>
                      <a:pt x="414211" y="1529437"/>
                    </a:lnTo>
                    <a:close/>
                    <a:moveTo>
                      <a:pt x="295865" y="932240"/>
                    </a:moveTo>
                    <a:lnTo>
                      <a:pt x="299305" y="935415"/>
                    </a:lnTo>
                    <a:lnTo>
                      <a:pt x="299305" y="1098012"/>
                    </a:lnTo>
                    <a:lnTo>
                      <a:pt x="295865" y="1092455"/>
                    </a:lnTo>
                    <a:close/>
                    <a:moveTo>
                      <a:pt x="3668724" y="873964"/>
                    </a:moveTo>
                    <a:lnTo>
                      <a:pt x="3787070" y="928587"/>
                    </a:lnTo>
                    <a:lnTo>
                      <a:pt x="3846243" y="1037832"/>
                    </a:lnTo>
                    <a:lnTo>
                      <a:pt x="4082934" y="983209"/>
                    </a:lnTo>
                    <a:lnTo>
                      <a:pt x="4378799" y="1201700"/>
                    </a:lnTo>
                    <a:lnTo>
                      <a:pt x="4615491" y="1256323"/>
                    </a:lnTo>
                    <a:lnTo>
                      <a:pt x="4852183" y="1310946"/>
                    </a:lnTo>
                    <a:lnTo>
                      <a:pt x="5207221" y="1529437"/>
                    </a:lnTo>
                    <a:lnTo>
                      <a:pt x="5384740" y="1584060"/>
                    </a:lnTo>
                    <a:lnTo>
                      <a:pt x="5621432" y="1747928"/>
                    </a:lnTo>
                    <a:lnTo>
                      <a:pt x="5621432" y="2021041"/>
                    </a:lnTo>
                    <a:lnTo>
                      <a:pt x="5503086" y="2021041"/>
                    </a:lnTo>
                    <a:lnTo>
                      <a:pt x="5266394" y="2130287"/>
                    </a:lnTo>
                    <a:lnTo>
                      <a:pt x="4911356" y="2130287"/>
                    </a:lnTo>
                    <a:lnTo>
                      <a:pt x="4793010" y="2239532"/>
                    </a:lnTo>
                    <a:lnTo>
                      <a:pt x="4793010" y="2294155"/>
                    </a:lnTo>
                    <a:lnTo>
                      <a:pt x="4852183" y="2403401"/>
                    </a:lnTo>
                    <a:lnTo>
                      <a:pt x="4852183" y="2458023"/>
                    </a:lnTo>
                    <a:lnTo>
                      <a:pt x="4793010" y="2567269"/>
                    </a:lnTo>
                    <a:lnTo>
                      <a:pt x="4852183" y="2567269"/>
                    </a:lnTo>
                    <a:lnTo>
                      <a:pt x="5148048" y="2895005"/>
                    </a:lnTo>
                    <a:lnTo>
                      <a:pt x="5207221" y="3113496"/>
                    </a:lnTo>
                    <a:lnTo>
                      <a:pt x="5148048" y="3277364"/>
                    </a:lnTo>
                    <a:lnTo>
                      <a:pt x="5148048" y="3331987"/>
                    </a:lnTo>
                    <a:lnTo>
                      <a:pt x="5088875" y="3441233"/>
                    </a:lnTo>
                    <a:lnTo>
                      <a:pt x="4970529" y="3441233"/>
                    </a:lnTo>
                    <a:lnTo>
                      <a:pt x="4911356" y="3331987"/>
                    </a:lnTo>
                    <a:lnTo>
                      <a:pt x="4852183" y="3331987"/>
                    </a:lnTo>
                    <a:lnTo>
                      <a:pt x="4674664" y="2949628"/>
                    </a:lnTo>
                    <a:lnTo>
                      <a:pt x="4497145" y="2949628"/>
                    </a:lnTo>
                    <a:lnTo>
                      <a:pt x="4378799" y="2840382"/>
                    </a:lnTo>
                    <a:lnTo>
                      <a:pt x="4319626" y="2895005"/>
                    </a:lnTo>
                    <a:lnTo>
                      <a:pt x="4260454" y="3113496"/>
                    </a:lnTo>
                    <a:lnTo>
                      <a:pt x="4082934" y="3004251"/>
                    </a:lnTo>
                    <a:lnTo>
                      <a:pt x="4082934" y="3168119"/>
                    </a:lnTo>
                    <a:lnTo>
                      <a:pt x="3964589" y="3222742"/>
                    </a:lnTo>
                    <a:lnTo>
                      <a:pt x="3905416" y="3168119"/>
                    </a:lnTo>
                    <a:lnTo>
                      <a:pt x="3787070" y="3168119"/>
                    </a:lnTo>
                    <a:lnTo>
                      <a:pt x="3734248" y="3151866"/>
                    </a:lnTo>
                    <a:lnTo>
                      <a:pt x="3723828" y="3131027"/>
                    </a:lnTo>
                    <a:lnTo>
                      <a:pt x="3638103" y="3035777"/>
                    </a:lnTo>
                    <a:lnTo>
                      <a:pt x="3561903" y="3073877"/>
                    </a:lnTo>
                    <a:lnTo>
                      <a:pt x="3495228" y="2997677"/>
                    </a:lnTo>
                    <a:lnTo>
                      <a:pt x="3438078" y="2892902"/>
                    </a:lnTo>
                    <a:lnTo>
                      <a:pt x="3323778" y="2854802"/>
                    </a:lnTo>
                    <a:lnTo>
                      <a:pt x="3285678" y="2778602"/>
                    </a:lnTo>
                    <a:lnTo>
                      <a:pt x="3266628" y="2673827"/>
                    </a:lnTo>
                    <a:lnTo>
                      <a:pt x="3342828" y="2607152"/>
                    </a:lnTo>
                    <a:lnTo>
                      <a:pt x="3457128" y="2530952"/>
                    </a:lnTo>
                    <a:lnTo>
                      <a:pt x="3428553" y="2435702"/>
                    </a:lnTo>
                    <a:lnTo>
                      <a:pt x="3352353" y="2349977"/>
                    </a:lnTo>
                    <a:lnTo>
                      <a:pt x="3466653" y="2302352"/>
                    </a:lnTo>
                    <a:lnTo>
                      <a:pt x="3466653" y="2254727"/>
                    </a:lnTo>
                    <a:lnTo>
                      <a:pt x="3580953" y="2235677"/>
                    </a:lnTo>
                    <a:lnTo>
                      <a:pt x="3733353" y="2340452"/>
                    </a:lnTo>
                    <a:lnTo>
                      <a:pt x="3800028" y="2330927"/>
                    </a:lnTo>
                    <a:lnTo>
                      <a:pt x="3923853" y="2283302"/>
                    </a:lnTo>
                    <a:lnTo>
                      <a:pt x="3961953" y="2369027"/>
                    </a:lnTo>
                    <a:lnTo>
                      <a:pt x="4038153" y="2426177"/>
                    </a:lnTo>
                    <a:lnTo>
                      <a:pt x="4123878" y="2407127"/>
                    </a:lnTo>
                    <a:lnTo>
                      <a:pt x="4200078" y="2340452"/>
                    </a:lnTo>
                    <a:lnTo>
                      <a:pt x="4247703" y="2216627"/>
                    </a:lnTo>
                    <a:lnTo>
                      <a:pt x="4285803" y="2149952"/>
                    </a:lnTo>
                    <a:lnTo>
                      <a:pt x="4257228" y="2092802"/>
                    </a:lnTo>
                    <a:lnTo>
                      <a:pt x="4304853" y="2016602"/>
                    </a:lnTo>
                    <a:lnTo>
                      <a:pt x="4371528" y="2026127"/>
                    </a:lnTo>
                    <a:lnTo>
                      <a:pt x="4447728" y="1988027"/>
                    </a:lnTo>
                    <a:lnTo>
                      <a:pt x="4495353" y="2035652"/>
                    </a:lnTo>
                    <a:lnTo>
                      <a:pt x="4533453" y="2016602"/>
                    </a:lnTo>
                    <a:lnTo>
                      <a:pt x="4523928" y="1959452"/>
                    </a:lnTo>
                    <a:lnTo>
                      <a:pt x="4562028" y="1911827"/>
                    </a:lnTo>
                    <a:lnTo>
                      <a:pt x="4562028" y="1835627"/>
                    </a:lnTo>
                    <a:lnTo>
                      <a:pt x="4619178" y="1788002"/>
                    </a:lnTo>
                    <a:lnTo>
                      <a:pt x="4600128" y="1759427"/>
                    </a:lnTo>
                    <a:lnTo>
                      <a:pt x="4657278" y="1711802"/>
                    </a:lnTo>
                    <a:lnTo>
                      <a:pt x="4666803" y="1673702"/>
                    </a:lnTo>
                    <a:lnTo>
                      <a:pt x="4733478" y="1664177"/>
                    </a:lnTo>
                    <a:lnTo>
                      <a:pt x="4771578" y="1635602"/>
                    </a:lnTo>
                    <a:lnTo>
                      <a:pt x="4819203" y="1587977"/>
                    </a:lnTo>
                    <a:lnTo>
                      <a:pt x="4800153" y="1559402"/>
                    </a:lnTo>
                    <a:lnTo>
                      <a:pt x="4723953" y="1483202"/>
                    </a:lnTo>
                    <a:lnTo>
                      <a:pt x="4685853" y="1435577"/>
                    </a:lnTo>
                    <a:lnTo>
                      <a:pt x="4723953" y="1416527"/>
                    </a:lnTo>
                    <a:lnTo>
                      <a:pt x="4733478" y="1378427"/>
                    </a:lnTo>
                    <a:lnTo>
                      <a:pt x="4762053" y="1321277"/>
                    </a:lnTo>
                    <a:lnTo>
                      <a:pt x="4883954" y="1335209"/>
                    </a:lnTo>
                    <a:lnTo>
                      <a:pt x="4855623" y="1317774"/>
                    </a:lnTo>
                    <a:lnTo>
                      <a:pt x="4618931" y="1263151"/>
                    </a:lnTo>
                    <a:lnTo>
                      <a:pt x="4382239" y="1208528"/>
                    </a:lnTo>
                    <a:lnTo>
                      <a:pt x="4086374" y="990037"/>
                    </a:lnTo>
                    <a:lnTo>
                      <a:pt x="3849683" y="1044660"/>
                    </a:lnTo>
                    <a:lnTo>
                      <a:pt x="3790510" y="935415"/>
                    </a:lnTo>
                    <a:lnTo>
                      <a:pt x="3672164" y="880792"/>
                    </a:lnTo>
                    <a:lnTo>
                      <a:pt x="3494645" y="1099283"/>
                    </a:lnTo>
                    <a:lnTo>
                      <a:pt x="3198780" y="1044660"/>
                    </a:lnTo>
                    <a:lnTo>
                      <a:pt x="3080434" y="935415"/>
                    </a:lnTo>
                    <a:lnTo>
                      <a:pt x="3078456" y="929936"/>
                    </a:lnTo>
                    <a:lnTo>
                      <a:pt x="3195340" y="1037832"/>
                    </a:lnTo>
                    <a:lnTo>
                      <a:pt x="3491205" y="1092455"/>
                    </a:lnTo>
                    <a:close/>
                    <a:moveTo>
                      <a:pt x="2545655" y="328411"/>
                    </a:moveTo>
                    <a:lnTo>
                      <a:pt x="2840302" y="491605"/>
                    </a:lnTo>
                    <a:lnTo>
                      <a:pt x="2958648" y="491605"/>
                    </a:lnTo>
                    <a:lnTo>
                      <a:pt x="2958648" y="498433"/>
                    </a:lnTo>
                    <a:lnTo>
                      <a:pt x="2843742" y="498433"/>
                    </a:lnTo>
                    <a:lnTo>
                      <a:pt x="2547877" y="334565"/>
                    </a:lnTo>
                    <a:close/>
                    <a:moveTo>
                      <a:pt x="177347" y="327896"/>
                    </a:moveTo>
                    <a:lnTo>
                      <a:pt x="180959" y="334565"/>
                    </a:lnTo>
                    <a:lnTo>
                      <a:pt x="62613" y="443810"/>
                    </a:lnTo>
                    <a:lnTo>
                      <a:pt x="3440" y="662301"/>
                    </a:lnTo>
                    <a:lnTo>
                      <a:pt x="3440" y="711683"/>
                    </a:lnTo>
                    <a:lnTo>
                      <a:pt x="0" y="710096"/>
                    </a:lnTo>
                    <a:lnTo>
                      <a:pt x="0" y="655473"/>
                    </a:lnTo>
                    <a:lnTo>
                      <a:pt x="59173" y="436982"/>
                    </a:lnTo>
                    <a:close/>
                    <a:moveTo>
                      <a:pt x="2485265" y="163868"/>
                    </a:moveTo>
                    <a:lnTo>
                      <a:pt x="2487869" y="171082"/>
                    </a:lnTo>
                    <a:lnTo>
                      <a:pt x="2370359" y="225319"/>
                    </a:lnTo>
                    <a:lnTo>
                      <a:pt x="2192840" y="225319"/>
                    </a:lnTo>
                    <a:lnTo>
                      <a:pt x="2192840" y="279942"/>
                    </a:lnTo>
                    <a:lnTo>
                      <a:pt x="2252013" y="498433"/>
                    </a:lnTo>
                    <a:lnTo>
                      <a:pt x="2133667" y="662301"/>
                    </a:lnTo>
                    <a:lnTo>
                      <a:pt x="1896975" y="607678"/>
                    </a:lnTo>
                    <a:lnTo>
                      <a:pt x="1660283" y="662301"/>
                    </a:lnTo>
                    <a:lnTo>
                      <a:pt x="1601110" y="880792"/>
                    </a:lnTo>
                    <a:lnTo>
                      <a:pt x="1305245" y="880792"/>
                    </a:lnTo>
                    <a:lnTo>
                      <a:pt x="1186899" y="771546"/>
                    </a:lnTo>
                    <a:lnTo>
                      <a:pt x="1127727" y="716924"/>
                    </a:lnTo>
                    <a:lnTo>
                      <a:pt x="1127727" y="771546"/>
                    </a:lnTo>
                    <a:lnTo>
                      <a:pt x="950208" y="826169"/>
                    </a:lnTo>
                    <a:lnTo>
                      <a:pt x="772689" y="553056"/>
                    </a:lnTo>
                    <a:lnTo>
                      <a:pt x="654343" y="553056"/>
                    </a:lnTo>
                    <a:lnTo>
                      <a:pt x="654343" y="546228"/>
                    </a:lnTo>
                    <a:lnTo>
                      <a:pt x="769249" y="546228"/>
                    </a:lnTo>
                    <a:lnTo>
                      <a:pt x="946768" y="819341"/>
                    </a:lnTo>
                    <a:lnTo>
                      <a:pt x="1124286" y="764718"/>
                    </a:lnTo>
                    <a:lnTo>
                      <a:pt x="1124286" y="710096"/>
                    </a:lnTo>
                    <a:lnTo>
                      <a:pt x="1183459" y="764718"/>
                    </a:lnTo>
                    <a:lnTo>
                      <a:pt x="1301805" y="873964"/>
                    </a:lnTo>
                    <a:lnTo>
                      <a:pt x="1597670" y="873964"/>
                    </a:lnTo>
                    <a:lnTo>
                      <a:pt x="1656843" y="655473"/>
                    </a:lnTo>
                    <a:lnTo>
                      <a:pt x="1893535" y="600850"/>
                    </a:lnTo>
                    <a:lnTo>
                      <a:pt x="2130227" y="655473"/>
                    </a:lnTo>
                    <a:lnTo>
                      <a:pt x="2248573" y="491605"/>
                    </a:lnTo>
                    <a:lnTo>
                      <a:pt x="2189400" y="273114"/>
                    </a:lnTo>
                    <a:lnTo>
                      <a:pt x="2189400" y="218491"/>
                    </a:lnTo>
                    <a:lnTo>
                      <a:pt x="2366919" y="218491"/>
                    </a:lnTo>
                    <a:close/>
                    <a:moveTo>
                      <a:pt x="118346" y="0"/>
                    </a:moveTo>
                    <a:lnTo>
                      <a:pt x="236692" y="0"/>
                    </a:lnTo>
                    <a:lnTo>
                      <a:pt x="295865" y="109246"/>
                    </a:lnTo>
                    <a:lnTo>
                      <a:pt x="473384" y="109246"/>
                    </a:lnTo>
                    <a:lnTo>
                      <a:pt x="650903" y="273114"/>
                    </a:lnTo>
                    <a:lnTo>
                      <a:pt x="650903" y="276766"/>
                    </a:lnTo>
                    <a:lnTo>
                      <a:pt x="476824" y="116074"/>
                    </a:lnTo>
                    <a:lnTo>
                      <a:pt x="299305" y="116074"/>
                    </a:lnTo>
                    <a:lnTo>
                      <a:pt x="240132" y="6828"/>
                    </a:lnTo>
                    <a:lnTo>
                      <a:pt x="121786" y="6828"/>
                    </a:lnTo>
                    <a:lnTo>
                      <a:pt x="121786" y="224842"/>
                    </a:lnTo>
                    <a:lnTo>
                      <a:pt x="118346" y="218491"/>
                    </a:lnTo>
                    <a:close/>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7" name="任意多边形 6"/>
              <p:cNvSpPr>
                <a:spLocks/>
              </p:cNvSpPr>
              <p:nvPr/>
            </p:nvSpPr>
            <p:spPr bwMode="gray">
              <a:xfrm>
                <a:off x="3608512" y="4113168"/>
                <a:ext cx="1255281" cy="1188744"/>
              </a:xfrm>
              <a:custGeom>
                <a:avLst/>
                <a:gdLst>
                  <a:gd name="connsiteX0" fmla="*/ 118346 w 4880514"/>
                  <a:gd name="connsiteY0" fmla="*/ 0 h 4315196"/>
                  <a:gd name="connsiteX1" fmla="*/ 236692 w 4880514"/>
                  <a:gd name="connsiteY1" fmla="*/ 0 h 4315196"/>
                  <a:gd name="connsiteX2" fmla="*/ 295865 w 4880514"/>
                  <a:gd name="connsiteY2" fmla="*/ 109246 h 4315196"/>
                  <a:gd name="connsiteX3" fmla="*/ 473384 w 4880514"/>
                  <a:gd name="connsiteY3" fmla="*/ 109246 h 4315196"/>
                  <a:gd name="connsiteX4" fmla="*/ 650903 w 4880514"/>
                  <a:gd name="connsiteY4" fmla="*/ 273114 h 4315196"/>
                  <a:gd name="connsiteX5" fmla="*/ 650903 w 4880514"/>
                  <a:gd name="connsiteY5" fmla="*/ 546228 h 4315196"/>
                  <a:gd name="connsiteX6" fmla="*/ 769249 w 4880514"/>
                  <a:gd name="connsiteY6" fmla="*/ 546228 h 4315196"/>
                  <a:gd name="connsiteX7" fmla="*/ 946768 w 4880514"/>
                  <a:gd name="connsiteY7" fmla="*/ 819341 h 4315196"/>
                  <a:gd name="connsiteX8" fmla="*/ 1124287 w 4880514"/>
                  <a:gd name="connsiteY8" fmla="*/ 764718 h 4315196"/>
                  <a:gd name="connsiteX9" fmla="*/ 1124287 w 4880514"/>
                  <a:gd name="connsiteY9" fmla="*/ 710096 h 4315196"/>
                  <a:gd name="connsiteX10" fmla="*/ 1183459 w 4880514"/>
                  <a:gd name="connsiteY10" fmla="*/ 764718 h 4315196"/>
                  <a:gd name="connsiteX11" fmla="*/ 1301805 w 4880514"/>
                  <a:gd name="connsiteY11" fmla="*/ 873964 h 4315196"/>
                  <a:gd name="connsiteX12" fmla="*/ 1597670 w 4880514"/>
                  <a:gd name="connsiteY12" fmla="*/ 873964 h 4315196"/>
                  <a:gd name="connsiteX13" fmla="*/ 1656843 w 4880514"/>
                  <a:gd name="connsiteY13" fmla="*/ 655473 h 4315196"/>
                  <a:gd name="connsiteX14" fmla="*/ 1893535 w 4880514"/>
                  <a:gd name="connsiteY14" fmla="*/ 600850 h 4315196"/>
                  <a:gd name="connsiteX15" fmla="*/ 2130227 w 4880514"/>
                  <a:gd name="connsiteY15" fmla="*/ 655473 h 4315196"/>
                  <a:gd name="connsiteX16" fmla="*/ 2248573 w 4880514"/>
                  <a:gd name="connsiteY16" fmla="*/ 491605 h 4315196"/>
                  <a:gd name="connsiteX17" fmla="*/ 2189400 w 4880514"/>
                  <a:gd name="connsiteY17" fmla="*/ 273114 h 4315196"/>
                  <a:gd name="connsiteX18" fmla="*/ 2189400 w 4880514"/>
                  <a:gd name="connsiteY18" fmla="*/ 218491 h 4315196"/>
                  <a:gd name="connsiteX19" fmla="*/ 2366919 w 4880514"/>
                  <a:gd name="connsiteY19" fmla="*/ 218491 h 4315196"/>
                  <a:gd name="connsiteX20" fmla="*/ 2485265 w 4880514"/>
                  <a:gd name="connsiteY20" fmla="*/ 163868 h 4315196"/>
                  <a:gd name="connsiteX21" fmla="*/ 2544437 w 4880514"/>
                  <a:gd name="connsiteY21" fmla="*/ 327737 h 4315196"/>
                  <a:gd name="connsiteX22" fmla="*/ 2840302 w 4880514"/>
                  <a:gd name="connsiteY22" fmla="*/ 491605 h 4315196"/>
                  <a:gd name="connsiteX23" fmla="*/ 2958648 w 4880514"/>
                  <a:gd name="connsiteY23" fmla="*/ 491605 h 4315196"/>
                  <a:gd name="connsiteX24" fmla="*/ 2958648 w 4880514"/>
                  <a:gd name="connsiteY24" fmla="*/ 600850 h 4315196"/>
                  <a:gd name="connsiteX25" fmla="*/ 3076994 w 4880514"/>
                  <a:gd name="connsiteY25" fmla="*/ 928587 h 4315196"/>
                  <a:gd name="connsiteX26" fmla="*/ 3195340 w 4880514"/>
                  <a:gd name="connsiteY26" fmla="*/ 1037832 h 4315196"/>
                  <a:gd name="connsiteX27" fmla="*/ 3491205 w 4880514"/>
                  <a:gd name="connsiteY27" fmla="*/ 1092455 h 4315196"/>
                  <a:gd name="connsiteX28" fmla="*/ 3668724 w 4880514"/>
                  <a:gd name="connsiteY28" fmla="*/ 873964 h 4315196"/>
                  <a:gd name="connsiteX29" fmla="*/ 3787070 w 4880514"/>
                  <a:gd name="connsiteY29" fmla="*/ 928587 h 4315196"/>
                  <a:gd name="connsiteX30" fmla="*/ 3846243 w 4880514"/>
                  <a:gd name="connsiteY30" fmla="*/ 1037832 h 4315196"/>
                  <a:gd name="connsiteX31" fmla="*/ 4082934 w 4880514"/>
                  <a:gd name="connsiteY31" fmla="*/ 983209 h 4315196"/>
                  <a:gd name="connsiteX32" fmla="*/ 4378799 w 4880514"/>
                  <a:gd name="connsiteY32" fmla="*/ 1201700 h 4315196"/>
                  <a:gd name="connsiteX33" fmla="*/ 4615491 w 4880514"/>
                  <a:gd name="connsiteY33" fmla="*/ 1256323 h 4315196"/>
                  <a:gd name="connsiteX34" fmla="*/ 4852183 w 4880514"/>
                  <a:gd name="connsiteY34" fmla="*/ 1310946 h 4315196"/>
                  <a:gd name="connsiteX35" fmla="*/ 4880514 w 4880514"/>
                  <a:gd name="connsiteY35" fmla="*/ 1328381 h 4315196"/>
                  <a:gd name="connsiteX36" fmla="*/ 4758613 w 4880514"/>
                  <a:gd name="connsiteY36" fmla="*/ 1314449 h 4315196"/>
                  <a:gd name="connsiteX37" fmla="*/ 4730038 w 4880514"/>
                  <a:gd name="connsiteY37" fmla="*/ 1371599 h 4315196"/>
                  <a:gd name="connsiteX38" fmla="*/ 4720513 w 4880514"/>
                  <a:gd name="connsiteY38" fmla="*/ 1409699 h 4315196"/>
                  <a:gd name="connsiteX39" fmla="*/ 4682413 w 4880514"/>
                  <a:gd name="connsiteY39" fmla="*/ 1428749 h 4315196"/>
                  <a:gd name="connsiteX40" fmla="*/ 4720513 w 4880514"/>
                  <a:gd name="connsiteY40" fmla="*/ 1476374 h 4315196"/>
                  <a:gd name="connsiteX41" fmla="*/ 4796713 w 4880514"/>
                  <a:gd name="connsiteY41" fmla="*/ 1552574 h 4315196"/>
                  <a:gd name="connsiteX42" fmla="*/ 4815763 w 4880514"/>
                  <a:gd name="connsiteY42" fmla="*/ 1581149 h 4315196"/>
                  <a:gd name="connsiteX43" fmla="*/ 4768138 w 4880514"/>
                  <a:gd name="connsiteY43" fmla="*/ 1628774 h 4315196"/>
                  <a:gd name="connsiteX44" fmla="*/ 4730038 w 4880514"/>
                  <a:gd name="connsiteY44" fmla="*/ 1657349 h 4315196"/>
                  <a:gd name="connsiteX45" fmla="*/ 4663363 w 4880514"/>
                  <a:gd name="connsiteY45" fmla="*/ 1666874 h 4315196"/>
                  <a:gd name="connsiteX46" fmla="*/ 4653838 w 4880514"/>
                  <a:gd name="connsiteY46" fmla="*/ 1704974 h 4315196"/>
                  <a:gd name="connsiteX47" fmla="*/ 4596688 w 4880514"/>
                  <a:gd name="connsiteY47" fmla="*/ 1752599 h 4315196"/>
                  <a:gd name="connsiteX48" fmla="*/ 4615738 w 4880514"/>
                  <a:gd name="connsiteY48" fmla="*/ 1781174 h 4315196"/>
                  <a:gd name="connsiteX49" fmla="*/ 4558588 w 4880514"/>
                  <a:gd name="connsiteY49" fmla="*/ 1828799 h 4315196"/>
                  <a:gd name="connsiteX50" fmla="*/ 4558588 w 4880514"/>
                  <a:gd name="connsiteY50" fmla="*/ 1904999 h 4315196"/>
                  <a:gd name="connsiteX51" fmla="*/ 4520488 w 4880514"/>
                  <a:gd name="connsiteY51" fmla="*/ 1952624 h 4315196"/>
                  <a:gd name="connsiteX52" fmla="*/ 4530013 w 4880514"/>
                  <a:gd name="connsiteY52" fmla="*/ 2009774 h 4315196"/>
                  <a:gd name="connsiteX53" fmla="*/ 4491913 w 4880514"/>
                  <a:gd name="connsiteY53" fmla="*/ 2028824 h 4315196"/>
                  <a:gd name="connsiteX54" fmla="*/ 4444288 w 4880514"/>
                  <a:gd name="connsiteY54" fmla="*/ 1981199 h 4315196"/>
                  <a:gd name="connsiteX55" fmla="*/ 4368088 w 4880514"/>
                  <a:gd name="connsiteY55" fmla="*/ 2019299 h 4315196"/>
                  <a:gd name="connsiteX56" fmla="*/ 4301413 w 4880514"/>
                  <a:gd name="connsiteY56" fmla="*/ 2009774 h 4315196"/>
                  <a:gd name="connsiteX57" fmla="*/ 4253788 w 4880514"/>
                  <a:gd name="connsiteY57" fmla="*/ 2085974 h 4315196"/>
                  <a:gd name="connsiteX58" fmla="*/ 4282363 w 4880514"/>
                  <a:gd name="connsiteY58" fmla="*/ 2143124 h 4315196"/>
                  <a:gd name="connsiteX59" fmla="*/ 4244263 w 4880514"/>
                  <a:gd name="connsiteY59" fmla="*/ 2209799 h 4315196"/>
                  <a:gd name="connsiteX60" fmla="*/ 4196638 w 4880514"/>
                  <a:gd name="connsiteY60" fmla="*/ 2333624 h 4315196"/>
                  <a:gd name="connsiteX61" fmla="*/ 4120438 w 4880514"/>
                  <a:gd name="connsiteY61" fmla="*/ 2400299 h 4315196"/>
                  <a:gd name="connsiteX62" fmla="*/ 4034713 w 4880514"/>
                  <a:gd name="connsiteY62" fmla="*/ 2419349 h 4315196"/>
                  <a:gd name="connsiteX63" fmla="*/ 3958513 w 4880514"/>
                  <a:gd name="connsiteY63" fmla="*/ 2362199 h 4315196"/>
                  <a:gd name="connsiteX64" fmla="*/ 3920413 w 4880514"/>
                  <a:gd name="connsiteY64" fmla="*/ 2276474 h 4315196"/>
                  <a:gd name="connsiteX65" fmla="*/ 3796588 w 4880514"/>
                  <a:gd name="connsiteY65" fmla="*/ 2324099 h 4315196"/>
                  <a:gd name="connsiteX66" fmla="*/ 3729913 w 4880514"/>
                  <a:gd name="connsiteY66" fmla="*/ 2333624 h 4315196"/>
                  <a:gd name="connsiteX67" fmla="*/ 3577513 w 4880514"/>
                  <a:gd name="connsiteY67" fmla="*/ 2228849 h 4315196"/>
                  <a:gd name="connsiteX68" fmla="*/ 3463213 w 4880514"/>
                  <a:gd name="connsiteY68" fmla="*/ 2247899 h 4315196"/>
                  <a:gd name="connsiteX69" fmla="*/ 3463213 w 4880514"/>
                  <a:gd name="connsiteY69" fmla="*/ 2295524 h 4315196"/>
                  <a:gd name="connsiteX70" fmla="*/ 3348913 w 4880514"/>
                  <a:gd name="connsiteY70" fmla="*/ 2343149 h 4315196"/>
                  <a:gd name="connsiteX71" fmla="*/ 3425113 w 4880514"/>
                  <a:gd name="connsiteY71" fmla="*/ 2428874 h 4315196"/>
                  <a:gd name="connsiteX72" fmla="*/ 3453688 w 4880514"/>
                  <a:gd name="connsiteY72" fmla="*/ 2524124 h 4315196"/>
                  <a:gd name="connsiteX73" fmla="*/ 3339388 w 4880514"/>
                  <a:gd name="connsiteY73" fmla="*/ 2600324 h 4315196"/>
                  <a:gd name="connsiteX74" fmla="*/ 3263188 w 4880514"/>
                  <a:gd name="connsiteY74" fmla="*/ 2666999 h 4315196"/>
                  <a:gd name="connsiteX75" fmla="*/ 3282238 w 4880514"/>
                  <a:gd name="connsiteY75" fmla="*/ 2771774 h 4315196"/>
                  <a:gd name="connsiteX76" fmla="*/ 3320338 w 4880514"/>
                  <a:gd name="connsiteY76" fmla="*/ 2847974 h 4315196"/>
                  <a:gd name="connsiteX77" fmla="*/ 3434638 w 4880514"/>
                  <a:gd name="connsiteY77" fmla="*/ 2886074 h 4315196"/>
                  <a:gd name="connsiteX78" fmla="*/ 3491788 w 4880514"/>
                  <a:gd name="connsiteY78" fmla="*/ 2990849 h 4315196"/>
                  <a:gd name="connsiteX79" fmla="*/ 3558463 w 4880514"/>
                  <a:gd name="connsiteY79" fmla="*/ 3067049 h 4315196"/>
                  <a:gd name="connsiteX80" fmla="*/ 3634663 w 4880514"/>
                  <a:gd name="connsiteY80" fmla="*/ 3028949 h 4315196"/>
                  <a:gd name="connsiteX81" fmla="*/ 3720388 w 4880514"/>
                  <a:gd name="connsiteY81" fmla="*/ 3124199 h 4315196"/>
                  <a:gd name="connsiteX82" fmla="*/ 3734217 w 4880514"/>
                  <a:gd name="connsiteY82" fmla="*/ 3151856 h 4315196"/>
                  <a:gd name="connsiteX83" fmla="*/ 3609551 w 4880514"/>
                  <a:gd name="connsiteY83" fmla="*/ 3113496 h 4315196"/>
                  <a:gd name="connsiteX84" fmla="*/ 3491205 w 4880514"/>
                  <a:gd name="connsiteY84" fmla="*/ 3222742 h 4315196"/>
                  <a:gd name="connsiteX85" fmla="*/ 3550378 w 4880514"/>
                  <a:gd name="connsiteY85" fmla="*/ 3386610 h 4315196"/>
                  <a:gd name="connsiteX86" fmla="*/ 3727897 w 4880514"/>
                  <a:gd name="connsiteY86" fmla="*/ 3386610 h 4315196"/>
                  <a:gd name="connsiteX87" fmla="*/ 3787070 w 4880514"/>
                  <a:gd name="connsiteY87" fmla="*/ 3605101 h 4315196"/>
                  <a:gd name="connsiteX88" fmla="*/ 3372859 w 4880514"/>
                  <a:gd name="connsiteY88" fmla="*/ 3605101 h 4315196"/>
                  <a:gd name="connsiteX89" fmla="*/ 3254513 w 4880514"/>
                  <a:gd name="connsiteY89" fmla="*/ 3441233 h 4315196"/>
                  <a:gd name="connsiteX90" fmla="*/ 3076994 w 4880514"/>
                  <a:gd name="connsiteY90" fmla="*/ 3550478 h 4315196"/>
                  <a:gd name="connsiteX91" fmla="*/ 2899475 w 4880514"/>
                  <a:gd name="connsiteY91" fmla="*/ 3441233 h 4315196"/>
                  <a:gd name="connsiteX92" fmla="*/ 2899475 w 4880514"/>
                  <a:gd name="connsiteY92" fmla="*/ 3113496 h 4315196"/>
                  <a:gd name="connsiteX93" fmla="*/ 2662783 w 4880514"/>
                  <a:gd name="connsiteY93" fmla="*/ 3113496 h 4315196"/>
                  <a:gd name="connsiteX94" fmla="*/ 2662783 w 4880514"/>
                  <a:gd name="connsiteY94" fmla="*/ 3331987 h 4315196"/>
                  <a:gd name="connsiteX95" fmla="*/ 2485265 w 4880514"/>
                  <a:gd name="connsiteY95" fmla="*/ 3386610 h 4315196"/>
                  <a:gd name="connsiteX96" fmla="*/ 2485265 w 4880514"/>
                  <a:gd name="connsiteY96" fmla="*/ 3441233 h 4315196"/>
                  <a:gd name="connsiteX97" fmla="*/ 2307746 w 4880514"/>
                  <a:gd name="connsiteY97" fmla="*/ 3659723 h 4315196"/>
                  <a:gd name="connsiteX98" fmla="*/ 2189400 w 4880514"/>
                  <a:gd name="connsiteY98" fmla="*/ 3659723 h 4315196"/>
                  <a:gd name="connsiteX99" fmla="*/ 2189400 w 4880514"/>
                  <a:gd name="connsiteY99" fmla="*/ 4315196 h 4315196"/>
                  <a:gd name="connsiteX100" fmla="*/ 2011881 w 4880514"/>
                  <a:gd name="connsiteY100" fmla="*/ 4315196 h 4315196"/>
                  <a:gd name="connsiteX101" fmla="*/ 1952708 w 4880514"/>
                  <a:gd name="connsiteY101" fmla="*/ 4205951 h 4315196"/>
                  <a:gd name="connsiteX102" fmla="*/ 1834362 w 4880514"/>
                  <a:gd name="connsiteY102" fmla="*/ 4315196 h 4315196"/>
                  <a:gd name="connsiteX103" fmla="*/ 1597670 w 4880514"/>
                  <a:gd name="connsiteY103" fmla="*/ 4315196 h 4315196"/>
                  <a:gd name="connsiteX104" fmla="*/ 1597670 w 4880514"/>
                  <a:gd name="connsiteY104" fmla="*/ 4260574 h 4315196"/>
                  <a:gd name="connsiteX105" fmla="*/ 1479324 w 4880514"/>
                  <a:gd name="connsiteY105" fmla="*/ 4205951 h 4315196"/>
                  <a:gd name="connsiteX106" fmla="*/ 1479324 w 4880514"/>
                  <a:gd name="connsiteY106" fmla="*/ 3932837 h 4315196"/>
                  <a:gd name="connsiteX107" fmla="*/ 1183459 w 4880514"/>
                  <a:gd name="connsiteY107" fmla="*/ 3386610 h 4315196"/>
                  <a:gd name="connsiteX108" fmla="*/ 1065114 w 4880514"/>
                  <a:gd name="connsiteY108" fmla="*/ 3386610 h 4315196"/>
                  <a:gd name="connsiteX109" fmla="*/ 1065114 w 4880514"/>
                  <a:gd name="connsiteY109" fmla="*/ 3441233 h 4315196"/>
                  <a:gd name="connsiteX110" fmla="*/ 946768 w 4880514"/>
                  <a:gd name="connsiteY110" fmla="*/ 3277364 h 4315196"/>
                  <a:gd name="connsiteX111" fmla="*/ 1005941 w 4880514"/>
                  <a:gd name="connsiteY111" fmla="*/ 3222742 h 4315196"/>
                  <a:gd name="connsiteX112" fmla="*/ 769249 w 4880514"/>
                  <a:gd name="connsiteY112" fmla="*/ 2895005 h 4315196"/>
                  <a:gd name="connsiteX113" fmla="*/ 650903 w 4880514"/>
                  <a:gd name="connsiteY113" fmla="*/ 2949628 h 4315196"/>
                  <a:gd name="connsiteX114" fmla="*/ 591730 w 4880514"/>
                  <a:gd name="connsiteY114" fmla="*/ 3168119 h 4315196"/>
                  <a:gd name="connsiteX115" fmla="*/ 473384 w 4880514"/>
                  <a:gd name="connsiteY115" fmla="*/ 3222742 h 4315196"/>
                  <a:gd name="connsiteX116" fmla="*/ 532557 w 4880514"/>
                  <a:gd name="connsiteY116" fmla="*/ 1693305 h 4315196"/>
                  <a:gd name="connsiteX117" fmla="*/ 414211 w 4880514"/>
                  <a:gd name="connsiteY117" fmla="*/ 1529437 h 4315196"/>
                  <a:gd name="connsiteX118" fmla="*/ 532557 w 4880514"/>
                  <a:gd name="connsiteY118" fmla="*/ 1474814 h 4315196"/>
                  <a:gd name="connsiteX119" fmla="*/ 295865 w 4880514"/>
                  <a:gd name="connsiteY119" fmla="*/ 1092455 h 4315196"/>
                  <a:gd name="connsiteX120" fmla="*/ 295865 w 4880514"/>
                  <a:gd name="connsiteY120" fmla="*/ 928587 h 4315196"/>
                  <a:gd name="connsiteX121" fmla="*/ 118346 w 4880514"/>
                  <a:gd name="connsiteY121" fmla="*/ 764718 h 4315196"/>
                  <a:gd name="connsiteX122" fmla="*/ 0 w 4880514"/>
                  <a:gd name="connsiteY122" fmla="*/ 710096 h 4315196"/>
                  <a:gd name="connsiteX123" fmla="*/ 0 w 4880514"/>
                  <a:gd name="connsiteY123" fmla="*/ 655473 h 4315196"/>
                  <a:gd name="connsiteX124" fmla="*/ 59173 w 4880514"/>
                  <a:gd name="connsiteY124" fmla="*/ 436982 h 4315196"/>
                  <a:gd name="connsiteX125" fmla="*/ 177519 w 4880514"/>
                  <a:gd name="connsiteY125" fmla="*/ 327737 h 4315196"/>
                  <a:gd name="connsiteX126" fmla="*/ 118346 w 4880514"/>
                  <a:gd name="connsiteY126" fmla="*/ 218491 h 431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4880514" h="4315196">
                    <a:moveTo>
                      <a:pt x="118346" y="0"/>
                    </a:moveTo>
                    <a:lnTo>
                      <a:pt x="236692" y="0"/>
                    </a:lnTo>
                    <a:lnTo>
                      <a:pt x="295865" y="109246"/>
                    </a:lnTo>
                    <a:lnTo>
                      <a:pt x="473384" y="109246"/>
                    </a:lnTo>
                    <a:lnTo>
                      <a:pt x="650903" y="273114"/>
                    </a:lnTo>
                    <a:lnTo>
                      <a:pt x="650903" y="546228"/>
                    </a:lnTo>
                    <a:lnTo>
                      <a:pt x="769249" y="546228"/>
                    </a:lnTo>
                    <a:lnTo>
                      <a:pt x="946768" y="819341"/>
                    </a:lnTo>
                    <a:lnTo>
                      <a:pt x="1124287" y="764718"/>
                    </a:lnTo>
                    <a:lnTo>
                      <a:pt x="1124287" y="710096"/>
                    </a:lnTo>
                    <a:lnTo>
                      <a:pt x="1183459" y="764718"/>
                    </a:lnTo>
                    <a:lnTo>
                      <a:pt x="1301805" y="873964"/>
                    </a:lnTo>
                    <a:lnTo>
                      <a:pt x="1597670" y="873964"/>
                    </a:lnTo>
                    <a:lnTo>
                      <a:pt x="1656843" y="655473"/>
                    </a:lnTo>
                    <a:lnTo>
                      <a:pt x="1893535" y="600850"/>
                    </a:lnTo>
                    <a:lnTo>
                      <a:pt x="2130227" y="655473"/>
                    </a:lnTo>
                    <a:lnTo>
                      <a:pt x="2248573" y="491605"/>
                    </a:lnTo>
                    <a:lnTo>
                      <a:pt x="2189400" y="273114"/>
                    </a:lnTo>
                    <a:lnTo>
                      <a:pt x="2189400" y="218491"/>
                    </a:lnTo>
                    <a:lnTo>
                      <a:pt x="2366919" y="218491"/>
                    </a:lnTo>
                    <a:lnTo>
                      <a:pt x="2485265" y="163868"/>
                    </a:lnTo>
                    <a:lnTo>
                      <a:pt x="2544437" y="327737"/>
                    </a:lnTo>
                    <a:lnTo>
                      <a:pt x="2840302" y="491605"/>
                    </a:lnTo>
                    <a:lnTo>
                      <a:pt x="2958648" y="491605"/>
                    </a:lnTo>
                    <a:lnTo>
                      <a:pt x="2958648" y="600850"/>
                    </a:lnTo>
                    <a:lnTo>
                      <a:pt x="3076994" y="928587"/>
                    </a:lnTo>
                    <a:lnTo>
                      <a:pt x="3195340" y="1037832"/>
                    </a:lnTo>
                    <a:lnTo>
                      <a:pt x="3491205" y="1092455"/>
                    </a:lnTo>
                    <a:lnTo>
                      <a:pt x="3668724" y="873964"/>
                    </a:lnTo>
                    <a:lnTo>
                      <a:pt x="3787070" y="928587"/>
                    </a:lnTo>
                    <a:lnTo>
                      <a:pt x="3846243" y="1037832"/>
                    </a:lnTo>
                    <a:lnTo>
                      <a:pt x="4082934" y="983209"/>
                    </a:lnTo>
                    <a:lnTo>
                      <a:pt x="4378799" y="1201700"/>
                    </a:lnTo>
                    <a:lnTo>
                      <a:pt x="4615491" y="1256323"/>
                    </a:lnTo>
                    <a:lnTo>
                      <a:pt x="4852183" y="1310946"/>
                    </a:lnTo>
                    <a:lnTo>
                      <a:pt x="4880514" y="1328381"/>
                    </a:lnTo>
                    <a:lnTo>
                      <a:pt x="4758613" y="1314449"/>
                    </a:lnTo>
                    <a:lnTo>
                      <a:pt x="4730038" y="1371599"/>
                    </a:lnTo>
                    <a:lnTo>
                      <a:pt x="4720513" y="1409699"/>
                    </a:lnTo>
                    <a:lnTo>
                      <a:pt x="4682413" y="1428749"/>
                    </a:lnTo>
                    <a:lnTo>
                      <a:pt x="4720513" y="1476374"/>
                    </a:lnTo>
                    <a:lnTo>
                      <a:pt x="4796713" y="1552574"/>
                    </a:lnTo>
                    <a:lnTo>
                      <a:pt x="4815763" y="1581149"/>
                    </a:lnTo>
                    <a:lnTo>
                      <a:pt x="4768138" y="1628774"/>
                    </a:lnTo>
                    <a:lnTo>
                      <a:pt x="4730038" y="1657349"/>
                    </a:lnTo>
                    <a:lnTo>
                      <a:pt x="4663363" y="1666874"/>
                    </a:lnTo>
                    <a:lnTo>
                      <a:pt x="4653838" y="1704974"/>
                    </a:lnTo>
                    <a:lnTo>
                      <a:pt x="4596688" y="1752599"/>
                    </a:lnTo>
                    <a:lnTo>
                      <a:pt x="4615738" y="1781174"/>
                    </a:lnTo>
                    <a:lnTo>
                      <a:pt x="4558588" y="1828799"/>
                    </a:lnTo>
                    <a:lnTo>
                      <a:pt x="4558588" y="1904999"/>
                    </a:lnTo>
                    <a:lnTo>
                      <a:pt x="4520488" y="1952624"/>
                    </a:lnTo>
                    <a:lnTo>
                      <a:pt x="4530013" y="2009774"/>
                    </a:lnTo>
                    <a:lnTo>
                      <a:pt x="4491913" y="2028824"/>
                    </a:lnTo>
                    <a:lnTo>
                      <a:pt x="4444288" y="1981199"/>
                    </a:lnTo>
                    <a:lnTo>
                      <a:pt x="4368088" y="2019299"/>
                    </a:lnTo>
                    <a:lnTo>
                      <a:pt x="4301413" y="2009774"/>
                    </a:lnTo>
                    <a:lnTo>
                      <a:pt x="4253788" y="2085974"/>
                    </a:lnTo>
                    <a:lnTo>
                      <a:pt x="4282363" y="2143124"/>
                    </a:lnTo>
                    <a:lnTo>
                      <a:pt x="4244263" y="2209799"/>
                    </a:lnTo>
                    <a:lnTo>
                      <a:pt x="4196638" y="2333624"/>
                    </a:lnTo>
                    <a:lnTo>
                      <a:pt x="4120438" y="2400299"/>
                    </a:lnTo>
                    <a:lnTo>
                      <a:pt x="4034713" y="2419349"/>
                    </a:lnTo>
                    <a:lnTo>
                      <a:pt x="3958513" y="2362199"/>
                    </a:lnTo>
                    <a:lnTo>
                      <a:pt x="3920413" y="2276474"/>
                    </a:lnTo>
                    <a:lnTo>
                      <a:pt x="3796588" y="2324099"/>
                    </a:lnTo>
                    <a:lnTo>
                      <a:pt x="3729913" y="2333624"/>
                    </a:lnTo>
                    <a:lnTo>
                      <a:pt x="3577513" y="2228849"/>
                    </a:lnTo>
                    <a:lnTo>
                      <a:pt x="3463213" y="2247899"/>
                    </a:lnTo>
                    <a:lnTo>
                      <a:pt x="3463213" y="2295524"/>
                    </a:lnTo>
                    <a:lnTo>
                      <a:pt x="3348913" y="2343149"/>
                    </a:lnTo>
                    <a:lnTo>
                      <a:pt x="3425113" y="2428874"/>
                    </a:lnTo>
                    <a:lnTo>
                      <a:pt x="3453688" y="2524124"/>
                    </a:lnTo>
                    <a:lnTo>
                      <a:pt x="3339388" y="2600324"/>
                    </a:lnTo>
                    <a:lnTo>
                      <a:pt x="3263188" y="2666999"/>
                    </a:lnTo>
                    <a:lnTo>
                      <a:pt x="3282238" y="2771774"/>
                    </a:lnTo>
                    <a:lnTo>
                      <a:pt x="3320338" y="2847974"/>
                    </a:lnTo>
                    <a:lnTo>
                      <a:pt x="3434638" y="2886074"/>
                    </a:lnTo>
                    <a:lnTo>
                      <a:pt x="3491788" y="2990849"/>
                    </a:lnTo>
                    <a:lnTo>
                      <a:pt x="3558463" y="3067049"/>
                    </a:lnTo>
                    <a:lnTo>
                      <a:pt x="3634663" y="3028949"/>
                    </a:lnTo>
                    <a:lnTo>
                      <a:pt x="3720388" y="3124199"/>
                    </a:lnTo>
                    <a:lnTo>
                      <a:pt x="3734217" y="3151856"/>
                    </a:lnTo>
                    <a:lnTo>
                      <a:pt x="3609551" y="3113496"/>
                    </a:lnTo>
                    <a:lnTo>
                      <a:pt x="3491205" y="3222742"/>
                    </a:lnTo>
                    <a:lnTo>
                      <a:pt x="3550378" y="3386610"/>
                    </a:lnTo>
                    <a:lnTo>
                      <a:pt x="3727897" y="3386610"/>
                    </a:lnTo>
                    <a:lnTo>
                      <a:pt x="3787070" y="3605101"/>
                    </a:lnTo>
                    <a:lnTo>
                      <a:pt x="3372859" y="3605101"/>
                    </a:lnTo>
                    <a:lnTo>
                      <a:pt x="3254513" y="3441233"/>
                    </a:lnTo>
                    <a:lnTo>
                      <a:pt x="3076994" y="3550478"/>
                    </a:lnTo>
                    <a:lnTo>
                      <a:pt x="2899475" y="3441233"/>
                    </a:lnTo>
                    <a:lnTo>
                      <a:pt x="2899475" y="3113496"/>
                    </a:lnTo>
                    <a:lnTo>
                      <a:pt x="2662783" y="3113496"/>
                    </a:lnTo>
                    <a:lnTo>
                      <a:pt x="2662783" y="3331987"/>
                    </a:lnTo>
                    <a:lnTo>
                      <a:pt x="2485265" y="3386610"/>
                    </a:lnTo>
                    <a:lnTo>
                      <a:pt x="2485265" y="3441233"/>
                    </a:lnTo>
                    <a:lnTo>
                      <a:pt x="2307746" y="3659723"/>
                    </a:lnTo>
                    <a:lnTo>
                      <a:pt x="2189400" y="3659723"/>
                    </a:lnTo>
                    <a:lnTo>
                      <a:pt x="2189400" y="4315196"/>
                    </a:lnTo>
                    <a:lnTo>
                      <a:pt x="2011881" y="4315196"/>
                    </a:lnTo>
                    <a:lnTo>
                      <a:pt x="1952708" y="4205951"/>
                    </a:lnTo>
                    <a:lnTo>
                      <a:pt x="1834362" y="4315196"/>
                    </a:lnTo>
                    <a:lnTo>
                      <a:pt x="1597670" y="4315196"/>
                    </a:lnTo>
                    <a:lnTo>
                      <a:pt x="1597670" y="4260574"/>
                    </a:lnTo>
                    <a:lnTo>
                      <a:pt x="1479324" y="4205951"/>
                    </a:lnTo>
                    <a:lnTo>
                      <a:pt x="1479324" y="3932837"/>
                    </a:lnTo>
                    <a:lnTo>
                      <a:pt x="1183459" y="3386610"/>
                    </a:lnTo>
                    <a:lnTo>
                      <a:pt x="1065114" y="3386610"/>
                    </a:lnTo>
                    <a:lnTo>
                      <a:pt x="1065114" y="3441233"/>
                    </a:lnTo>
                    <a:lnTo>
                      <a:pt x="946768" y="3277364"/>
                    </a:lnTo>
                    <a:lnTo>
                      <a:pt x="1005941" y="3222742"/>
                    </a:lnTo>
                    <a:lnTo>
                      <a:pt x="769249" y="2895005"/>
                    </a:lnTo>
                    <a:lnTo>
                      <a:pt x="650903" y="2949628"/>
                    </a:lnTo>
                    <a:lnTo>
                      <a:pt x="591730" y="3168119"/>
                    </a:lnTo>
                    <a:lnTo>
                      <a:pt x="473384" y="3222742"/>
                    </a:lnTo>
                    <a:lnTo>
                      <a:pt x="532557" y="1693305"/>
                    </a:lnTo>
                    <a:lnTo>
                      <a:pt x="414211" y="1529437"/>
                    </a:lnTo>
                    <a:lnTo>
                      <a:pt x="532557" y="1474814"/>
                    </a:lnTo>
                    <a:lnTo>
                      <a:pt x="295865" y="1092455"/>
                    </a:lnTo>
                    <a:lnTo>
                      <a:pt x="295865" y="928587"/>
                    </a:lnTo>
                    <a:lnTo>
                      <a:pt x="118346" y="764718"/>
                    </a:lnTo>
                    <a:lnTo>
                      <a:pt x="0" y="710096"/>
                    </a:lnTo>
                    <a:lnTo>
                      <a:pt x="0" y="655473"/>
                    </a:lnTo>
                    <a:lnTo>
                      <a:pt x="59173" y="436982"/>
                    </a:lnTo>
                    <a:lnTo>
                      <a:pt x="177519" y="327737"/>
                    </a:lnTo>
                    <a:lnTo>
                      <a:pt x="118346" y="218491"/>
                    </a:lnTo>
                    <a:close/>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8" name="Freeform 5"/>
              <p:cNvSpPr>
                <a:spLocks/>
              </p:cNvSpPr>
              <p:nvPr/>
            </p:nvSpPr>
            <p:spPr bwMode="invGray">
              <a:xfrm>
                <a:off x="4833464" y="6269641"/>
                <a:ext cx="338010" cy="303982"/>
              </a:xfrm>
              <a:custGeom>
                <a:avLst/>
                <a:gdLst>
                  <a:gd name="T0" fmla="*/ 2147483646 w 177"/>
                  <a:gd name="T1" fmla="*/ 2147483646 h 161"/>
                  <a:gd name="T2" fmla="*/ 2147483646 w 177"/>
                  <a:gd name="T3" fmla="*/ 2147483646 h 161"/>
                  <a:gd name="T4" fmla="*/ 2147483646 w 177"/>
                  <a:gd name="T5" fmla="*/ 2147483646 h 161"/>
                  <a:gd name="T6" fmla="*/ 2147483646 w 177"/>
                  <a:gd name="T7" fmla="*/ 2147483646 h 161"/>
                  <a:gd name="T8" fmla="*/ 2147483646 w 177"/>
                  <a:gd name="T9" fmla="*/ 0 h 161"/>
                  <a:gd name="T10" fmla="*/ 2147483646 w 177"/>
                  <a:gd name="T11" fmla="*/ 2147483646 h 161"/>
                  <a:gd name="T12" fmla="*/ 2147483646 w 177"/>
                  <a:gd name="T13" fmla="*/ 0 h 161"/>
                  <a:gd name="T14" fmla="*/ 2147483646 w 177"/>
                  <a:gd name="T15" fmla="*/ 2147483646 h 161"/>
                  <a:gd name="T16" fmla="*/ 2147483646 w 177"/>
                  <a:gd name="T17" fmla="*/ 2147483646 h 161"/>
                  <a:gd name="T18" fmla="*/ 2147483646 w 177"/>
                  <a:gd name="T19" fmla="*/ 2147483646 h 161"/>
                  <a:gd name="T20" fmla="*/ 2147483646 w 177"/>
                  <a:gd name="T21" fmla="*/ 2147483646 h 161"/>
                  <a:gd name="T22" fmla="*/ 2147483646 w 177"/>
                  <a:gd name="T23" fmla="*/ 2147483646 h 161"/>
                  <a:gd name="T24" fmla="*/ 2147483646 w 177"/>
                  <a:gd name="T25" fmla="*/ 2147483646 h 161"/>
                  <a:gd name="T26" fmla="*/ 2147483646 w 177"/>
                  <a:gd name="T27" fmla="*/ 2147483646 h 161"/>
                  <a:gd name="T28" fmla="*/ 2147483646 w 177"/>
                  <a:gd name="T29" fmla="*/ 2147483646 h 161"/>
                  <a:gd name="T30" fmla="*/ 2147483646 w 177"/>
                  <a:gd name="T31" fmla="*/ 2147483646 h 161"/>
                  <a:gd name="T32" fmla="*/ 2147483646 w 177"/>
                  <a:gd name="T33" fmla="*/ 2147483646 h 161"/>
                  <a:gd name="T34" fmla="*/ 2147483646 w 177"/>
                  <a:gd name="T35" fmla="*/ 2147483646 h 161"/>
                  <a:gd name="T36" fmla="*/ 0 w 177"/>
                  <a:gd name="T37" fmla="*/ 2147483646 h 161"/>
                  <a:gd name="T38" fmla="*/ 0 w 177"/>
                  <a:gd name="T39" fmla="*/ 2147483646 h 161"/>
                  <a:gd name="T40" fmla="*/ 2147483646 w 177"/>
                  <a:gd name="T41" fmla="*/ 2147483646 h 161"/>
                  <a:gd name="T42" fmla="*/ 2147483646 w 177"/>
                  <a:gd name="T43" fmla="*/ 2147483646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9" name="Freeform 7"/>
              <p:cNvSpPr>
                <a:spLocks/>
              </p:cNvSpPr>
              <p:nvPr/>
            </p:nvSpPr>
            <p:spPr bwMode="invGray">
              <a:xfrm>
                <a:off x="6048382" y="1306887"/>
                <a:ext cx="1348847" cy="1318392"/>
              </a:xfrm>
              <a:custGeom>
                <a:avLst/>
                <a:gdLst>
                  <a:gd name="T0" fmla="*/ 2147483646 w 705"/>
                  <a:gd name="T1" fmla="*/ 2147483646 h 697"/>
                  <a:gd name="T2" fmla="*/ 2147483646 w 705"/>
                  <a:gd name="T3" fmla="*/ 2147483646 h 697"/>
                  <a:gd name="T4" fmla="*/ 2147483646 w 705"/>
                  <a:gd name="T5" fmla="*/ 2147483646 h 697"/>
                  <a:gd name="T6" fmla="*/ 2147483646 w 705"/>
                  <a:gd name="T7" fmla="*/ 2147483646 h 697"/>
                  <a:gd name="T8" fmla="*/ 2147483646 w 705"/>
                  <a:gd name="T9" fmla="*/ 2147483646 h 697"/>
                  <a:gd name="T10" fmla="*/ 2147483646 w 705"/>
                  <a:gd name="T11" fmla="*/ 2147483646 h 697"/>
                  <a:gd name="T12" fmla="*/ 2147483646 w 705"/>
                  <a:gd name="T13" fmla="*/ 2147483646 h 697"/>
                  <a:gd name="T14" fmla="*/ 2147483646 w 705"/>
                  <a:gd name="T15" fmla="*/ 2147483646 h 697"/>
                  <a:gd name="T16" fmla="*/ 2147483646 w 705"/>
                  <a:gd name="T17" fmla="*/ 2147483646 h 697"/>
                  <a:gd name="T18" fmla="*/ 2147483646 w 705"/>
                  <a:gd name="T19" fmla="*/ 2147483646 h 697"/>
                  <a:gd name="T20" fmla="*/ 2147483646 w 705"/>
                  <a:gd name="T21" fmla="*/ 2147483646 h 697"/>
                  <a:gd name="T22" fmla="*/ 2147483646 w 705"/>
                  <a:gd name="T23" fmla="*/ 2147483646 h 697"/>
                  <a:gd name="T24" fmla="*/ 2147483646 w 705"/>
                  <a:gd name="T25" fmla="*/ 2147483646 h 697"/>
                  <a:gd name="T26" fmla="*/ 2147483646 w 705"/>
                  <a:gd name="T27" fmla="*/ 2147483646 h 697"/>
                  <a:gd name="T28" fmla="*/ 2147483646 w 705"/>
                  <a:gd name="T29" fmla="*/ 2147483646 h 697"/>
                  <a:gd name="T30" fmla="*/ 2147483646 w 705"/>
                  <a:gd name="T31" fmla="*/ 2147483646 h 697"/>
                  <a:gd name="T32" fmla="*/ 2147483646 w 705"/>
                  <a:gd name="T33" fmla="*/ 2147483646 h 697"/>
                  <a:gd name="T34" fmla="*/ 2147483646 w 705"/>
                  <a:gd name="T35" fmla="*/ 2147483646 h 697"/>
                  <a:gd name="T36" fmla="*/ 2147483646 w 705"/>
                  <a:gd name="T37" fmla="*/ 2147483646 h 697"/>
                  <a:gd name="T38" fmla="*/ 2147483646 w 705"/>
                  <a:gd name="T39" fmla="*/ 2147483646 h 697"/>
                  <a:gd name="T40" fmla="*/ 2147483646 w 705"/>
                  <a:gd name="T41" fmla="*/ 2147483646 h 697"/>
                  <a:gd name="T42" fmla="*/ 2147483646 w 705"/>
                  <a:gd name="T43" fmla="*/ 2147483646 h 697"/>
                  <a:gd name="T44" fmla="*/ 2147483646 w 705"/>
                  <a:gd name="T45" fmla="*/ 2147483646 h 697"/>
                  <a:gd name="T46" fmla="*/ 2147483646 w 705"/>
                  <a:gd name="T47" fmla="*/ 2147483646 h 697"/>
                  <a:gd name="T48" fmla="*/ 2147483646 w 705"/>
                  <a:gd name="T49" fmla="*/ 2147483646 h 697"/>
                  <a:gd name="T50" fmla="*/ 2147483646 w 705"/>
                  <a:gd name="T51" fmla="*/ 2147483646 h 697"/>
                  <a:gd name="T52" fmla="*/ 2147483646 w 705"/>
                  <a:gd name="T53" fmla="*/ 2147483646 h 697"/>
                  <a:gd name="T54" fmla="*/ 2147483646 w 705"/>
                  <a:gd name="T55" fmla="*/ 2147483646 h 697"/>
                  <a:gd name="T56" fmla="*/ 2147483646 w 705"/>
                  <a:gd name="T57" fmla="*/ 2147483646 h 697"/>
                  <a:gd name="T58" fmla="*/ 2147483646 w 705"/>
                  <a:gd name="T59" fmla="*/ 2147483646 h 697"/>
                  <a:gd name="T60" fmla="*/ 2147483646 w 705"/>
                  <a:gd name="T61" fmla="*/ 2147483646 h 697"/>
                  <a:gd name="T62" fmla="*/ 2147483646 w 705"/>
                  <a:gd name="T63" fmla="*/ 2147483646 h 697"/>
                  <a:gd name="T64" fmla="*/ 2147483646 w 705"/>
                  <a:gd name="T65" fmla="*/ 2147483646 h 697"/>
                  <a:gd name="T66" fmla="*/ 2147483646 w 705"/>
                  <a:gd name="T67" fmla="*/ 2147483646 h 697"/>
                  <a:gd name="T68" fmla="*/ 2147483646 w 705"/>
                  <a:gd name="T69" fmla="*/ 2147483646 h 697"/>
                  <a:gd name="T70" fmla="*/ 2147483646 w 705"/>
                  <a:gd name="T71" fmla="*/ 2147483646 h 697"/>
                  <a:gd name="T72" fmla="*/ 2147483646 w 705"/>
                  <a:gd name="T73" fmla="*/ 2147483646 h 697"/>
                  <a:gd name="T74" fmla="*/ 2147483646 w 705"/>
                  <a:gd name="T75" fmla="*/ 2147483646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10" name="Freeform 8"/>
              <p:cNvSpPr>
                <a:spLocks/>
              </p:cNvSpPr>
              <p:nvPr/>
            </p:nvSpPr>
            <p:spPr bwMode="invGray">
              <a:xfrm>
                <a:off x="6183905" y="2321297"/>
                <a:ext cx="1012431" cy="759953"/>
              </a:xfrm>
              <a:custGeom>
                <a:avLst/>
                <a:gdLst>
                  <a:gd name="T0" fmla="*/ 2147483646 w 529"/>
                  <a:gd name="T1" fmla="*/ 2147483646 h 401"/>
                  <a:gd name="T2" fmla="*/ 2147483646 w 529"/>
                  <a:gd name="T3" fmla="*/ 2147483646 h 401"/>
                  <a:gd name="T4" fmla="*/ 2147483646 w 529"/>
                  <a:gd name="T5" fmla="*/ 2147483646 h 401"/>
                  <a:gd name="T6" fmla="*/ 2147483646 w 529"/>
                  <a:gd name="T7" fmla="*/ 2147483646 h 401"/>
                  <a:gd name="T8" fmla="*/ 2147483646 w 529"/>
                  <a:gd name="T9" fmla="*/ 2147483646 h 401"/>
                  <a:gd name="T10" fmla="*/ 2147483646 w 529"/>
                  <a:gd name="T11" fmla="*/ 2147483646 h 401"/>
                  <a:gd name="T12" fmla="*/ 2147483646 w 529"/>
                  <a:gd name="T13" fmla="*/ 2147483646 h 401"/>
                  <a:gd name="T14" fmla="*/ 2147483646 w 529"/>
                  <a:gd name="T15" fmla="*/ 2147483646 h 401"/>
                  <a:gd name="T16" fmla="*/ 2147483646 w 529"/>
                  <a:gd name="T17" fmla="*/ 2147483646 h 401"/>
                  <a:gd name="T18" fmla="*/ 2147483646 w 529"/>
                  <a:gd name="T19" fmla="*/ 2147483646 h 401"/>
                  <a:gd name="T20" fmla="*/ 2147483646 w 529"/>
                  <a:gd name="T21" fmla="*/ 2147483646 h 401"/>
                  <a:gd name="T22" fmla="*/ 2147483646 w 529"/>
                  <a:gd name="T23" fmla="*/ 2147483646 h 401"/>
                  <a:gd name="T24" fmla="*/ 2147483646 w 529"/>
                  <a:gd name="T25" fmla="*/ 2147483646 h 401"/>
                  <a:gd name="T26" fmla="*/ 2147483646 w 529"/>
                  <a:gd name="T27" fmla="*/ 2147483646 h 401"/>
                  <a:gd name="T28" fmla="*/ 2147483646 w 529"/>
                  <a:gd name="T29" fmla="*/ 2147483646 h 401"/>
                  <a:gd name="T30" fmla="*/ 2147483646 w 529"/>
                  <a:gd name="T31" fmla="*/ 2147483646 h 401"/>
                  <a:gd name="T32" fmla="*/ 2147483646 w 529"/>
                  <a:gd name="T33" fmla="*/ 2147483646 h 401"/>
                  <a:gd name="T34" fmla="*/ 2147483646 w 529"/>
                  <a:gd name="T35" fmla="*/ 2147483646 h 401"/>
                  <a:gd name="T36" fmla="*/ 2147483646 w 529"/>
                  <a:gd name="T37" fmla="*/ 0 h 401"/>
                  <a:gd name="T38" fmla="*/ 2147483646 w 529"/>
                  <a:gd name="T39" fmla="*/ 2147483646 h 401"/>
                  <a:gd name="T40" fmla="*/ 2147483646 w 529"/>
                  <a:gd name="T41" fmla="*/ 2147483646 h 401"/>
                  <a:gd name="T42" fmla="*/ 2147483646 w 529"/>
                  <a:gd name="T43" fmla="*/ 2147483646 h 401"/>
                  <a:gd name="T44" fmla="*/ 2147483646 w 529"/>
                  <a:gd name="T45" fmla="*/ 2147483646 h 401"/>
                  <a:gd name="T46" fmla="*/ 2147483646 w 529"/>
                  <a:gd name="T47" fmla="*/ 2147483646 h 401"/>
                  <a:gd name="T48" fmla="*/ 0 w 529"/>
                  <a:gd name="T49" fmla="*/ 2147483646 h 401"/>
                  <a:gd name="T50" fmla="*/ 2147483646 w 529"/>
                  <a:gd name="T51" fmla="*/ 2147483646 h 401"/>
                  <a:gd name="T52" fmla="*/ 2147483646 w 529"/>
                  <a:gd name="T53" fmla="*/ 2147483646 h 401"/>
                  <a:gd name="T54" fmla="*/ 2147483646 w 529"/>
                  <a:gd name="T55" fmla="*/ 2147483646 h 401"/>
                  <a:gd name="T56" fmla="*/ 2147483646 w 529"/>
                  <a:gd name="T57" fmla="*/ 2147483646 h 401"/>
                  <a:gd name="T58" fmla="*/ 2147483646 w 529"/>
                  <a:gd name="T59" fmla="*/ 2147483646 h 401"/>
                  <a:gd name="T60" fmla="*/ 2147483646 w 529"/>
                  <a:gd name="T61" fmla="*/ 2147483646 h 401"/>
                  <a:gd name="T62" fmla="*/ 2147483646 w 529"/>
                  <a:gd name="T63" fmla="*/ 2147483646 h 401"/>
                  <a:gd name="T64" fmla="*/ 2147483646 w 529"/>
                  <a:gd name="T65" fmla="*/ 2147483646 h 401"/>
                  <a:gd name="T66" fmla="*/ 2147483646 w 529"/>
                  <a:gd name="T67" fmla="*/ 2147483646 h 401"/>
                  <a:gd name="T68" fmla="*/ 2147483646 w 529"/>
                  <a:gd name="T69" fmla="*/ 2147483646 h 401"/>
                  <a:gd name="T70" fmla="*/ 2147483646 w 529"/>
                  <a:gd name="T71" fmla="*/ 2147483646 h 401"/>
                  <a:gd name="T72" fmla="*/ 2147483646 w 529"/>
                  <a:gd name="T73" fmla="*/ 2147483646 h 401"/>
                  <a:gd name="T74" fmla="*/ 2147483646 w 529"/>
                  <a:gd name="T75" fmla="*/ 2147483646 h 401"/>
                  <a:gd name="T76" fmla="*/ 2147483646 w 529"/>
                  <a:gd name="T77" fmla="*/ 2147483646 h 401"/>
                  <a:gd name="T78" fmla="*/ 2147483646 w 529"/>
                  <a:gd name="T79" fmla="*/ 2147483646 h 401"/>
                  <a:gd name="T80" fmla="*/ 2147483646 w 529"/>
                  <a:gd name="T81" fmla="*/ 2147483646 h 401"/>
                  <a:gd name="T82" fmla="*/ 2147483646 w 529"/>
                  <a:gd name="T83" fmla="*/ 2147483646 h 401"/>
                  <a:gd name="T84" fmla="*/ 2147483646 w 529"/>
                  <a:gd name="T85" fmla="*/ 2147483646 h 401"/>
                  <a:gd name="T86" fmla="*/ 2147483646 w 529"/>
                  <a:gd name="T87" fmla="*/ 2147483646 h 401"/>
                  <a:gd name="T88" fmla="*/ 2147483646 w 529"/>
                  <a:gd name="T89" fmla="*/ 2147483646 h 401"/>
                  <a:gd name="T90" fmla="*/ 2147483646 w 529"/>
                  <a:gd name="T91" fmla="*/ 2147483646 h 401"/>
                  <a:gd name="T92" fmla="*/ 2147483646 w 529"/>
                  <a:gd name="T93" fmla="*/ 2147483646 h 401"/>
                  <a:gd name="T94" fmla="*/ 2147483646 w 529"/>
                  <a:gd name="T95" fmla="*/ 2147483646 h 401"/>
                  <a:gd name="T96" fmla="*/ 2147483646 w 529"/>
                  <a:gd name="T97" fmla="*/ 2147483646 h 401"/>
                  <a:gd name="T98" fmla="*/ 2147483646 w 529"/>
                  <a:gd name="T99" fmla="*/ 2147483646 h 401"/>
                  <a:gd name="T100" fmla="*/ 2147483646 w 529"/>
                  <a:gd name="T101" fmla="*/ 2147483646 h 401"/>
                  <a:gd name="T102" fmla="*/ 2147483646 w 529"/>
                  <a:gd name="T103" fmla="*/ 2147483646 h 401"/>
                  <a:gd name="T104" fmla="*/ 2147483646 w 529"/>
                  <a:gd name="T105" fmla="*/ 2147483646 h 401"/>
                  <a:gd name="T106" fmla="*/ 2147483646 w 529"/>
                  <a:gd name="T107" fmla="*/ 2147483646 h 401"/>
                  <a:gd name="T108" fmla="*/ 2147483646 w 529"/>
                  <a:gd name="T109" fmla="*/ 2147483646 h 401"/>
                  <a:gd name="T110" fmla="*/ 2147483646 w 529"/>
                  <a:gd name="T111" fmla="*/ 2147483646 h 401"/>
                  <a:gd name="T112" fmla="*/ 2147483646 w 529"/>
                  <a:gd name="T113" fmla="*/ 2147483646 h 401"/>
                  <a:gd name="T114" fmla="*/ 2147483646 w 529"/>
                  <a:gd name="T115" fmla="*/ 2147483646 h 401"/>
                  <a:gd name="T116" fmla="*/ 2147483646 w 529"/>
                  <a:gd name="T117" fmla="*/ 2147483646 h 401"/>
                  <a:gd name="T118" fmla="*/ 2147483646 w 529"/>
                  <a:gd name="T119" fmla="*/ 2147483646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11" name="Freeform 9"/>
              <p:cNvSpPr>
                <a:spLocks/>
              </p:cNvSpPr>
              <p:nvPr/>
            </p:nvSpPr>
            <p:spPr bwMode="gray">
              <a:xfrm>
                <a:off x="5970258" y="2743112"/>
                <a:ext cx="722254" cy="746291"/>
              </a:xfrm>
              <a:custGeom>
                <a:avLst/>
                <a:gdLst>
                  <a:gd name="T0" fmla="*/ 2147483646 w 377"/>
                  <a:gd name="T1" fmla="*/ 2147483646 h 393"/>
                  <a:gd name="T2" fmla="*/ 2147483646 w 377"/>
                  <a:gd name="T3" fmla="*/ 2147483646 h 393"/>
                  <a:gd name="T4" fmla="*/ 2147483646 w 377"/>
                  <a:gd name="T5" fmla="*/ 2147483646 h 393"/>
                  <a:gd name="T6" fmla="*/ 2147483646 w 377"/>
                  <a:gd name="T7" fmla="*/ 2147483646 h 393"/>
                  <a:gd name="T8" fmla="*/ 2147483646 w 377"/>
                  <a:gd name="T9" fmla="*/ 2147483646 h 393"/>
                  <a:gd name="T10" fmla="*/ 2147483646 w 377"/>
                  <a:gd name="T11" fmla="*/ 2147483646 h 393"/>
                  <a:gd name="T12" fmla="*/ 2147483646 w 377"/>
                  <a:gd name="T13" fmla="*/ 0 h 393"/>
                  <a:gd name="T14" fmla="*/ 2147483646 w 377"/>
                  <a:gd name="T15" fmla="*/ 0 h 393"/>
                  <a:gd name="T16" fmla="*/ 2147483646 w 377"/>
                  <a:gd name="T17" fmla="*/ 2147483646 h 393"/>
                  <a:gd name="T18" fmla="*/ 2147483646 w 377"/>
                  <a:gd name="T19" fmla="*/ 2147483646 h 393"/>
                  <a:gd name="T20" fmla="*/ 2147483646 w 377"/>
                  <a:gd name="T21" fmla="*/ 2147483646 h 393"/>
                  <a:gd name="T22" fmla="*/ 2147483646 w 377"/>
                  <a:gd name="T23" fmla="*/ 2147483646 h 393"/>
                  <a:gd name="T24" fmla="*/ 2147483646 w 377"/>
                  <a:gd name="T25" fmla="*/ 2147483646 h 393"/>
                  <a:gd name="T26" fmla="*/ 2147483646 w 377"/>
                  <a:gd name="T27" fmla="*/ 2147483646 h 393"/>
                  <a:gd name="T28" fmla="*/ 2147483646 w 377"/>
                  <a:gd name="T29" fmla="*/ 2147483646 h 393"/>
                  <a:gd name="T30" fmla="*/ 2147483646 w 377"/>
                  <a:gd name="T31" fmla="*/ 2147483646 h 393"/>
                  <a:gd name="T32" fmla="*/ 2147483646 w 377"/>
                  <a:gd name="T33" fmla="*/ 2147483646 h 393"/>
                  <a:gd name="T34" fmla="*/ 2147483646 w 377"/>
                  <a:gd name="T35" fmla="*/ 2147483646 h 393"/>
                  <a:gd name="T36" fmla="*/ 2147483646 w 377"/>
                  <a:gd name="T37" fmla="*/ 2147483646 h 393"/>
                  <a:gd name="T38" fmla="*/ 0 w 377"/>
                  <a:gd name="T39" fmla="*/ 2147483646 h 393"/>
                  <a:gd name="T40" fmla="*/ 2147483646 w 377"/>
                  <a:gd name="T41" fmla="*/ 2147483646 h 393"/>
                  <a:gd name="T42" fmla="*/ 2147483646 w 377"/>
                  <a:gd name="T43" fmla="*/ 2147483646 h 393"/>
                  <a:gd name="T44" fmla="*/ 2147483646 w 377"/>
                  <a:gd name="T45" fmla="*/ 2147483646 h 393"/>
                  <a:gd name="T46" fmla="*/ 2147483646 w 377"/>
                  <a:gd name="T47" fmla="*/ 2147483646 h 393"/>
                  <a:gd name="T48" fmla="*/ 2147483646 w 377"/>
                  <a:gd name="T49" fmla="*/ 2147483646 h 393"/>
                  <a:gd name="T50" fmla="*/ 2147483646 w 377"/>
                  <a:gd name="T51" fmla="*/ 2147483646 h 393"/>
                  <a:gd name="T52" fmla="*/ 2147483646 w 377"/>
                  <a:gd name="T53" fmla="*/ 2147483646 h 393"/>
                  <a:gd name="T54" fmla="*/ 2147483646 w 377"/>
                  <a:gd name="T55" fmla="*/ 2147483646 h 393"/>
                  <a:gd name="T56" fmla="*/ 2147483646 w 377"/>
                  <a:gd name="T57" fmla="*/ 2147483646 h 393"/>
                  <a:gd name="T58" fmla="*/ 2147483646 w 377"/>
                  <a:gd name="T59" fmla="*/ 2147483646 h 393"/>
                  <a:gd name="T60" fmla="*/ 2147483646 w 377"/>
                  <a:gd name="T61" fmla="*/ 2147483646 h 393"/>
                  <a:gd name="T62" fmla="*/ 2147483646 w 377"/>
                  <a:gd name="T63" fmla="*/ 2147483646 h 393"/>
                  <a:gd name="T64" fmla="*/ 2147483646 w 377"/>
                  <a:gd name="T65" fmla="*/ 2147483646 h 393"/>
                  <a:gd name="T66" fmla="*/ 2147483646 w 377"/>
                  <a:gd name="T67" fmla="*/ 2147483646 h 393"/>
                  <a:gd name="T68" fmla="*/ 2147483646 w 377"/>
                  <a:gd name="T69" fmla="*/ 2147483646 h 393"/>
                  <a:gd name="T70" fmla="*/ 2147483646 w 377"/>
                  <a:gd name="T71" fmla="*/ 2147483646 h 393"/>
                  <a:gd name="T72" fmla="*/ 2147483646 w 377"/>
                  <a:gd name="T73" fmla="*/ 2147483646 h 393"/>
                  <a:gd name="T74" fmla="*/ 2147483646 w 377"/>
                  <a:gd name="T75" fmla="*/ 2147483646 h 393"/>
                  <a:gd name="T76" fmla="*/ 2147483646 w 377"/>
                  <a:gd name="T77" fmla="*/ 2147483646 h 393"/>
                  <a:gd name="T78" fmla="*/ 2147483646 w 377"/>
                  <a:gd name="T79" fmla="*/ 2147483646 h 393"/>
                  <a:gd name="T80" fmla="*/ 2147483646 w 377"/>
                  <a:gd name="T81" fmla="*/ 2147483646 h 393"/>
                  <a:gd name="T82" fmla="*/ 2147483646 w 377"/>
                  <a:gd name="T83" fmla="*/ 2147483646 h 393"/>
                  <a:gd name="T84" fmla="*/ 2147483646 w 377"/>
                  <a:gd name="T85" fmla="*/ 2147483646 h 393"/>
                  <a:gd name="T86" fmla="*/ 2147483646 w 377"/>
                  <a:gd name="T87" fmla="*/ 2147483646 h 393"/>
                  <a:gd name="T88" fmla="*/ 2147483646 w 377"/>
                  <a:gd name="T89" fmla="*/ 2147483646 h 393"/>
                  <a:gd name="T90" fmla="*/ 2147483646 w 377"/>
                  <a:gd name="T91" fmla="*/ 2147483646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12" name="Freeform 10"/>
              <p:cNvSpPr>
                <a:spLocks/>
              </p:cNvSpPr>
              <p:nvPr/>
            </p:nvSpPr>
            <p:spPr bwMode="gray">
              <a:xfrm>
                <a:off x="5420195" y="2912183"/>
                <a:ext cx="674426" cy="1016116"/>
              </a:xfrm>
              <a:custGeom>
                <a:avLst/>
                <a:gdLst>
                  <a:gd name="T0" fmla="*/ 2147483646 w 353"/>
                  <a:gd name="T1" fmla="*/ 2147483646 h 537"/>
                  <a:gd name="T2" fmla="*/ 2147483646 w 353"/>
                  <a:gd name="T3" fmla="*/ 2147483646 h 537"/>
                  <a:gd name="T4" fmla="*/ 2147483646 w 353"/>
                  <a:gd name="T5" fmla="*/ 2147483646 h 537"/>
                  <a:gd name="T6" fmla="*/ 2147483646 w 353"/>
                  <a:gd name="T7" fmla="*/ 0 h 537"/>
                  <a:gd name="T8" fmla="*/ 2147483646 w 353"/>
                  <a:gd name="T9" fmla="*/ 2147483646 h 537"/>
                  <a:gd name="T10" fmla="*/ 2147483646 w 353"/>
                  <a:gd name="T11" fmla="*/ 2147483646 h 537"/>
                  <a:gd name="T12" fmla="*/ 2147483646 w 353"/>
                  <a:gd name="T13" fmla="*/ 2147483646 h 537"/>
                  <a:gd name="T14" fmla="*/ 2147483646 w 353"/>
                  <a:gd name="T15" fmla="*/ 2147483646 h 537"/>
                  <a:gd name="T16" fmla="*/ 2147483646 w 353"/>
                  <a:gd name="T17" fmla="*/ 2147483646 h 537"/>
                  <a:gd name="T18" fmla="*/ 2147483646 w 353"/>
                  <a:gd name="T19" fmla="*/ 2147483646 h 537"/>
                  <a:gd name="T20" fmla="*/ 2147483646 w 353"/>
                  <a:gd name="T21" fmla="*/ 2147483646 h 537"/>
                  <a:gd name="T22" fmla="*/ 2147483646 w 353"/>
                  <a:gd name="T23" fmla="*/ 2147483646 h 537"/>
                  <a:gd name="T24" fmla="*/ 2147483646 w 353"/>
                  <a:gd name="T25" fmla="*/ 2147483646 h 537"/>
                  <a:gd name="T26" fmla="*/ 2147483646 w 353"/>
                  <a:gd name="T27" fmla="*/ 2147483646 h 537"/>
                  <a:gd name="T28" fmla="*/ 2147483646 w 353"/>
                  <a:gd name="T29" fmla="*/ 2147483646 h 537"/>
                  <a:gd name="T30" fmla="*/ 2147483646 w 353"/>
                  <a:gd name="T31" fmla="*/ 2147483646 h 537"/>
                  <a:gd name="T32" fmla="*/ 2147483646 w 353"/>
                  <a:gd name="T33" fmla="*/ 2147483646 h 537"/>
                  <a:gd name="T34" fmla="*/ 2147483646 w 353"/>
                  <a:gd name="T35" fmla="*/ 2147483646 h 537"/>
                  <a:gd name="T36" fmla="*/ 2147483646 w 353"/>
                  <a:gd name="T37" fmla="*/ 2147483646 h 537"/>
                  <a:gd name="T38" fmla="*/ 2147483646 w 353"/>
                  <a:gd name="T39" fmla="*/ 2147483646 h 537"/>
                  <a:gd name="T40" fmla="*/ 2147483646 w 353"/>
                  <a:gd name="T41" fmla="*/ 2147483646 h 537"/>
                  <a:gd name="T42" fmla="*/ 2147483646 w 353"/>
                  <a:gd name="T43" fmla="*/ 2147483646 h 537"/>
                  <a:gd name="T44" fmla="*/ 2147483646 w 353"/>
                  <a:gd name="T45" fmla="*/ 2147483646 h 537"/>
                  <a:gd name="T46" fmla="*/ 2147483646 w 353"/>
                  <a:gd name="T47" fmla="*/ 2147483646 h 537"/>
                  <a:gd name="T48" fmla="*/ 2147483646 w 353"/>
                  <a:gd name="T49" fmla="*/ 2147483646 h 537"/>
                  <a:gd name="T50" fmla="*/ 2147483646 w 353"/>
                  <a:gd name="T51" fmla="*/ 2147483646 h 537"/>
                  <a:gd name="T52" fmla="*/ 2147483646 w 353"/>
                  <a:gd name="T53" fmla="*/ 2147483646 h 537"/>
                  <a:gd name="T54" fmla="*/ 2147483646 w 353"/>
                  <a:gd name="T55" fmla="*/ 2147483646 h 537"/>
                  <a:gd name="T56" fmla="*/ 2147483646 w 353"/>
                  <a:gd name="T57" fmla="*/ 2147483646 h 537"/>
                  <a:gd name="T58" fmla="*/ 2147483646 w 353"/>
                  <a:gd name="T59" fmla="*/ 2147483646 h 537"/>
                  <a:gd name="T60" fmla="*/ 2147483646 w 353"/>
                  <a:gd name="T61" fmla="*/ 2147483646 h 537"/>
                  <a:gd name="T62" fmla="*/ 2147483646 w 353"/>
                  <a:gd name="T63" fmla="*/ 2147483646 h 537"/>
                  <a:gd name="T64" fmla="*/ 2147483646 w 353"/>
                  <a:gd name="T65" fmla="*/ 2147483646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13" name="Freeform 14"/>
              <p:cNvSpPr>
                <a:spLocks/>
              </p:cNvSpPr>
              <p:nvPr/>
            </p:nvSpPr>
            <p:spPr bwMode="gray">
              <a:xfrm>
                <a:off x="5601956" y="3578210"/>
                <a:ext cx="830672" cy="548190"/>
              </a:xfrm>
              <a:custGeom>
                <a:avLst/>
                <a:gdLst>
                  <a:gd name="T0" fmla="*/ 2147483646 w 433"/>
                  <a:gd name="T1" fmla="*/ 2147483646 h 289"/>
                  <a:gd name="T2" fmla="*/ 2147483646 w 433"/>
                  <a:gd name="T3" fmla="*/ 2147483646 h 289"/>
                  <a:gd name="T4" fmla="*/ 2147483646 w 433"/>
                  <a:gd name="T5" fmla="*/ 2147483646 h 289"/>
                  <a:gd name="T6" fmla="*/ 2147483646 w 433"/>
                  <a:gd name="T7" fmla="*/ 2147483646 h 289"/>
                  <a:gd name="T8" fmla="*/ 2147483646 w 433"/>
                  <a:gd name="T9" fmla="*/ 2147483646 h 289"/>
                  <a:gd name="T10" fmla="*/ 2147483646 w 433"/>
                  <a:gd name="T11" fmla="*/ 2147483646 h 289"/>
                  <a:gd name="T12" fmla="*/ 2147483646 w 433"/>
                  <a:gd name="T13" fmla="*/ 2147483646 h 289"/>
                  <a:gd name="T14" fmla="*/ 2147483646 w 433"/>
                  <a:gd name="T15" fmla="*/ 2147483646 h 289"/>
                  <a:gd name="T16" fmla="*/ 2147483646 w 433"/>
                  <a:gd name="T17" fmla="*/ 2147483646 h 289"/>
                  <a:gd name="T18" fmla="*/ 2147483646 w 433"/>
                  <a:gd name="T19" fmla="*/ 2147483646 h 289"/>
                  <a:gd name="T20" fmla="*/ 0 w 433"/>
                  <a:gd name="T21" fmla="*/ 2147483646 h 289"/>
                  <a:gd name="T22" fmla="*/ 2147483646 w 433"/>
                  <a:gd name="T23" fmla="*/ 2147483646 h 289"/>
                  <a:gd name="T24" fmla="*/ 2147483646 w 433"/>
                  <a:gd name="T25" fmla="*/ 2147483646 h 289"/>
                  <a:gd name="T26" fmla="*/ 2147483646 w 433"/>
                  <a:gd name="T27" fmla="*/ 2147483646 h 289"/>
                  <a:gd name="T28" fmla="*/ 2147483646 w 433"/>
                  <a:gd name="T29" fmla="*/ 2147483646 h 289"/>
                  <a:gd name="T30" fmla="*/ 2147483646 w 433"/>
                  <a:gd name="T31" fmla="*/ 2147483646 h 289"/>
                  <a:gd name="T32" fmla="*/ 2147483646 w 433"/>
                  <a:gd name="T33" fmla="*/ 2147483646 h 289"/>
                  <a:gd name="T34" fmla="*/ 2147483646 w 433"/>
                  <a:gd name="T35" fmla="*/ 2147483646 h 289"/>
                  <a:gd name="T36" fmla="*/ 2147483646 w 433"/>
                  <a:gd name="T37" fmla="*/ 2147483646 h 289"/>
                  <a:gd name="T38" fmla="*/ 2147483646 w 433"/>
                  <a:gd name="T39" fmla="*/ 2147483646 h 289"/>
                  <a:gd name="T40" fmla="*/ 2147483646 w 433"/>
                  <a:gd name="T41" fmla="*/ 2147483646 h 289"/>
                  <a:gd name="T42" fmla="*/ 2147483646 w 433"/>
                  <a:gd name="T43" fmla="*/ 2147483646 h 289"/>
                  <a:gd name="T44" fmla="*/ 2147483646 w 433"/>
                  <a:gd name="T45" fmla="*/ 2147483646 h 289"/>
                  <a:gd name="T46" fmla="*/ 2147483646 w 433"/>
                  <a:gd name="T47" fmla="*/ 2147483646 h 289"/>
                  <a:gd name="T48" fmla="*/ 2147483646 w 433"/>
                  <a:gd name="T49" fmla="*/ 2147483646 h 289"/>
                  <a:gd name="T50" fmla="*/ 2147483646 w 433"/>
                  <a:gd name="T51" fmla="*/ 2147483646 h 289"/>
                  <a:gd name="T52" fmla="*/ 2147483646 w 433"/>
                  <a:gd name="T53" fmla="*/ 2147483646 h 289"/>
                  <a:gd name="T54" fmla="*/ 2147483646 w 433"/>
                  <a:gd name="T55" fmla="*/ 2147483646 h 289"/>
                  <a:gd name="T56" fmla="*/ 2147483646 w 433"/>
                  <a:gd name="T57" fmla="*/ 2147483646 h 289"/>
                  <a:gd name="T58" fmla="*/ 2147483646 w 433"/>
                  <a:gd name="T59" fmla="*/ 2147483646 h 289"/>
                  <a:gd name="T60" fmla="*/ 2147483646 w 433"/>
                  <a:gd name="T61" fmla="*/ 2147483646 h 289"/>
                  <a:gd name="T62" fmla="*/ 2147483646 w 433"/>
                  <a:gd name="T63" fmla="*/ 2147483646 h 289"/>
                  <a:gd name="T64" fmla="*/ 2147483646 w 433"/>
                  <a:gd name="T65" fmla="*/ 2147483646 h 289"/>
                  <a:gd name="T66" fmla="*/ 2147483646 w 433"/>
                  <a:gd name="T67" fmla="*/ 2147483646 h 289"/>
                  <a:gd name="T68" fmla="*/ 2147483646 w 433"/>
                  <a:gd name="T69" fmla="*/ 2147483646 h 289"/>
                  <a:gd name="T70" fmla="*/ 2147483646 w 433"/>
                  <a:gd name="T71" fmla="*/ 2147483646 h 289"/>
                  <a:gd name="T72" fmla="*/ 2147483646 w 433"/>
                  <a:gd name="T73" fmla="*/ 2147483646 h 289"/>
                  <a:gd name="T74" fmla="*/ 2147483646 w 433"/>
                  <a:gd name="T75" fmla="*/ 2147483646 h 289"/>
                  <a:gd name="T76" fmla="*/ 2147483646 w 433"/>
                  <a:gd name="T77" fmla="*/ 2147483646 h 289"/>
                  <a:gd name="T78" fmla="*/ 2147483646 w 433"/>
                  <a:gd name="T79" fmla="*/ 0 h 289"/>
                  <a:gd name="T80" fmla="*/ 2147483646 w 433"/>
                  <a:gd name="T81" fmla="*/ 2147483646 h 289"/>
                  <a:gd name="T82" fmla="*/ 2147483646 w 433"/>
                  <a:gd name="T83" fmla="*/ 2147483646 h 289"/>
                  <a:gd name="T84" fmla="*/ 2147483646 w 433"/>
                  <a:gd name="T85" fmla="*/ 2147483646 h 289"/>
                  <a:gd name="T86" fmla="*/ 2147483646 w 433"/>
                  <a:gd name="T87" fmla="*/ 2147483646 h 289"/>
                  <a:gd name="T88" fmla="*/ 2147483646 w 433"/>
                  <a:gd name="T89" fmla="*/ 2147483646 h 289"/>
                  <a:gd name="T90" fmla="*/ 2147483646 w 433"/>
                  <a:gd name="T91" fmla="*/ 2147483646 h 289"/>
                  <a:gd name="T92" fmla="*/ 2147483646 w 433"/>
                  <a:gd name="T93" fmla="*/ 0 h 289"/>
                  <a:gd name="T94" fmla="*/ 2147483646 w 433"/>
                  <a:gd name="T95" fmla="*/ 0 h 289"/>
                  <a:gd name="T96" fmla="*/ 2147483646 w 433"/>
                  <a:gd name="T97" fmla="*/ 0 h 289"/>
                  <a:gd name="T98" fmla="*/ 2147483646 w 433"/>
                  <a:gd name="T99" fmla="*/ 2147483646 h 289"/>
                  <a:gd name="T100" fmla="*/ 2147483646 w 433"/>
                  <a:gd name="T101" fmla="*/ 2147483646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14" name="Freeform 18"/>
              <p:cNvSpPr>
                <a:spLocks/>
              </p:cNvSpPr>
              <p:nvPr/>
            </p:nvSpPr>
            <p:spPr bwMode="gray">
              <a:xfrm>
                <a:off x="5801255" y="5016146"/>
                <a:ext cx="522957" cy="698475"/>
              </a:xfrm>
              <a:custGeom>
                <a:avLst/>
                <a:gdLst>
                  <a:gd name="T0" fmla="*/ 2147483646 w 273"/>
                  <a:gd name="T1" fmla="*/ 2147483646 h 369"/>
                  <a:gd name="T2" fmla="*/ 2147483646 w 273"/>
                  <a:gd name="T3" fmla="*/ 2147483646 h 369"/>
                  <a:gd name="T4" fmla="*/ 2147483646 w 273"/>
                  <a:gd name="T5" fmla="*/ 2147483646 h 369"/>
                  <a:gd name="T6" fmla="*/ 2147483646 w 273"/>
                  <a:gd name="T7" fmla="*/ 2147483646 h 369"/>
                  <a:gd name="T8" fmla="*/ 2147483646 w 273"/>
                  <a:gd name="T9" fmla="*/ 2147483646 h 369"/>
                  <a:gd name="T10" fmla="*/ 2147483646 w 273"/>
                  <a:gd name="T11" fmla="*/ 2147483646 h 369"/>
                  <a:gd name="T12" fmla="*/ 2147483646 w 273"/>
                  <a:gd name="T13" fmla="*/ 2147483646 h 369"/>
                  <a:gd name="T14" fmla="*/ 2147483646 w 273"/>
                  <a:gd name="T15" fmla="*/ 2147483646 h 369"/>
                  <a:gd name="T16" fmla="*/ 2147483646 w 273"/>
                  <a:gd name="T17" fmla="*/ 2147483646 h 369"/>
                  <a:gd name="T18" fmla="*/ 2147483646 w 273"/>
                  <a:gd name="T19" fmla="*/ 2147483646 h 369"/>
                  <a:gd name="T20" fmla="*/ 2147483646 w 273"/>
                  <a:gd name="T21" fmla="*/ 2147483646 h 369"/>
                  <a:gd name="T22" fmla="*/ 2147483646 w 273"/>
                  <a:gd name="T23" fmla="*/ 2147483646 h 369"/>
                  <a:gd name="T24" fmla="*/ 2147483646 w 273"/>
                  <a:gd name="T25" fmla="*/ 0 h 369"/>
                  <a:gd name="T26" fmla="*/ 2147483646 w 273"/>
                  <a:gd name="T27" fmla="*/ 0 h 369"/>
                  <a:gd name="T28" fmla="*/ 2147483646 w 273"/>
                  <a:gd name="T29" fmla="*/ 2147483646 h 369"/>
                  <a:gd name="T30" fmla="*/ 2147483646 w 273"/>
                  <a:gd name="T31" fmla="*/ 2147483646 h 369"/>
                  <a:gd name="T32" fmla="*/ 2147483646 w 273"/>
                  <a:gd name="T33" fmla="*/ 2147483646 h 369"/>
                  <a:gd name="T34" fmla="*/ 2147483646 w 273"/>
                  <a:gd name="T35" fmla="*/ 2147483646 h 369"/>
                  <a:gd name="T36" fmla="*/ 2147483646 w 273"/>
                  <a:gd name="T37" fmla="*/ 2147483646 h 369"/>
                  <a:gd name="T38" fmla="*/ 2147483646 w 273"/>
                  <a:gd name="T39" fmla="*/ 2147483646 h 369"/>
                  <a:gd name="T40" fmla="*/ 2147483646 w 273"/>
                  <a:gd name="T41" fmla="*/ 2147483646 h 369"/>
                  <a:gd name="T42" fmla="*/ 2147483646 w 273"/>
                  <a:gd name="T43" fmla="*/ 2147483646 h 369"/>
                  <a:gd name="T44" fmla="*/ 2147483646 w 273"/>
                  <a:gd name="T45" fmla="*/ 2147483646 h 369"/>
                  <a:gd name="T46" fmla="*/ 2147483646 w 273"/>
                  <a:gd name="T47" fmla="*/ 2147483646 h 369"/>
                  <a:gd name="T48" fmla="*/ 2147483646 w 273"/>
                  <a:gd name="T49" fmla="*/ 2147483646 h 369"/>
                  <a:gd name="T50" fmla="*/ 2147483646 w 273"/>
                  <a:gd name="T51" fmla="*/ 2147483646 h 369"/>
                  <a:gd name="T52" fmla="*/ 2147483646 w 273"/>
                  <a:gd name="T53" fmla="*/ 2147483646 h 369"/>
                  <a:gd name="T54" fmla="*/ 2147483646 w 273"/>
                  <a:gd name="T55" fmla="*/ 2147483646 h 369"/>
                  <a:gd name="T56" fmla="*/ 0 w 273"/>
                  <a:gd name="T57" fmla="*/ 2147483646 h 369"/>
                  <a:gd name="T58" fmla="*/ 2147483646 w 273"/>
                  <a:gd name="T59" fmla="*/ 2147483646 h 369"/>
                  <a:gd name="T60" fmla="*/ 2147483646 w 273"/>
                  <a:gd name="T61" fmla="*/ 2147483646 h 369"/>
                  <a:gd name="T62" fmla="*/ 2147483646 w 273"/>
                  <a:gd name="T63" fmla="*/ 2147483646 h 369"/>
                  <a:gd name="T64" fmla="*/ 2147483646 w 273"/>
                  <a:gd name="T65" fmla="*/ 2147483646 h 369"/>
                  <a:gd name="T66" fmla="*/ 2147483646 w 273"/>
                  <a:gd name="T67" fmla="*/ 2147483646 h 369"/>
                  <a:gd name="T68" fmla="*/ 2147483646 w 273"/>
                  <a:gd name="T69" fmla="*/ 2147483646 h 369"/>
                  <a:gd name="T70" fmla="*/ 2147483646 w 273"/>
                  <a:gd name="T71" fmla="*/ 2147483646 h 369"/>
                  <a:gd name="T72" fmla="*/ 2147483646 w 273"/>
                  <a:gd name="T73" fmla="*/ 2147483646 h 369"/>
                  <a:gd name="T74" fmla="*/ 2147483646 w 273"/>
                  <a:gd name="T75" fmla="*/ 2147483646 h 369"/>
                  <a:gd name="T76" fmla="*/ 2147483646 w 273"/>
                  <a:gd name="T77" fmla="*/ 2147483646 h 369"/>
                  <a:gd name="T78" fmla="*/ 2147483646 w 273"/>
                  <a:gd name="T79" fmla="*/ 2147483646 h 369"/>
                  <a:gd name="T80" fmla="*/ 2147483646 w 273"/>
                  <a:gd name="T81" fmla="*/ 2147483646 h 369"/>
                  <a:gd name="T82" fmla="*/ 2147483646 w 273"/>
                  <a:gd name="T83" fmla="*/ 2147483646 h 369"/>
                  <a:gd name="T84" fmla="*/ 2147483646 w 273"/>
                  <a:gd name="T85" fmla="*/ 2147483646 h 369"/>
                  <a:gd name="T86" fmla="*/ 2147483646 w 273"/>
                  <a:gd name="T87" fmla="*/ 2147483646 h 369"/>
                  <a:gd name="T88" fmla="*/ 2147483646 w 273"/>
                  <a:gd name="T89" fmla="*/ 2147483646 h 369"/>
                  <a:gd name="T90" fmla="*/ 2147483646 w 273"/>
                  <a:gd name="T91" fmla="*/ 2147483646 h 369"/>
                  <a:gd name="T92" fmla="*/ 2147483646 w 273"/>
                  <a:gd name="T93" fmla="*/ 2147483646 h 369"/>
                  <a:gd name="T94" fmla="*/ 2147483646 w 273"/>
                  <a:gd name="T95" fmla="*/ 2147483646 h 369"/>
                  <a:gd name="T96" fmla="*/ 2147483646 w 273"/>
                  <a:gd name="T97" fmla="*/ 2147483646 h 369"/>
                  <a:gd name="T98" fmla="*/ 2147483646 w 273"/>
                  <a:gd name="T99" fmla="*/ 2147483646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15" name="Freeform 26"/>
              <p:cNvSpPr>
                <a:spLocks/>
              </p:cNvSpPr>
              <p:nvPr/>
            </p:nvSpPr>
            <p:spPr bwMode="gray">
              <a:xfrm>
                <a:off x="5495133" y="4771935"/>
                <a:ext cx="585138" cy="807772"/>
              </a:xfrm>
              <a:custGeom>
                <a:avLst/>
                <a:gdLst>
                  <a:gd name="T0" fmla="*/ 2147483646 w 305"/>
                  <a:gd name="T1" fmla="*/ 2147483646 h 425"/>
                  <a:gd name="T2" fmla="*/ 2147483646 w 305"/>
                  <a:gd name="T3" fmla="*/ 2147483646 h 425"/>
                  <a:gd name="T4" fmla="*/ 2147483646 w 305"/>
                  <a:gd name="T5" fmla="*/ 2147483646 h 425"/>
                  <a:gd name="T6" fmla="*/ 2147483646 w 305"/>
                  <a:gd name="T7" fmla="*/ 2147483646 h 425"/>
                  <a:gd name="T8" fmla="*/ 2147483646 w 305"/>
                  <a:gd name="T9" fmla="*/ 2147483646 h 425"/>
                  <a:gd name="T10" fmla="*/ 2147483646 w 305"/>
                  <a:gd name="T11" fmla="*/ 2147483646 h 425"/>
                  <a:gd name="T12" fmla="*/ 2147483646 w 305"/>
                  <a:gd name="T13" fmla="*/ 2147483646 h 425"/>
                  <a:gd name="T14" fmla="*/ 2147483646 w 305"/>
                  <a:gd name="T15" fmla="*/ 2147483646 h 425"/>
                  <a:gd name="T16" fmla="*/ 2147483646 w 305"/>
                  <a:gd name="T17" fmla="*/ 2147483646 h 425"/>
                  <a:gd name="T18" fmla="*/ 2147483646 w 305"/>
                  <a:gd name="T19" fmla="*/ 2147483646 h 425"/>
                  <a:gd name="T20" fmla="*/ 2147483646 w 305"/>
                  <a:gd name="T21" fmla="*/ 2147483646 h 425"/>
                  <a:gd name="T22" fmla="*/ 2147483646 w 305"/>
                  <a:gd name="T23" fmla="*/ 2147483646 h 425"/>
                  <a:gd name="T24" fmla="*/ 2147483646 w 305"/>
                  <a:gd name="T25" fmla="*/ 2147483646 h 425"/>
                  <a:gd name="T26" fmla="*/ 2147483646 w 305"/>
                  <a:gd name="T27" fmla="*/ 2147483646 h 425"/>
                  <a:gd name="T28" fmla="*/ 2147483646 w 305"/>
                  <a:gd name="T29" fmla="*/ 2147483646 h 425"/>
                  <a:gd name="T30" fmla="*/ 2147483646 w 305"/>
                  <a:gd name="T31" fmla="*/ 2147483646 h 425"/>
                  <a:gd name="T32" fmla="*/ 2147483646 w 305"/>
                  <a:gd name="T33" fmla="*/ 2147483646 h 425"/>
                  <a:gd name="T34" fmla="*/ 2147483646 w 305"/>
                  <a:gd name="T35" fmla="*/ 2147483646 h 425"/>
                  <a:gd name="T36" fmla="*/ 2147483646 w 305"/>
                  <a:gd name="T37" fmla="*/ 2147483646 h 425"/>
                  <a:gd name="T38" fmla="*/ 2147483646 w 305"/>
                  <a:gd name="T39" fmla="*/ 2147483646 h 425"/>
                  <a:gd name="T40" fmla="*/ 2147483646 w 305"/>
                  <a:gd name="T41" fmla="*/ 2147483646 h 425"/>
                  <a:gd name="T42" fmla="*/ 2147483646 w 305"/>
                  <a:gd name="T43" fmla="*/ 2147483646 h 425"/>
                  <a:gd name="T44" fmla="*/ 2147483646 w 305"/>
                  <a:gd name="T45" fmla="*/ 2147483646 h 425"/>
                  <a:gd name="T46" fmla="*/ 2147483646 w 305"/>
                  <a:gd name="T47" fmla="*/ 2147483646 h 425"/>
                  <a:gd name="T48" fmla="*/ 2147483646 w 305"/>
                  <a:gd name="T49" fmla="*/ 2147483646 h 425"/>
                  <a:gd name="T50" fmla="*/ 2147483646 w 305"/>
                  <a:gd name="T51" fmla="*/ 2147483646 h 425"/>
                  <a:gd name="T52" fmla="*/ 2147483646 w 305"/>
                  <a:gd name="T53" fmla="*/ 2147483646 h 425"/>
                  <a:gd name="T54" fmla="*/ 2147483646 w 305"/>
                  <a:gd name="T55" fmla="*/ 2147483646 h 425"/>
                  <a:gd name="T56" fmla="*/ 2147483646 w 305"/>
                  <a:gd name="T57" fmla="*/ 2147483646 h 425"/>
                  <a:gd name="T58" fmla="*/ 2147483646 w 305"/>
                  <a:gd name="T59" fmla="*/ 2147483646 h 425"/>
                  <a:gd name="T60" fmla="*/ 2147483646 w 305"/>
                  <a:gd name="T61" fmla="*/ 2147483646 h 425"/>
                  <a:gd name="T62" fmla="*/ 2147483646 w 305"/>
                  <a:gd name="T63" fmla="*/ 2147483646 h 425"/>
                  <a:gd name="T64" fmla="*/ 2147483646 w 305"/>
                  <a:gd name="T65" fmla="*/ 2147483646 h 425"/>
                  <a:gd name="T66" fmla="*/ 2147483646 w 305"/>
                  <a:gd name="T67" fmla="*/ 2147483646 h 425"/>
                  <a:gd name="T68" fmla="*/ 2147483646 w 305"/>
                  <a:gd name="T69" fmla="*/ 2147483646 h 425"/>
                  <a:gd name="T70" fmla="*/ 2147483646 w 305"/>
                  <a:gd name="T71" fmla="*/ 2147483646 h 425"/>
                  <a:gd name="T72" fmla="*/ 0 w 305"/>
                  <a:gd name="T73" fmla="*/ 2147483646 h 425"/>
                  <a:gd name="T74" fmla="*/ 2147483646 w 305"/>
                  <a:gd name="T75" fmla="*/ 2147483646 h 425"/>
                  <a:gd name="T76" fmla="*/ 2147483646 w 305"/>
                  <a:gd name="T77" fmla="*/ 2147483646 h 425"/>
                  <a:gd name="T78" fmla="*/ 2147483646 w 305"/>
                  <a:gd name="T79" fmla="*/ 2147483646 h 425"/>
                  <a:gd name="T80" fmla="*/ 2147483646 w 305"/>
                  <a:gd name="T81" fmla="*/ 2147483646 h 425"/>
                  <a:gd name="T82" fmla="*/ 2147483646 w 305"/>
                  <a:gd name="T83" fmla="*/ 2147483646 h 425"/>
                  <a:gd name="T84" fmla="*/ 2147483646 w 305"/>
                  <a:gd name="T85" fmla="*/ 2147483646 h 425"/>
                  <a:gd name="T86" fmla="*/ 2147483646 w 305"/>
                  <a:gd name="T87" fmla="*/ 2147483646 h 425"/>
                  <a:gd name="T88" fmla="*/ 2147483646 w 305"/>
                  <a:gd name="T89" fmla="*/ 2147483646 h 425"/>
                  <a:gd name="T90" fmla="*/ 2147483646 w 305"/>
                  <a:gd name="T91" fmla="*/ 2147483646 h 425"/>
                  <a:gd name="T92" fmla="*/ 2147483646 w 305"/>
                  <a:gd name="T93" fmla="*/ 2147483646 h 425"/>
                  <a:gd name="T94" fmla="*/ 2147483646 w 305"/>
                  <a:gd name="T95" fmla="*/ 2147483646 h 425"/>
                  <a:gd name="T96" fmla="*/ 2147483646 w 305"/>
                  <a:gd name="T97" fmla="*/ 0 h 425"/>
                  <a:gd name="T98" fmla="*/ 2147483646 w 305"/>
                  <a:gd name="T99" fmla="*/ 2147483646 h 425"/>
                  <a:gd name="T100" fmla="*/ 2147483646 w 305"/>
                  <a:gd name="T101" fmla="*/ 2147483646 h 425"/>
                  <a:gd name="T102" fmla="*/ 2147483646 w 305"/>
                  <a:gd name="T103" fmla="*/ 2147483646 h 425"/>
                  <a:gd name="T104" fmla="*/ 2147483646 w 305"/>
                  <a:gd name="T105" fmla="*/ 2147483646 h 425"/>
                  <a:gd name="T106" fmla="*/ 2147483646 w 305"/>
                  <a:gd name="T107" fmla="*/ 2147483646 h 425"/>
                  <a:gd name="T108" fmla="*/ 2147483646 w 305"/>
                  <a:gd name="T109" fmla="*/ 0 h 425"/>
                  <a:gd name="T110" fmla="*/ 2147483646 w 305"/>
                  <a:gd name="T111" fmla="*/ 2147483646 h 425"/>
                  <a:gd name="T112" fmla="*/ 2147483646 w 305"/>
                  <a:gd name="T113" fmla="*/ 2147483646 h 425"/>
                  <a:gd name="T114" fmla="*/ 2147483646 w 305"/>
                  <a:gd name="T115" fmla="*/ 2147483646 h 425"/>
                  <a:gd name="T116" fmla="*/ 2147483646 w 305"/>
                  <a:gd name="T117" fmla="*/ 2147483646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16" name="Freeform 29"/>
              <p:cNvSpPr>
                <a:spLocks/>
              </p:cNvSpPr>
              <p:nvPr/>
            </p:nvSpPr>
            <p:spPr bwMode="gray">
              <a:xfrm>
                <a:off x="5601956" y="4107616"/>
                <a:ext cx="583544" cy="729213"/>
              </a:xfrm>
              <a:custGeom>
                <a:avLst/>
                <a:gdLst>
                  <a:gd name="T0" fmla="*/ 2147483646 w 305"/>
                  <a:gd name="T1" fmla="*/ 0 h 385"/>
                  <a:gd name="T2" fmla="*/ 2147483646 w 305"/>
                  <a:gd name="T3" fmla="*/ 2147483646 h 385"/>
                  <a:gd name="T4" fmla="*/ 2147483646 w 305"/>
                  <a:gd name="T5" fmla="*/ 2147483646 h 385"/>
                  <a:gd name="T6" fmla="*/ 2147483646 w 305"/>
                  <a:gd name="T7" fmla="*/ 2147483646 h 385"/>
                  <a:gd name="T8" fmla="*/ 2147483646 w 305"/>
                  <a:gd name="T9" fmla="*/ 2147483646 h 385"/>
                  <a:gd name="T10" fmla="*/ 2147483646 w 305"/>
                  <a:gd name="T11" fmla="*/ 2147483646 h 385"/>
                  <a:gd name="T12" fmla="*/ 2147483646 w 305"/>
                  <a:gd name="T13" fmla="*/ 2147483646 h 385"/>
                  <a:gd name="T14" fmla="*/ 2147483646 w 305"/>
                  <a:gd name="T15" fmla="*/ 2147483646 h 385"/>
                  <a:gd name="T16" fmla="*/ 2147483646 w 305"/>
                  <a:gd name="T17" fmla="*/ 2147483646 h 385"/>
                  <a:gd name="T18" fmla="*/ 2147483646 w 305"/>
                  <a:gd name="T19" fmla="*/ 2147483646 h 385"/>
                  <a:gd name="T20" fmla="*/ 2147483646 w 305"/>
                  <a:gd name="T21" fmla="*/ 2147483646 h 385"/>
                  <a:gd name="T22" fmla="*/ 2147483646 w 305"/>
                  <a:gd name="T23" fmla="*/ 2147483646 h 385"/>
                  <a:gd name="T24" fmla="*/ 2147483646 w 305"/>
                  <a:gd name="T25" fmla="*/ 2147483646 h 385"/>
                  <a:gd name="T26" fmla="*/ 2147483646 w 305"/>
                  <a:gd name="T27" fmla="*/ 2147483646 h 385"/>
                  <a:gd name="T28" fmla="*/ 2147483646 w 305"/>
                  <a:gd name="T29" fmla="*/ 2147483646 h 385"/>
                  <a:gd name="T30" fmla="*/ 2147483646 w 305"/>
                  <a:gd name="T31" fmla="*/ 2147483646 h 385"/>
                  <a:gd name="T32" fmla="*/ 2147483646 w 305"/>
                  <a:gd name="T33" fmla="*/ 2147483646 h 385"/>
                  <a:gd name="T34" fmla="*/ 2147483646 w 305"/>
                  <a:gd name="T35" fmla="*/ 2147483646 h 385"/>
                  <a:gd name="T36" fmla="*/ 2147483646 w 305"/>
                  <a:gd name="T37" fmla="*/ 2147483646 h 385"/>
                  <a:gd name="T38" fmla="*/ 2147483646 w 305"/>
                  <a:gd name="T39" fmla="*/ 2147483646 h 385"/>
                  <a:gd name="T40" fmla="*/ 2147483646 w 305"/>
                  <a:gd name="T41" fmla="*/ 2147483646 h 385"/>
                  <a:gd name="T42" fmla="*/ 2147483646 w 305"/>
                  <a:gd name="T43" fmla="*/ 2147483646 h 385"/>
                  <a:gd name="T44" fmla="*/ 2147483646 w 305"/>
                  <a:gd name="T45" fmla="*/ 2147483646 h 385"/>
                  <a:gd name="T46" fmla="*/ 2147483646 w 305"/>
                  <a:gd name="T47" fmla="*/ 2147483646 h 385"/>
                  <a:gd name="T48" fmla="*/ 2147483646 w 305"/>
                  <a:gd name="T49" fmla="*/ 2147483646 h 385"/>
                  <a:gd name="T50" fmla="*/ 2147483646 w 305"/>
                  <a:gd name="T51" fmla="*/ 2147483646 h 385"/>
                  <a:gd name="T52" fmla="*/ 0 w 305"/>
                  <a:gd name="T53" fmla="*/ 2147483646 h 385"/>
                  <a:gd name="T54" fmla="*/ 2147483646 w 305"/>
                  <a:gd name="T55" fmla="*/ 2147483646 h 385"/>
                  <a:gd name="T56" fmla="*/ 2147483646 w 305"/>
                  <a:gd name="T57" fmla="*/ 2147483646 h 385"/>
                  <a:gd name="T58" fmla="*/ 2147483646 w 305"/>
                  <a:gd name="T59" fmla="*/ 2147483646 h 385"/>
                  <a:gd name="T60" fmla="*/ 2147483646 w 305"/>
                  <a:gd name="T61" fmla="*/ 2147483646 h 385"/>
                  <a:gd name="T62" fmla="*/ 2147483646 w 305"/>
                  <a:gd name="T63" fmla="*/ 2147483646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17" name="Freeform 28"/>
              <p:cNvSpPr>
                <a:spLocks/>
              </p:cNvSpPr>
              <p:nvPr/>
            </p:nvSpPr>
            <p:spPr bwMode="gray">
              <a:xfrm>
                <a:off x="4852596" y="4321086"/>
                <a:ext cx="935901" cy="604547"/>
              </a:xfrm>
              <a:custGeom>
                <a:avLst/>
                <a:gdLst>
                  <a:gd name="T0" fmla="*/ 2147483646 w 489"/>
                  <a:gd name="T1" fmla="*/ 2147483646 h 321"/>
                  <a:gd name="T2" fmla="*/ 2147483646 w 489"/>
                  <a:gd name="T3" fmla="*/ 2147483646 h 321"/>
                  <a:gd name="T4" fmla="*/ 2147483646 w 489"/>
                  <a:gd name="T5" fmla="*/ 2147483646 h 321"/>
                  <a:gd name="T6" fmla="*/ 2147483646 w 489"/>
                  <a:gd name="T7" fmla="*/ 2147483646 h 321"/>
                  <a:gd name="T8" fmla="*/ 2147483646 w 489"/>
                  <a:gd name="T9" fmla="*/ 2147483646 h 321"/>
                  <a:gd name="T10" fmla="*/ 2147483646 w 489"/>
                  <a:gd name="T11" fmla="*/ 2147483646 h 321"/>
                  <a:gd name="T12" fmla="*/ 2147483646 w 489"/>
                  <a:gd name="T13" fmla="*/ 2147483646 h 321"/>
                  <a:gd name="T14" fmla="*/ 2147483646 w 489"/>
                  <a:gd name="T15" fmla="*/ 2147483646 h 321"/>
                  <a:gd name="T16" fmla="*/ 2147483646 w 489"/>
                  <a:gd name="T17" fmla="*/ 2147483646 h 321"/>
                  <a:gd name="T18" fmla="*/ 2147483646 w 489"/>
                  <a:gd name="T19" fmla="*/ 2147483646 h 321"/>
                  <a:gd name="T20" fmla="*/ 2147483646 w 489"/>
                  <a:gd name="T21" fmla="*/ 2147483646 h 321"/>
                  <a:gd name="T22" fmla="*/ 2147483646 w 489"/>
                  <a:gd name="T23" fmla="*/ 2147483646 h 321"/>
                  <a:gd name="T24" fmla="*/ 2147483646 w 489"/>
                  <a:gd name="T25" fmla="*/ 2147483646 h 321"/>
                  <a:gd name="T26" fmla="*/ 2147483646 w 489"/>
                  <a:gd name="T27" fmla="*/ 2147483646 h 321"/>
                  <a:gd name="T28" fmla="*/ 2147483646 w 489"/>
                  <a:gd name="T29" fmla="*/ 2147483646 h 321"/>
                  <a:gd name="T30" fmla="*/ 2147483646 w 489"/>
                  <a:gd name="T31" fmla="*/ 2147483646 h 321"/>
                  <a:gd name="T32" fmla="*/ 2147483646 w 489"/>
                  <a:gd name="T33" fmla="*/ 2147483646 h 321"/>
                  <a:gd name="T34" fmla="*/ 2147483646 w 489"/>
                  <a:gd name="T35" fmla="*/ 2147483646 h 321"/>
                  <a:gd name="T36" fmla="*/ 2147483646 w 489"/>
                  <a:gd name="T37" fmla="*/ 2147483646 h 321"/>
                  <a:gd name="T38" fmla="*/ 2147483646 w 489"/>
                  <a:gd name="T39" fmla="*/ 2147483646 h 321"/>
                  <a:gd name="T40" fmla="*/ 0 w 489"/>
                  <a:gd name="T41" fmla="*/ 2147483646 h 321"/>
                  <a:gd name="T42" fmla="*/ 2147483646 w 489"/>
                  <a:gd name="T43" fmla="*/ 2147483646 h 321"/>
                  <a:gd name="T44" fmla="*/ 2147483646 w 489"/>
                  <a:gd name="T45" fmla="*/ 2147483646 h 321"/>
                  <a:gd name="T46" fmla="*/ 0 w 489"/>
                  <a:gd name="T47" fmla="*/ 2147483646 h 321"/>
                  <a:gd name="T48" fmla="*/ 0 w 489"/>
                  <a:gd name="T49" fmla="*/ 2147483646 h 321"/>
                  <a:gd name="T50" fmla="*/ 2147483646 w 489"/>
                  <a:gd name="T51" fmla="*/ 2147483646 h 321"/>
                  <a:gd name="T52" fmla="*/ 2147483646 w 489"/>
                  <a:gd name="T53" fmla="*/ 2147483646 h 321"/>
                  <a:gd name="T54" fmla="*/ 2147483646 w 489"/>
                  <a:gd name="T55" fmla="*/ 2147483646 h 321"/>
                  <a:gd name="T56" fmla="*/ 2147483646 w 489"/>
                  <a:gd name="T57" fmla="*/ 2147483646 h 321"/>
                  <a:gd name="T58" fmla="*/ 2147483646 w 489"/>
                  <a:gd name="T59" fmla="*/ 2147483646 h 321"/>
                  <a:gd name="T60" fmla="*/ 2147483646 w 489"/>
                  <a:gd name="T61" fmla="*/ 2147483646 h 321"/>
                  <a:gd name="T62" fmla="*/ 2147483646 w 489"/>
                  <a:gd name="T63" fmla="*/ 2147483646 h 321"/>
                  <a:gd name="T64" fmla="*/ 2147483646 w 489"/>
                  <a:gd name="T65" fmla="*/ 2147483646 h 321"/>
                  <a:gd name="T66" fmla="*/ 2147483646 w 489"/>
                  <a:gd name="T67" fmla="*/ 2147483646 h 321"/>
                  <a:gd name="T68" fmla="*/ 2147483646 w 489"/>
                  <a:gd name="T69" fmla="*/ 2147483646 h 321"/>
                  <a:gd name="T70" fmla="*/ 2147483646 w 489"/>
                  <a:gd name="T71" fmla="*/ 2147483646 h 321"/>
                  <a:gd name="T72" fmla="*/ 2147483646 w 489"/>
                  <a:gd name="T73" fmla="*/ 2147483646 h 321"/>
                  <a:gd name="T74" fmla="*/ 2147483646 w 489"/>
                  <a:gd name="T75" fmla="*/ 0 h 321"/>
                  <a:gd name="T76" fmla="*/ 2147483646 w 489"/>
                  <a:gd name="T77" fmla="*/ 2147483646 h 321"/>
                  <a:gd name="T78" fmla="*/ 2147483646 w 489"/>
                  <a:gd name="T79" fmla="*/ 2147483646 h 321"/>
                  <a:gd name="T80" fmla="*/ 2147483646 w 489"/>
                  <a:gd name="T81" fmla="*/ 2147483646 h 321"/>
                  <a:gd name="T82" fmla="*/ 2147483646 w 489"/>
                  <a:gd name="T83" fmla="*/ 2147483646 h 321"/>
                  <a:gd name="T84" fmla="*/ 2147483646 w 489"/>
                  <a:gd name="T85" fmla="*/ 2147483646 h 321"/>
                  <a:gd name="T86" fmla="*/ 2147483646 w 489"/>
                  <a:gd name="T87" fmla="*/ 2147483646 h 321"/>
                  <a:gd name="T88" fmla="*/ 2147483646 w 489"/>
                  <a:gd name="T89" fmla="*/ 2147483646 h 321"/>
                  <a:gd name="T90" fmla="*/ 2147483646 w 489"/>
                  <a:gd name="T91" fmla="*/ 2147483646 h 321"/>
                  <a:gd name="T92" fmla="*/ 2147483646 w 489"/>
                  <a:gd name="T93" fmla="*/ 2147483646 h 321"/>
                  <a:gd name="T94" fmla="*/ 2147483646 w 489"/>
                  <a:gd name="T95" fmla="*/ 2147483646 h 321"/>
                  <a:gd name="T96" fmla="*/ 2147483646 w 489"/>
                  <a:gd name="T97" fmla="*/ 2147483646 h 321"/>
                  <a:gd name="T98" fmla="*/ 2147483646 w 489"/>
                  <a:gd name="T99" fmla="*/ 2147483646 h 321"/>
                  <a:gd name="T100" fmla="*/ 2147483646 w 489"/>
                  <a:gd name="T101" fmla="*/ 2147483646 h 321"/>
                  <a:gd name="T102" fmla="*/ 2147483646 w 489"/>
                  <a:gd name="T103" fmla="*/ 2147483646 h 321"/>
                  <a:gd name="T104" fmla="*/ 2147483646 w 489"/>
                  <a:gd name="T105" fmla="*/ 2147483646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18" name="Freeform 27"/>
              <p:cNvSpPr>
                <a:spLocks/>
              </p:cNvSpPr>
              <p:nvPr/>
            </p:nvSpPr>
            <p:spPr bwMode="gray">
              <a:xfrm>
                <a:off x="4911588" y="4771935"/>
                <a:ext cx="676017" cy="792402"/>
              </a:xfrm>
              <a:custGeom>
                <a:avLst/>
                <a:gdLst>
                  <a:gd name="T0" fmla="*/ 2147483646 w 353"/>
                  <a:gd name="T1" fmla="*/ 2147483646 h 417"/>
                  <a:gd name="T2" fmla="*/ 2147483646 w 353"/>
                  <a:gd name="T3" fmla="*/ 2147483646 h 417"/>
                  <a:gd name="T4" fmla="*/ 2147483646 w 353"/>
                  <a:gd name="T5" fmla="*/ 2147483646 h 417"/>
                  <a:gd name="T6" fmla="*/ 2147483646 w 353"/>
                  <a:gd name="T7" fmla="*/ 2147483646 h 417"/>
                  <a:gd name="T8" fmla="*/ 2147483646 w 353"/>
                  <a:gd name="T9" fmla="*/ 2147483646 h 417"/>
                  <a:gd name="T10" fmla="*/ 2147483646 w 353"/>
                  <a:gd name="T11" fmla="*/ 2147483646 h 417"/>
                  <a:gd name="T12" fmla="*/ 2147483646 w 353"/>
                  <a:gd name="T13" fmla="*/ 2147483646 h 417"/>
                  <a:gd name="T14" fmla="*/ 2147483646 w 353"/>
                  <a:gd name="T15" fmla="*/ 2147483646 h 417"/>
                  <a:gd name="T16" fmla="*/ 2147483646 w 353"/>
                  <a:gd name="T17" fmla="*/ 2147483646 h 417"/>
                  <a:gd name="T18" fmla="*/ 2147483646 w 353"/>
                  <a:gd name="T19" fmla="*/ 2147483646 h 417"/>
                  <a:gd name="T20" fmla="*/ 2147483646 w 353"/>
                  <a:gd name="T21" fmla="*/ 2147483646 h 417"/>
                  <a:gd name="T22" fmla="*/ 2147483646 w 353"/>
                  <a:gd name="T23" fmla="*/ 2147483646 h 417"/>
                  <a:gd name="T24" fmla="*/ 2147483646 w 353"/>
                  <a:gd name="T25" fmla="*/ 2147483646 h 417"/>
                  <a:gd name="T26" fmla="*/ 2147483646 w 353"/>
                  <a:gd name="T27" fmla="*/ 2147483646 h 417"/>
                  <a:gd name="T28" fmla="*/ 2147483646 w 353"/>
                  <a:gd name="T29" fmla="*/ 2147483646 h 417"/>
                  <a:gd name="T30" fmla="*/ 2147483646 w 353"/>
                  <a:gd name="T31" fmla="*/ 2147483646 h 417"/>
                  <a:gd name="T32" fmla="*/ 2147483646 w 353"/>
                  <a:gd name="T33" fmla="*/ 2147483646 h 417"/>
                  <a:gd name="T34" fmla="*/ 2147483646 w 353"/>
                  <a:gd name="T35" fmla="*/ 2147483646 h 417"/>
                  <a:gd name="T36" fmla="*/ 2147483646 w 353"/>
                  <a:gd name="T37" fmla="*/ 2147483646 h 417"/>
                  <a:gd name="T38" fmla="*/ 2147483646 w 353"/>
                  <a:gd name="T39" fmla="*/ 2147483646 h 417"/>
                  <a:gd name="T40" fmla="*/ 2147483646 w 353"/>
                  <a:gd name="T41" fmla="*/ 2147483646 h 417"/>
                  <a:gd name="T42" fmla="*/ 2147483646 w 353"/>
                  <a:gd name="T43" fmla="*/ 2147483646 h 417"/>
                  <a:gd name="T44" fmla="*/ 2147483646 w 353"/>
                  <a:gd name="T45" fmla="*/ 2147483646 h 417"/>
                  <a:gd name="T46" fmla="*/ 2147483646 w 353"/>
                  <a:gd name="T47" fmla="*/ 2147483646 h 417"/>
                  <a:gd name="T48" fmla="*/ 0 w 353"/>
                  <a:gd name="T49" fmla="*/ 2147483646 h 417"/>
                  <a:gd name="T50" fmla="*/ 2147483646 w 353"/>
                  <a:gd name="T51" fmla="*/ 2147483646 h 417"/>
                  <a:gd name="T52" fmla="*/ 2147483646 w 353"/>
                  <a:gd name="T53" fmla="*/ 2147483646 h 417"/>
                  <a:gd name="T54" fmla="*/ 2147483646 w 353"/>
                  <a:gd name="T55" fmla="*/ 2147483646 h 417"/>
                  <a:gd name="T56" fmla="*/ 2147483646 w 353"/>
                  <a:gd name="T57" fmla="*/ 2147483646 h 417"/>
                  <a:gd name="T58" fmla="*/ 2147483646 w 353"/>
                  <a:gd name="T59" fmla="*/ 2147483646 h 417"/>
                  <a:gd name="T60" fmla="*/ 2147483646 w 353"/>
                  <a:gd name="T61" fmla="*/ 0 h 417"/>
                  <a:gd name="T62" fmla="*/ 2147483646 w 353"/>
                  <a:gd name="T63" fmla="*/ 2147483646 h 417"/>
                  <a:gd name="T64" fmla="*/ 2147483646 w 353"/>
                  <a:gd name="T65" fmla="*/ 2147483646 h 417"/>
                  <a:gd name="T66" fmla="*/ 2147483646 w 353"/>
                  <a:gd name="T67" fmla="*/ 2147483646 h 417"/>
                  <a:gd name="T68" fmla="*/ 2147483646 w 353"/>
                  <a:gd name="T69" fmla="*/ 214748364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19" name="Freeform 19"/>
              <p:cNvSpPr>
                <a:spLocks/>
              </p:cNvSpPr>
              <p:nvPr/>
            </p:nvSpPr>
            <p:spPr bwMode="gray">
              <a:xfrm>
                <a:off x="5004061" y="5455039"/>
                <a:ext cx="967790" cy="727508"/>
              </a:xfrm>
              <a:custGeom>
                <a:avLst/>
                <a:gdLst>
                  <a:gd name="T0" fmla="*/ 2147483646 w 505"/>
                  <a:gd name="T1" fmla="*/ 2147483646 h 385"/>
                  <a:gd name="T2" fmla="*/ 2147483646 w 505"/>
                  <a:gd name="T3" fmla="*/ 2147483646 h 385"/>
                  <a:gd name="T4" fmla="*/ 2147483646 w 505"/>
                  <a:gd name="T5" fmla="*/ 2147483646 h 385"/>
                  <a:gd name="T6" fmla="*/ 2147483646 w 505"/>
                  <a:gd name="T7" fmla="*/ 2147483646 h 385"/>
                  <a:gd name="T8" fmla="*/ 2147483646 w 505"/>
                  <a:gd name="T9" fmla="*/ 2147483646 h 385"/>
                  <a:gd name="T10" fmla="*/ 2147483646 w 505"/>
                  <a:gd name="T11" fmla="*/ 0 h 385"/>
                  <a:gd name="T12" fmla="*/ 2147483646 w 505"/>
                  <a:gd name="T13" fmla="*/ 0 h 385"/>
                  <a:gd name="T14" fmla="*/ 2147483646 w 505"/>
                  <a:gd name="T15" fmla="*/ 2147483646 h 385"/>
                  <a:gd name="T16" fmla="*/ 2147483646 w 505"/>
                  <a:gd name="T17" fmla="*/ 2147483646 h 385"/>
                  <a:gd name="T18" fmla="*/ 2147483646 w 505"/>
                  <a:gd name="T19" fmla="*/ 2147483646 h 385"/>
                  <a:gd name="T20" fmla="*/ 2147483646 w 505"/>
                  <a:gd name="T21" fmla="*/ 2147483646 h 385"/>
                  <a:gd name="T22" fmla="*/ 2147483646 w 505"/>
                  <a:gd name="T23" fmla="*/ 2147483646 h 385"/>
                  <a:gd name="T24" fmla="*/ 2147483646 w 505"/>
                  <a:gd name="T25" fmla="*/ 2147483646 h 385"/>
                  <a:gd name="T26" fmla="*/ 2147483646 w 505"/>
                  <a:gd name="T27" fmla="*/ 2147483646 h 385"/>
                  <a:gd name="T28" fmla="*/ 2147483646 w 505"/>
                  <a:gd name="T29" fmla="*/ 2147483646 h 385"/>
                  <a:gd name="T30" fmla="*/ 2147483646 w 505"/>
                  <a:gd name="T31" fmla="*/ 2147483646 h 385"/>
                  <a:gd name="T32" fmla="*/ 0 w 505"/>
                  <a:gd name="T33" fmla="*/ 2147483646 h 385"/>
                  <a:gd name="T34" fmla="*/ 2147483646 w 505"/>
                  <a:gd name="T35" fmla="*/ 2147483646 h 385"/>
                  <a:gd name="T36" fmla="*/ 2147483646 w 505"/>
                  <a:gd name="T37" fmla="*/ 2147483646 h 385"/>
                  <a:gd name="T38" fmla="*/ 2147483646 w 505"/>
                  <a:gd name="T39" fmla="*/ 2147483646 h 385"/>
                  <a:gd name="T40" fmla="*/ 2147483646 w 505"/>
                  <a:gd name="T41" fmla="*/ 2147483646 h 385"/>
                  <a:gd name="T42" fmla="*/ 2147483646 w 505"/>
                  <a:gd name="T43" fmla="*/ 2147483646 h 385"/>
                  <a:gd name="T44" fmla="*/ 2147483646 w 505"/>
                  <a:gd name="T45" fmla="*/ 2147483646 h 385"/>
                  <a:gd name="T46" fmla="*/ 2147483646 w 505"/>
                  <a:gd name="T47" fmla="*/ 2147483646 h 385"/>
                  <a:gd name="T48" fmla="*/ 2147483646 w 505"/>
                  <a:gd name="T49" fmla="*/ 2147483646 h 385"/>
                  <a:gd name="T50" fmla="*/ 2147483646 w 505"/>
                  <a:gd name="T51" fmla="*/ 2147483646 h 385"/>
                  <a:gd name="T52" fmla="*/ 2147483646 w 505"/>
                  <a:gd name="T53" fmla="*/ 2147483646 h 385"/>
                  <a:gd name="T54" fmla="*/ 2147483646 w 505"/>
                  <a:gd name="T55" fmla="*/ 2147483646 h 385"/>
                  <a:gd name="T56" fmla="*/ 2147483646 w 505"/>
                  <a:gd name="T57" fmla="*/ 2147483646 h 385"/>
                  <a:gd name="T58" fmla="*/ 2147483646 w 505"/>
                  <a:gd name="T59" fmla="*/ 2147483646 h 385"/>
                  <a:gd name="T60" fmla="*/ 2147483646 w 505"/>
                  <a:gd name="T61" fmla="*/ 2147483646 h 385"/>
                  <a:gd name="T62" fmla="*/ 2147483646 w 505"/>
                  <a:gd name="T63" fmla="*/ 2147483646 h 385"/>
                  <a:gd name="T64" fmla="*/ 2147483646 w 505"/>
                  <a:gd name="T65" fmla="*/ 2147483646 h 385"/>
                  <a:gd name="T66" fmla="*/ 2147483646 w 505"/>
                  <a:gd name="T67" fmla="*/ 2147483646 h 385"/>
                  <a:gd name="T68" fmla="*/ 2147483646 w 505"/>
                  <a:gd name="T69" fmla="*/ 214748364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20" name="Freeform 20"/>
              <p:cNvSpPr>
                <a:spLocks/>
              </p:cNvSpPr>
              <p:nvPr/>
            </p:nvSpPr>
            <p:spPr bwMode="gray">
              <a:xfrm>
                <a:off x="4359932" y="5318416"/>
                <a:ext cx="953441" cy="727508"/>
              </a:xfrm>
              <a:custGeom>
                <a:avLst/>
                <a:gdLst>
                  <a:gd name="T0" fmla="*/ 2147483646 w 497"/>
                  <a:gd name="T1" fmla="*/ 2147483646 h 385"/>
                  <a:gd name="T2" fmla="*/ 2147483646 w 497"/>
                  <a:gd name="T3" fmla="*/ 2147483646 h 385"/>
                  <a:gd name="T4" fmla="*/ 2147483646 w 497"/>
                  <a:gd name="T5" fmla="*/ 2147483646 h 385"/>
                  <a:gd name="T6" fmla="*/ 2147483646 w 497"/>
                  <a:gd name="T7" fmla="*/ 2147483646 h 385"/>
                  <a:gd name="T8" fmla="*/ 2147483646 w 497"/>
                  <a:gd name="T9" fmla="*/ 2147483646 h 385"/>
                  <a:gd name="T10" fmla="*/ 2147483646 w 497"/>
                  <a:gd name="T11" fmla="*/ 2147483646 h 385"/>
                  <a:gd name="T12" fmla="*/ 2147483646 w 497"/>
                  <a:gd name="T13" fmla="*/ 2147483646 h 385"/>
                  <a:gd name="T14" fmla="*/ 2147483646 w 497"/>
                  <a:gd name="T15" fmla="*/ 2147483646 h 385"/>
                  <a:gd name="T16" fmla="*/ 2147483646 w 497"/>
                  <a:gd name="T17" fmla="*/ 2147483646 h 385"/>
                  <a:gd name="T18" fmla="*/ 2147483646 w 497"/>
                  <a:gd name="T19" fmla="*/ 2147483646 h 385"/>
                  <a:gd name="T20" fmla="*/ 2147483646 w 497"/>
                  <a:gd name="T21" fmla="*/ 2147483646 h 385"/>
                  <a:gd name="T22" fmla="*/ 2147483646 w 497"/>
                  <a:gd name="T23" fmla="*/ 2147483646 h 385"/>
                  <a:gd name="T24" fmla="*/ 2147483646 w 497"/>
                  <a:gd name="T25" fmla="*/ 2147483646 h 385"/>
                  <a:gd name="T26" fmla="*/ 2147483646 w 497"/>
                  <a:gd name="T27" fmla="*/ 2147483646 h 385"/>
                  <a:gd name="T28" fmla="*/ 2147483646 w 497"/>
                  <a:gd name="T29" fmla="*/ 2147483646 h 385"/>
                  <a:gd name="T30" fmla="*/ 2147483646 w 497"/>
                  <a:gd name="T31" fmla="*/ 2147483646 h 385"/>
                  <a:gd name="T32" fmla="*/ 2147483646 w 497"/>
                  <a:gd name="T33" fmla="*/ 2147483646 h 385"/>
                  <a:gd name="T34" fmla="*/ 2147483646 w 497"/>
                  <a:gd name="T35" fmla="*/ 2147483646 h 385"/>
                  <a:gd name="T36" fmla="*/ 2147483646 w 497"/>
                  <a:gd name="T37" fmla="*/ 2147483646 h 385"/>
                  <a:gd name="T38" fmla="*/ 2147483646 w 497"/>
                  <a:gd name="T39" fmla="*/ 2147483646 h 385"/>
                  <a:gd name="T40" fmla="*/ 2147483646 w 497"/>
                  <a:gd name="T41" fmla="*/ 2147483646 h 385"/>
                  <a:gd name="T42" fmla="*/ 2147483646 w 497"/>
                  <a:gd name="T43" fmla="*/ 2147483646 h 385"/>
                  <a:gd name="T44" fmla="*/ 2147483646 w 497"/>
                  <a:gd name="T45" fmla="*/ 2147483646 h 385"/>
                  <a:gd name="T46" fmla="*/ 0 w 497"/>
                  <a:gd name="T47" fmla="*/ 2147483646 h 385"/>
                  <a:gd name="T48" fmla="*/ 2147483646 w 497"/>
                  <a:gd name="T49" fmla="*/ 2147483646 h 385"/>
                  <a:gd name="T50" fmla="*/ 2147483646 w 497"/>
                  <a:gd name="T51" fmla="*/ 2147483646 h 385"/>
                  <a:gd name="T52" fmla="*/ 2147483646 w 497"/>
                  <a:gd name="T53" fmla="*/ 2147483646 h 385"/>
                  <a:gd name="T54" fmla="*/ 2147483646 w 497"/>
                  <a:gd name="T55" fmla="*/ 2147483646 h 385"/>
                  <a:gd name="T56" fmla="*/ 2147483646 w 497"/>
                  <a:gd name="T57" fmla="*/ 2147483646 h 385"/>
                  <a:gd name="T58" fmla="*/ 2147483646 w 497"/>
                  <a:gd name="T59" fmla="*/ 2147483646 h 385"/>
                  <a:gd name="T60" fmla="*/ 2147483646 w 497"/>
                  <a:gd name="T61" fmla="*/ 2147483646 h 385"/>
                  <a:gd name="T62" fmla="*/ 2147483646 w 497"/>
                  <a:gd name="T63" fmla="*/ 2147483646 h 385"/>
                  <a:gd name="T64" fmla="*/ 2147483646 w 497"/>
                  <a:gd name="T65" fmla="*/ 2147483646 h 385"/>
                  <a:gd name="T66" fmla="*/ 2147483646 w 497"/>
                  <a:gd name="T67" fmla="*/ 2147483646 h 385"/>
                  <a:gd name="T68" fmla="*/ 2147483646 w 497"/>
                  <a:gd name="T69" fmla="*/ 2147483646 h 385"/>
                  <a:gd name="T70" fmla="*/ 2147483646 w 497"/>
                  <a:gd name="T71" fmla="*/ 2147483646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21" name="Freeform 30"/>
              <p:cNvSpPr>
                <a:spLocks/>
              </p:cNvSpPr>
              <p:nvPr/>
            </p:nvSpPr>
            <p:spPr bwMode="gray">
              <a:xfrm>
                <a:off x="5082188" y="3880482"/>
                <a:ext cx="722255" cy="681397"/>
              </a:xfrm>
              <a:custGeom>
                <a:avLst/>
                <a:gdLst>
                  <a:gd name="T0" fmla="*/ 2147483646 w 377"/>
                  <a:gd name="T1" fmla="*/ 2147483646 h 361"/>
                  <a:gd name="T2" fmla="*/ 2147483646 w 377"/>
                  <a:gd name="T3" fmla="*/ 0 h 361"/>
                  <a:gd name="T4" fmla="*/ 2147483646 w 377"/>
                  <a:gd name="T5" fmla="*/ 2147483646 h 361"/>
                  <a:gd name="T6" fmla="*/ 2147483646 w 377"/>
                  <a:gd name="T7" fmla="*/ 2147483646 h 361"/>
                  <a:gd name="T8" fmla="*/ 2147483646 w 377"/>
                  <a:gd name="T9" fmla="*/ 2147483646 h 361"/>
                  <a:gd name="T10" fmla="*/ 2147483646 w 377"/>
                  <a:gd name="T11" fmla="*/ 2147483646 h 361"/>
                  <a:gd name="T12" fmla="*/ 2147483646 w 377"/>
                  <a:gd name="T13" fmla="*/ 2147483646 h 361"/>
                  <a:gd name="T14" fmla="*/ 2147483646 w 377"/>
                  <a:gd name="T15" fmla="*/ 2147483646 h 361"/>
                  <a:gd name="T16" fmla="*/ 2147483646 w 377"/>
                  <a:gd name="T17" fmla="*/ 2147483646 h 361"/>
                  <a:gd name="T18" fmla="*/ 2147483646 w 377"/>
                  <a:gd name="T19" fmla="*/ 2147483646 h 361"/>
                  <a:gd name="T20" fmla="*/ 2147483646 w 377"/>
                  <a:gd name="T21" fmla="*/ 2147483646 h 361"/>
                  <a:gd name="T22" fmla="*/ 2147483646 w 377"/>
                  <a:gd name="T23" fmla="*/ 2147483646 h 361"/>
                  <a:gd name="T24" fmla="*/ 2147483646 w 377"/>
                  <a:gd name="T25" fmla="*/ 2147483646 h 361"/>
                  <a:gd name="T26" fmla="*/ 2147483646 w 377"/>
                  <a:gd name="T27" fmla="*/ 2147483646 h 361"/>
                  <a:gd name="T28" fmla="*/ 2147483646 w 377"/>
                  <a:gd name="T29" fmla="*/ 2147483646 h 361"/>
                  <a:gd name="T30" fmla="*/ 2147483646 w 377"/>
                  <a:gd name="T31" fmla="*/ 2147483646 h 361"/>
                  <a:gd name="T32" fmla="*/ 2147483646 w 377"/>
                  <a:gd name="T33" fmla="*/ 2147483646 h 361"/>
                  <a:gd name="T34" fmla="*/ 2147483646 w 377"/>
                  <a:gd name="T35" fmla="*/ 2147483646 h 361"/>
                  <a:gd name="T36" fmla="*/ 2147483646 w 377"/>
                  <a:gd name="T37" fmla="*/ 2147483646 h 361"/>
                  <a:gd name="T38" fmla="*/ 2147483646 w 377"/>
                  <a:gd name="T39" fmla="*/ 2147483646 h 361"/>
                  <a:gd name="T40" fmla="*/ 2147483646 w 377"/>
                  <a:gd name="T41" fmla="*/ 2147483646 h 361"/>
                  <a:gd name="T42" fmla="*/ 2147483646 w 377"/>
                  <a:gd name="T43" fmla="*/ 2147483646 h 361"/>
                  <a:gd name="T44" fmla="*/ 2147483646 w 377"/>
                  <a:gd name="T45" fmla="*/ 2147483646 h 361"/>
                  <a:gd name="T46" fmla="*/ 2147483646 w 377"/>
                  <a:gd name="T47" fmla="*/ 2147483646 h 361"/>
                  <a:gd name="T48" fmla="*/ 2147483646 w 377"/>
                  <a:gd name="T49" fmla="*/ 2147483646 h 361"/>
                  <a:gd name="T50" fmla="*/ 2147483646 w 377"/>
                  <a:gd name="T51" fmla="*/ 2147483646 h 361"/>
                  <a:gd name="T52" fmla="*/ 2147483646 w 377"/>
                  <a:gd name="T53" fmla="*/ 2147483646 h 361"/>
                  <a:gd name="T54" fmla="*/ 2147483646 w 377"/>
                  <a:gd name="T55" fmla="*/ 2147483646 h 361"/>
                  <a:gd name="T56" fmla="*/ 2147483646 w 377"/>
                  <a:gd name="T57" fmla="*/ 2147483646 h 361"/>
                  <a:gd name="T58" fmla="*/ 2147483646 w 377"/>
                  <a:gd name="T59" fmla="*/ 2147483646 h 361"/>
                  <a:gd name="T60" fmla="*/ 2147483646 w 377"/>
                  <a:gd name="T61" fmla="*/ 2147483646 h 361"/>
                  <a:gd name="T62" fmla="*/ 2147483646 w 377"/>
                  <a:gd name="T63" fmla="*/ 2147483646 h 361"/>
                  <a:gd name="T64" fmla="*/ 2147483646 w 377"/>
                  <a:gd name="T65" fmla="*/ 2147483646 h 361"/>
                  <a:gd name="T66" fmla="*/ 2147483646 w 377"/>
                  <a:gd name="T67" fmla="*/ 2147483646 h 361"/>
                  <a:gd name="T68" fmla="*/ 2147483646 w 377"/>
                  <a:gd name="T69" fmla="*/ 2147483646 h 361"/>
                  <a:gd name="T70" fmla="*/ 2147483646 w 377"/>
                  <a:gd name="T71" fmla="*/ 2147483646 h 361"/>
                  <a:gd name="T72" fmla="*/ 2147483646 w 377"/>
                  <a:gd name="T73" fmla="*/ 2147483646 h 361"/>
                  <a:gd name="T74" fmla="*/ 2147483646 w 377"/>
                  <a:gd name="T75" fmla="*/ 2147483646 h 361"/>
                  <a:gd name="T76" fmla="*/ 2147483646 w 377"/>
                  <a:gd name="T77" fmla="*/ 2147483646 h 361"/>
                  <a:gd name="T78" fmla="*/ 2147483646 w 377"/>
                  <a:gd name="T79" fmla="*/ 2147483646 h 361"/>
                  <a:gd name="T80" fmla="*/ 2147483646 w 377"/>
                  <a:gd name="T81" fmla="*/ 2147483646 h 361"/>
                  <a:gd name="T82" fmla="*/ 2147483646 w 377"/>
                  <a:gd name="T83" fmla="*/ 2147483646 h 361"/>
                  <a:gd name="T84" fmla="*/ 0 w 377"/>
                  <a:gd name="T85" fmla="*/ 2147483646 h 361"/>
                  <a:gd name="T86" fmla="*/ 2147483646 w 377"/>
                  <a:gd name="T87" fmla="*/ 2147483646 h 361"/>
                  <a:gd name="T88" fmla="*/ 2147483646 w 377"/>
                  <a:gd name="T89" fmla="*/ 2147483646 h 361"/>
                  <a:gd name="T90" fmla="*/ 2147483646 w 377"/>
                  <a:gd name="T91" fmla="*/ 2147483646 h 361"/>
                  <a:gd name="T92" fmla="*/ 2147483646 w 377"/>
                  <a:gd name="T93" fmla="*/ 2147483646 h 361"/>
                  <a:gd name="T94" fmla="*/ 2147483646 w 377"/>
                  <a:gd name="T95" fmla="*/ 2147483646 h 361"/>
                  <a:gd name="T96" fmla="*/ 2147483646 w 377"/>
                  <a:gd name="T97" fmla="*/ 2147483646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22" name="Freeform 31"/>
              <p:cNvSpPr>
                <a:spLocks/>
              </p:cNvSpPr>
              <p:nvPr/>
            </p:nvSpPr>
            <p:spPr bwMode="invGray">
              <a:xfrm>
                <a:off x="5070914" y="3261692"/>
                <a:ext cx="477043" cy="865912"/>
              </a:xfrm>
              <a:custGeom>
                <a:avLst/>
                <a:gdLst>
                  <a:gd name="T0" fmla="*/ 2147483646 w 249"/>
                  <a:gd name="T1" fmla="*/ 2147483646 h 457"/>
                  <a:gd name="T2" fmla="*/ 2147483646 w 249"/>
                  <a:gd name="T3" fmla="*/ 2147483646 h 457"/>
                  <a:gd name="T4" fmla="*/ 2147483646 w 249"/>
                  <a:gd name="T5" fmla="*/ 2147483646 h 457"/>
                  <a:gd name="T6" fmla="*/ 2147483646 w 249"/>
                  <a:gd name="T7" fmla="*/ 2147483646 h 457"/>
                  <a:gd name="T8" fmla="*/ 2147483646 w 249"/>
                  <a:gd name="T9" fmla="*/ 2147483646 h 457"/>
                  <a:gd name="T10" fmla="*/ 2147483646 w 249"/>
                  <a:gd name="T11" fmla="*/ 2147483646 h 457"/>
                  <a:gd name="T12" fmla="*/ 2147483646 w 249"/>
                  <a:gd name="T13" fmla="*/ 2147483646 h 457"/>
                  <a:gd name="T14" fmla="*/ 0 w 249"/>
                  <a:gd name="T15" fmla="*/ 2147483646 h 457"/>
                  <a:gd name="T16" fmla="*/ 2147483646 w 249"/>
                  <a:gd name="T17" fmla="*/ 2147483646 h 457"/>
                  <a:gd name="T18" fmla="*/ 2147483646 w 249"/>
                  <a:gd name="T19" fmla="*/ 2147483646 h 457"/>
                  <a:gd name="T20" fmla="*/ 2147483646 w 249"/>
                  <a:gd name="T21" fmla="*/ 2147483646 h 457"/>
                  <a:gd name="T22" fmla="*/ 2147483646 w 249"/>
                  <a:gd name="T23" fmla="*/ 2147483646 h 457"/>
                  <a:gd name="T24" fmla="*/ 2147483646 w 249"/>
                  <a:gd name="T25" fmla="*/ 2147483646 h 457"/>
                  <a:gd name="T26" fmla="*/ 2147483646 w 249"/>
                  <a:gd name="T27" fmla="*/ 2147483646 h 457"/>
                  <a:gd name="T28" fmla="*/ 2147483646 w 249"/>
                  <a:gd name="T29" fmla="*/ 2147483646 h 457"/>
                  <a:gd name="T30" fmla="*/ 2147483646 w 249"/>
                  <a:gd name="T31" fmla="*/ 2147483646 h 457"/>
                  <a:gd name="T32" fmla="*/ 2147483646 w 249"/>
                  <a:gd name="T33" fmla="*/ 2147483646 h 457"/>
                  <a:gd name="T34" fmla="*/ 2147483646 w 249"/>
                  <a:gd name="T35" fmla="*/ 2147483646 h 457"/>
                  <a:gd name="T36" fmla="*/ 2147483646 w 249"/>
                  <a:gd name="T37" fmla="*/ 2147483646 h 457"/>
                  <a:gd name="T38" fmla="*/ 2147483646 w 249"/>
                  <a:gd name="T39" fmla="*/ 2147483646 h 457"/>
                  <a:gd name="T40" fmla="*/ 2147483646 w 249"/>
                  <a:gd name="T41" fmla="*/ 2147483646 h 457"/>
                  <a:gd name="T42" fmla="*/ 2147483646 w 249"/>
                  <a:gd name="T43" fmla="*/ 0 h 457"/>
                  <a:gd name="T44" fmla="*/ 2147483646 w 249"/>
                  <a:gd name="T45" fmla="*/ 2147483646 h 457"/>
                  <a:gd name="T46" fmla="*/ 2147483646 w 249"/>
                  <a:gd name="T47" fmla="*/ 0 h 457"/>
                  <a:gd name="T48" fmla="*/ 2147483646 w 249"/>
                  <a:gd name="T49" fmla="*/ 2147483646 h 457"/>
                  <a:gd name="T50" fmla="*/ 2147483646 w 249"/>
                  <a:gd name="T51" fmla="*/ 2147483646 h 457"/>
                  <a:gd name="T52" fmla="*/ 2147483646 w 249"/>
                  <a:gd name="T53" fmla="*/ 2147483646 h 457"/>
                  <a:gd name="T54" fmla="*/ 2147483646 w 249"/>
                  <a:gd name="T55" fmla="*/ 2147483646 h 457"/>
                  <a:gd name="T56" fmla="*/ 2147483646 w 249"/>
                  <a:gd name="T57" fmla="*/ 2147483646 h 457"/>
                  <a:gd name="T58" fmla="*/ 2147483646 w 249"/>
                  <a:gd name="T59" fmla="*/ 2147483646 h 457"/>
                  <a:gd name="T60" fmla="*/ 2147483646 w 249"/>
                  <a:gd name="T61" fmla="*/ 2147483646 h 457"/>
                  <a:gd name="T62" fmla="*/ 2147483646 w 249"/>
                  <a:gd name="T63" fmla="*/ 2147483646 h 457"/>
                  <a:gd name="T64" fmla="*/ 2147483646 w 249"/>
                  <a:gd name="T65" fmla="*/ 2147483646 h 457"/>
                  <a:gd name="T66" fmla="*/ 2147483646 w 249"/>
                  <a:gd name="T67" fmla="*/ 2147483646 h 457"/>
                  <a:gd name="T68" fmla="*/ 2147483646 w 249"/>
                  <a:gd name="T69" fmla="*/ 2147483646 h 457"/>
                  <a:gd name="T70" fmla="*/ 2147483646 w 249"/>
                  <a:gd name="T71" fmla="*/ 2147483646 h 457"/>
                  <a:gd name="T72" fmla="*/ 2147483646 w 249"/>
                  <a:gd name="T73" fmla="*/ 2147483646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23" name="Freeform 35"/>
              <p:cNvSpPr>
                <a:spLocks/>
              </p:cNvSpPr>
              <p:nvPr/>
            </p:nvSpPr>
            <p:spPr bwMode="invGray">
              <a:xfrm>
                <a:off x="3763633" y="1368366"/>
                <a:ext cx="2727987" cy="2348171"/>
              </a:xfrm>
              <a:custGeom>
                <a:avLst/>
                <a:gdLst>
                  <a:gd name="T0" fmla="*/ 2147483646 w 1425"/>
                  <a:gd name="T1" fmla="*/ 2147483646 h 1241"/>
                  <a:gd name="T2" fmla="*/ 2147483646 w 1425"/>
                  <a:gd name="T3" fmla="*/ 2147483646 h 1241"/>
                  <a:gd name="T4" fmla="*/ 2147483646 w 1425"/>
                  <a:gd name="T5" fmla="*/ 2147483646 h 1241"/>
                  <a:gd name="T6" fmla="*/ 2147483646 w 1425"/>
                  <a:gd name="T7" fmla="*/ 2147483646 h 1241"/>
                  <a:gd name="T8" fmla="*/ 2147483646 w 1425"/>
                  <a:gd name="T9" fmla="*/ 2147483646 h 1241"/>
                  <a:gd name="T10" fmla="*/ 2147483646 w 1425"/>
                  <a:gd name="T11" fmla="*/ 2147483646 h 1241"/>
                  <a:gd name="T12" fmla="*/ 2147483646 w 1425"/>
                  <a:gd name="T13" fmla="*/ 2147483646 h 1241"/>
                  <a:gd name="T14" fmla="*/ 2147483646 w 1425"/>
                  <a:gd name="T15" fmla="*/ 2147483646 h 1241"/>
                  <a:gd name="T16" fmla="*/ 2147483646 w 1425"/>
                  <a:gd name="T17" fmla="*/ 2147483646 h 1241"/>
                  <a:gd name="T18" fmla="*/ 2147483646 w 1425"/>
                  <a:gd name="T19" fmla="*/ 2147483646 h 1241"/>
                  <a:gd name="T20" fmla="*/ 2147483646 w 1425"/>
                  <a:gd name="T21" fmla="*/ 2147483646 h 1241"/>
                  <a:gd name="T22" fmla="*/ 2147483646 w 1425"/>
                  <a:gd name="T23" fmla="*/ 2147483646 h 1241"/>
                  <a:gd name="T24" fmla="*/ 2147483646 w 1425"/>
                  <a:gd name="T25" fmla="*/ 2147483646 h 1241"/>
                  <a:gd name="T26" fmla="*/ 2147483646 w 1425"/>
                  <a:gd name="T27" fmla="*/ 2147483646 h 1241"/>
                  <a:gd name="T28" fmla="*/ 2147483646 w 1425"/>
                  <a:gd name="T29" fmla="*/ 2147483646 h 1241"/>
                  <a:gd name="T30" fmla="*/ 2147483646 w 1425"/>
                  <a:gd name="T31" fmla="*/ 2147483646 h 1241"/>
                  <a:gd name="T32" fmla="*/ 2147483646 w 1425"/>
                  <a:gd name="T33" fmla="*/ 2147483646 h 1241"/>
                  <a:gd name="T34" fmla="*/ 2147483646 w 1425"/>
                  <a:gd name="T35" fmla="*/ 2147483646 h 1241"/>
                  <a:gd name="T36" fmla="*/ 2147483646 w 1425"/>
                  <a:gd name="T37" fmla="*/ 2147483646 h 1241"/>
                  <a:gd name="T38" fmla="*/ 2147483646 w 1425"/>
                  <a:gd name="T39" fmla="*/ 2147483646 h 1241"/>
                  <a:gd name="T40" fmla="*/ 2147483646 w 1425"/>
                  <a:gd name="T41" fmla="*/ 2147483646 h 1241"/>
                  <a:gd name="T42" fmla="*/ 2147483646 w 1425"/>
                  <a:gd name="T43" fmla="*/ 2147483646 h 1241"/>
                  <a:gd name="T44" fmla="*/ 2147483646 w 1425"/>
                  <a:gd name="T45" fmla="*/ 2147483646 h 1241"/>
                  <a:gd name="T46" fmla="*/ 2147483646 w 1425"/>
                  <a:gd name="T47" fmla="*/ 2147483646 h 1241"/>
                  <a:gd name="T48" fmla="*/ 2147483646 w 1425"/>
                  <a:gd name="T49" fmla="*/ 2147483646 h 1241"/>
                  <a:gd name="T50" fmla="*/ 2147483646 w 1425"/>
                  <a:gd name="T51" fmla="*/ 2147483646 h 1241"/>
                  <a:gd name="T52" fmla="*/ 2147483646 w 1425"/>
                  <a:gd name="T53" fmla="*/ 2147483646 h 1241"/>
                  <a:gd name="T54" fmla="*/ 2147483646 w 1425"/>
                  <a:gd name="T55" fmla="*/ 2147483646 h 1241"/>
                  <a:gd name="T56" fmla="*/ 2147483646 w 1425"/>
                  <a:gd name="T57" fmla="*/ 2147483646 h 1241"/>
                  <a:gd name="T58" fmla="*/ 2147483646 w 1425"/>
                  <a:gd name="T59" fmla="*/ 2147483646 h 1241"/>
                  <a:gd name="T60" fmla="*/ 2147483646 w 1425"/>
                  <a:gd name="T61" fmla="*/ 2147483646 h 1241"/>
                  <a:gd name="T62" fmla="*/ 2147483646 w 1425"/>
                  <a:gd name="T63" fmla="*/ 2147483646 h 1241"/>
                  <a:gd name="T64" fmla="*/ 2147483646 w 1425"/>
                  <a:gd name="T65" fmla="*/ 2147483646 h 1241"/>
                  <a:gd name="T66" fmla="*/ 2147483646 w 1425"/>
                  <a:gd name="T67" fmla="*/ 2147483646 h 1241"/>
                  <a:gd name="T68" fmla="*/ 2147483646 w 1425"/>
                  <a:gd name="T69" fmla="*/ 2147483646 h 1241"/>
                  <a:gd name="T70" fmla="*/ 2147483646 w 1425"/>
                  <a:gd name="T71" fmla="*/ 2147483646 h 1241"/>
                  <a:gd name="T72" fmla="*/ 2147483646 w 1425"/>
                  <a:gd name="T73" fmla="*/ 0 h 1241"/>
                  <a:gd name="T74" fmla="*/ 2147483646 w 1425"/>
                  <a:gd name="T75" fmla="*/ 2147483646 h 1241"/>
                  <a:gd name="T76" fmla="*/ 2147483646 w 1425"/>
                  <a:gd name="T77" fmla="*/ 2147483646 h 1241"/>
                  <a:gd name="T78" fmla="*/ 2147483646 w 1425"/>
                  <a:gd name="T79" fmla="*/ 2147483646 h 1241"/>
                  <a:gd name="T80" fmla="*/ 2147483646 w 1425"/>
                  <a:gd name="T81" fmla="*/ 2147483646 h 1241"/>
                  <a:gd name="T82" fmla="*/ 2147483646 w 1425"/>
                  <a:gd name="T83" fmla="*/ 2147483646 h 1241"/>
                  <a:gd name="T84" fmla="*/ 2147483646 w 1425"/>
                  <a:gd name="T85" fmla="*/ 2147483646 h 1241"/>
                  <a:gd name="T86" fmla="*/ 2147483646 w 1425"/>
                  <a:gd name="T87" fmla="*/ 2147483646 h 1241"/>
                  <a:gd name="T88" fmla="*/ 2147483646 w 1425"/>
                  <a:gd name="T89" fmla="*/ 2147483646 h 1241"/>
                  <a:gd name="T90" fmla="*/ 2147483646 w 1425"/>
                  <a:gd name="T91" fmla="*/ 2147483646 h 1241"/>
                  <a:gd name="T92" fmla="*/ 2147483646 w 1425"/>
                  <a:gd name="T93" fmla="*/ 2147483646 h 1241"/>
                  <a:gd name="T94" fmla="*/ 2147483646 w 1425"/>
                  <a:gd name="T95" fmla="*/ 2147483646 h 1241"/>
                  <a:gd name="T96" fmla="*/ 2147483646 w 1425"/>
                  <a:gd name="T97" fmla="*/ 2147483646 h 1241"/>
                  <a:gd name="T98" fmla="*/ 2147483646 w 1425"/>
                  <a:gd name="T99" fmla="*/ 2147483646 h 1241"/>
                  <a:gd name="T100" fmla="*/ 2147483646 w 1425"/>
                  <a:gd name="T101" fmla="*/ 2147483646 h 1241"/>
                  <a:gd name="T102" fmla="*/ 2147483646 w 1425"/>
                  <a:gd name="T103" fmla="*/ 2147483646 h 1241"/>
                  <a:gd name="T104" fmla="*/ 2147483646 w 1425"/>
                  <a:gd name="T105" fmla="*/ 2147483646 h 1241"/>
                  <a:gd name="T106" fmla="*/ 2147483646 w 1425"/>
                  <a:gd name="T107" fmla="*/ 2147483646 h 1241"/>
                  <a:gd name="T108" fmla="*/ 2147483646 w 1425"/>
                  <a:gd name="T109" fmla="*/ 2147483646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24" name="Freeform 32"/>
              <p:cNvSpPr>
                <a:spLocks/>
              </p:cNvSpPr>
              <p:nvPr/>
            </p:nvSpPr>
            <p:spPr bwMode="gray">
              <a:xfrm>
                <a:off x="4560824" y="3410851"/>
                <a:ext cx="615432" cy="1151031"/>
              </a:xfrm>
              <a:custGeom>
                <a:avLst/>
                <a:gdLst>
                  <a:gd name="T0" fmla="*/ 2147483646 w 321"/>
                  <a:gd name="T1" fmla="*/ 2147483646 h 609"/>
                  <a:gd name="T2" fmla="*/ 2147483646 w 321"/>
                  <a:gd name="T3" fmla="*/ 2147483646 h 609"/>
                  <a:gd name="T4" fmla="*/ 2147483646 w 321"/>
                  <a:gd name="T5" fmla="*/ 2147483646 h 609"/>
                  <a:gd name="T6" fmla="*/ 2147483646 w 321"/>
                  <a:gd name="T7" fmla="*/ 2147483646 h 609"/>
                  <a:gd name="T8" fmla="*/ 2147483646 w 321"/>
                  <a:gd name="T9" fmla="*/ 2147483646 h 609"/>
                  <a:gd name="T10" fmla="*/ 2147483646 w 321"/>
                  <a:gd name="T11" fmla="*/ 2147483646 h 609"/>
                  <a:gd name="T12" fmla="*/ 2147483646 w 321"/>
                  <a:gd name="T13" fmla="*/ 2147483646 h 609"/>
                  <a:gd name="T14" fmla="*/ 2147483646 w 321"/>
                  <a:gd name="T15" fmla="*/ 2147483646 h 609"/>
                  <a:gd name="T16" fmla="*/ 2147483646 w 321"/>
                  <a:gd name="T17" fmla="*/ 2147483646 h 609"/>
                  <a:gd name="T18" fmla="*/ 2147483646 w 321"/>
                  <a:gd name="T19" fmla="*/ 2147483646 h 609"/>
                  <a:gd name="T20" fmla="*/ 2147483646 w 321"/>
                  <a:gd name="T21" fmla="*/ 2147483646 h 609"/>
                  <a:gd name="T22" fmla="*/ 2147483646 w 321"/>
                  <a:gd name="T23" fmla="*/ 2147483646 h 609"/>
                  <a:gd name="T24" fmla="*/ 2147483646 w 321"/>
                  <a:gd name="T25" fmla="*/ 2147483646 h 609"/>
                  <a:gd name="T26" fmla="*/ 0 w 321"/>
                  <a:gd name="T27" fmla="*/ 2147483646 h 609"/>
                  <a:gd name="T28" fmla="*/ 2147483646 w 321"/>
                  <a:gd name="T29" fmla="*/ 2147483646 h 609"/>
                  <a:gd name="T30" fmla="*/ 2147483646 w 321"/>
                  <a:gd name="T31" fmla="*/ 2147483646 h 609"/>
                  <a:gd name="T32" fmla="*/ 0 w 321"/>
                  <a:gd name="T33" fmla="*/ 2147483646 h 609"/>
                  <a:gd name="T34" fmla="*/ 2147483646 w 321"/>
                  <a:gd name="T35" fmla="*/ 2147483646 h 609"/>
                  <a:gd name="T36" fmla="*/ 2147483646 w 321"/>
                  <a:gd name="T37" fmla="*/ 2147483646 h 609"/>
                  <a:gd name="T38" fmla="*/ 2147483646 w 321"/>
                  <a:gd name="T39" fmla="*/ 2147483646 h 609"/>
                  <a:gd name="T40" fmla="*/ 2147483646 w 321"/>
                  <a:gd name="T41" fmla="*/ 2147483646 h 609"/>
                  <a:gd name="T42" fmla="*/ 2147483646 w 321"/>
                  <a:gd name="T43" fmla="*/ 2147483646 h 609"/>
                  <a:gd name="T44" fmla="*/ 2147483646 w 321"/>
                  <a:gd name="T45" fmla="*/ 2147483646 h 609"/>
                  <a:gd name="T46" fmla="*/ 2147483646 w 321"/>
                  <a:gd name="T47" fmla="*/ 2147483646 h 609"/>
                  <a:gd name="T48" fmla="*/ 2147483646 w 321"/>
                  <a:gd name="T49" fmla="*/ 2147483646 h 609"/>
                  <a:gd name="T50" fmla="*/ 2147483646 w 321"/>
                  <a:gd name="T51" fmla="*/ 2147483646 h 609"/>
                  <a:gd name="T52" fmla="*/ 2147483646 w 321"/>
                  <a:gd name="T53" fmla="*/ 2147483646 h 609"/>
                  <a:gd name="T54" fmla="*/ 2147483646 w 321"/>
                  <a:gd name="T55" fmla="*/ 2147483646 h 609"/>
                  <a:gd name="T56" fmla="*/ 2147483646 w 321"/>
                  <a:gd name="T57" fmla="*/ 2147483646 h 609"/>
                  <a:gd name="T58" fmla="*/ 2147483646 w 321"/>
                  <a:gd name="T59" fmla="*/ 2147483646 h 609"/>
                  <a:gd name="T60" fmla="*/ 2147483646 w 321"/>
                  <a:gd name="T61" fmla="*/ 2147483646 h 609"/>
                  <a:gd name="T62" fmla="*/ 2147483646 w 321"/>
                  <a:gd name="T63" fmla="*/ 2147483646 h 609"/>
                  <a:gd name="T64" fmla="*/ 2147483646 w 321"/>
                  <a:gd name="T65" fmla="*/ 2147483646 h 609"/>
                  <a:gd name="T66" fmla="*/ 2147483646 w 321"/>
                  <a:gd name="T67" fmla="*/ 2147483646 h 609"/>
                  <a:gd name="T68" fmla="*/ 2147483646 w 321"/>
                  <a:gd name="T69" fmla="*/ 2147483646 h 609"/>
                  <a:gd name="T70" fmla="*/ 2147483646 w 321"/>
                  <a:gd name="T71" fmla="*/ 2147483646 h 609"/>
                  <a:gd name="T72" fmla="*/ 2147483646 w 321"/>
                  <a:gd name="T73" fmla="*/ 2147483646 h 609"/>
                  <a:gd name="T74" fmla="*/ 2147483646 w 321"/>
                  <a:gd name="T75" fmla="*/ 2147483646 h 609"/>
                  <a:gd name="T76" fmla="*/ 2147483646 w 321"/>
                  <a:gd name="T77" fmla="*/ 2147483646 h 609"/>
                  <a:gd name="T78" fmla="*/ 2147483646 w 321"/>
                  <a:gd name="T79" fmla="*/ 2147483646 h 609"/>
                  <a:gd name="T80" fmla="*/ 2147483646 w 321"/>
                  <a:gd name="T81" fmla="*/ 2147483646 h 609"/>
                  <a:gd name="T82" fmla="*/ 2147483646 w 321"/>
                  <a:gd name="T83" fmla="*/ 2147483646 h 609"/>
                  <a:gd name="T84" fmla="*/ 2147483646 w 321"/>
                  <a:gd name="T85" fmla="*/ 0 h 609"/>
                  <a:gd name="T86" fmla="*/ 2147483646 w 321"/>
                  <a:gd name="T87" fmla="*/ 2147483646 h 609"/>
                  <a:gd name="T88" fmla="*/ 2147483646 w 321"/>
                  <a:gd name="T89" fmla="*/ 2147483646 h 609"/>
                  <a:gd name="T90" fmla="*/ 2147483646 w 321"/>
                  <a:gd name="T91" fmla="*/ 2147483646 h 609"/>
                  <a:gd name="T92" fmla="*/ 2147483646 w 321"/>
                  <a:gd name="T93" fmla="*/ 2147483646 h 609"/>
                  <a:gd name="T94" fmla="*/ 2147483646 w 321"/>
                  <a:gd name="T95" fmla="*/ 2147483646 h 609"/>
                  <a:gd name="T96" fmla="*/ 2147483646 w 321"/>
                  <a:gd name="T97" fmla="*/ 2147483646 h 609"/>
                  <a:gd name="T98" fmla="*/ 2147483646 w 321"/>
                  <a:gd name="T99" fmla="*/ 2147483646 h 609"/>
                  <a:gd name="T100" fmla="*/ 2147483646 w 321"/>
                  <a:gd name="T101" fmla="*/ 2147483646 h 609"/>
                  <a:gd name="T102" fmla="*/ 2147483646 w 321"/>
                  <a:gd name="T103" fmla="*/ 2147483646 h 609"/>
                  <a:gd name="T104" fmla="*/ 2147483646 w 321"/>
                  <a:gd name="T105" fmla="*/ 2147483646 h 609"/>
                  <a:gd name="T106" fmla="*/ 2147483646 w 321"/>
                  <a:gd name="T107" fmla="*/ 2147483646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25" name="Freeform 33"/>
              <p:cNvSpPr>
                <a:spLocks/>
              </p:cNvSpPr>
              <p:nvPr/>
            </p:nvSpPr>
            <p:spPr bwMode="invGray">
              <a:xfrm>
                <a:off x="4451051" y="3426220"/>
                <a:ext cx="336414" cy="592594"/>
              </a:xfrm>
              <a:custGeom>
                <a:avLst/>
                <a:gdLst>
                  <a:gd name="T0" fmla="*/ 2147483646 w 177"/>
                  <a:gd name="T1" fmla="*/ 2147483646 h 313"/>
                  <a:gd name="T2" fmla="*/ 2147483646 w 177"/>
                  <a:gd name="T3" fmla="*/ 2147483646 h 313"/>
                  <a:gd name="T4" fmla="*/ 2147483646 w 177"/>
                  <a:gd name="T5" fmla="*/ 2147483646 h 313"/>
                  <a:gd name="T6" fmla="*/ 2147483646 w 177"/>
                  <a:gd name="T7" fmla="*/ 2147483646 h 313"/>
                  <a:gd name="T8" fmla="*/ 2147483646 w 177"/>
                  <a:gd name="T9" fmla="*/ 0 h 313"/>
                  <a:gd name="T10" fmla="*/ 2147483646 w 177"/>
                  <a:gd name="T11" fmla="*/ 2147483646 h 313"/>
                  <a:gd name="T12" fmla="*/ 2147483646 w 177"/>
                  <a:gd name="T13" fmla="*/ 2147483646 h 313"/>
                  <a:gd name="T14" fmla="*/ 2147483646 w 177"/>
                  <a:gd name="T15" fmla="*/ 2147483646 h 313"/>
                  <a:gd name="T16" fmla="*/ 2147483646 w 177"/>
                  <a:gd name="T17" fmla="*/ 2147483646 h 313"/>
                  <a:gd name="T18" fmla="*/ 0 w 177"/>
                  <a:gd name="T19" fmla="*/ 2147483646 h 313"/>
                  <a:gd name="T20" fmla="*/ 2147483646 w 177"/>
                  <a:gd name="T21" fmla="*/ 2147483646 h 313"/>
                  <a:gd name="T22" fmla="*/ 2147483646 w 177"/>
                  <a:gd name="T23" fmla="*/ 2147483646 h 313"/>
                  <a:gd name="T24" fmla="*/ 2147483646 w 177"/>
                  <a:gd name="T25" fmla="*/ 2147483646 h 313"/>
                  <a:gd name="T26" fmla="*/ 2147483646 w 177"/>
                  <a:gd name="T27" fmla="*/ 2147483646 h 313"/>
                  <a:gd name="T28" fmla="*/ 2147483646 w 177"/>
                  <a:gd name="T29" fmla="*/ 2147483646 h 313"/>
                  <a:gd name="T30" fmla="*/ 2147483646 w 177"/>
                  <a:gd name="T31" fmla="*/ 2147483646 h 313"/>
                  <a:gd name="T32" fmla="*/ 2147483646 w 177"/>
                  <a:gd name="T33" fmla="*/ 2147483646 h 313"/>
                  <a:gd name="T34" fmla="*/ 2147483646 w 177"/>
                  <a:gd name="T35" fmla="*/ 2147483646 h 313"/>
                  <a:gd name="T36" fmla="*/ 2147483646 w 177"/>
                  <a:gd name="T37" fmla="*/ 2147483646 h 313"/>
                  <a:gd name="T38" fmla="*/ 2147483646 w 177"/>
                  <a:gd name="T39" fmla="*/ 2147483646 h 313"/>
                  <a:gd name="T40" fmla="*/ 2147483646 w 177"/>
                  <a:gd name="T41" fmla="*/ 2147483646 h 313"/>
                  <a:gd name="T42" fmla="*/ 2147483646 w 177"/>
                  <a:gd name="T43" fmla="*/ 2147483646 h 313"/>
                  <a:gd name="T44" fmla="*/ 2147483646 w 177"/>
                  <a:gd name="T45" fmla="*/ 2147483646 h 313"/>
                  <a:gd name="T46" fmla="*/ 2147483646 w 177"/>
                  <a:gd name="T47" fmla="*/ 2147483646 h 313"/>
                  <a:gd name="T48" fmla="*/ 2147483646 w 177"/>
                  <a:gd name="T49" fmla="*/ 2147483646 h 313"/>
                  <a:gd name="T50" fmla="*/ 2147483646 w 177"/>
                  <a:gd name="T51" fmla="*/ 2147483646 h 313"/>
                  <a:gd name="T52" fmla="*/ 2147483646 w 177"/>
                  <a:gd name="T53" fmla="*/ 2147483646 h 313"/>
                  <a:gd name="T54" fmla="*/ 2147483646 w 177"/>
                  <a:gd name="T55" fmla="*/ 2147483646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26" name="Freeform 34"/>
              <p:cNvSpPr>
                <a:spLocks/>
              </p:cNvSpPr>
              <p:nvPr/>
            </p:nvSpPr>
            <p:spPr bwMode="invGray">
              <a:xfrm>
                <a:off x="3242270" y="2837041"/>
                <a:ext cx="1642212" cy="1589924"/>
              </a:xfrm>
              <a:custGeom>
                <a:avLst/>
                <a:gdLst>
                  <a:gd name="T0" fmla="*/ 2147483646 w 857"/>
                  <a:gd name="T1" fmla="*/ 2147483646 h 841"/>
                  <a:gd name="T2" fmla="*/ 2147483646 w 857"/>
                  <a:gd name="T3" fmla="*/ 2147483646 h 841"/>
                  <a:gd name="T4" fmla="*/ 2147483646 w 857"/>
                  <a:gd name="T5" fmla="*/ 2147483646 h 841"/>
                  <a:gd name="T6" fmla="*/ 2147483646 w 857"/>
                  <a:gd name="T7" fmla="*/ 2147483646 h 841"/>
                  <a:gd name="T8" fmla="*/ 2147483646 w 857"/>
                  <a:gd name="T9" fmla="*/ 2147483646 h 841"/>
                  <a:gd name="T10" fmla="*/ 2147483646 w 857"/>
                  <a:gd name="T11" fmla="*/ 2147483646 h 841"/>
                  <a:gd name="T12" fmla="*/ 2147483646 w 857"/>
                  <a:gd name="T13" fmla="*/ 2147483646 h 841"/>
                  <a:gd name="T14" fmla="*/ 2147483646 w 857"/>
                  <a:gd name="T15" fmla="*/ 2147483646 h 841"/>
                  <a:gd name="T16" fmla="*/ 2147483646 w 857"/>
                  <a:gd name="T17" fmla="*/ 2147483646 h 841"/>
                  <a:gd name="T18" fmla="*/ 2147483646 w 857"/>
                  <a:gd name="T19" fmla="*/ 2147483646 h 841"/>
                  <a:gd name="T20" fmla="*/ 2147483646 w 857"/>
                  <a:gd name="T21" fmla="*/ 2147483646 h 841"/>
                  <a:gd name="T22" fmla="*/ 2147483646 w 857"/>
                  <a:gd name="T23" fmla="*/ 2147483646 h 841"/>
                  <a:gd name="T24" fmla="*/ 2147483646 w 857"/>
                  <a:gd name="T25" fmla="*/ 2147483646 h 841"/>
                  <a:gd name="T26" fmla="*/ 2147483646 w 857"/>
                  <a:gd name="T27" fmla="*/ 2147483646 h 841"/>
                  <a:gd name="T28" fmla="*/ 2147483646 w 857"/>
                  <a:gd name="T29" fmla="*/ 2147483646 h 841"/>
                  <a:gd name="T30" fmla="*/ 2147483646 w 857"/>
                  <a:gd name="T31" fmla="*/ 2147483646 h 841"/>
                  <a:gd name="T32" fmla="*/ 2147483646 w 857"/>
                  <a:gd name="T33" fmla="*/ 2147483646 h 841"/>
                  <a:gd name="T34" fmla="*/ 2147483646 w 857"/>
                  <a:gd name="T35" fmla="*/ 2147483646 h 841"/>
                  <a:gd name="T36" fmla="*/ 2147483646 w 857"/>
                  <a:gd name="T37" fmla="*/ 2147483646 h 841"/>
                  <a:gd name="T38" fmla="*/ 2147483646 w 857"/>
                  <a:gd name="T39" fmla="*/ 2147483646 h 841"/>
                  <a:gd name="T40" fmla="*/ 2147483646 w 857"/>
                  <a:gd name="T41" fmla="*/ 2147483646 h 841"/>
                  <a:gd name="T42" fmla="*/ 2147483646 w 857"/>
                  <a:gd name="T43" fmla="*/ 2147483646 h 841"/>
                  <a:gd name="T44" fmla="*/ 2147483646 w 857"/>
                  <a:gd name="T45" fmla="*/ 2147483646 h 841"/>
                  <a:gd name="T46" fmla="*/ 2147483646 w 857"/>
                  <a:gd name="T47" fmla="*/ 2147483646 h 841"/>
                  <a:gd name="T48" fmla="*/ 2147483646 w 857"/>
                  <a:gd name="T49" fmla="*/ 2147483646 h 841"/>
                  <a:gd name="T50" fmla="*/ 2147483646 w 857"/>
                  <a:gd name="T51" fmla="*/ 2147483646 h 841"/>
                  <a:gd name="T52" fmla="*/ 2147483646 w 857"/>
                  <a:gd name="T53" fmla="*/ 2147483646 h 841"/>
                  <a:gd name="T54" fmla="*/ 2147483646 w 857"/>
                  <a:gd name="T55" fmla="*/ 2147483646 h 841"/>
                  <a:gd name="T56" fmla="*/ 2147483646 w 857"/>
                  <a:gd name="T57" fmla="*/ 2147483646 h 841"/>
                  <a:gd name="T58" fmla="*/ 2147483646 w 857"/>
                  <a:gd name="T59" fmla="*/ 2147483646 h 841"/>
                  <a:gd name="T60" fmla="*/ 2147483646 w 857"/>
                  <a:gd name="T61" fmla="*/ 2147483646 h 841"/>
                  <a:gd name="T62" fmla="*/ 2147483646 w 857"/>
                  <a:gd name="T63" fmla="*/ 2147483646 h 841"/>
                  <a:gd name="T64" fmla="*/ 2147483646 w 857"/>
                  <a:gd name="T65" fmla="*/ 2147483646 h 841"/>
                  <a:gd name="T66" fmla="*/ 2147483646 w 857"/>
                  <a:gd name="T67" fmla="*/ 2147483646 h 841"/>
                  <a:gd name="T68" fmla="*/ 2147483646 w 857"/>
                  <a:gd name="T69" fmla="*/ 2147483646 h 841"/>
                  <a:gd name="T70" fmla="*/ 2147483646 w 857"/>
                  <a:gd name="T71" fmla="*/ 2147483646 h 841"/>
                  <a:gd name="T72" fmla="*/ 2147483646 w 857"/>
                  <a:gd name="T73" fmla="*/ 2147483646 h 841"/>
                  <a:gd name="T74" fmla="*/ 2147483646 w 857"/>
                  <a:gd name="T75" fmla="*/ 2147483646 h 841"/>
                  <a:gd name="T76" fmla="*/ 2147483646 w 857"/>
                  <a:gd name="T77" fmla="*/ 2147483646 h 841"/>
                  <a:gd name="T78" fmla="*/ 2147483646 w 857"/>
                  <a:gd name="T79" fmla="*/ 2147483646 h 841"/>
                  <a:gd name="T80" fmla="*/ 2147483646 w 857"/>
                  <a:gd name="T81" fmla="*/ 2147483646 h 841"/>
                  <a:gd name="T82" fmla="*/ 2147483646 w 857"/>
                  <a:gd name="T83" fmla="*/ 2147483646 h 841"/>
                  <a:gd name="T84" fmla="*/ 2147483646 w 857"/>
                  <a:gd name="T85" fmla="*/ 0 h 841"/>
                  <a:gd name="T86" fmla="*/ 2147483646 w 857"/>
                  <a:gd name="T87" fmla="*/ 2147483646 h 841"/>
                  <a:gd name="T88" fmla="*/ 2147483646 w 857"/>
                  <a:gd name="T89" fmla="*/ 2147483646 h 841"/>
                  <a:gd name="T90" fmla="*/ 2147483646 w 857"/>
                  <a:gd name="T91" fmla="*/ 2147483646 h 841"/>
                  <a:gd name="T92" fmla="*/ 2147483646 w 857"/>
                  <a:gd name="T93" fmla="*/ 2147483646 h 841"/>
                  <a:gd name="T94" fmla="*/ 2147483646 w 857"/>
                  <a:gd name="T95" fmla="*/ 2147483646 h 841"/>
                  <a:gd name="T96" fmla="*/ 2147483646 w 857"/>
                  <a:gd name="T97" fmla="*/ 2147483646 h 841"/>
                  <a:gd name="T98" fmla="*/ 2147483646 w 857"/>
                  <a:gd name="T99" fmla="*/ 2147483646 h 841"/>
                  <a:gd name="T100" fmla="*/ 2147483646 w 857"/>
                  <a:gd name="T101" fmla="*/ 2147483646 h 841"/>
                  <a:gd name="T102" fmla="*/ 2147483646 w 857"/>
                  <a:gd name="T103" fmla="*/ 2147483646 h 841"/>
                  <a:gd name="T104" fmla="*/ 2147483646 w 857"/>
                  <a:gd name="T105" fmla="*/ 2147483646 h 841"/>
                  <a:gd name="T106" fmla="*/ 2147483646 w 857"/>
                  <a:gd name="T107" fmla="*/ 2147483646 h 841"/>
                  <a:gd name="T108" fmla="*/ 2147483646 w 857"/>
                  <a:gd name="T109" fmla="*/ 2147483646 h 841"/>
                  <a:gd name="T110" fmla="*/ 2147483646 w 857"/>
                  <a:gd name="T111" fmla="*/ 2147483646 h 841"/>
                  <a:gd name="T112" fmla="*/ 2147483646 w 857"/>
                  <a:gd name="T113" fmla="*/ 2147483646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27" name="Freeform 25"/>
              <p:cNvSpPr>
                <a:spLocks/>
              </p:cNvSpPr>
              <p:nvPr/>
            </p:nvSpPr>
            <p:spPr bwMode="invGray">
              <a:xfrm>
                <a:off x="2768740" y="3289598"/>
                <a:ext cx="1503502" cy="1168109"/>
              </a:xfrm>
              <a:custGeom>
                <a:avLst/>
                <a:gdLst>
                  <a:gd name="T0" fmla="*/ 2147483646 w 785"/>
                  <a:gd name="T1" fmla="*/ 2147483646 h 617"/>
                  <a:gd name="T2" fmla="*/ 2147483646 w 785"/>
                  <a:gd name="T3" fmla="*/ 2147483646 h 617"/>
                  <a:gd name="T4" fmla="*/ 2147483646 w 785"/>
                  <a:gd name="T5" fmla="*/ 2147483646 h 617"/>
                  <a:gd name="T6" fmla="*/ 2147483646 w 785"/>
                  <a:gd name="T7" fmla="*/ 2147483646 h 617"/>
                  <a:gd name="T8" fmla="*/ 2147483646 w 785"/>
                  <a:gd name="T9" fmla="*/ 2147483646 h 617"/>
                  <a:gd name="T10" fmla="*/ 2147483646 w 785"/>
                  <a:gd name="T11" fmla="*/ 2147483646 h 617"/>
                  <a:gd name="T12" fmla="*/ 2147483646 w 785"/>
                  <a:gd name="T13" fmla="*/ 2147483646 h 617"/>
                  <a:gd name="T14" fmla="*/ 2147483646 w 785"/>
                  <a:gd name="T15" fmla="*/ 2147483646 h 617"/>
                  <a:gd name="T16" fmla="*/ 2147483646 w 785"/>
                  <a:gd name="T17" fmla="*/ 2147483646 h 617"/>
                  <a:gd name="T18" fmla="*/ 2147483646 w 785"/>
                  <a:gd name="T19" fmla="*/ 2147483646 h 617"/>
                  <a:gd name="T20" fmla="*/ 2147483646 w 785"/>
                  <a:gd name="T21" fmla="*/ 2147483646 h 617"/>
                  <a:gd name="T22" fmla="*/ 2147483646 w 785"/>
                  <a:gd name="T23" fmla="*/ 2147483646 h 617"/>
                  <a:gd name="T24" fmla="*/ 2147483646 w 785"/>
                  <a:gd name="T25" fmla="*/ 2147483646 h 617"/>
                  <a:gd name="T26" fmla="*/ 2147483646 w 785"/>
                  <a:gd name="T27" fmla="*/ 2147483646 h 617"/>
                  <a:gd name="T28" fmla="*/ 2147483646 w 785"/>
                  <a:gd name="T29" fmla="*/ 2147483646 h 617"/>
                  <a:gd name="T30" fmla="*/ 2147483646 w 785"/>
                  <a:gd name="T31" fmla="*/ 2147483646 h 617"/>
                  <a:gd name="T32" fmla="*/ 2147483646 w 785"/>
                  <a:gd name="T33" fmla="*/ 2147483646 h 617"/>
                  <a:gd name="T34" fmla="*/ 2147483646 w 785"/>
                  <a:gd name="T35" fmla="*/ 2147483646 h 617"/>
                  <a:gd name="T36" fmla="*/ 2147483646 w 785"/>
                  <a:gd name="T37" fmla="*/ 2147483646 h 617"/>
                  <a:gd name="T38" fmla="*/ 2147483646 w 785"/>
                  <a:gd name="T39" fmla="*/ 2147483646 h 617"/>
                  <a:gd name="T40" fmla="*/ 0 w 785"/>
                  <a:gd name="T41" fmla="*/ 2147483646 h 617"/>
                  <a:gd name="T42" fmla="*/ 2147483646 w 785"/>
                  <a:gd name="T43" fmla="*/ 2147483646 h 617"/>
                  <a:gd name="T44" fmla="*/ 2147483646 w 785"/>
                  <a:gd name="T45" fmla="*/ 2147483646 h 617"/>
                  <a:gd name="T46" fmla="*/ 2147483646 w 785"/>
                  <a:gd name="T47" fmla="*/ 2147483646 h 617"/>
                  <a:gd name="T48" fmla="*/ 2147483646 w 785"/>
                  <a:gd name="T49" fmla="*/ 2147483646 h 617"/>
                  <a:gd name="T50" fmla="*/ 2147483646 w 785"/>
                  <a:gd name="T51" fmla="*/ 2147483646 h 617"/>
                  <a:gd name="T52" fmla="*/ 2147483646 w 785"/>
                  <a:gd name="T53" fmla="*/ 2147483646 h 617"/>
                  <a:gd name="T54" fmla="*/ 2147483646 w 785"/>
                  <a:gd name="T55" fmla="*/ 2147483646 h 617"/>
                  <a:gd name="T56" fmla="*/ 2147483646 w 785"/>
                  <a:gd name="T57" fmla="*/ 2147483646 h 617"/>
                  <a:gd name="T58" fmla="*/ 2147483646 w 785"/>
                  <a:gd name="T59" fmla="*/ 2147483646 h 617"/>
                  <a:gd name="T60" fmla="*/ 2147483646 w 785"/>
                  <a:gd name="T61" fmla="*/ 0 h 617"/>
                  <a:gd name="T62" fmla="*/ 2147483646 w 785"/>
                  <a:gd name="T63" fmla="*/ 2147483646 h 617"/>
                  <a:gd name="T64" fmla="*/ 2147483646 w 785"/>
                  <a:gd name="T65" fmla="*/ 2147483646 h 617"/>
                  <a:gd name="T66" fmla="*/ 2147483646 w 785"/>
                  <a:gd name="T67" fmla="*/ 2147483646 h 617"/>
                  <a:gd name="T68" fmla="*/ 2147483646 w 785"/>
                  <a:gd name="T69" fmla="*/ 2147483646 h 617"/>
                  <a:gd name="T70" fmla="*/ 2147483646 w 785"/>
                  <a:gd name="T71" fmla="*/ 2147483646 h 617"/>
                  <a:gd name="T72" fmla="*/ 2147483646 w 785"/>
                  <a:gd name="T73" fmla="*/ 2147483646 h 617"/>
                  <a:gd name="T74" fmla="*/ 2147483646 w 785"/>
                  <a:gd name="T75" fmla="*/ 2147483646 h 617"/>
                  <a:gd name="T76" fmla="*/ 2147483646 w 785"/>
                  <a:gd name="T77" fmla="*/ 2147483646 h 617"/>
                  <a:gd name="T78" fmla="*/ 2147483646 w 785"/>
                  <a:gd name="T79" fmla="*/ 2147483646 h 617"/>
                  <a:gd name="T80" fmla="*/ 2147483646 w 785"/>
                  <a:gd name="T81" fmla="*/ 2147483646 h 617"/>
                  <a:gd name="T82" fmla="*/ 2147483646 w 785"/>
                  <a:gd name="T83" fmla="*/ 2147483646 h 617"/>
                  <a:gd name="T84" fmla="*/ 2147483646 w 785"/>
                  <a:gd name="T85" fmla="*/ 2147483646 h 617"/>
                  <a:gd name="T86" fmla="*/ 2147483646 w 785"/>
                  <a:gd name="T87" fmla="*/ 2147483646 h 617"/>
                  <a:gd name="T88" fmla="*/ 2147483646 w 785"/>
                  <a:gd name="T89" fmla="*/ 2147483646 h 617"/>
                  <a:gd name="T90" fmla="*/ 2147483646 w 785"/>
                  <a:gd name="T91" fmla="*/ 2147483646 h 617"/>
                  <a:gd name="T92" fmla="*/ 2147483646 w 785"/>
                  <a:gd name="T93" fmla="*/ 2147483646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28" name="Freeform 21"/>
              <p:cNvSpPr>
                <a:spLocks/>
              </p:cNvSpPr>
              <p:nvPr/>
            </p:nvSpPr>
            <p:spPr bwMode="invGray">
              <a:xfrm>
                <a:off x="4269050" y="4910264"/>
                <a:ext cx="707906" cy="669441"/>
              </a:xfrm>
              <a:custGeom>
                <a:avLst/>
                <a:gdLst>
                  <a:gd name="T0" fmla="*/ 2147483646 w 369"/>
                  <a:gd name="T1" fmla="*/ 2147483646 h 353"/>
                  <a:gd name="T2" fmla="*/ 2147483646 w 369"/>
                  <a:gd name="T3" fmla="*/ 2147483646 h 353"/>
                  <a:gd name="T4" fmla="*/ 2147483646 w 369"/>
                  <a:gd name="T5" fmla="*/ 2147483646 h 353"/>
                  <a:gd name="T6" fmla="*/ 2147483646 w 369"/>
                  <a:gd name="T7" fmla="*/ 2147483646 h 353"/>
                  <a:gd name="T8" fmla="*/ 2147483646 w 369"/>
                  <a:gd name="T9" fmla="*/ 2147483646 h 353"/>
                  <a:gd name="T10" fmla="*/ 2147483646 w 369"/>
                  <a:gd name="T11" fmla="*/ 2147483646 h 353"/>
                  <a:gd name="T12" fmla="*/ 2147483646 w 369"/>
                  <a:gd name="T13" fmla="*/ 2147483646 h 353"/>
                  <a:gd name="T14" fmla="*/ 2147483646 w 369"/>
                  <a:gd name="T15" fmla="*/ 2147483646 h 353"/>
                  <a:gd name="T16" fmla="*/ 2147483646 w 369"/>
                  <a:gd name="T17" fmla="*/ 2147483646 h 353"/>
                  <a:gd name="T18" fmla="*/ 2147483646 w 369"/>
                  <a:gd name="T19" fmla="*/ 2147483646 h 353"/>
                  <a:gd name="T20" fmla="*/ 2147483646 w 369"/>
                  <a:gd name="T21" fmla="*/ 2147483646 h 353"/>
                  <a:gd name="T22" fmla="*/ 2147483646 w 369"/>
                  <a:gd name="T23" fmla="*/ 2147483646 h 353"/>
                  <a:gd name="T24" fmla="*/ 2147483646 w 369"/>
                  <a:gd name="T25" fmla="*/ 2147483646 h 353"/>
                  <a:gd name="T26" fmla="*/ 2147483646 w 369"/>
                  <a:gd name="T27" fmla="*/ 0 h 353"/>
                  <a:gd name="T28" fmla="*/ 2147483646 w 369"/>
                  <a:gd name="T29" fmla="*/ 2147483646 h 353"/>
                  <a:gd name="T30" fmla="*/ 2147483646 w 369"/>
                  <a:gd name="T31" fmla="*/ 2147483646 h 353"/>
                  <a:gd name="T32" fmla="*/ 2147483646 w 369"/>
                  <a:gd name="T33" fmla="*/ 2147483646 h 353"/>
                  <a:gd name="T34" fmla="*/ 2147483646 w 369"/>
                  <a:gd name="T35" fmla="*/ 2147483646 h 353"/>
                  <a:gd name="T36" fmla="*/ 2147483646 w 369"/>
                  <a:gd name="T37" fmla="*/ 2147483646 h 353"/>
                  <a:gd name="T38" fmla="*/ 2147483646 w 369"/>
                  <a:gd name="T39" fmla="*/ 2147483646 h 353"/>
                  <a:gd name="T40" fmla="*/ 2147483646 w 369"/>
                  <a:gd name="T41" fmla="*/ 2147483646 h 353"/>
                  <a:gd name="T42" fmla="*/ 2147483646 w 369"/>
                  <a:gd name="T43" fmla="*/ 2147483646 h 353"/>
                  <a:gd name="T44" fmla="*/ 2147483646 w 369"/>
                  <a:gd name="T45" fmla="*/ 2147483646 h 353"/>
                  <a:gd name="T46" fmla="*/ 2147483646 w 369"/>
                  <a:gd name="T47" fmla="*/ 2147483646 h 353"/>
                  <a:gd name="T48" fmla="*/ 2147483646 w 369"/>
                  <a:gd name="T49" fmla="*/ 2147483646 h 353"/>
                  <a:gd name="T50" fmla="*/ 2147483646 w 369"/>
                  <a:gd name="T51" fmla="*/ 2147483646 h 353"/>
                  <a:gd name="T52" fmla="*/ 2147483646 w 369"/>
                  <a:gd name="T53" fmla="*/ 2147483646 h 353"/>
                  <a:gd name="T54" fmla="*/ 2147483646 w 369"/>
                  <a:gd name="T55" fmla="*/ 2147483646 h 353"/>
                  <a:gd name="T56" fmla="*/ 2147483646 w 369"/>
                  <a:gd name="T57" fmla="*/ 2147483646 h 353"/>
                  <a:gd name="T58" fmla="*/ 2147483646 w 369"/>
                  <a:gd name="T59" fmla="*/ 2147483646 h 353"/>
                  <a:gd name="T60" fmla="*/ 2147483646 w 369"/>
                  <a:gd name="T61" fmla="*/ 2147483646 h 353"/>
                  <a:gd name="T62" fmla="*/ 2147483646 w 369"/>
                  <a:gd name="T63" fmla="*/ 2147483646 h 353"/>
                  <a:gd name="T64" fmla="*/ 2147483646 w 369"/>
                  <a:gd name="T65" fmla="*/ 2147483646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29" name="Freeform 22"/>
              <p:cNvSpPr>
                <a:spLocks/>
              </p:cNvSpPr>
              <p:nvPr/>
            </p:nvSpPr>
            <p:spPr bwMode="invGray">
              <a:xfrm>
                <a:off x="3470267" y="4864152"/>
                <a:ext cx="1090557" cy="1166402"/>
              </a:xfrm>
              <a:custGeom>
                <a:avLst/>
                <a:gdLst>
                  <a:gd name="T0" fmla="*/ 2147483646 w 569"/>
                  <a:gd name="T1" fmla="*/ 2147483646 h 617"/>
                  <a:gd name="T2" fmla="*/ 2147483646 w 569"/>
                  <a:gd name="T3" fmla="*/ 2147483646 h 617"/>
                  <a:gd name="T4" fmla="*/ 2147483646 w 569"/>
                  <a:gd name="T5" fmla="*/ 2147483646 h 617"/>
                  <a:gd name="T6" fmla="*/ 2147483646 w 569"/>
                  <a:gd name="T7" fmla="*/ 2147483646 h 617"/>
                  <a:gd name="T8" fmla="*/ 2147483646 w 569"/>
                  <a:gd name="T9" fmla="*/ 2147483646 h 617"/>
                  <a:gd name="T10" fmla="*/ 2147483646 w 569"/>
                  <a:gd name="T11" fmla="*/ 2147483646 h 617"/>
                  <a:gd name="T12" fmla="*/ 2147483646 w 569"/>
                  <a:gd name="T13" fmla="*/ 2147483646 h 617"/>
                  <a:gd name="T14" fmla="*/ 2147483646 w 569"/>
                  <a:gd name="T15" fmla="*/ 2147483646 h 617"/>
                  <a:gd name="T16" fmla="*/ 2147483646 w 569"/>
                  <a:gd name="T17" fmla="*/ 2147483646 h 617"/>
                  <a:gd name="T18" fmla="*/ 2147483646 w 569"/>
                  <a:gd name="T19" fmla="*/ 2147483646 h 617"/>
                  <a:gd name="T20" fmla="*/ 2147483646 w 569"/>
                  <a:gd name="T21" fmla="*/ 2147483646 h 617"/>
                  <a:gd name="T22" fmla="*/ 2147483646 w 569"/>
                  <a:gd name="T23" fmla="*/ 2147483646 h 617"/>
                  <a:gd name="T24" fmla="*/ 2147483646 w 569"/>
                  <a:gd name="T25" fmla="*/ 2147483646 h 617"/>
                  <a:gd name="T26" fmla="*/ 2147483646 w 569"/>
                  <a:gd name="T27" fmla="*/ 2147483646 h 617"/>
                  <a:gd name="T28" fmla="*/ 2147483646 w 569"/>
                  <a:gd name="T29" fmla="*/ 2147483646 h 617"/>
                  <a:gd name="T30" fmla="*/ 2147483646 w 569"/>
                  <a:gd name="T31" fmla="*/ 2147483646 h 617"/>
                  <a:gd name="T32" fmla="*/ 2147483646 w 569"/>
                  <a:gd name="T33" fmla="*/ 2147483646 h 617"/>
                  <a:gd name="T34" fmla="*/ 2147483646 w 569"/>
                  <a:gd name="T35" fmla="*/ 2147483646 h 617"/>
                  <a:gd name="T36" fmla="*/ 2147483646 w 569"/>
                  <a:gd name="T37" fmla="*/ 2147483646 h 617"/>
                  <a:gd name="T38" fmla="*/ 2147483646 w 569"/>
                  <a:gd name="T39" fmla="*/ 2147483646 h 617"/>
                  <a:gd name="T40" fmla="*/ 2147483646 w 569"/>
                  <a:gd name="T41" fmla="*/ 2147483646 h 617"/>
                  <a:gd name="T42" fmla="*/ 2147483646 w 569"/>
                  <a:gd name="T43" fmla="*/ 2147483646 h 617"/>
                  <a:gd name="T44" fmla="*/ 2147483646 w 569"/>
                  <a:gd name="T45" fmla="*/ 2147483646 h 617"/>
                  <a:gd name="T46" fmla="*/ 2147483646 w 569"/>
                  <a:gd name="T47" fmla="*/ 2147483646 h 617"/>
                  <a:gd name="T48" fmla="*/ 2147483646 w 569"/>
                  <a:gd name="T49" fmla="*/ 2147483646 h 617"/>
                  <a:gd name="T50" fmla="*/ 2147483646 w 569"/>
                  <a:gd name="T51" fmla="*/ 0 h 617"/>
                  <a:gd name="T52" fmla="*/ 2147483646 w 569"/>
                  <a:gd name="T53" fmla="*/ 0 h 617"/>
                  <a:gd name="T54" fmla="*/ 2147483646 w 569"/>
                  <a:gd name="T55" fmla="*/ 2147483646 h 617"/>
                  <a:gd name="T56" fmla="*/ 2147483646 w 569"/>
                  <a:gd name="T57" fmla="*/ 2147483646 h 617"/>
                  <a:gd name="T58" fmla="*/ 2147483646 w 569"/>
                  <a:gd name="T59" fmla="*/ 2147483646 h 617"/>
                  <a:gd name="T60" fmla="*/ 2147483646 w 569"/>
                  <a:gd name="T61" fmla="*/ 2147483646 h 617"/>
                  <a:gd name="T62" fmla="*/ 2147483646 w 569"/>
                  <a:gd name="T63" fmla="*/ 2147483646 h 617"/>
                  <a:gd name="T64" fmla="*/ 2147483646 w 569"/>
                  <a:gd name="T65" fmla="*/ 2147483646 h 617"/>
                  <a:gd name="T66" fmla="*/ 2147483646 w 569"/>
                  <a:gd name="T67" fmla="*/ 2147483646 h 617"/>
                  <a:gd name="T68" fmla="*/ 0 w 569"/>
                  <a:gd name="T69" fmla="*/ 2147483646 h 617"/>
                  <a:gd name="T70" fmla="*/ 2147483646 w 569"/>
                  <a:gd name="T71" fmla="*/ 2147483646 h 617"/>
                  <a:gd name="T72" fmla="*/ 2147483646 w 569"/>
                  <a:gd name="T73" fmla="*/ 2147483646 h 617"/>
                  <a:gd name="T74" fmla="*/ 2147483646 w 569"/>
                  <a:gd name="T75" fmla="*/ 2147483646 h 617"/>
                  <a:gd name="T76" fmla="*/ 2147483646 w 569"/>
                  <a:gd name="T77" fmla="*/ 2147483646 h 617"/>
                  <a:gd name="T78" fmla="*/ 2147483646 w 569"/>
                  <a:gd name="T79" fmla="*/ 2147483646 h 617"/>
                  <a:gd name="T80" fmla="*/ 2147483646 w 569"/>
                  <a:gd name="T81" fmla="*/ 2147483646 h 617"/>
                  <a:gd name="T82" fmla="*/ 2147483646 w 569"/>
                  <a:gd name="T83" fmla="*/ 2147483646 h 617"/>
                  <a:gd name="T84" fmla="*/ 2147483646 w 569"/>
                  <a:gd name="T85" fmla="*/ 2147483646 h 617"/>
                  <a:gd name="T86" fmla="*/ 2147483646 w 569"/>
                  <a:gd name="T87" fmla="*/ 2147483646 h 617"/>
                  <a:gd name="T88" fmla="*/ 2147483646 w 569"/>
                  <a:gd name="T89" fmla="*/ 2147483646 h 617"/>
                  <a:gd name="T90" fmla="*/ 2147483646 w 569"/>
                  <a:gd name="T91" fmla="*/ 2147483646 h 617"/>
                  <a:gd name="T92" fmla="*/ 2147483646 w 569"/>
                  <a:gd name="T93" fmla="*/ 2147483646 h 617"/>
                  <a:gd name="T94" fmla="*/ 2147483646 w 569"/>
                  <a:gd name="T95" fmla="*/ 2147483646 h 617"/>
                  <a:gd name="T96" fmla="*/ 2147483646 w 569"/>
                  <a:gd name="T97" fmla="*/ 2147483646 h 617"/>
                  <a:gd name="T98" fmla="*/ 2147483646 w 569"/>
                  <a:gd name="T99" fmla="*/ 2147483646 h 617"/>
                  <a:gd name="T100" fmla="*/ 2147483646 w 569"/>
                  <a:gd name="T101" fmla="*/ 2147483646 h 617"/>
                  <a:gd name="T102" fmla="*/ 2147483646 w 569"/>
                  <a:gd name="T103" fmla="*/ 2147483646 h 617"/>
                  <a:gd name="T104" fmla="*/ 2147483646 w 569"/>
                  <a:gd name="T105" fmla="*/ 2147483646 h 617"/>
                  <a:gd name="T106" fmla="*/ 2147483646 w 569"/>
                  <a:gd name="T107" fmla="*/ 2147483646 h 617"/>
                  <a:gd name="T108" fmla="*/ 2147483646 w 569"/>
                  <a:gd name="T109" fmla="*/ 2147483646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30" name="Freeform 23"/>
              <p:cNvSpPr>
                <a:spLocks/>
              </p:cNvSpPr>
              <p:nvPr/>
            </p:nvSpPr>
            <p:spPr bwMode="invGray">
              <a:xfrm>
                <a:off x="1434242" y="3515021"/>
                <a:ext cx="2318231" cy="1485753"/>
              </a:xfrm>
              <a:custGeom>
                <a:avLst/>
                <a:gdLst>
                  <a:gd name="T0" fmla="*/ 2147483646 w 1209"/>
                  <a:gd name="T1" fmla="*/ 2147483646 h 785"/>
                  <a:gd name="T2" fmla="*/ 2147483646 w 1209"/>
                  <a:gd name="T3" fmla="*/ 2147483646 h 785"/>
                  <a:gd name="T4" fmla="*/ 2147483646 w 1209"/>
                  <a:gd name="T5" fmla="*/ 2147483646 h 785"/>
                  <a:gd name="T6" fmla="*/ 2147483646 w 1209"/>
                  <a:gd name="T7" fmla="*/ 2147483646 h 785"/>
                  <a:gd name="T8" fmla="*/ 2147483646 w 1209"/>
                  <a:gd name="T9" fmla="*/ 2147483646 h 785"/>
                  <a:gd name="T10" fmla="*/ 2147483646 w 1209"/>
                  <a:gd name="T11" fmla="*/ 2147483646 h 785"/>
                  <a:gd name="T12" fmla="*/ 2147483646 w 1209"/>
                  <a:gd name="T13" fmla="*/ 2147483646 h 785"/>
                  <a:gd name="T14" fmla="*/ 2147483646 w 1209"/>
                  <a:gd name="T15" fmla="*/ 2147483646 h 785"/>
                  <a:gd name="T16" fmla="*/ 2147483646 w 1209"/>
                  <a:gd name="T17" fmla="*/ 2147483646 h 785"/>
                  <a:gd name="T18" fmla="*/ 2147483646 w 1209"/>
                  <a:gd name="T19" fmla="*/ 2147483646 h 785"/>
                  <a:gd name="T20" fmla="*/ 2147483646 w 1209"/>
                  <a:gd name="T21" fmla="*/ 2147483646 h 785"/>
                  <a:gd name="T22" fmla="*/ 2147483646 w 1209"/>
                  <a:gd name="T23" fmla="*/ 2147483646 h 785"/>
                  <a:gd name="T24" fmla="*/ 2147483646 w 1209"/>
                  <a:gd name="T25" fmla="*/ 2147483646 h 785"/>
                  <a:gd name="T26" fmla="*/ 2147483646 w 1209"/>
                  <a:gd name="T27" fmla="*/ 2147483646 h 785"/>
                  <a:gd name="T28" fmla="*/ 2147483646 w 1209"/>
                  <a:gd name="T29" fmla="*/ 2147483646 h 785"/>
                  <a:gd name="T30" fmla="*/ 2147483646 w 1209"/>
                  <a:gd name="T31" fmla="*/ 2147483646 h 785"/>
                  <a:gd name="T32" fmla="*/ 2147483646 w 1209"/>
                  <a:gd name="T33" fmla="*/ 2147483646 h 785"/>
                  <a:gd name="T34" fmla="*/ 2147483646 w 1209"/>
                  <a:gd name="T35" fmla="*/ 2147483646 h 785"/>
                  <a:gd name="T36" fmla="*/ 2147483646 w 1209"/>
                  <a:gd name="T37" fmla="*/ 2147483646 h 785"/>
                  <a:gd name="T38" fmla="*/ 2147483646 w 1209"/>
                  <a:gd name="T39" fmla="*/ 2147483646 h 785"/>
                  <a:gd name="T40" fmla="*/ 2147483646 w 1209"/>
                  <a:gd name="T41" fmla="*/ 2147483646 h 785"/>
                  <a:gd name="T42" fmla="*/ 2147483646 w 1209"/>
                  <a:gd name="T43" fmla="*/ 2147483646 h 785"/>
                  <a:gd name="T44" fmla="*/ 2147483646 w 1209"/>
                  <a:gd name="T45" fmla="*/ 2147483646 h 785"/>
                  <a:gd name="T46" fmla="*/ 2147483646 w 1209"/>
                  <a:gd name="T47" fmla="*/ 2147483646 h 785"/>
                  <a:gd name="T48" fmla="*/ 2147483646 w 1209"/>
                  <a:gd name="T49" fmla="*/ 2147483646 h 785"/>
                  <a:gd name="T50" fmla="*/ 2147483646 w 1209"/>
                  <a:gd name="T51" fmla="*/ 2147483646 h 785"/>
                  <a:gd name="T52" fmla="*/ 2147483646 w 1209"/>
                  <a:gd name="T53" fmla="*/ 2147483646 h 785"/>
                  <a:gd name="T54" fmla="*/ 2147483646 w 1209"/>
                  <a:gd name="T55" fmla="*/ 2147483646 h 785"/>
                  <a:gd name="T56" fmla="*/ 2147483646 w 1209"/>
                  <a:gd name="T57" fmla="*/ 2147483646 h 785"/>
                  <a:gd name="T58" fmla="*/ 0 w 1209"/>
                  <a:gd name="T59" fmla="*/ 2147483646 h 785"/>
                  <a:gd name="T60" fmla="*/ 2147483646 w 1209"/>
                  <a:gd name="T61" fmla="*/ 2147483646 h 785"/>
                  <a:gd name="T62" fmla="*/ 2147483646 w 1209"/>
                  <a:gd name="T63" fmla="*/ 2147483646 h 785"/>
                  <a:gd name="T64" fmla="*/ 2147483646 w 1209"/>
                  <a:gd name="T65" fmla="*/ 2147483646 h 785"/>
                  <a:gd name="T66" fmla="*/ 2147483646 w 1209"/>
                  <a:gd name="T67" fmla="*/ 2147483646 h 785"/>
                  <a:gd name="T68" fmla="*/ 2147483646 w 1209"/>
                  <a:gd name="T69" fmla="*/ 2147483646 h 785"/>
                  <a:gd name="T70" fmla="*/ 2147483646 w 1209"/>
                  <a:gd name="T71" fmla="*/ 2147483646 h 785"/>
                  <a:gd name="T72" fmla="*/ 2147483646 w 1209"/>
                  <a:gd name="T73" fmla="*/ 2147483646 h 785"/>
                  <a:gd name="T74" fmla="*/ 2147483646 w 1209"/>
                  <a:gd name="T75" fmla="*/ 2147483646 h 785"/>
                  <a:gd name="T76" fmla="*/ 2147483646 w 1209"/>
                  <a:gd name="T77" fmla="*/ 2147483646 h 785"/>
                  <a:gd name="T78" fmla="*/ 2147483646 w 1209"/>
                  <a:gd name="T79" fmla="*/ 2147483646 h 785"/>
                  <a:gd name="T80" fmla="*/ 2147483646 w 1209"/>
                  <a:gd name="T81" fmla="*/ 2147483646 h 785"/>
                  <a:gd name="T82" fmla="*/ 2147483646 w 1209"/>
                  <a:gd name="T83" fmla="*/ 2147483646 h 785"/>
                  <a:gd name="T84" fmla="*/ 2147483646 w 1209"/>
                  <a:gd name="T85" fmla="*/ 2147483646 h 785"/>
                  <a:gd name="T86" fmla="*/ 2147483646 w 1209"/>
                  <a:gd name="T87" fmla="*/ 2147483646 h 785"/>
                  <a:gd name="T88" fmla="*/ 2147483646 w 1209"/>
                  <a:gd name="T89" fmla="*/ 2147483646 h 785"/>
                  <a:gd name="T90" fmla="*/ 2147483646 w 1209"/>
                  <a:gd name="T91" fmla="*/ 2147483646 h 785"/>
                  <a:gd name="T92" fmla="*/ 2147483646 w 1209"/>
                  <a:gd name="T93" fmla="*/ 2147483646 h 785"/>
                  <a:gd name="T94" fmla="*/ 2147483646 w 1209"/>
                  <a:gd name="T95" fmla="*/ 2147483646 h 785"/>
                  <a:gd name="T96" fmla="*/ 2147483646 w 1209"/>
                  <a:gd name="T97" fmla="*/ 2147483646 h 785"/>
                  <a:gd name="T98" fmla="*/ 2147483646 w 1209"/>
                  <a:gd name="T99" fmla="*/ 2147483646 h 785"/>
                  <a:gd name="T100" fmla="*/ 2147483646 w 1209"/>
                  <a:gd name="T101" fmla="*/ 2147483646 h 785"/>
                  <a:gd name="T102" fmla="*/ 2147483646 w 1209"/>
                  <a:gd name="T103" fmla="*/ 2147483646 h 785"/>
                  <a:gd name="T104" fmla="*/ 2147483646 w 1209"/>
                  <a:gd name="T105" fmla="*/ 2147483646 h 785"/>
                  <a:gd name="T106" fmla="*/ 2147483646 w 1209"/>
                  <a:gd name="T107" fmla="*/ 2147483646 h 785"/>
                  <a:gd name="T108" fmla="*/ 2147483646 w 1209"/>
                  <a:gd name="T109" fmla="*/ 2147483646 h 785"/>
                  <a:gd name="T110" fmla="*/ 2147483646 w 1209"/>
                  <a:gd name="T111" fmla="*/ 2147483646 h 785"/>
                  <a:gd name="T112" fmla="*/ 2147483646 w 1209"/>
                  <a:gd name="T113" fmla="*/ 2147483646 h 785"/>
                  <a:gd name="T114" fmla="*/ 2147483646 w 1209"/>
                  <a:gd name="T115" fmla="*/ 2147483646 h 785"/>
                  <a:gd name="T116" fmla="*/ 2147483646 w 1209"/>
                  <a:gd name="T117" fmla="*/ 2147483646 h 785"/>
                  <a:gd name="T118" fmla="*/ 2147483646 w 1209"/>
                  <a:gd name="T119" fmla="*/ 2147483646 h 785"/>
                  <a:gd name="T120" fmla="*/ 2147483646 w 1209"/>
                  <a:gd name="T121" fmla="*/ 2147483646 h 785"/>
                  <a:gd name="T122" fmla="*/ 2147483646 w 1209"/>
                  <a:gd name="T123" fmla="*/ 2147483646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31" name="Freeform 36"/>
              <p:cNvSpPr>
                <a:spLocks/>
              </p:cNvSpPr>
              <p:nvPr/>
            </p:nvSpPr>
            <p:spPr bwMode="invGray">
              <a:xfrm>
                <a:off x="1243649" y="1752611"/>
                <a:ext cx="2437809" cy="1953679"/>
              </a:xfrm>
              <a:custGeom>
                <a:avLst/>
                <a:gdLst>
                  <a:gd name="T0" fmla="*/ 2147483646 w 1273"/>
                  <a:gd name="T1" fmla="*/ 2147483646 h 1033"/>
                  <a:gd name="T2" fmla="*/ 2147483646 w 1273"/>
                  <a:gd name="T3" fmla="*/ 2147483646 h 1033"/>
                  <a:gd name="T4" fmla="*/ 2147483646 w 1273"/>
                  <a:gd name="T5" fmla="*/ 2147483646 h 1033"/>
                  <a:gd name="T6" fmla="*/ 2147483646 w 1273"/>
                  <a:gd name="T7" fmla="*/ 2147483646 h 1033"/>
                  <a:gd name="T8" fmla="*/ 2147483646 w 1273"/>
                  <a:gd name="T9" fmla="*/ 2147483646 h 1033"/>
                  <a:gd name="T10" fmla="*/ 2147483646 w 1273"/>
                  <a:gd name="T11" fmla="*/ 2147483646 h 1033"/>
                  <a:gd name="T12" fmla="*/ 2147483646 w 1273"/>
                  <a:gd name="T13" fmla="*/ 2147483646 h 1033"/>
                  <a:gd name="T14" fmla="*/ 2147483646 w 1273"/>
                  <a:gd name="T15" fmla="*/ 2147483646 h 1033"/>
                  <a:gd name="T16" fmla="*/ 2147483646 w 1273"/>
                  <a:gd name="T17" fmla="*/ 2147483646 h 1033"/>
                  <a:gd name="T18" fmla="*/ 2147483646 w 1273"/>
                  <a:gd name="T19" fmla="*/ 2147483646 h 1033"/>
                  <a:gd name="T20" fmla="*/ 2147483646 w 1273"/>
                  <a:gd name="T21" fmla="*/ 2147483646 h 1033"/>
                  <a:gd name="T22" fmla="*/ 2147483646 w 1273"/>
                  <a:gd name="T23" fmla="*/ 2147483646 h 1033"/>
                  <a:gd name="T24" fmla="*/ 2147483646 w 1273"/>
                  <a:gd name="T25" fmla="*/ 2147483646 h 1033"/>
                  <a:gd name="T26" fmla="*/ 2147483646 w 1273"/>
                  <a:gd name="T27" fmla="*/ 2147483646 h 1033"/>
                  <a:gd name="T28" fmla="*/ 2147483646 w 1273"/>
                  <a:gd name="T29" fmla="*/ 2147483646 h 1033"/>
                  <a:gd name="T30" fmla="*/ 2147483646 w 1273"/>
                  <a:gd name="T31" fmla="*/ 2147483646 h 1033"/>
                  <a:gd name="T32" fmla="*/ 2147483646 w 1273"/>
                  <a:gd name="T33" fmla="*/ 2147483646 h 1033"/>
                  <a:gd name="T34" fmla="*/ 2147483646 w 1273"/>
                  <a:gd name="T35" fmla="*/ 2147483646 h 1033"/>
                  <a:gd name="T36" fmla="*/ 2147483646 w 1273"/>
                  <a:gd name="T37" fmla="*/ 2147483646 h 1033"/>
                  <a:gd name="T38" fmla="*/ 2147483646 w 1273"/>
                  <a:gd name="T39" fmla="*/ 2147483646 h 1033"/>
                  <a:gd name="T40" fmla="*/ 2147483646 w 1273"/>
                  <a:gd name="T41" fmla="*/ 2147483646 h 1033"/>
                  <a:gd name="T42" fmla="*/ 2147483646 w 1273"/>
                  <a:gd name="T43" fmla="*/ 2147483646 h 1033"/>
                  <a:gd name="T44" fmla="*/ 2147483646 w 1273"/>
                  <a:gd name="T45" fmla="*/ 2147483646 h 1033"/>
                  <a:gd name="T46" fmla="*/ 2147483646 w 1273"/>
                  <a:gd name="T47" fmla="*/ 2147483646 h 1033"/>
                  <a:gd name="T48" fmla="*/ 2147483646 w 1273"/>
                  <a:gd name="T49" fmla="*/ 2147483646 h 1033"/>
                  <a:gd name="T50" fmla="*/ 0 w 1273"/>
                  <a:gd name="T51" fmla="*/ 2147483646 h 1033"/>
                  <a:gd name="T52" fmla="*/ 2147483646 w 1273"/>
                  <a:gd name="T53" fmla="*/ 2147483646 h 1033"/>
                  <a:gd name="T54" fmla="*/ 2147483646 w 1273"/>
                  <a:gd name="T55" fmla="*/ 2147483646 h 1033"/>
                  <a:gd name="T56" fmla="*/ 2147483646 w 1273"/>
                  <a:gd name="T57" fmla="*/ 2147483646 h 1033"/>
                  <a:gd name="T58" fmla="*/ 0 w 1273"/>
                  <a:gd name="T59" fmla="*/ 2147483646 h 1033"/>
                  <a:gd name="T60" fmla="*/ 2147483646 w 1273"/>
                  <a:gd name="T61" fmla="*/ 2147483646 h 1033"/>
                  <a:gd name="T62" fmla="*/ 2147483646 w 1273"/>
                  <a:gd name="T63" fmla="*/ 2147483646 h 1033"/>
                  <a:gd name="T64" fmla="*/ 2147483646 w 1273"/>
                  <a:gd name="T65" fmla="*/ 2147483646 h 1033"/>
                  <a:gd name="T66" fmla="*/ 2147483646 w 1273"/>
                  <a:gd name="T67" fmla="*/ 2147483646 h 1033"/>
                  <a:gd name="T68" fmla="*/ 2147483646 w 1273"/>
                  <a:gd name="T69" fmla="*/ 2147483646 h 1033"/>
                  <a:gd name="T70" fmla="*/ 2147483646 w 1273"/>
                  <a:gd name="T71" fmla="*/ 2147483646 h 1033"/>
                  <a:gd name="T72" fmla="*/ 2147483646 w 1273"/>
                  <a:gd name="T73" fmla="*/ 2147483646 h 1033"/>
                  <a:gd name="T74" fmla="*/ 2147483646 w 1273"/>
                  <a:gd name="T75" fmla="*/ 2147483646 h 1033"/>
                  <a:gd name="T76" fmla="*/ 2147483646 w 1273"/>
                  <a:gd name="T77" fmla="*/ 2147483646 h 1033"/>
                  <a:gd name="T78" fmla="*/ 2147483646 w 1273"/>
                  <a:gd name="T79" fmla="*/ 2147483646 h 1033"/>
                  <a:gd name="T80" fmla="*/ 2147483646 w 1273"/>
                  <a:gd name="T81" fmla="*/ 2147483646 h 1033"/>
                  <a:gd name="T82" fmla="*/ 2147483646 w 1273"/>
                  <a:gd name="T83" fmla="*/ 2147483646 h 1033"/>
                  <a:gd name="T84" fmla="*/ 2147483646 w 1273"/>
                  <a:gd name="T85" fmla="*/ 2147483646 h 1033"/>
                  <a:gd name="T86" fmla="*/ 2147483646 w 1273"/>
                  <a:gd name="T87" fmla="*/ 2147483646 h 1033"/>
                  <a:gd name="T88" fmla="*/ 2147483646 w 1273"/>
                  <a:gd name="T89" fmla="*/ 0 h 1033"/>
                  <a:gd name="T90" fmla="*/ 2147483646 w 1273"/>
                  <a:gd name="T91" fmla="*/ 2147483646 h 1033"/>
                  <a:gd name="T92" fmla="*/ 2147483646 w 1273"/>
                  <a:gd name="T93" fmla="*/ 2147483646 h 1033"/>
                  <a:gd name="T94" fmla="*/ 2147483646 w 1273"/>
                  <a:gd name="T95" fmla="*/ 2147483646 h 1033"/>
                  <a:gd name="T96" fmla="*/ 2147483646 w 1273"/>
                  <a:gd name="T97" fmla="*/ 2147483646 h 1033"/>
                  <a:gd name="T98" fmla="*/ 2147483646 w 1273"/>
                  <a:gd name="T99" fmla="*/ 2147483646 h 1033"/>
                  <a:gd name="T100" fmla="*/ 2147483646 w 1273"/>
                  <a:gd name="T101" fmla="*/ 2147483646 h 1033"/>
                  <a:gd name="T102" fmla="*/ 2147483646 w 1273"/>
                  <a:gd name="T103" fmla="*/ 2147483646 h 1033"/>
                  <a:gd name="T104" fmla="*/ 2147483646 w 1273"/>
                  <a:gd name="T105" fmla="*/ 2147483646 h 1033"/>
                  <a:gd name="T106" fmla="*/ 2147483646 w 1273"/>
                  <a:gd name="T107" fmla="*/ 2147483646 h 1033"/>
                  <a:gd name="T108" fmla="*/ 2147483646 w 1273"/>
                  <a:gd name="T109" fmla="*/ 2147483646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32" name="Freeform 15"/>
              <p:cNvSpPr>
                <a:spLocks/>
              </p:cNvSpPr>
              <p:nvPr/>
            </p:nvSpPr>
            <p:spPr bwMode="gray">
              <a:xfrm>
                <a:off x="5775183" y="4018695"/>
                <a:ext cx="689204" cy="606406"/>
              </a:xfrm>
              <a:custGeom>
                <a:avLst/>
                <a:gdLst>
                  <a:gd name="T0" fmla="*/ 2147483646 w 361"/>
                  <a:gd name="T1" fmla="*/ 0 h 321"/>
                  <a:gd name="T2" fmla="*/ 2147483646 w 361"/>
                  <a:gd name="T3" fmla="*/ 0 h 321"/>
                  <a:gd name="T4" fmla="*/ 2147483646 w 361"/>
                  <a:gd name="T5" fmla="*/ 2147483646 h 321"/>
                  <a:gd name="T6" fmla="*/ 2147483646 w 361"/>
                  <a:gd name="T7" fmla="*/ 2147483646 h 321"/>
                  <a:gd name="T8" fmla="*/ 2147483646 w 361"/>
                  <a:gd name="T9" fmla="*/ 2147483646 h 321"/>
                  <a:gd name="T10" fmla="*/ 2147483646 w 361"/>
                  <a:gd name="T11" fmla="*/ 2147483646 h 321"/>
                  <a:gd name="T12" fmla="*/ 2147483646 w 361"/>
                  <a:gd name="T13" fmla="*/ 2147483646 h 321"/>
                  <a:gd name="T14" fmla="*/ 2147483646 w 361"/>
                  <a:gd name="T15" fmla="*/ 2147483646 h 321"/>
                  <a:gd name="T16" fmla="*/ 2147483646 w 361"/>
                  <a:gd name="T17" fmla="*/ 2147483646 h 321"/>
                  <a:gd name="T18" fmla="*/ 2147483646 w 361"/>
                  <a:gd name="T19" fmla="*/ 2147483646 h 321"/>
                  <a:gd name="T20" fmla="*/ 2147483646 w 361"/>
                  <a:gd name="T21" fmla="*/ 2147483646 h 321"/>
                  <a:gd name="T22" fmla="*/ 0 w 361"/>
                  <a:gd name="T23" fmla="*/ 2147483646 h 321"/>
                  <a:gd name="T24" fmla="*/ 2147483646 w 361"/>
                  <a:gd name="T25" fmla="*/ 2147483646 h 321"/>
                  <a:gd name="T26" fmla="*/ 2147483646 w 361"/>
                  <a:gd name="T27" fmla="*/ 2147483646 h 321"/>
                  <a:gd name="T28" fmla="*/ 2147483646 w 361"/>
                  <a:gd name="T29" fmla="*/ 2147483646 h 321"/>
                  <a:gd name="T30" fmla="*/ 2147483646 w 361"/>
                  <a:gd name="T31" fmla="*/ 2147483646 h 321"/>
                  <a:gd name="T32" fmla="*/ 2147483646 w 361"/>
                  <a:gd name="T33" fmla="*/ 2147483646 h 321"/>
                  <a:gd name="T34" fmla="*/ 2147483646 w 361"/>
                  <a:gd name="T35" fmla="*/ 2147483646 h 321"/>
                  <a:gd name="T36" fmla="*/ 2147483646 w 361"/>
                  <a:gd name="T37" fmla="*/ 2147483646 h 321"/>
                  <a:gd name="T38" fmla="*/ 2147483646 w 361"/>
                  <a:gd name="T39" fmla="*/ 2147483646 h 321"/>
                  <a:gd name="T40" fmla="*/ 2147483646 w 361"/>
                  <a:gd name="T41" fmla="*/ 2147483646 h 321"/>
                  <a:gd name="T42" fmla="*/ 2147483646 w 361"/>
                  <a:gd name="T43" fmla="*/ 2147483646 h 321"/>
                  <a:gd name="T44" fmla="*/ 2147483646 w 361"/>
                  <a:gd name="T45" fmla="*/ 2147483646 h 321"/>
                  <a:gd name="T46" fmla="*/ 2147483646 w 361"/>
                  <a:gd name="T47" fmla="*/ 2147483646 h 321"/>
                  <a:gd name="T48" fmla="*/ 2147483646 w 361"/>
                  <a:gd name="T49" fmla="*/ 2147483646 h 321"/>
                  <a:gd name="T50" fmla="*/ 2147483646 w 361"/>
                  <a:gd name="T51" fmla="*/ 2147483646 h 321"/>
                  <a:gd name="T52" fmla="*/ 2147483646 w 361"/>
                  <a:gd name="T53" fmla="*/ 2147483646 h 321"/>
                  <a:gd name="T54" fmla="*/ 2147483646 w 361"/>
                  <a:gd name="T55" fmla="*/ 2147483646 h 321"/>
                  <a:gd name="T56" fmla="*/ 2147483646 w 361"/>
                  <a:gd name="T57" fmla="*/ 2147483646 h 321"/>
                  <a:gd name="T58" fmla="*/ 2147483646 w 361"/>
                  <a:gd name="T59" fmla="*/ 2147483646 h 321"/>
                  <a:gd name="T60" fmla="*/ 2147483646 w 361"/>
                  <a:gd name="T61" fmla="*/ 2147483646 h 321"/>
                  <a:gd name="T62" fmla="*/ 2147483646 w 361"/>
                  <a:gd name="T63" fmla="*/ 2147483646 h 321"/>
                  <a:gd name="T64" fmla="*/ 2147483646 w 361"/>
                  <a:gd name="T65" fmla="*/ 2147483646 h 321"/>
                  <a:gd name="T66" fmla="*/ 2147483646 w 361"/>
                  <a:gd name="T67" fmla="*/ 2147483646 h 321"/>
                  <a:gd name="T68" fmla="*/ 2147483646 w 361"/>
                  <a:gd name="T69" fmla="*/ 2147483646 h 321"/>
                  <a:gd name="T70" fmla="*/ 2147483646 w 361"/>
                  <a:gd name="T71" fmla="*/ 2147483646 h 321"/>
                  <a:gd name="T72" fmla="*/ 2147483646 w 361"/>
                  <a:gd name="T73" fmla="*/ 2147483646 h 321"/>
                  <a:gd name="T74" fmla="*/ 2147483646 w 361"/>
                  <a:gd name="T75" fmla="*/ 2147483646 h 321"/>
                  <a:gd name="T76" fmla="*/ 2147483646 w 361"/>
                  <a:gd name="T77" fmla="*/ 2147483646 h 321"/>
                  <a:gd name="T78" fmla="*/ 2147483646 w 361"/>
                  <a:gd name="T79" fmla="*/ 2147483646 h 321"/>
                  <a:gd name="T80" fmla="*/ 2147483646 w 361"/>
                  <a:gd name="T81" fmla="*/ 2147483646 h 321"/>
                  <a:gd name="T82" fmla="*/ 2147483646 w 361"/>
                  <a:gd name="T83" fmla="*/ 2147483646 h 321"/>
                  <a:gd name="T84" fmla="*/ 2147483646 w 361"/>
                  <a:gd name="T85" fmla="*/ 2147483646 h 321"/>
                  <a:gd name="T86" fmla="*/ 2147483646 w 361"/>
                  <a:gd name="T87" fmla="*/ 2147483646 h 321"/>
                  <a:gd name="T88" fmla="*/ 2147483646 w 361"/>
                  <a:gd name="T89" fmla="*/ 2147483646 h 321"/>
                  <a:gd name="T90" fmla="*/ 2147483646 w 361"/>
                  <a:gd name="T91" fmla="*/ 2147483646 h 321"/>
                  <a:gd name="T92" fmla="*/ 2147483646 w 361"/>
                  <a:gd name="T93" fmla="*/ 2147483646 h 321"/>
                  <a:gd name="T94" fmla="*/ 2147483646 w 361"/>
                  <a:gd name="T95" fmla="*/ 2147483646 h 321"/>
                  <a:gd name="T96" fmla="*/ 2147483646 w 361"/>
                  <a:gd name="T97" fmla="*/ 2147483646 h 321"/>
                  <a:gd name="T98" fmla="*/ 2147483646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33" name="Freeform 17"/>
              <p:cNvSpPr>
                <a:spLocks/>
              </p:cNvSpPr>
              <p:nvPr/>
            </p:nvSpPr>
            <p:spPr bwMode="gray">
              <a:xfrm>
                <a:off x="6032438" y="4575543"/>
                <a:ext cx="459183" cy="561854"/>
              </a:xfrm>
              <a:custGeom>
                <a:avLst/>
                <a:gdLst>
                  <a:gd name="T0" fmla="*/ 2147483646 w 241"/>
                  <a:gd name="T1" fmla="*/ 2147483646 h 297"/>
                  <a:gd name="T2" fmla="*/ 2147483646 w 241"/>
                  <a:gd name="T3" fmla="*/ 0 h 297"/>
                  <a:gd name="T4" fmla="*/ 2147483646 w 241"/>
                  <a:gd name="T5" fmla="*/ 2147483646 h 297"/>
                  <a:gd name="T6" fmla="*/ 2147483646 w 241"/>
                  <a:gd name="T7" fmla="*/ 2147483646 h 297"/>
                  <a:gd name="T8" fmla="*/ 2147483646 w 241"/>
                  <a:gd name="T9" fmla="*/ 2147483646 h 297"/>
                  <a:gd name="T10" fmla="*/ 2147483646 w 241"/>
                  <a:gd name="T11" fmla="*/ 2147483646 h 297"/>
                  <a:gd name="T12" fmla="*/ 2147483646 w 241"/>
                  <a:gd name="T13" fmla="*/ 2147483646 h 297"/>
                  <a:gd name="T14" fmla="*/ 2147483646 w 241"/>
                  <a:gd name="T15" fmla="*/ 2147483646 h 297"/>
                  <a:gd name="T16" fmla="*/ 2147483646 w 241"/>
                  <a:gd name="T17" fmla="*/ 2147483646 h 297"/>
                  <a:gd name="T18" fmla="*/ 2147483646 w 241"/>
                  <a:gd name="T19" fmla="*/ 2147483646 h 297"/>
                  <a:gd name="T20" fmla="*/ 2147483646 w 241"/>
                  <a:gd name="T21" fmla="*/ 2147483646 h 297"/>
                  <a:gd name="T22" fmla="*/ 2147483646 w 241"/>
                  <a:gd name="T23" fmla="*/ 2147483646 h 297"/>
                  <a:gd name="T24" fmla="*/ 2147483646 w 241"/>
                  <a:gd name="T25" fmla="*/ 2147483646 h 297"/>
                  <a:gd name="T26" fmla="*/ 2147483646 w 241"/>
                  <a:gd name="T27" fmla="*/ 2147483646 h 297"/>
                  <a:gd name="T28" fmla="*/ 2147483646 w 241"/>
                  <a:gd name="T29" fmla="*/ 2147483646 h 297"/>
                  <a:gd name="T30" fmla="*/ 2147483646 w 241"/>
                  <a:gd name="T31" fmla="*/ 2147483646 h 297"/>
                  <a:gd name="T32" fmla="*/ 0 w 241"/>
                  <a:gd name="T33" fmla="*/ 2147483646 h 297"/>
                  <a:gd name="T34" fmla="*/ 0 w 241"/>
                  <a:gd name="T35" fmla="*/ 2147483646 h 297"/>
                  <a:gd name="T36" fmla="*/ 2147483646 w 241"/>
                  <a:gd name="T37" fmla="*/ 2147483646 h 297"/>
                  <a:gd name="T38" fmla="*/ 2147483646 w 241"/>
                  <a:gd name="T39" fmla="*/ 2147483646 h 297"/>
                  <a:gd name="T40" fmla="*/ 2147483646 w 241"/>
                  <a:gd name="T41" fmla="*/ 2147483646 h 297"/>
                  <a:gd name="T42" fmla="*/ 2147483646 w 241"/>
                  <a:gd name="T43" fmla="*/ 2147483646 h 297"/>
                  <a:gd name="T44" fmla="*/ 2147483646 w 241"/>
                  <a:gd name="T45" fmla="*/ 2147483646 h 297"/>
                  <a:gd name="T46" fmla="*/ 2147483646 w 241"/>
                  <a:gd name="T47" fmla="*/ 2147483646 h 297"/>
                  <a:gd name="T48" fmla="*/ 2147483646 w 241"/>
                  <a:gd name="T49" fmla="*/ 2147483646 h 297"/>
                  <a:gd name="T50" fmla="*/ 2147483646 w 241"/>
                  <a:gd name="T51" fmla="*/ 2147483646 h 297"/>
                  <a:gd name="T52" fmla="*/ 2147483646 w 241"/>
                  <a:gd name="T53" fmla="*/ 2147483646 h 297"/>
                  <a:gd name="T54" fmla="*/ 2147483646 w 241"/>
                  <a:gd name="T55" fmla="*/ 2147483646 h 297"/>
                  <a:gd name="T56" fmla="*/ 2147483646 w 241"/>
                  <a:gd name="T57" fmla="*/ 2147483646 h 297"/>
                  <a:gd name="T58" fmla="*/ 2147483646 w 241"/>
                  <a:gd name="T59" fmla="*/ 2147483646 h 297"/>
                  <a:gd name="T60" fmla="*/ 2147483646 w 241"/>
                  <a:gd name="T61" fmla="*/ 2147483646 h 297"/>
                  <a:gd name="T62" fmla="*/ 2147483646 w 241"/>
                  <a:gd name="T63" fmla="*/ 2147483646 h 297"/>
                  <a:gd name="T64" fmla="*/ 2147483646 w 241"/>
                  <a:gd name="T65" fmla="*/ 2147483646 h 297"/>
                  <a:gd name="T66" fmla="*/ 2147483646 w 241"/>
                  <a:gd name="T67" fmla="*/ 2147483646 h 297"/>
                  <a:gd name="T68" fmla="*/ 2147483646 w 241"/>
                  <a:gd name="T69" fmla="*/ 2147483646 h 297"/>
                  <a:gd name="T70" fmla="*/ 2147483646 w 241"/>
                  <a:gd name="T71" fmla="*/ 2147483646 h 297"/>
                  <a:gd name="T72" fmla="*/ 2147483646 w 241"/>
                  <a:gd name="T73" fmla="*/ 2147483646 h 297"/>
                  <a:gd name="T74" fmla="*/ 2147483646 w 241"/>
                  <a:gd name="T75" fmla="*/ 2147483646 h 297"/>
                  <a:gd name="T76" fmla="*/ 2147483646 w 241"/>
                  <a:gd name="T77" fmla="*/ 2147483646 h 297"/>
                  <a:gd name="T78" fmla="*/ 2147483646 w 241"/>
                  <a:gd name="T79" fmla="*/ 2147483646 h 297"/>
                  <a:gd name="T80" fmla="*/ 2147483646 w 241"/>
                  <a:gd name="T81" fmla="*/ 2147483646 h 297"/>
                  <a:gd name="T82" fmla="*/ 2147483646 w 241"/>
                  <a:gd name="T83" fmla="*/ 2147483646 h 297"/>
                  <a:gd name="T84" fmla="*/ 2147483646 w 241"/>
                  <a:gd name="T85" fmla="*/ 2147483646 h 297"/>
                  <a:gd name="T86" fmla="*/ 2147483646 w 241"/>
                  <a:gd name="T87" fmla="*/ 2147483646 h 297"/>
                  <a:gd name="T88" fmla="*/ 2147483646 w 241"/>
                  <a:gd name="T89" fmla="*/ 2147483646 h 297"/>
                  <a:gd name="T90" fmla="*/ 2147483646 w 241"/>
                  <a:gd name="T91" fmla="*/ 2147483646 h 297"/>
                  <a:gd name="T92" fmla="*/ 2147483646 w 241"/>
                  <a:gd name="T93" fmla="*/ 2147483646 h 297"/>
                  <a:gd name="T94" fmla="*/ 2147483646 w 241"/>
                  <a:gd name="T95" fmla="*/ 2147483646 h 297"/>
                  <a:gd name="T96" fmla="*/ 2147483646 w 241"/>
                  <a:gd name="T97" fmla="*/ 2147483646 h 297"/>
                  <a:gd name="T98" fmla="*/ 2147483646 w 241"/>
                  <a:gd name="T99" fmla="*/ 2147483646 h 297"/>
                  <a:gd name="T100" fmla="*/ 2147483646 w 241"/>
                  <a:gd name="T101" fmla="*/ 2147483646 h 297"/>
                  <a:gd name="T102" fmla="*/ 2147483646 w 241"/>
                  <a:gd name="T103" fmla="*/ 2147483646 h 297"/>
                  <a:gd name="T104" fmla="*/ 2147483646 w 241"/>
                  <a:gd name="T105" fmla="*/ 2147483646 h 297"/>
                  <a:gd name="T106" fmla="*/ 2147483646 w 241"/>
                  <a:gd name="T107" fmla="*/ 2147483646 h 297"/>
                  <a:gd name="T108" fmla="*/ 2147483646 w 241"/>
                  <a:gd name="T109" fmla="*/ 2147483646 h 297"/>
                  <a:gd name="T110" fmla="*/ 2147483646 w 241"/>
                  <a:gd name="T111" fmla="*/ 2147483646 h 297"/>
                  <a:gd name="T112" fmla="*/ 2147483646 w 241"/>
                  <a:gd name="T113" fmla="*/ 2147483646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34" name="Freeform 37"/>
              <p:cNvSpPr>
                <a:spLocks/>
              </p:cNvSpPr>
              <p:nvPr/>
            </p:nvSpPr>
            <p:spPr bwMode="invGray">
              <a:xfrm>
                <a:off x="6324213" y="5349159"/>
                <a:ext cx="243939" cy="488419"/>
              </a:xfrm>
              <a:custGeom>
                <a:avLst/>
                <a:gdLst>
                  <a:gd name="T0" fmla="*/ 2147483646 w 129"/>
                  <a:gd name="T1" fmla="*/ 2147483646 h 257"/>
                  <a:gd name="T2" fmla="*/ 2147483646 w 129"/>
                  <a:gd name="T3" fmla="*/ 2147483646 h 257"/>
                  <a:gd name="T4" fmla="*/ 2147483646 w 129"/>
                  <a:gd name="T5" fmla="*/ 2147483646 h 257"/>
                  <a:gd name="T6" fmla="*/ 2147483646 w 129"/>
                  <a:gd name="T7" fmla="*/ 2147483646 h 257"/>
                  <a:gd name="T8" fmla="*/ 2147483646 w 129"/>
                  <a:gd name="T9" fmla="*/ 2147483646 h 257"/>
                  <a:gd name="T10" fmla="*/ 2147483646 w 129"/>
                  <a:gd name="T11" fmla="*/ 2147483646 h 257"/>
                  <a:gd name="T12" fmla="*/ 2147483646 w 129"/>
                  <a:gd name="T13" fmla="*/ 2147483646 h 257"/>
                  <a:gd name="T14" fmla="*/ 2147483646 w 129"/>
                  <a:gd name="T15" fmla="*/ 2147483646 h 257"/>
                  <a:gd name="T16" fmla="*/ 2147483646 w 129"/>
                  <a:gd name="T17" fmla="*/ 2147483646 h 257"/>
                  <a:gd name="T18" fmla="*/ 2147483646 w 129"/>
                  <a:gd name="T19" fmla="*/ 0 h 257"/>
                  <a:gd name="T20" fmla="*/ 2147483646 w 129"/>
                  <a:gd name="T21" fmla="*/ 2147483646 h 257"/>
                  <a:gd name="T22" fmla="*/ 2147483646 w 129"/>
                  <a:gd name="T23" fmla="*/ 2147483646 h 257"/>
                  <a:gd name="T24" fmla="*/ 2147483646 w 129"/>
                  <a:gd name="T25" fmla="*/ 2147483646 h 257"/>
                  <a:gd name="T26" fmla="*/ 2147483646 w 129"/>
                  <a:gd name="T27" fmla="*/ 2147483646 h 257"/>
                  <a:gd name="T28" fmla="*/ 2147483646 w 129"/>
                  <a:gd name="T29" fmla="*/ 2147483646 h 257"/>
                  <a:gd name="T30" fmla="*/ 0 w 129"/>
                  <a:gd name="T31" fmla="*/ 2147483646 h 257"/>
                  <a:gd name="T32" fmla="*/ 2147483646 w 129"/>
                  <a:gd name="T33" fmla="*/ 2147483646 h 257"/>
                  <a:gd name="T34" fmla="*/ 2147483646 w 129"/>
                  <a:gd name="T35" fmla="*/ 2147483646 h 257"/>
                  <a:gd name="T36" fmla="*/ 2147483646 w 129"/>
                  <a:gd name="T37" fmla="*/ 2147483646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35" name="Freeform 13"/>
              <p:cNvSpPr>
                <a:spLocks/>
              </p:cNvSpPr>
              <p:nvPr/>
            </p:nvSpPr>
            <p:spPr bwMode="gray">
              <a:xfrm>
                <a:off x="5755018" y="3304970"/>
                <a:ext cx="65370" cy="76850"/>
              </a:xfrm>
              <a:custGeom>
                <a:avLst/>
                <a:gdLst>
                  <a:gd name="T0" fmla="*/ 2147483646 w 33"/>
                  <a:gd name="T1" fmla="*/ 2147483646 h 41"/>
                  <a:gd name="T2" fmla="*/ 2147483646 w 33"/>
                  <a:gd name="T3" fmla="*/ 2147483646 h 41"/>
                  <a:gd name="T4" fmla="*/ 2147483646 w 33"/>
                  <a:gd name="T5" fmla="*/ 2147483646 h 41"/>
                  <a:gd name="T6" fmla="*/ 0 w 33"/>
                  <a:gd name="T7" fmla="*/ 0 h 41"/>
                  <a:gd name="T8" fmla="*/ 2147483646 w 33"/>
                  <a:gd name="T9" fmla="*/ 2147483646 h 41"/>
                  <a:gd name="T10" fmla="*/ 2147483646 w 33"/>
                  <a:gd name="T11" fmla="*/ 2147483646 h 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41">
                    <a:moveTo>
                      <a:pt x="32" y="40"/>
                    </a:moveTo>
                    <a:lnTo>
                      <a:pt x="8" y="40"/>
                    </a:lnTo>
                    <a:lnTo>
                      <a:pt x="8" y="24"/>
                    </a:lnTo>
                    <a:lnTo>
                      <a:pt x="0" y="0"/>
                    </a:lnTo>
                    <a:lnTo>
                      <a:pt x="24" y="8"/>
                    </a:lnTo>
                    <a:lnTo>
                      <a:pt x="32" y="4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36" name="Freeform 11"/>
              <p:cNvSpPr>
                <a:spLocks/>
              </p:cNvSpPr>
              <p:nvPr/>
            </p:nvSpPr>
            <p:spPr bwMode="gray">
              <a:xfrm>
                <a:off x="5616311" y="3170055"/>
                <a:ext cx="216836" cy="242502"/>
              </a:xfrm>
              <a:custGeom>
                <a:avLst/>
                <a:gdLst>
                  <a:gd name="T0" fmla="*/ 2147483646 w 113"/>
                  <a:gd name="T1" fmla="*/ 2147483646 h 129"/>
                  <a:gd name="T2" fmla="*/ 2147483646 w 113"/>
                  <a:gd name="T3" fmla="*/ 2147483646 h 129"/>
                  <a:gd name="T4" fmla="*/ 2147483646 w 113"/>
                  <a:gd name="T5" fmla="*/ 2147483646 h 129"/>
                  <a:gd name="T6" fmla="*/ 2147483646 w 113"/>
                  <a:gd name="T7" fmla="*/ 2147483646 h 129"/>
                  <a:gd name="T8" fmla="*/ 2147483646 w 113"/>
                  <a:gd name="T9" fmla="*/ 0 h 129"/>
                  <a:gd name="T10" fmla="*/ 2147483646 w 113"/>
                  <a:gd name="T11" fmla="*/ 0 h 129"/>
                  <a:gd name="T12" fmla="*/ 2147483646 w 113"/>
                  <a:gd name="T13" fmla="*/ 2147483646 h 129"/>
                  <a:gd name="T14" fmla="*/ 2147483646 w 113"/>
                  <a:gd name="T15" fmla="*/ 2147483646 h 129"/>
                  <a:gd name="T16" fmla="*/ 0 w 113"/>
                  <a:gd name="T17" fmla="*/ 2147483646 h 129"/>
                  <a:gd name="T18" fmla="*/ 0 w 113"/>
                  <a:gd name="T19" fmla="*/ 2147483646 h 129"/>
                  <a:gd name="T20" fmla="*/ 2147483646 w 113"/>
                  <a:gd name="T21" fmla="*/ 2147483646 h 129"/>
                  <a:gd name="T22" fmla="*/ 2147483646 w 113"/>
                  <a:gd name="T23" fmla="*/ 2147483646 h 129"/>
                  <a:gd name="T24" fmla="*/ 2147483646 w 113"/>
                  <a:gd name="T25" fmla="*/ 2147483646 h 129"/>
                  <a:gd name="T26" fmla="*/ 2147483646 w 113"/>
                  <a:gd name="T27" fmla="*/ 2147483646 h 129"/>
                  <a:gd name="T28" fmla="*/ 2147483646 w 113"/>
                  <a:gd name="T29" fmla="*/ 2147483646 h 129"/>
                  <a:gd name="T30" fmla="*/ 2147483646 w 113"/>
                  <a:gd name="T31" fmla="*/ 2147483646 h 129"/>
                  <a:gd name="T32" fmla="*/ 2147483646 w 113"/>
                  <a:gd name="T33" fmla="*/ 2147483646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37" name="Freeform 12"/>
              <p:cNvSpPr>
                <a:spLocks/>
              </p:cNvSpPr>
              <p:nvPr/>
            </p:nvSpPr>
            <p:spPr bwMode="gray">
              <a:xfrm>
                <a:off x="5755019" y="3289597"/>
                <a:ext cx="170600" cy="228839"/>
              </a:xfrm>
              <a:custGeom>
                <a:avLst/>
                <a:gdLst>
                  <a:gd name="T0" fmla="*/ 2147483646 w 89"/>
                  <a:gd name="T1" fmla="*/ 2147483646 h 121"/>
                  <a:gd name="T2" fmla="*/ 2147483646 w 89"/>
                  <a:gd name="T3" fmla="*/ 2147483646 h 121"/>
                  <a:gd name="T4" fmla="*/ 2147483646 w 89"/>
                  <a:gd name="T5" fmla="*/ 2147483646 h 121"/>
                  <a:gd name="T6" fmla="*/ 2147483646 w 89"/>
                  <a:gd name="T7" fmla="*/ 2147483646 h 121"/>
                  <a:gd name="T8" fmla="*/ 2147483646 w 89"/>
                  <a:gd name="T9" fmla="*/ 0 h 121"/>
                  <a:gd name="T10" fmla="*/ 2147483646 w 89"/>
                  <a:gd name="T11" fmla="*/ 2147483646 h 121"/>
                  <a:gd name="T12" fmla="*/ 2147483646 w 89"/>
                  <a:gd name="T13" fmla="*/ 2147483646 h 121"/>
                  <a:gd name="T14" fmla="*/ 2147483646 w 89"/>
                  <a:gd name="T15" fmla="*/ 2147483646 h 121"/>
                  <a:gd name="T16" fmla="*/ 0 w 89"/>
                  <a:gd name="T17" fmla="*/ 2147483646 h 121"/>
                  <a:gd name="T18" fmla="*/ 2147483646 w 89"/>
                  <a:gd name="T19" fmla="*/ 2147483646 h 121"/>
                  <a:gd name="T20" fmla="*/ 2147483646 w 89"/>
                  <a:gd name="T21" fmla="*/ 2147483646 h 121"/>
                  <a:gd name="T22" fmla="*/ 2147483646 w 89"/>
                  <a:gd name="T23" fmla="*/ 2147483646 h 121"/>
                  <a:gd name="T24" fmla="*/ 2147483646 w 89"/>
                  <a:gd name="T25" fmla="*/ 2147483646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38" name="Freeform 16"/>
              <p:cNvSpPr>
                <a:spLocks/>
              </p:cNvSpPr>
              <p:nvPr/>
            </p:nvSpPr>
            <p:spPr bwMode="invGray">
              <a:xfrm>
                <a:off x="6338552" y="4502101"/>
                <a:ext cx="122767" cy="104175"/>
              </a:xfrm>
              <a:custGeom>
                <a:avLst/>
                <a:gdLst>
                  <a:gd name="T0" fmla="*/ 2147483646 w 65"/>
                  <a:gd name="T1" fmla="*/ 0 h 57"/>
                  <a:gd name="T2" fmla="*/ 0 w 65"/>
                  <a:gd name="T3" fmla="*/ 2147483646 h 57"/>
                  <a:gd name="T4" fmla="*/ 2147483646 w 65"/>
                  <a:gd name="T5" fmla="*/ 2147483646 h 57"/>
                  <a:gd name="T6" fmla="*/ 2147483646 w 65"/>
                  <a:gd name="T7" fmla="*/ 2147483646 h 57"/>
                  <a:gd name="T8" fmla="*/ 2147483646 w 65"/>
                  <a:gd name="T9" fmla="*/ 2147483646 h 57"/>
                  <a:gd name="T10" fmla="*/ 2147483646 w 65"/>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 h="57">
                    <a:moveTo>
                      <a:pt x="24" y="0"/>
                    </a:moveTo>
                    <a:lnTo>
                      <a:pt x="0" y="40"/>
                    </a:lnTo>
                    <a:lnTo>
                      <a:pt x="24" y="56"/>
                    </a:lnTo>
                    <a:lnTo>
                      <a:pt x="64" y="40"/>
                    </a:lnTo>
                    <a:lnTo>
                      <a:pt x="64" y="24"/>
                    </a:lnTo>
                    <a:lnTo>
                      <a:pt x="24" y="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grpSp>
        <p:sp>
          <p:nvSpPr>
            <p:cNvPr id="5" name="Freeform 12"/>
            <p:cNvSpPr>
              <a:spLocks/>
            </p:cNvSpPr>
            <p:nvPr/>
          </p:nvSpPr>
          <p:spPr bwMode="gray">
            <a:xfrm>
              <a:off x="4473473" y="2629291"/>
              <a:ext cx="115770" cy="155271"/>
            </a:xfrm>
            <a:custGeom>
              <a:avLst/>
              <a:gdLst>
                <a:gd name="T0" fmla="*/ 2147483646 w 89"/>
                <a:gd name="T1" fmla="*/ 2147483646 h 121"/>
                <a:gd name="T2" fmla="*/ 2147483646 w 89"/>
                <a:gd name="T3" fmla="*/ 2147483646 h 121"/>
                <a:gd name="T4" fmla="*/ 2147483646 w 89"/>
                <a:gd name="T5" fmla="*/ 2147483646 h 121"/>
                <a:gd name="T6" fmla="*/ 2147483646 w 89"/>
                <a:gd name="T7" fmla="*/ 2147483646 h 121"/>
                <a:gd name="T8" fmla="*/ 2147483646 w 89"/>
                <a:gd name="T9" fmla="*/ 0 h 121"/>
                <a:gd name="T10" fmla="*/ 2147483646 w 89"/>
                <a:gd name="T11" fmla="*/ 2147483646 h 121"/>
                <a:gd name="T12" fmla="*/ 2147483646 w 89"/>
                <a:gd name="T13" fmla="*/ 2147483646 h 121"/>
                <a:gd name="T14" fmla="*/ 2147483646 w 89"/>
                <a:gd name="T15" fmla="*/ 2147483646 h 121"/>
                <a:gd name="T16" fmla="*/ 0 w 89"/>
                <a:gd name="T17" fmla="*/ 2147483646 h 121"/>
                <a:gd name="T18" fmla="*/ 2147483646 w 89"/>
                <a:gd name="T19" fmla="*/ 2147483646 h 121"/>
                <a:gd name="T20" fmla="*/ 2147483646 w 89"/>
                <a:gd name="T21" fmla="*/ 2147483646 h 121"/>
                <a:gd name="T22" fmla="*/ 2147483646 w 89"/>
                <a:gd name="T23" fmla="*/ 2147483646 h 121"/>
                <a:gd name="T24" fmla="*/ 2147483646 w 89"/>
                <a:gd name="T25" fmla="*/ 2147483646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grpSp>
      <p:sp>
        <p:nvSpPr>
          <p:cNvPr id="39" name="Line 548"/>
          <p:cNvSpPr>
            <a:spLocks noChangeShapeType="1"/>
          </p:cNvSpPr>
          <p:nvPr/>
        </p:nvSpPr>
        <p:spPr bwMode="auto">
          <a:xfrm flipV="1">
            <a:off x="4975355" y="2743352"/>
            <a:ext cx="1350345" cy="0"/>
          </a:xfrm>
          <a:prstGeom prst="line">
            <a:avLst/>
          </a:prstGeom>
          <a:noFill/>
          <a:ln w="12700">
            <a:solidFill>
              <a:schemeClr val="bg1">
                <a:lumMod val="50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微软雅黑" pitchFamily="34" charset="-122"/>
              <a:ea typeface="微软雅黑" pitchFamily="34" charset="-122"/>
            </a:endParaRPr>
          </a:p>
        </p:txBody>
      </p:sp>
      <p:sp>
        <p:nvSpPr>
          <p:cNvPr id="40" name="Line 548"/>
          <p:cNvSpPr>
            <a:spLocks noChangeShapeType="1"/>
          </p:cNvSpPr>
          <p:nvPr/>
        </p:nvSpPr>
        <p:spPr bwMode="auto">
          <a:xfrm flipV="1">
            <a:off x="4975355" y="3068392"/>
            <a:ext cx="1350345" cy="0"/>
          </a:xfrm>
          <a:prstGeom prst="line">
            <a:avLst/>
          </a:prstGeom>
          <a:noFill/>
          <a:ln w="12700">
            <a:solidFill>
              <a:schemeClr val="bg1">
                <a:lumMod val="50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微软雅黑" pitchFamily="34" charset="-122"/>
              <a:ea typeface="微软雅黑" pitchFamily="34" charset="-122"/>
            </a:endParaRPr>
          </a:p>
        </p:txBody>
      </p:sp>
      <p:sp>
        <p:nvSpPr>
          <p:cNvPr id="41" name="Line 548"/>
          <p:cNvSpPr>
            <a:spLocks noChangeShapeType="1"/>
          </p:cNvSpPr>
          <p:nvPr/>
        </p:nvSpPr>
        <p:spPr bwMode="auto">
          <a:xfrm flipV="1">
            <a:off x="4975355" y="3392242"/>
            <a:ext cx="1350345" cy="0"/>
          </a:xfrm>
          <a:prstGeom prst="line">
            <a:avLst/>
          </a:prstGeom>
          <a:noFill/>
          <a:ln w="12700">
            <a:solidFill>
              <a:schemeClr val="bg1">
                <a:lumMod val="50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微软雅黑" pitchFamily="34" charset="-122"/>
              <a:ea typeface="微软雅黑" pitchFamily="34" charset="-122"/>
            </a:endParaRPr>
          </a:p>
        </p:txBody>
      </p:sp>
      <p:sp>
        <p:nvSpPr>
          <p:cNvPr id="42" name="Line 548"/>
          <p:cNvSpPr>
            <a:spLocks noChangeShapeType="1"/>
          </p:cNvSpPr>
          <p:nvPr/>
        </p:nvSpPr>
        <p:spPr bwMode="auto">
          <a:xfrm flipV="1">
            <a:off x="4921771" y="3769670"/>
            <a:ext cx="1403929" cy="0"/>
          </a:xfrm>
          <a:prstGeom prst="line">
            <a:avLst/>
          </a:prstGeom>
          <a:noFill/>
          <a:ln w="12700">
            <a:solidFill>
              <a:schemeClr val="bg1">
                <a:lumMod val="50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微软雅黑" pitchFamily="34" charset="-122"/>
              <a:ea typeface="微软雅黑" pitchFamily="34" charset="-122"/>
            </a:endParaRPr>
          </a:p>
        </p:txBody>
      </p:sp>
      <p:sp>
        <p:nvSpPr>
          <p:cNvPr id="43" name="Rectangle 23"/>
          <p:cNvSpPr>
            <a:spLocks noChangeArrowheads="1"/>
          </p:cNvSpPr>
          <p:nvPr/>
        </p:nvSpPr>
        <p:spPr bwMode="auto">
          <a:xfrm>
            <a:off x="5354024" y="2434980"/>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latin typeface="微软雅黑" pitchFamily="34" charset="-122"/>
                <a:ea typeface="微软雅黑" pitchFamily="34" charset="-122"/>
              </a:rPr>
              <a:t>添加文本内容</a:t>
            </a:r>
          </a:p>
        </p:txBody>
      </p:sp>
      <p:sp>
        <p:nvSpPr>
          <p:cNvPr id="44" name="Rectangle 24"/>
          <p:cNvSpPr>
            <a:spLocks noChangeArrowheads="1"/>
          </p:cNvSpPr>
          <p:nvPr/>
        </p:nvSpPr>
        <p:spPr bwMode="auto">
          <a:xfrm>
            <a:off x="5354024" y="2798120"/>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latin typeface="微软雅黑" pitchFamily="34" charset="-122"/>
                <a:ea typeface="微软雅黑" pitchFamily="34" charset="-122"/>
              </a:rPr>
              <a:t>添加文本内容</a:t>
            </a:r>
          </a:p>
        </p:txBody>
      </p:sp>
      <p:sp>
        <p:nvSpPr>
          <p:cNvPr id="45" name="Rectangle 25"/>
          <p:cNvSpPr>
            <a:spLocks noChangeArrowheads="1"/>
          </p:cNvSpPr>
          <p:nvPr/>
        </p:nvSpPr>
        <p:spPr bwMode="auto">
          <a:xfrm>
            <a:off x="5354024" y="3121970"/>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latin typeface="微软雅黑" pitchFamily="34" charset="-122"/>
                <a:ea typeface="微软雅黑" pitchFamily="34" charset="-122"/>
              </a:rPr>
              <a:t>添加文本内容</a:t>
            </a:r>
          </a:p>
        </p:txBody>
      </p:sp>
      <p:sp>
        <p:nvSpPr>
          <p:cNvPr id="46" name="Rectangle 26"/>
          <p:cNvSpPr>
            <a:spLocks noChangeArrowheads="1"/>
          </p:cNvSpPr>
          <p:nvPr/>
        </p:nvSpPr>
        <p:spPr bwMode="auto">
          <a:xfrm>
            <a:off x="5354024" y="3499399"/>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latin typeface="微软雅黑" pitchFamily="34" charset="-122"/>
                <a:ea typeface="微软雅黑" pitchFamily="34" charset="-122"/>
              </a:rPr>
              <a:t>添加文本内容</a:t>
            </a:r>
          </a:p>
        </p:txBody>
      </p:sp>
      <p:pic>
        <p:nvPicPr>
          <p:cNvPr id="47" name="圆角矩形 53"/>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724228">
            <a:off x="4212076" y="2368294"/>
            <a:ext cx="161925" cy="157183"/>
          </a:xfrm>
          <a:prstGeom prst="rect">
            <a:avLst/>
          </a:prstGeom>
          <a:noFill/>
          <a:extLst>
            <a:ext uri="{909E8E84-426E-40DD-AFC4-6F175D3DCCD1}">
              <a14:hiddenFill xmlns:a14="http://schemas.microsoft.com/office/drawing/2010/main">
                <a:solidFill>
                  <a:srgbClr val="FFFFFF"/>
                </a:solidFill>
              </a14:hiddenFill>
            </a:ext>
          </a:extLst>
        </p:spPr>
      </p:pic>
      <p:pic>
        <p:nvPicPr>
          <p:cNvPr id="48" name="圆角矩形 53"/>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724228">
            <a:off x="4325200" y="3232688"/>
            <a:ext cx="161925" cy="157183"/>
          </a:xfrm>
          <a:prstGeom prst="rect">
            <a:avLst/>
          </a:prstGeom>
          <a:noFill/>
          <a:extLst>
            <a:ext uri="{909E8E84-426E-40DD-AFC4-6F175D3DCCD1}">
              <a14:hiddenFill xmlns:a14="http://schemas.microsoft.com/office/drawing/2010/main">
                <a:solidFill>
                  <a:srgbClr val="FFFFFF"/>
                </a:solidFill>
              </a14:hiddenFill>
            </a:ext>
          </a:extLst>
        </p:spPr>
      </p:pic>
      <p:pic>
        <p:nvPicPr>
          <p:cNvPr id="49" name="圆角矩形 53"/>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724228">
            <a:off x="4594316" y="3448191"/>
            <a:ext cx="161925" cy="157183"/>
          </a:xfrm>
          <a:prstGeom prst="rect">
            <a:avLst/>
          </a:prstGeom>
          <a:noFill/>
          <a:extLst>
            <a:ext uri="{909E8E84-426E-40DD-AFC4-6F175D3DCCD1}">
              <a14:hiddenFill xmlns:a14="http://schemas.microsoft.com/office/drawing/2010/main">
                <a:solidFill>
                  <a:srgbClr val="FFFFFF"/>
                </a:solidFill>
              </a14:hiddenFill>
            </a:ext>
          </a:extLst>
        </p:spPr>
      </p:pic>
      <p:pic>
        <p:nvPicPr>
          <p:cNvPr id="50" name="圆角矩形 53"/>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724228">
            <a:off x="4270424" y="3988735"/>
            <a:ext cx="161925" cy="157183"/>
          </a:xfrm>
          <a:prstGeom prst="rect">
            <a:avLst/>
          </a:prstGeom>
          <a:noFill/>
          <a:extLst>
            <a:ext uri="{909E8E84-426E-40DD-AFC4-6F175D3DCCD1}">
              <a14:hiddenFill xmlns:a14="http://schemas.microsoft.com/office/drawing/2010/main">
                <a:solidFill>
                  <a:srgbClr val="FFFFFF"/>
                </a:solidFill>
              </a14:hiddenFill>
            </a:ext>
          </a:extLst>
        </p:spPr>
      </p:pic>
      <p:sp>
        <p:nvSpPr>
          <p:cNvPr id="51" name="Line 548"/>
          <p:cNvSpPr>
            <a:spLocks noChangeShapeType="1"/>
          </p:cNvSpPr>
          <p:nvPr/>
        </p:nvSpPr>
        <p:spPr bwMode="auto">
          <a:xfrm>
            <a:off x="4327571" y="2474271"/>
            <a:ext cx="647784" cy="269081"/>
          </a:xfrm>
          <a:prstGeom prst="line">
            <a:avLst/>
          </a:prstGeom>
          <a:noFill/>
          <a:ln w="12700">
            <a:solidFill>
              <a:schemeClr val="bg1">
                <a:lumMod val="50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微软雅黑" pitchFamily="34" charset="-122"/>
              <a:ea typeface="微软雅黑" pitchFamily="34" charset="-122"/>
            </a:endParaRPr>
          </a:p>
        </p:txBody>
      </p:sp>
      <p:sp>
        <p:nvSpPr>
          <p:cNvPr id="52" name="Line 548"/>
          <p:cNvSpPr>
            <a:spLocks noChangeShapeType="1"/>
          </p:cNvSpPr>
          <p:nvPr/>
        </p:nvSpPr>
        <p:spPr bwMode="auto">
          <a:xfrm flipV="1">
            <a:off x="4434741" y="3068392"/>
            <a:ext cx="540614" cy="269081"/>
          </a:xfrm>
          <a:prstGeom prst="line">
            <a:avLst/>
          </a:prstGeom>
          <a:noFill/>
          <a:ln w="12700">
            <a:solidFill>
              <a:schemeClr val="bg1">
                <a:lumMod val="50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微软雅黑" pitchFamily="34" charset="-122"/>
              <a:ea typeface="微软雅黑" pitchFamily="34" charset="-122"/>
            </a:endParaRPr>
          </a:p>
        </p:txBody>
      </p:sp>
      <p:sp>
        <p:nvSpPr>
          <p:cNvPr id="53" name="Line 548"/>
          <p:cNvSpPr>
            <a:spLocks noChangeShapeType="1"/>
          </p:cNvSpPr>
          <p:nvPr/>
        </p:nvSpPr>
        <p:spPr bwMode="auto">
          <a:xfrm flipV="1">
            <a:off x="4381157" y="3769670"/>
            <a:ext cx="540614" cy="323850"/>
          </a:xfrm>
          <a:prstGeom prst="line">
            <a:avLst/>
          </a:prstGeom>
          <a:noFill/>
          <a:ln w="12700">
            <a:solidFill>
              <a:schemeClr val="bg1">
                <a:lumMod val="50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微软雅黑" pitchFamily="34" charset="-122"/>
              <a:ea typeface="微软雅黑" pitchFamily="34" charset="-122"/>
            </a:endParaRPr>
          </a:p>
        </p:txBody>
      </p:sp>
      <p:sp>
        <p:nvSpPr>
          <p:cNvPr id="54" name="Line 548"/>
          <p:cNvSpPr>
            <a:spLocks noChangeShapeType="1"/>
          </p:cNvSpPr>
          <p:nvPr/>
        </p:nvSpPr>
        <p:spPr bwMode="auto">
          <a:xfrm flipV="1">
            <a:off x="4705048" y="3392242"/>
            <a:ext cx="270307" cy="161925"/>
          </a:xfrm>
          <a:prstGeom prst="line">
            <a:avLst/>
          </a:prstGeom>
          <a:noFill/>
          <a:ln w="12700">
            <a:solidFill>
              <a:schemeClr val="bg1">
                <a:lumMod val="50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微软雅黑" pitchFamily="34" charset="-122"/>
              <a:ea typeface="微软雅黑" pitchFamily="34" charset="-122"/>
            </a:endParaRPr>
          </a:p>
        </p:txBody>
      </p:sp>
      <p:sp>
        <p:nvSpPr>
          <p:cNvPr id="55" name="TextBox 54"/>
          <p:cNvSpPr txBox="1"/>
          <p:nvPr/>
        </p:nvSpPr>
        <p:spPr>
          <a:xfrm>
            <a:off x="6680808" y="1353003"/>
            <a:ext cx="1347576" cy="2953116"/>
          </a:xfrm>
          <a:prstGeom prst="rect">
            <a:avLst/>
          </a:prstGeom>
          <a:noFill/>
          <a:ln>
            <a:noFill/>
          </a:ln>
        </p:spPr>
        <p:txBody>
          <a:bodyPr wrap="square" rtlCol="0">
            <a:spAutoFit/>
          </a:bodyPr>
          <a:lstStyle/>
          <a:p>
            <a:pPr>
              <a:lnSpc>
                <a:spcPct val="130000"/>
              </a:lnSpc>
              <a:defRPr/>
            </a:pPr>
            <a:r>
              <a:rPr lang="zh-CN" altLang="en-US" sz="1100" dirty="0">
                <a:latin typeface="微软雅黑" pitchFamily="34" charset="-122"/>
                <a:ea typeface="微软雅黑" pitchFamily="34" charset="-122"/>
              </a:rPr>
              <a:t>点击输入简要文字内容，文字内容需概括精炼，不用多余的文字修饰，言简意赅的说明分项内容</a:t>
            </a:r>
            <a:r>
              <a:rPr lang="en-US" altLang="zh-CN" sz="1100" dirty="0" smtClean="0">
                <a:latin typeface="微软雅黑" pitchFamily="34" charset="-122"/>
                <a:ea typeface="微软雅黑" pitchFamily="34" charset="-122"/>
              </a:rPr>
              <a:t>……</a:t>
            </a:r>
          </a:p>
          <a:p>
            <a:pPr>
              <a:lnSpc>
                <a:spcPct val="130000"/>
              </a:lnSpc>
              <a:defRPr/>
            </a:pPr>
            <a:endParaRPr lang="en-US" altLang="zh-CN" sz="1100" dirty="0" smtClean="0">
              <a:latin typeface="微软雅黑" pitchFamily="34" charset="-122"/>
              <a:ea typeface="微软雅黑" pitchFamily="34" charset="-122"/>
            </a:endParaRPr>
          </a:p>
          <a:p>
            <a:pP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输入简要文字内容，文字内容需概括精炼，不用多余的文字修饰，言简意赅的说明分项内容</a:t>
            </a:r>
            <a:r>
              <a:rPr lang="en-US" altLang="zh-CN" sz="1100" dirty="0" smtClean="0">
                <a:latin typeface="微软雅黑" pitchFamily="34" charset="-122"/>
                <a:ea typeface="微软雅黑" pitchFamily="34" charset="-122"/>
              </a:rPr>
              <a:t>……</a:t>
            </a:r>
            <a:endParaRPr lang="en-US" altLang="zh-CN" sz="1100" dirty="0">
              <a:latin typeface="微软雅黑" pitchFamily="34" charset="-122"/>
              <a:ea typeface="微软雅黑" pitchFamily="34" charset="-122"/>
            </a:endParaRPr>
          </a:p>
        </p:txBody>
      </p:sp>
    </p:spTree>
    <p:extLst>
      <p:ext uri="{BB962C8B-B14F-4D97-AF65-F5344CB8AC3E}">
        <p14:creationId xmlns:p14="http://schemas.microsoft.com/office/powerpoint/2010/main" val="267245742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trips(downLeft)">
                                      <p:cBhvr>
                                        <p:cTn id="11" dur="1000"/>
                                        <p:tgtEl>
                                          <p:spTgt spid="3"/>
                                        </p:tgtEl>
                                      </p:cBhvr>
                                    </p:animEffect>
                                  </p:childTnLst>
                                </p:cTn>
                              </p:par>
                            </p:childTnLst>
                          </p:cTn>
                        </p:par>
                        <p:par>
                          <p:cTn id="12" fill="hold">
                            <p:stCondLst>
                              <p:cond delay="1500"/>
                            </p:stCondLst>
                            <p:childTnLst>
                              <p:par>
                                <p:cTn id="13" presetID="29" presetClass="entr" presetSubtype="0" fill="hold" nodeType="after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p:cTn id="15" dur="1000" fill="hold"/>
                                        <p:tgtEl>
                                          <p:spTgt spid="47"/>
                                        </p:tgtEl>
                                        <p:attrNameLst>
                                          <p:attrName>ppt_x</p:attrName>
                                        </p:attrNameLst>
                                      </p:cBhvr>
                                      <p:tavLst>
                                        <p:tav tm="0">
                                          <p:val>
                                            <p:strVal val="#ppt_x-.2"/>
                                          </p:val>
                                        </p:tav>
                                        <p:tav tm="100000">
                                          <p:val>
                                            <p:strVal val="#ppt_x"/>
                                          </p:val>
                                        </p:tav>
                                      </p:tavLst>
                                    </p:anim>
                                    <p:anim calcmode="lin" valueType="num">
                                      <p:cBhvr>
                                        <p:cTn id="16" dur="1000" fill="hold"/>
                                        <p:tgtEl>
                                          <p:spTgt spid="47"/>
                                        </p:tgtEl>
                                        <p:attrNameLst>
                                          <p:attrName>ppt_y</p:attrName>
                                        </p:attrNameLst>
                                      </p:cBhvr>
                                      <p:tavLst>
                                        <p:tav tm="0">
                                          <p:val>
                                            <p:strVal val="#ppt_y"/>
                                          </p:val>
                                        </p:tav>
                                        <p:tav tm="100000">
                                          <p:val>
                                            <p:strVal val="#ppt_y"/>
                                          </p:val>
                                        </p:tav>
                                      </p:tavLst>
                                    </p:anim>
                                    <p:animEffect transition="in" filter="wipe(right)" prLst="gradientSize: 0.1">
                                      <p:cBhvr>
                                        <p:cTn id="17" dur="1000"/>
                                        <p:tgtEl>
                                          <p:spTgt spid="47"/>
                                        </p:tgtEl>
                                      </p:cBhvr>
                                    </p:animEffect>
                                  </p:childTnLst>
                                </p:cTn>
                              </p:par>
                              <p:par>
                                <p:cTn id="18" presetID="29" presetClass="entr" presetSubtype="0" fill="hold" nodeType="withEffect">
                                  <p:stCondLst>
                                    <p:cond delay="0"/>
                                  </p:stCondLst>
                                  <p:childTnLst>
                                    <p:set>
                                      <p:cBhvr>
                                        <p:cTn id="19" dur="1" fill="hold">
                                          <p:stCondLst>
                                            <p:cond delay="0"/>
                                          </p:stCondLst>
                                        </p:cTn>
                                        <p:tgtEl>
                                          <p:spTgt spid="48"/>
                                        </p:tgtEl>
                                        <p:attrNameLst>
                                          <p:attrName>style.visibility</p:attrName>
                                        </p:attrNameLst>
                                      </p:cBhvr>
                                      <p:to>
                                        <p:strVal val="visible"/>
                                      </p:to>
                                    </p:set>
                                    <p:anim calcmode="lin" valueType="num">
                                      <p:cBhvr>
                                        <p:cTn id="20" dur="1000" fill="hold"/>
                                        <p:tgtEl>
                                          <p:spTgt spid="48"/>
                                        </p:tgtEl>
                                        <p:attrNameLst>
                                          <p:attrName>ppt_x</p:attrName>
                                        </p:attrNameLst>
                                      </p:cBhvr>
                                      <p:tavLst>
                                        <p:tav tm="0">
                                          <p:val>
                                            <p:strVal val="#ppt_x-.2"/>
                                          </p:val>
                                        </p:tav>
                                        <p:tav tm="100000">
                                          <p:val>
                                            <p:strVal val="#ppt_x"/>
                                          </p:val>
                                        </p:tav>
                                      </p:tavLst>
                                    </p:anim>
                                    <p:anim calcmode="lin" valueType="num">
                                      <p:cBhvr>
                                        <p:cTn id="21" dur="1000" fill="hold"/>
                                        <p:tgtEl>
                                          <p:spTgt spid="48"/>
                                        </p:tgtEl>
                                        <p:attrNameLst>
                                          <p:attrName>ppt_y</p:attrName>
                                        </p:attrNameLst>
                                      </p:cBhvr>
                                      <p:tavLst>
                                        <p:tav tm="0">
                                          <p:val>
                                            <p:strVal val="#ppt_y"/>
                                          </p:val>
                                        </p:tav>
                                        <p:tav tm="100000">
                                          <p:val>
                                            <p:strVal val="#ppt_y"/>
                                          </p:val>
                                        </p:tav>
                                      </p:tavLst>
                                    </p:anim>
                                    <p:animEffect transition="in" filter="wipe(right)" prLst="gradientSize: 0.1">
                                      <p:cBhvr>
                                        <p:cTn id="22" dur="1000"/>
                                        <p:tgtEl>
                                          <p:spTgt spid="48"/>
                                        </p:tgtEl>
                                      </p:cBhvr>
                                    </p:animEffect>
                                  </p:childTnLst>
                                </p:cTn>
                              </p:par>
                              <p:par>
                                <p:cTn id="23" presetID="29" presetClass="entr" presetSubtype="0" fill="hold" nodeType="withEffect">
                                  <p:stCondLst>
                                    <p:cond delay="0"/>
                                  </p:stCondLst>
                                  <p:childTnLst>
                                    <p:set>
                                      <p:cBhvr>
                                        <p:cTn id="24" dur="1" fill="hold">
                                          <p:stCondLst>
                                            <p:cond delay="0"/>
                                          </p:stCondLst>
                                        </p:cTn>
                                        <p:tgtEl>
                                          <p:spTgt spid="50"/>
                                        </p:tgtEl>
                                        <p:attrNameLst>
                                          <p:attrName>style.visibility</p:attrName>
                                        </p:attrNameLst>
                                      </p:cBhvr>
                                      <p:to>
                                        <p:strVal val="visible"/>
                                      </p:to>
                                    </p:set>
                                    <p:anim calcmode="lin" valueType="num">
                                      <p:cBhvr>
                                        <p:cTn id="25" dur="1000" fill="hold"/>
                                        <p:tgtEl>
                                          <p:spTgt spid="50"/>
                                        </p:tgtEl>
                                        <p:attrNameLst>
                                          <p:attrName>ppt_x</p:attrName>
                                        </p:attrNameLst>
                                      </p:cBhvr>
                                      <p:tavLst>
                                        <p:tav tm="0">
                                          <p:val>
                                            <p:strVal val="#ppt_x-.2"/>
                                          </p:val>
                                        </p:tav>
                                        <p:tav tm="100000">
                                          <p:val>
                                            <p:strVal val="#ppt_x"/>
                                          </p:val>
                                        </p:tav>
                                      </p:tavLst>
                                    </p:anim>
                                    <p:anim calcmode="lin" valueType="num">
                                      <p:cBhvr>
                                        <p:cTn id="26" dur="1000" fill="hold"/>
                                        <p:tgtEl>
                                          <p:spTgt spid="50"/>
                                        </p:tgtEl>
                                        <p:attrNameLst>
                                          <p:attrName>ppt_y</p:attrName>
                                        </p:attrNameLst>
                                      </p:cBhvr>
                                      <p:tavLst>
                                        <p:tav tm="0">
                                          <p:val>
                                            <p:strVal val="#ppt_y"/>
                                          </p:val>
                                        </p:tav>
                                        <p:tav tm="100000">
                                          <p:val>
                                            <p:strVal val="#ppt_y"/>
                                          </p:val>
                                        </p:tav>
                                      </p:tavLst>
                                    </p:anim>
                                    <p:animEffect transition="in" filter="wipe(right)" prLst="gradientSize: 0.1">
                                      <p:cBhvr>
                                        <p:cTn id="27" dur="1000"/>
                                        <p:tgtEl>
                                          <p:spTgt spid="50"/>
                                        </p:tgtEl>
                                      </p:cBhvr>
                                    </p:animEffect>
                                  </p:childTnLst>
                                </p:cTn>
                              </p:par>
                              <p:par>
                                <p:cTn id="28" presetID="29" presetClass="entr" presetSubtype="0" fill="hold" nodeType="withEffect">
                                  <p:stCondLst>
                                    <p:cond delay="0"/>
                                  </p:stCondLst>
                                  <p:childTnLst>
                                    <p:set>
                                      <p:cBhvr>
                                        <p:cTn id="29" dur="1" fill="hold">
                                          <p:stCondLst>
                                            <p:cond delay="0"/>
                                          </p:stCondLst>
                                        </p:cTn>
                                        <p:tgtEl>
                                          <p:spTgt spid="49"/>
                                        </p:tgtEl>
                                        <p:attrNameLst>
                                          <p:attrName>style.visibility</p:attrName>
                                        </p:attrNameLst>
                                      </p:cBhvr>
                                      <p:to>
                                        <p:strVal val="visible"/>
                                      </p:to>
                                    </p:set>
                                    <p:anim calcmode="lin" valueType="num">
                                      <p:cBhvr>
                                        <p:cTn id="30" dur="1000" fill="hold"/>
                                        <p:tgtEl>
                                          <p:spTgt spid="49"/>
                                        </p:tgtEl>
                                        <p:attrNameLst>
                                          <p:attrName>ppt_x</p:attrName>
                                        </p:attrNameLst>
                                      </p:cBhvr>
                                      <p:tavLst>
                                        <p:tav tm="0">
                                          <p:val>
                                            <p:strVal val="#ppt_x-.2"/>
                                          </p:val>
                                        </p:tav>
                                        <p:tav tm="100000">
                                          <p:val>
                                            <p:strVal val="#ppt_x"/>
                                          </p:val>
                                        </p:tav>
                                      </p:tavLst>
                                    </p:anim>
                                    <p:anim calcmode="lin" valueType="num">
                                      <p:cBhvr>
                                        <p:cTn id="31" dur="1000" fill="hold"/>
                                        <p:tgtEl>
                                          <p:spTgt spid="49"/>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9"/>
                                        </p:tgtEl>
                                      </p:cBhvr>
                                    </p:animEffect>
                                  </p:childTnLst>
                                </p:cTn>
                              </p:par>
                            </p:childTnLst>
                          </p:cTn>
                        </p:par>
                        <p:par>
                          <p:cTn id="33" fill="hold">
                            <p:stCondLst>
                              <p:cond delay="2500"/>
                            </p:stCondLst>
                            <p:childTnLst>
                              <p:par>
                                <p:cTn id="34" presetID="18" presetClass="entr" presetSubtype="6" fill="hold" grpId="0" nodeType="after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strips(downRight)">
                                      <p:cBhvr>
                                        <p:cTn id="36" dur="500"/>
                                        <p:tgtEl>
                                          <p:spTgt spid="51"/>
                                        </p:tgtEl>
                                      </p:cBhvr>
                                    </p:animEffect>
                                  </p:childTnLst>
                                </p:cTn>
                              </p:par>
                              <p:par>
                                <p:cTn id="37" presetID="18" presetClass="entr" presetSubtype="6" fill="hold" grpId="0" nodeType="with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strips(downRight)">
                                      <p:cBhvr>
                                        <p:cTn id="39" dur="500"/>
                                        <p:tgtEl>
                                          <p:spTgt spid="39"/>
                                        </p:tgtEl>
                                      </p:cBhvr>
                                    </p:animEffect>
                                  </p:childTnLst>
                                </p:cTn>
                              </p:par>
                            </p:childTnLst>
                          </p:cTn>
                        </p:par>
                        <p:par>
                          <p:cTn id="40" fill="hold">
                            <p:stCondLst>
                              <p:cond delay="300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43"/>
                                        </p:tgtEl>
                                        <p:attrNameLst>
                                          <p:attrName>style.visibility</p:attrName>
                                        </p:attrNameLst>
                                      </p:cBhvr>
                                      <p:to>
                                        <p:strVal val="visible"/>
                                      </p:to>
                                    </p:set>
                                    <p:anim calcmode="lin" valueType="num">
                                      <p:cBhvr>
                                        <p:cTn id="43"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43"/>
                                        </p:tgtEl>
                                        <p:attrNameLst>
                                          <p:attrName>ppt_y</p:attrName>
                                        </p:attrNameLst>
                                      </p:cBhvr>
                                      <p:tavLst>
                                        <p:tav tm="0">
                                          <p:val>
                                            <p:strVal val="#ppt_y"/>
                                          </p:val>
                                        </p:tav>
                                        <p:tav tm="100000">
                                          <p:val>
                                            <p:strVal val="#ppt_y"/>
                                          </p:val>
                                        </p:tav>
                                      </p:tavLst>
                                    </p:anim>
                                    <p:anim calcmode="lin" valueType="num">
                                      <p:cBhvr>
                                        <p:cTn id="45"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43"/>
                                        </p:tgtEl>
                                      </p:cBhvr>
                                    </p:animEffect>
                                  </p:childTnLst>
                                </p:cTn>
                              </p:par>
                            </p:childTnLst>
                          </p:cTn>
                        </p:par>
                        <p:par>
                          <p:cTn id="48" fill="hold">
                            <p:stCondLst>
                              <p:cond delay="3750"/>
                            </p:stCondLst>
                            <p:childTnLst>
                              <p:par>
                                <p:cTn id="49" presetID="18" presetClass="entr" presetSubtype="6" fill="hold" grpId="0" nodeType="after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strips(downRight)">
                                      <p:cBhvr>
                                        <p:cTn id="51" dur="500"/>
                                        <p:tgtEl>
                                          <p:spTgt spid="52"/>
                                        </p:tgtEl>
                                      </p:cBhvr>
                                    </p:animEffect>
                                  </p:childTnLst>
                                </p:cTn>
                              </p:par>
                              <p:par>
                                <p:cTn id="52" presetID="18" presetClass="entr" presetSubtype="6" fill="hold" grpId="0" nodeType="with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strips(downRight)">
                                      <p:cBhvr>
                                        <p:cTn id="54" dur="500"/>
                                        <p:tgtEl>
                                          <p:spTgt spid="40"/>
                                        </p:tgtEl>
                                      </p:cBhvr>
                                    </p:animEffect>
                                  </p:childTnLst>
                                </p:cTn>
                              </p:par>
                            </p:childTnLst>
                          </p:cTn>
                        </p:par>
                        <p:par>
                          <p:cTn id="55" fill="hold">
                            <p:stCondLst>
                              <p:cond delay="4250"/>
                            </p:stCondLst>
                            <p:childTnLst>
                              <p:par>
                                <p:cTn id="56" presetID="41" presetClass="entr" presetSubtype="0" fill="hold" nodeType="afterEffect">
                                  <p:stCondLst>
                                    <p:cond delay="0"/>
                                  </p:stCondLst>
                                  <p:iterate type="lt">
                                    <p:tmPct val="10000"/>
                                  </p:iterate>
                                  <p:childTnLst>
                                    <p:set>
                                      <p:cBhvr>
                                        <p:cTn id="57" dur="1" fill="hold">
                                          <p:stCondLst>
                                            <p:cond delay="0"/>
                                          </p:stCondLst>
                                        </p:cTn>
                                        <p:tgtEl>
                                          <p:spTgt spid="44">
                                            <p:txEl>
                                              <p:pRg st="0" end="0"/>
                                            </p:txEl>
                                          </p:spTgt>
                                        </p:tgtEl>
                                        <p:attrNameLst>
                                          <p:attrName>style.visibility</p:attrName>
                                        </p:attrNameLst>
                                      </p:cBhvr>
                                      <p:to>
                                        <p:strVal val="visible"/>
                                      </p:to>
                                    </p:set>
                                    <p:anim calcmode="lin" valueType="num">
                                      <p:cBhvr>
                                        <p:cTn id="58" dur="500" fill="hold"/>
                                        <p:tgtEl>
                                          <p:spTgt spid="4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44">
                                            <p:txEl>
                                              <p:pRg st="0" end="0"/>
                                            </p:txEl>
                                          </p:spTgt>
                                        </p:tgtEl>
                                        <p:attrNameLst>
                                          <p:attrName>ppt_y</p:attrName>
                                        </p:attrNameLst>
                                      </p:cBhvr>
                                      <p:tavLst>
                                        <p:tav tm="0">
                                          <p:val>
                                            <p:strVal val="#ppt_y"/>
                                          </p:val>
                                        </p:tav>
                                        <p:tav tm="100000">
                                          <p:val>
                                            <p:strVal val="#ppt_y"/>
                                          </p:val>
                                        </p:tav>
                                      </p:tavLst>
                                    </p:anim>
                                    <p:anim calcmode="lin" valueType="num">
                                      <p:cBhvr>
                                        <p:cTn id="60" dur="500" fill="hold"/>
                                        <p:tgtEl>
                                          <p:spTgt spid="4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4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44">
                                            <p:txEl>
                                              <p:pRg st="0" end="0"/>
                                            </p:txEl>
                                          </p:spTgt>
                                        </p:tgtEl>
                                      </p:cBhvr>
                                    </p:animEffect>
                                  </p:childTnLst>
                                </p:cTn>
                              </p:par>
                            </p:childTnLst>
                          </p:cTn>
                        </p:par>
                        <p:par>
                          <p:cTn id="63" fill="hold">
                            <p:stCondLst>
                              <p:cond delay="5000"/>
                            </p:stCondLst>
                            <p:childTnLst>
                              <p:par>
                                <p:cTn id="64" presetID="18" presetClass="entr" presetSubtype="6" fill="hold" grpId="0" nodeType="afterEffect">
                                  <p:stCondLst>
                                    <p:cond delay="0"/>
                                  </p:stCondLst>
                                  <p:childTnLst>
                                    <p:set>
                                      <p:cBhvr>
                                        <p:cTn id="65" dur="1" fill="hold">
                                          <p:stCondLst>
                                            <p:cond delay="0"/>
                                          </p:stCondLst>
                                        </p:cTn>
                                        <p:tgtEl>
                                          <p:spTgt spid="54"/>
                                        </p:tgtEl>
                                        <p:attrNameLst>
                                          <p:attrName>style.visibility</p:attrName>
                                        </p:attrNameLst>
                                      </p:cBhvr>
                                      <p:to>
                                        <p:strVal val="visible"/>
                                      </p:to>
                                    </p:set>
                                    <p:animEffect transition="in" filter="strips(downRight)">
                                      <p:cBhvr>
                                        <p:cTn id="66" dur="500"/>
                                        <p:tgtEl>
                                          <p:spTgt spid="54"/>
                                        </p:tgtEl>
                                      </p:cBhvr>
                                    </p:animEffect>
                                  </p:childTnLst>
                                </p:cTn>
                              </p:par>
                              <p:par>
                                <p:cTn id="67" presetID="18" presetClass="entr" presetSubtype="6" fill="hold" grpId="0" nodeType="withEffect">
                                  <p:stCondLst>
                                    <p:cond delay="0"/>
                                  </p:stCondLst>
                                  <p:childTnLst>
                                    <p:set>
                                      <p:cBhvr>
                                        <p:cTn id="68" dur="1" fill="hold">
                                          <p:stCondLst>
                                            <p:cond delay="0"/>
                                          </p:stCondLst>
                                        </p:cTn>
                                        <p:tgtEl>
                                          <p:spTgt spid="41"/>
                                        </p:tgtEl>
                                        <p:attrNameLst>
                                          <p:attrName>style.visibility</p:attrName>
                                        </p:attrNameLst>
                                      </p:cBhvr>
                                      <p:to>
                                        <p:strVal val="visible"/>
                                      </p:to>
                                    </p:set>
                                    <p:animEffect transition="in" filter="strips(downRight)">
                                      <p:cBhvr>
                                        <p:cTn id="69" dur="500"/>
                                        <p:tgtEl>
                                          <p:spTgt spid="41"/>
                                        </p:tgtEl>
                                      </p:cBhvr>
                                    </p:animEffect>
                                  </p:childTnLst>
                                </p:cTn>
                              </p:par>
                            </p:childTnLst>
                          </p:cTn>
                        </p:par>
                        <p:par>
                          <p:cTn id="70" fill="hold">
                            <p:stCondLst>
                              <p:cond delay="5500"/>
                            </p:stCondLst>
                            <p:childTnLst>
                              <p:par>
                                <p:cTn id="71" presetID="41" presetClass="entr" presetSubtype="0" fill="hold" grpId="0" nodeType="afterEffect">
                                  <p:stCondLst>
                                    <p:cond delay="0"/>
                                  </p:stCondLst>
                                  <p:iterate type="lt">
                                    <p:tmPct val="10000"/>
                                  </p:iterate>
                                  <p:childTnLst>
                                    <p:set>
                                      <p:cBhvr>
                                        <p:cTn id="72" dur="1" fill="hold">
                                          <p:stCondLst>
                                            <p:cond delay="0"/>
                                          </p:stCondLst>
                                        </p:cTn>
                                        <p:tgtEl>
                                          <p:spTgt spid="45"/>
                                        </p:tgtEl>
                                        <p:attrNameLst>
                                          <p:attrName>style.visibility</p:attrName>
                                        </p:attrNameLst>
                                      </p:cBhvr>
                                      <p:to>
                                        <p:strVal val="visible"/>
                                      </p:to>
                                    </p:set>
                                    <p:anim calcmode="lin" valueType="num">
                                      <p:cBhvr>
                                        <p:cTn id="73"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45"/>
                                        </p:tgtEl>
                                        <p:attrNameLst>
                                          <p:attrName>ppt_y</p:attrName>
                                        </p:attrNameLst>
                                      </p:cBhvr>
                                      <p:tavLst>
                                        <p:tav tm="0">
                                          <p:val>
                                            <p:strVal val="#ppt_y"/>
                                          </p:val>
                                        </p:tav>
                                        <p:tav tm="100000">
                                          <p:val>
                                            <p:strVal val="#ppt_y"/>
                                          </p:val>
                                        </p:tav>
                                      </p:tavLst>
                                    </p:anim>
                                    <p:anim calcmode="lin" valueType="num">
                                      <p:cBhvr>
                                        <p:cTn id="75"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77" dur="500" tmFilter="0,0; .5, 1; 1, 1"/>
                                        <p:tgtEl>
                                          <p:spTgt spid="45"/>
                                        </p:tgtEl>
                                      </p:cBhvr>
                                    </p:animEffect>
                                  </p:childTnLst>
                                </p:cTn>
                              </p:par>
                            </p:childTnLst>
                          </p:cTn>
                        </p:par>
                        <p:par>
                          <p:cTn id="78" fill="hold">
                            <p:stCondLst>
                              <p:cond delay="6250"/>
                            </p:stCondLst>
                            <p:childTnLst>
                              <p:par>
                                <p:cTn id="79" presetID="18" presetClass="entr" presetSubtype="6" fill="hold" grpId="0" nodeType="afterEffect">
                                  <p:stCondLst>
                                    <p:cond delay="0"/>
                                  </p:stCondLst>
                                  <p:childTnLst>
                                    <p:set>
                                      <p:cBhvr>
                                        <p:cTn id="80" dur="1" fill="hold">
                                          <p:stCondLst>
                                            <p:cond delay="0"/>
                                          </p:stCondLst>
                                        </p:cTn>
                                        <p:tgtEl>
                                          <p:spTgt spid="53"/>
                                        </p:tgtEl>
                                        <p:attrNameLst>
                                          <p:attrName>style.visibility</p:attrName>
                                        </p:attrNameLst>
                                      </p:cBhvr>
                                      <p:to>
                                        <p:strVal val="visible"/>
                                      </p:to>
                                    </p:set>
                                    <p:animEffect transition="in" filter="strips(downRight)">
                                      <p:cBhvr>
                                        <p:cTn id="81" dur="500"/>
                                        <p:tgtEl>
                                          <p:spTgt spid="53"/>
                                        </p:tgtEl>
                                      </p:cBhvr>
                                    </p:animEffect>
                                  </p:childTnLst>
                                </p:cTn>
                              </p:par>
                              <p:par>
                                <p:cTn id="82" presetID="18" presetClass="entr" presetSubtype="6" fill="hold" grpId="0" nodeType="withEffect">
                                  <p:stCondLst>
                                    <p:cond delay="0"/>
                                  </p:stCondLst>
                                  <p:childTnLst>
                                    <p:set>
                                      <p:cBhvr>
                                        <p:cTn id="83" dur="1" fill="hold">
                                          <p:stCondLst>
                                            <p:cond delay="0"/>
                                          </p:stCondLst>
                                        </p:cTn>
                                        <p:tgtEl>
                                          <p:spTgt spid="42"/>
                                        </p:tgtEl>
                                        <p:attrNameLst>
                                          <p:attrName>style.visibility</p:attrName>
                                        </p:attrNameLst>
                                      </p:cBhvr>
                                      <p:to>
                                        <p:strVal val="visible"/>
                                      </p:to>
                                    </p:set>
                                    <p:animEffect transition="in" filter="strips(downRight)">
                                      <p:cBhvr>
                                        <p:cTn id="84" dur="500"/>
                                        <p:tgtEl>
                                          <p:spTgt spid="42"/>
                                        </p:tgtEl>
                                      </p:cBhvr>
                                    </p:animEffect>
                                  </p:childTnLst>
                                </p:cTn>
                              </p:par>
                            </p:childTnLst>
                          </p:cTn>
                        </p:par>
                        <p:par>
                          <p:cTn id="85" fill="hold">
                            <p:stCondLst>
                              <p:cond delay="6750"/>
                            </p:stCondLst>
                            <p:childTnLst>
                              <p:par>
                                <p:cTn id="86" presetID="41" presetClass="entr" presetSubtype="0" fill="hold" grpId="0" nodeType="afterEffect">
                                  <p:stCondLst>
                                    <p:cond delay="0"/>
                                  </p:stCondLst>
                                  <p:iterate type="lt">
                                    <p:tmPct val="10000"/>
                                  </p:iterate>
                                  <p:childTnLst>
                                    <p:set>
                                      <p:cBhvr>
                                        <p:cTn id="87" dur="1" fill="hold">
                                          <p:stCondLst>
                                            <p:cond delay="0"/>
                                          </p:stCondLst>
                                        </p:cTn>
                                        <p:tgtEl>
                                          <p:spTgt spid="46"/>
                                        </p:tgtEl>
                                        <p:attrNameLst>
                                          <p:attrName>style.visibility</p:attrName>
                                        </p:attrNameLst>
                                      </p:cBhvr>
                                      <p:to>
                                        <p:strVal val="visible"/>
                                      </p:to>
                                    </p:set>
                                    <p:anim calcmode="lin" valueType="num">
                                      <p:cBhvr>
                                        <p:cTn id="88"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89" dur="500" fill="hold"/>
                                        <p:tgtEl>
                                          <p:spTgt spid="46"/>
                                        </p:tgtEl>
                                        <p:attrNameLst>
                                          <p:attrName>ppt_y</p:attrName>
                                        </p:attrNameLst>
                                      </p:cBhvr>
                                      <p:tavLst>
                                        <p:tav tm="0">
                                          <p:val>
                                            <p:strVal val="#ppt_y"/>
                                          </p:val>
                                        </p:tav>
                                        <p:tav tm="100000">
                                          <p:val>
                                            <p:strVal val="#ppt_y"/>
                                          </p:val>
                                        </p:tav>
                                      </p:tavLst>
                                    </p:anim>
                                    <p:anim calcmode="lin" valueType="num">
                                      <p:cBhvr>
                                        <p:cTn id="90"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91"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92" dur="500" tmFilter="0,0; .5, 1; 1, 1"/>
                                        <p:tgtEl>
                                          <p:spTgt spid="46"/>
                                        </p:tgtEl>
                                      </p:cBhvr>
                                    </p:animEffect>
                                  </p:childTnLst>
                                </p:cTn>
                              </p:par>
                            </p:childTnLst>
                          </p:cTn>
                        </p:par>
                        <p:par>
                          <p:cTn id="93" fill="hold">
                            <p:stCondLst>
                              <p:cond delay="7500"/>
                            </p:stCondLst>
                            <p:childTnLst>
                              <p:par>
                                <p:cTn id="94" presetID="22" presetClass="entr" presetSubtype="1" fill="hold" grpId="0" nodeType="afterEffect">
                                  <p:stCondLst>
                                    <p:cond delay="0"/>
                                  </p:stCondLst>
                                  <p:childTnLst>
                                    <p:set>
                                      <p:cBhvr>
                                        <p:cTn id="95" dur="1" fill="hold">
                                          <p:stCondLst>
                                            <p:cond delay="0"/>
                                          </p:stCondLst>
                                        </p:cTn>
                                        <p:tgtEl>
                                          <p:spTgt spid="55"/>
                                        </p:tgtEl>
                                        <p:attrNameLst>
                                          <p:attrName>style.visibility</p:attrName>
                                        </p:attrNameLst>
                                      </p:cBhvr>
                                      <p:to>
                                        <p:strVal val="visible"/>
                                      </p:to>
                                    </p:set>
                                    <p:animEffect transition="in" filter="wipe(up)">
                                      <p:cBhvr>
                                        <p:cTn id="96" dur="1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9" grpId="0" animBg="1"/>
      <p:bldP spid="40" grpId="0" animBg="1"/>
      <p:bldP spid="41" grpId="0" animBg="1"/>
      <p:bldP spid="42" grpId="0" animBg="1"/>
      <p:bldP spid="43" grpId="0"/>
      <p:bldP spid="45" grpId="0"/>
      <p:bldP spid="46" grpId="0"/>
      <p:bldP spid="51" grpId="0" animBg="1"/>
      <p:bldP spid="52" grpId="0" animBg="1"/>
      <p:bldP spid="53" grpId="0" animBg="1"/>
      <p:bldP spid="54" grpId="0" animBg="1"/>
      <p:bldP spid="5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cxnSp>
        <p:nvCxnSpPr>
          <p:cNvPr id="3" name="肘形连接符 2"/>
          <p:cNvCxnSpPr>
            <a:stCxn id="5" idx="6"/>
            <a:endCxn id="30" idx="2"/>
          </p:cNvCxnSpPr>
          <p:nvPr/>
        </p:nvCxnSpPr>
        <p:spPr>
          <a:xfrm>
            <a:off x="3709823" y="1690122"/>
            <a:ext cx="4019972" cy="822728"/>
          </a:xfrm>
          <a:prstGeom prst="bentConnector3">
            <a:avLst>
              <a:gd name="adj1" fmla="val 50000"/>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142823" y="1406621"/>
            <a:ext cx="567000" cy="567000"/>
            <a:chOff x="4534974" y="2492893"/>
            <a:chExt cx="756000" cy="756000"/>
          </a:xfrm>
        </p:grpSpPr>
        <p:sp>
          <p:nvSpPr>
            <p:cNvPr id="5" name="椭圆 4"/>
            <p:cNvSpPr/>
            <p:nvPr/>
          </p:nvSpPr>
          <p:spPr>
            <a:xfrm>
              <a:off x="4534974" y="2492893"/>
              <a:ext cx="756000" cy="75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6" name="组合 5"/>
            <p:cNvGrpSpPr/>
            <p:nvPr/>
          </p:nvGrpSpPr>
          <p:grpSpPr>
            <a:xfrm>
              <a:off x="4687974" y="2629656"/>
              <a:ext cx="450000" cy="434596"/>
              <a:chOff x="5512720" y="2152017"/>
              <a:chExt cx="583915" cy="496874"/>
            </a:xfrm>
          </p:grpSpPr>
          <p:sp>
            <p:nvSpPr>
              <p:cNvPr id="7" name="Freeform 159"/>
              <p:cNvSpPr>
                <a:spLocks/>
              </p:cNvSpPr>
              <p:nvPr/>
            </p:nvSpPr>
            <p:spPr bwMode="auto">
              <a:xfrm>
                <a:off x="5574376" y="2246314"/>
                <a:ext cx="460603" cy="402577"/>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p>
            </p:txBody>
          </p:sp>
          <p:sp>
            <p:nvSpPr>
              <p:cNvPr id="8" name="Freeform 160"/>
              <p:cNvSpPr>
                <a:spLocks/>
              </p:cNvSpPr>
              <p:nvPr/>
            </p:nvSpPr>
            <p:spPr bwMode="auto">
              <a:xfrm>
                <a:off x="5512720" y="2152017"/>
                <a:ext cx="583915" cy="224863"/>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p>
            </p:txBody>
          </p:sp>
        </p:grpSp>
      </p:grpSp>
      <p:cxnSp>
        <p:nvCxnSpPr>
          <p:cNvPr id="9" name="肘形连接符 8"/>
          <p:cNvCxnSpPr>
            <a:stCxn id="11" idx="6"/>
            <a:endCxn id="32" idx="2"/>
          </p:cNvCxnSpPr>
          <p:nvPr/>
        </p:nvCxnSpPr>
        <p:spPr>
          <a:xfrm>
            <a:off x="3709823" y="3330097"/>
            <a:ext cx="2168946" cy="398798"/>
          </a:xfrm>
          <a:prstGeom prst="bentConnector3">
            <a:avLst>
              <a:gd name="adj1" fmla="val 50000"/>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3142823" y="3046595"/>
            <a:ext cx="567000" cy="567000"/>
            <a:chOff x="4534974" y="4368345"/>
            <a:chExt cx="756000" cy="756000"/>
          </a:xfrm>
        </p:grpSpPr>
        <p:sp>
          <p:nvSpPr>
            <p:cNvPr id="11" name="椭圆 10"/>
            <p:cNvSpPr/>
            <p:nvPr/>
          </p:nvSpPr>
          <p:spPr>
            <a:xfrm>
              <a:off x="4534974" y="4368345"/>
              <a:ext cx="756000" cy="75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Freeform 277"/>
            <p:cNvSpPr>
              <a:spLocks noEditPoints="1"/>
            </p:cNvSpPr>
            <p:nvPr/>
          </p:nvSpPr>
          <p:spPr bwMode="auto">
            <a:xfrm>
              <a:off x="4725418" y="4490152"/>
              <a:ext cx="383972" cy="455826"/>
            </a:xfrm>
            <a:custGeom>
              <a:avLst/>
              <a:gdLst>
                <a:gd name="T0" fmla="*/ 62 w 72"/>
                <a:gd name="T1" fmla="*/ 33 h 86"/>
                <a:gd name="T2" fmla="*/ 57 w 72"/>
                <a:gd name="T3" fmla="*/ 33 h 86"/>
                <a:gd name="T4" fmla="*/ 57 w 72"/>
                <a:gd name="T5" fmla="*/ 19 h 86"/>
                <a:gd name="T6" fmla="*/ 38 w 72"/>
                <a:gd name="T7" fmla="*/ 0 h 86"/>
                <a:gd name="T8" fmla="*/ 34 w 72"/>
                <a:gd name="T9" fmla="*/ 0 h 86"/>
                <a:gd name="T10" fmla="*/ 15 w 72"/>
                <a:gd name="T11" fmla="*/ 19 h 86"/>
                <a:gd name="T12" fmla="*/ 15 w 72"/>
                <a:gd name="T13" fmla="*/ 33 h 86"/>
                <a:gd name="T14" fmla="*/ 10 w 72"/>
                <a:gd name="T15" fmla="*/ 33 h 86"/>
                <a:gd name="T16" fmla="*/ 0 w 72"/>
                <a:gd name="T17" fmla="*/ 43 h 86"/>
                <a:gd name="T18" fmla="*/ 0 w 72"/>
                <a:gd name="T19" fmla="*/ 76 h 86"/>
                <a:gd name="T20" fmla="*/ 10 w 72"/>
                <a:gd name="T21" fmla="*/ 86 h 86"/>
                <a:gd name="T22" fmla="*/ 62 w 72"/>
                <a:gd name="T23" fmla="*/ 86 h 86"/>
                <a:gd name="T24" fmla="*/ 72 w 72"/>
                <a:gd name="T25" fmla="*/ 76 h 86"/>
                <a:gd name="T26" fmla="*/ 72 w 72"/>
                <a:gd name="T27" fmla="*/ 43 h 86"/>
                <a:gd name="T28" fmla="*/ 62 w 72"/>
                <a:gd name="T29" fmla="*/ 33 h 86"/>
                <a:gd name="T30" fmla="*/ 42 w 72"/>
                <a:gd name="T31" fmla="*/ 78 h 86"/>
                <a:gd name="T32" fmla="*/ 31 w 72"/>
                <a:gd name="T33" fmla="*/ 78 h 86"/>
                <a:gd name="T34" fmla="*/ 32 w 72"/>
                <a:gd name="T35" fmla="*/ 64 h 86"/>
                <a:gd name="T36" fmla="*/ 29 w 72"/>
                <a:gd name="T37" fmla="*/ 58 h 86"/>
                <a:gd name="T38" fmla="*/ 36 w 72"/>
                <a:gd name="T39" fmla="*/ 51 h 86"/>
                <a:gd name="T40" fmla="*/ 43 w 72"/>
                <a:gd name="T41" fmla="*/ 58 h 86"/>
                <a:gd name="T42" fmla="*/ 40 w 72"/>
                <a:gd name="T43" fmla="*/ 64 h 86"/>
                <a:gd name="T44" fmla="*/ 42 w 72"/>
                <a:gd name="T45" fmla="*/ 78 h 86"/>
                <a:gd name="T46" fmla="*/ 50 w 72"/>
                <a:gd name="T47" fmla="*/ 33 h 86"/>
                <a:gd name="T48" fmla="*/ 22 w 72"/>
                <a:gd name="T49" fmla="*/ 33 h 86"/>
                <a:gd name="T50" fmla="*/ 22 w 72"/>
                <a:gd name="T51" fmla="*/ 19 h 86"/>
                <a:gd name="T52" fmla="*/ 34 w 72"/>
                <a:gd name="T53" fmla="*/ 7 h 86"/>
                <a:gd name="T54" fmla="*/ 38 w 72"/>
                <a:gd name="T55" fmla="*/ 7 h 86"/>
                <a:gd name="T56" fmla="*/ 50 w 72"/>
                <a:gd name="T57" fmla="*/ 19 h 86"/>
                <a:gd name="T58" fmla="*/ 50 w 72"/>
                <a:gd name="T59"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cs typeface="Arial" panose="020B0604020202020204" pitchFamily="34" charset="0"/>
              </a:endParaRPr>
            </a:p>
          </p:txBody>
        </p:sp>
      </p:grpSp>
      <p:cxnSp>
        <p:nvCxnSpPr>
          <p:cNvPr id="13" name="肘形连接符 12"/>
          <p:cNvCxnSpPr>
            <a:stCxn id="15" idx="6"/>
            <a:endCxn id="31" idx="2"/>
          </p:cNvCxnSpPr>
          <p:nvPr/>
        </p:nvCxnSpPr>
        <p:spPr>
          <a:xfrm>
            <a:off x="3709823" y="2510110"/>
            <a:ext cx="3094460" cy="738805"/>
          </a:xfrm>
          <a:prstGeom prst="bentConnector3">
            <a:avLst>
              <a:gd name="adj1" fmla="val 50000"/>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3142823" y="2226608"/>
            <a:ext cx="567000" cy="567000"/>
            <a:chOff x="4534974" y="3430619"/>
            <a:chExt cx="756000" cy="756000"/>
          </a:xfrm>
        </p:grpSpPr>
        <p:sp>
          <p:nvSpPr>
            <p:cNvPr id="15" name="椭圆 14"/>
            <p:cNvSpPr/>
            <p:nvPr/>
          </p:nvSpPr>
          <p:spPr>
            <a:xfrm>
              <a:off x="4534974" y="3430619"/>
              <a:ext cx="756000" cy="75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nvGrpSpPr>
            <p:cNvPr id="16" name="Group 92"/>
            <p:cNvGrpSpPr/>
            <p:nvPr/>
          </p:nvGrpSpPr>
          <p:grpSpPr>
            <a:xfrm>
              <a:off x="4688410" y="3660828"/>
              <a:ext cx="474528" cy="295582"/>
              <a:chOff x="5172076" y="1938338"/>
              <a:chExt cx="471488" cy="293688"/>
            </a:xfrm>
            <a:solidFill>
              <a:schemeClr val="bg1"/>
            </a:solidFill>
          </p:grpSpPr>
          <p:sp>
            <p:nvSpPr>
              <p:cNvPr id="17" name="Freeform 8"/>
              <p:cNvSpPr>
                <a:spLocks noEditPoints="1"/>
              </p:cNvSpPr>
              <p:nvPr/>
            </p:nvSpPr>
            <p:spPr bwMode="auto">
              <a:xfrm>
                <a:off x="5172076" y="1938338"/>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900"/>
              </a:p>
            </p:txBody>
          </p:sp>
          <p:sp>
            <p:nvSpPr>
              <p:cNvPr id="18" name="Rectangle 9"/>
              <p:cNvSpPr>
                <a:spLocks noChangeArrowheads="1"/>
              </p:cNvSpPr>
              <p:nvPr/>
            </p:nvSpPr>
            <p:spPr bwMode="auto">
              <a:xfrm>
                <a:off x="5235576" y="2001838"/>
                <a:ext cx="90488"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1900"/>
              </a:p>
            </p:txBody>
          </p:sp>
          <p:sp>
            <p:nvSpPr>
              <p:cNvPr id="19" name="Rectangle 10"/>
              <p:cNvSpPr>
                <a:spLocks noChangeArrowheads="1"/>
              </p:cNvSpPr>
              <p:nvPr/>
            </p:nvSpPr>
            <p:spPr bwMode="auto">
              <a:xfrm>
                <a:off x="5341938" y="2001838"/>
                <a:ext cx="85725"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1900"/>
              </a:p>
            </p:txBody>
          </p:sp>
        </p:grpSp>
      </p:grpSp>
      <p:cxnSp>
        <p:nvCxnSpPr>
          <p:cNvPr id="20" name="直接连接符 19"/>
          <p:cNvCxnSpPr>
            <a:endCxn id="22" idx="6"/>
          </p:cNvCxnSpPr>
          <p:nvPr/>
        </p:nvCxnSpPr>
        <p:spPr>
          <a:xfrm flipH="1" flipV="1">
            <a:off x="3709824" y="4150083"/>
            <a:ext cx="960065" cy="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3142823" y="3866582"/>
            <a:ext cx="567000" cy="567000"/>
            <a:chOff x="4534974" y="5306072"/>
            <a:chExt cx="756000" cy="756000"/>
          </a:xfrm>
        </p:grpSpPr>
        <p:sp>
          <p:nvSpPr>
            <p:cNvPr id="22" name="椭圆 21"/>
            <p:cNvSpPr/>
            <p:nvPr/>
          </p:nvSpPr>
          <p:spPr>
            <a:xfrm>
              <a:off x="4534974" y="5306072"/>
              <a:ext cx="756000" cy="75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3" name="Group 9"/>
            <p:cNvGrpSpPr/>
            <p:nvPr/>
          </p:nvGrpSpPr>
          <p:grpSpPr>
            <a:xfrm>
              <a:off x="4659950" y="5504420"/>
              <a:ext cx="516045" cy="382660"/>
              <a:chOff x="4572000" y="3414713"/>
              <a:chExt cx="374651" cy="277813"/>
            </a:xfrm>
            <a:solidFill>
              <a:schemeClr val="bg1"/>
            </a:solidFill>
          </p:grpSpPr>
          <p:sp>
            <p:nvSpPr>
              <p:cNvPr id="24"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latin typeface="+mn-lt"/>
                  <a:cs typeface="+mn-cs"/>
                </a:endParaRPr>
              </a:p>
            </p:txBody>
          </p:sp>
          <p:sp>
            <p:nvSpPr>
              <p:cNvPr id="25"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latin typeface="+mn-lt"/>
                  <a:cs typeface="+mn-cs"/>
                </a:endParaRPr>
              </a:p>
            </p:txBody>
          </p:sp>
        </p:grpSp>
      </p:grpSp>
      <p:sp>
        <p:nvSpPr>
          <p:cNvPr id="26" name="任意多边形 25"/>
          <p:cNvSpPr/>
          <p:nvPr/>
        </p:nvSpPr>
        <p:spPr>
          <a:xfrm>
            <a:off x="7394882" y="1627219"/>
            <a:ext cx="885825" cy="2774156"/>
          </a:xfrm>
          <a:custGeom>
            <a:avLst/>
            <a:gdLst>
              <a:gd name="connsiteX0" fmla="*/ 1176576 w 1181100"/>
              <a:gd name="connsiteY0" fmla="*/ 0 h 3698875"/>
              <a:gd name="connsiteX1" fmla="*/ 1181100 w 1181100"/>
              <a:gd name="connsiteY1" fmla="*/ 0 h 3698875"/>
              <a:gd name="connsiteX2" fmla="*/ 1181100 w 1181100"/>
              <a:gd name="connsiteY2" fmla="*/ 3698875 h 3698875"/>
              <a:gd name="connsiteX3" fmla="*/ 0 w 1181100"/>
              <a:gd name="connsiteY3" fmla="*/ 3698875 h 3698875"/>
              <a:gd name="connsiteX4" fmla="*/ 0 w 1181100"/>
              <a:gd name="connsiteY4" fmla="*/ 1735795 h 3698875"/>
              <a:gd name="connsiteX5" fmla="*/ 48924 w 1181100"/>
              <a:gd name="connsiteY5" fmla="*/ 1697678 h 3698875"/>
              <a:gd name="connsiteX6" fmla="*/ 278759 w 1181100"/>
              <a:gd name="connsiteY6" fmla="*/ 1500788 h 3698875"/>
              <a:gd name="connsiteX7" fmla="*/ 453153 w 1181100"/>
              <a:gd name="connsiteY7" fmla="*/ 1330349 h 3698875"/>
              <a:gd name="connsiteX8" fmla="*/ 510936 w 1181100"/>
              <a:gd name="connsiteY8" fmla="*/ 1369307 h 3698875"/>
              <a:gd name="connsiteX9" fmla="*/ 590551 w 1181100"/>
              <a:gd name="connsiteY9" fmla="*/ 1385380 h 3698875"/>
              <a:gd name="connsiteX10" fmla="*/ 795088 w 1181100"/>
              <a:gd name="connsiteY10" fmla="*/ 1180843 h 3698875"/>
              <a:gd name="connsiteX11" fmla="*/ 735181 w 1181100"/>
              <a:gd name="connsiteY11" fmla="*/ 1036213 h 3698875"/>
              <a:gd name="connsiteX12" fmla="*/ 717723 w 1181100"/>
              <a:gd name="connsiteY12" fmla="*/ 1024442 h 3698875"/>
              <a:gd name="connsiteX13" fmla="*/ 820291 w 1181100"/>
              <a:gd name="connsiteY13" fmla="*/ 886780 h 3698875"/>
              <a:gd name="connsiteX14" fmla="*/ 1174186 w 1181100"/>
              <a:gd name="connsiteY14" fmla="*/ 21448 h 3698875"/>
              <a:gd name="connsiteX15" fmla="*/ 1176576 w 1181100"/>
              <a:gd name="connsiteY15" fmla="*/ 0 h 369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27" name="任意多边形 26"/>
          <p:cNvSpPr/>
          <p:nvPr/>
        </p:nvSpPr>
        <p:spPr>
          <a:xfrm>
            <a:off x="6469370" y="2959982"/>
            <a:ext cx="885825" cy="1441391"/>
          </a:xfrm>
          <a:custGeom>
            <a:avLst/>
            <a:gdLst>
              <a:gd name="connsiteX0" fmla="*/ 1181100 w 1181100"/>
              <a:gd name="connsiteY0" fmla="*/ 0 h 1921854"/>
              <a:gd name="connsiteX1" fmla="*/ 1181100 w 1181100"/>
              <a:gd name="connsiteY1" fmla="*/ 1921854 h 1921854"/>
              <a:gd name="connsiteX2" fmla="*/ 0 w 1181100"/>
              <a:gd name="connsiteY2" fmla="*/ 1921854 h 1921854"/>
              <a:gd name="connsiteX3" fmla="*/ 0 w 1181100"/>
              <a:gd name="connsiteY3" fmla="*/ 731966 h 1921854"/>
              <a:gd name="connsiteX4" fmla="*/ 319230 w 1181100"/>
              <a:gd name="connsiteY4" fmla="*/ 562253 h 1921854"/>
              <a:gd name="connsiteX5" fmla="*/ 425975 w 1181100"/>
              <a:gd name="connsiteY5" fmla="*/ 500289 h 1921854"/>
              <a:gd name="connsiteX6" fmla="*/ 445921 w 1181100"/>
              <a:gd name="connsiteY6" fmla="*/ 529872 h 1921854"/>
              <a:gd name="connsiteX7" fmla="*/ 590551 w 1181100"/>
              <a:gd name="connsiteY7" fmla="*/ 589779 h 1921854"/>
              <a:gd name="connsiteX8" fmla="*/ 795088 w 1181100"/>
              <a:gd name="connsiteY8" fmla="*/ 385242 h 1921854"/>
              <a:gd name="connsiteX9" fmla="*/ 779015 w 1181100"/>
              <a:gd name="connsiteY9" fmla="*/ 305627 h 1921854"/>
              <a:gd name="connsiteX10" fmla="*/ 768996 w 1181100"/>
              <a:gd name="connsiteY10" fmla="*/ 290767 h 1921854"/>
              <a:gd name="connsiteX11" fmla="*/ 952789 w 1181100"/>
              <a:gd name="connsiteY11" fmla="*/ 167545 h 1921854"/>
              <a:gd name="connsiteX12" fmla="*/ 1140954 w 1181100"/>
              <a:gd name="connsiteY12" fmla="*/ 31276 h 1921854"/>
              <a:gd name="connsiteX13" fmla="*/ 1181100 w 1181100"/>
              <a:gd name="connsiteY13" fmla="*/ 0 h 192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28" name="任意多边形 27"/>
          <p:cNvSpPr/>
          <p:nvPr/>
        </p:nvSpPr>
        <p:spPr>
          <a:xfrm>
            <a:off x="5543856" y="3530059"/>
            <a:ext cx="885825" cy="871316"/>
          </a:xfrm>
          <a:custGeom>
            <a:avLst/>
            <a:gdLst>
              <a:gd name="connsiteX0" fmla="*/ 1181100 w 1181100"/>
              <a:gd name="connsiteY0" fmla="*/ 0 h 1161755"/>
              <a:gd name="connsiteX1" fmla="*/ 1181100 w 1181100"/>
              <a:gd name="connsiteY1" fmla="*/ 1161755 h 1161755"/>
              <a:gd name="connsiteX2" fmla="*/ 0 w 1181100"/>
              <a:gd name="connsiteY2" fmla="*/ 1161755 h 1161755"/>
              <a:gd name="connsiteX3" fmla="*/ 0 w 1181100"/>
              <a:gd name="connsiteY3" fmla="*/ 517854 h 1161755"/>
              <a:gd name="connsiteX4" fmla="*/ 336342 w 1181100"/>
              <a:gd name="connsiteY4" fmla="*/ 385518 h 1161755"/>
              <a:gd name="connsiteX5" fmla="*/ 408490 w 1181100"/>
              <a:gd name="connsiteY5" fmla="*/ 354228 h 1161755"/>
              <a:gd name="connsiteX6" fmla="*/ 445921 w 1181100"/>
              <a:gd name="connsiteY6" fmla="*/ 409746 h 1161755"/>
              <a:gd name="connsiteX7" fmla="*/ 590551 w 1181100"/>
              <a:gd name="connsiteY7" fmla="*/ 469653 h 1161755"/>
              <a:gd name="connsiteX8" fmla="*/ 795088 w 1181100"/>
              <a:gd name="connsiteY8" fmla="*/ 265116 h 1161755"/>
              <a:gd name="connsiteX9" fmla="*/ 790933 w 1181100"/>
              <a:gd name="connsiteY9" fmla="*/ 223895 h 1161755"/>
              <a:gd name="connsiteX10" fmla="*/ 781056 w 1181100"/>
              <a:gd name="connsiteY10" fmla="*/ 192076 h 1161755"/>
              <a:gd name="connsiteX11" fmla="*/ 1174526 w 1181100"/>
              <a:gd name="connsiteY11" fmla="*/ 3495 h 1161755"/>
              <a:gd name="connsiteX12" fmla="*/ 1181100 w 1181100"/>
              <a:gd name="connsiteY12" fmla="*/ 0 h 116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29" name="任意多边形 28"/>
          <p:cNvSpPr/>
          <p:nvPr/>
        </p:nvSpPr>
        <p:spPr>
          <a:xfrm>
            <a:off x="4051607" y="3934062"/>
            <a:ext cx="1452561" cy="467310"/>
          </a:xfrm>
          <a:custGeom>
            <a:avLst/>
            <a:gdLst>
              <a:gd name="connsiteX0" fmla="*/ 1936748 w 1936748"/>
              <a:gd name="connsiteY0" fmla="*/ 0 h 623080"/>
              <a:gd name="connsiteX1" fmla="*/ 1936748 w 1936748"/>
              <a:gd name="connsiteY1" fmla="*/ 623080 h 623080"/>
              <a:gd name="connsiteX2" fmla="*/ 0 w 1936748"/>
              <a:gd name="connsiteY2" fmla="*/ 623080 h 623080"/>
              <a:gd name="connsiteX3" fmla="*/ 0 w 1936748"/>
              <a:gd name="connsiteY3" fmla="*/ 613884 h 623080"/>
              <a:gd name="connsiteX4" fmla="*/ 352298 w 1936748"/>
              <a:gd name="connsiteY4" fmla="*/ 519526 h 623080"/>
              <a:gd name="connsiteX5" fmla="*/ 750617 w 1936748"/>
              <a:gd name="connsiteY5" fmla="*/ 403342 h 623080"/>
              <a:gd name="connsiteX6" fmla="*/ 791646 w 1936748"/>
              <a:gd name="connsiteY6" fmla="*/ 390480 h 623080"/>
              <a:gd name="connsiteX7" fmla="*/ 823745 w 1936748"/>
              <a:gd name="connsiteY7" fmla="*/ 438090 h 623080"/>
              <a:gd name="connsiteX8" fmla="*/ 968375 w 1936748"/>
              <a:gd name="connsiteY8" fmla="*/ 497997 h 623080"/>
              <a:gd name="connsiteX9" fmla="*/ 1172912 w 1936748"/>
              <a:gd name="connsiteY9" fmla="*/ 293460 h 623080"/>
              <a:gd name="connsiteX10" fmla="*/ 1170635 w 1936748"/>
              <a:gd name="connsiteY10" fmla="*/ 270869 h 623080"/>
              <a:gd name="connsiteX11" fmla="*/ 1509041 w 1936748"/>
              <a:gd name="connsiteY11" fmla="*/ 156899 h 623080"/>
              <a:gd name="connsiteX12" fmla="*/ 1868376 w 1936748"/>
              <a:gd name="connsiteY12" fmla="*/ 26902 h 623080"/>
              <a:gd name="connsiteX13" fmla="*/ 1936748 w 1936748"/>
              <a:gd name="connsiteY13" fmla="*/ 0 h 62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30" name="椭圆 29"/>
          <p:cNvSpPr/>
          <p:nvPr/>
        </p:nvSpPr>
        <p:spPr>
          <a:xfrm>
            <a:off x="7729794" y="2404849"/>
            <a:ext cx="216000" cy="21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31" name="椭圆 30"/>
          <p:cNvSpPr/>
          <p:nvPr/>
        </p:nvSpPr>
        <p:spPr>
          <a:xfrm>
            <a:off x="6804282" y="3140913"/>
            <a:ext cx="216000" cy="21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32" name="椭圆 31"/>
          <p:cNvSpPr/>
          <p:nvPr/>
        </p:nvSpPr>
        <p:spPr>
          <a:xfrm>
            <a:off x="5878769" y="3620894"/>
            <a:ext cx="216000" cy="21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33" name="椭圆 32"/>
          <p:cNvSpPr/>
          <p:nvPr/>
        </p:nvSpPr>
        <p:spPr>
          <a:xfrm>
            <a:off x="4669887" y="4046157"/>
            <a:ext cx="216000" cy="21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34" name="矩形 33"/>
          <p:cNvSpPr/>
          <p:nvPr/>
        </p:nvSpPr>
        <p:spPr>
          <a:xfrm>
            <a:off x="2086556" y="1347614"/>
            <a:ext cx="1023339" cy="334700"/>
          </a:xfrm>
          <a:prstGeom prst="rect">
            <a:avLst/>
          </a:prstGeom>
        </p:spPr>
        <p:txBody>
          <a:bodyPr wrap="none" lIns="68571" tIns="34286" rIns="68571" bIns="34286">
            <a:spAutoFit/>
          </a:bodyPr>
          <a:lstStyle/>
          <a:p>
            <a:pPr algn="r"/>
            <a:r>
              <a:rPr lang="zh-CN" altLang="en-US" sz="1700" b="1" dirty="0">
                <a:latin typeface="微软雅黑" pitchFamily="34" charset="-122"/>
                <a:ea typeface="微软雅黑" pitchFamily="34" charset="-122"/>
              </a:rPr>
              <a:t>添加标题</a:t>
            </a:r>
            <a:endParaRPr lang="en-US" altLang="zh-CN" sz="1700" b="1" dirty="0">
              <a:latin typeface="微软雅黑" pitchFamily="34" charset="-122"/>
              <a:ea typeface="微软雅黑" pitchFamily="34" charset="-122"/>
            </a:endParaRPr>
          </a:p>
        </p:txBody>
      </p:sp>
      <p:sp>
        <p:nvSpPr>
          <p:cNvPr id="35" name="矩形 34"/>
          <p:cNvSpPr/>
          <p:nvPr/>
        </p:nvSpPr>
        <p:spPr>
          <a:xfrm>
            <a:off x="1187624" y="1632596"/>
            <a:ext cx="1922270" cy="415497"/>
          </a:xfrm>
          <a:prstGeom prst="rect">
            <a:avLst/>
          </a:prstGeom>
        </p:spPr>
        <p:txBody>
          <a:bodyPr wrap="square" lIns="68579" tIns="34289" rIns="68579" bIns="34289">
            <a:spAutoFit/>
          </a:bodyPr>
          <a:lstStyle/>
          <a:p>
            <a:pPr algn="r"/>
            <a:r>
              <a:rPr lang="zh-CN" altLang="en-US" sz="1100" dirty="0">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100" dirty="0">
              <a:latin typeface="微软雅黑" panose="020B0503020204020204" pitchFamily="34" charset="-122"/>
              <a:ea typeface="微软雅黑" panose="020B0503020204020204" pitchFamily="34" charset="-122"/>
            </a:endParaRPr>
          </a:p>
        </p:txBody>
      </p:sp>
      <p:sp>
        <p:nvSpPr>
          <p:cNvPr id="36" name="矩形 35"/>
          <p:cNvSpPr/>
          <p:nvPr/>
        </p:nvSpPr>
        <p:spPr>
          <a:xfrm>
            <a:off x="2086556" y="2173980"/>
            <a:ext cx="1023339" cy="334700"/>
          </a:xfrm>
          <a:prstGeom prst="rect">
            <a:avLst/>
          </a:prstGeom>
        </p:spPr>
        <p:txBody>
          <a:bodyPr wrap="none" lIns="68571" tIns="34286" rIns="68571" bIns="34286">
            <a:spAutoFit/>
          </a:bodyPr>
          <a:lstStyle/>
          <a:p>
            <a:pPr algn="r"/>
            <a:r>
              <a:rPr lang="zh-CN" altLang="en-US" sz="1700" b="1" dirty="0">
                <a:latin typeface="微软雅黑" pitchFamily="34" charset="-122"/>
                <a:ea typeface="微软雅黑" pitchFamily="34" charset="-122"/>
              </a:rPr>
              <a:t>添加标题</a:t>
            </a:r>
            <a:endParaRPr lang="en-US" altLang="zh-CN" sz="1700" b="1" dirty="0">
              <a:latin typeface="微软雅黑" pitchFamily="34" charset="-122"/>
              <a:ea typeface="微软雅黑" pitchFamily="34" charset="-122"/>
            </a:endParaRPr>
          </a:p>
        </p:txBody>
      </p:sp>
      <p:sp>
        <p:nvSpPr>
          <p:cNvPr id="37" name="矩形 36"/>
          <p:cNvSpPr/>
          <p:nvPr/>
        </p:nvSpPr>
        <p:spPr>
          <a:xfrm>
            <a:off x="1187624" y="2458962"/>
            <a:ext cx="1922270" cy="415497"/>
          </a:xfrm>
          <a:prstGeom prst="rect">
            <a:avLst/>
          </a:prstGeom>
        </p:spPr>
        <p:txBody>
          <a:bodyPr wrap="square" lIns="68579" tIns="34289" rIns="68579" bIns="34289">
            <a:spAutoFit/>
          </a:bodyPr>
          <a:lstStyle/>
          <a:p>
            <a:pPr algn="r"/>
            <a:r>
              <a:rPr lang="zh-CN" altLang="en-US" sz="1100" dirty="0">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100" dirty="0">
              <a:latin typeface="微软雅黑" panose="020B0503020204020204" pitchFamily="34" charset="-122"/>
              <a:ea typeface="微软雅黑" panose="020B0503020204020204" pitchFamily="34" charset="-122"/>
            </a:endParaRPr>
          </a:p>
        </p:txBody>
      </p:sp>
      <p:sp>
        <p:nvSpPr>
          <p:cNvPr id="38" name="矩形 37"/>
          <p:cNvSpPr/>
          <p:nvPr/>
        </p:nvSpPr>
        <p:spPr>
          <a:xfrm>
            <a:off x="2086556" y="3000346"/>
            <a:ext cx="1023339" cy="334700"/>
          </a:xfrm>
          <a:prstGeom prst="rect">
            <a:avLst/>
          </a:prstGeom>
        </p:spPr>
        <p:txBody>
          <a:bodyPr wrap="none" lIns="68571" tIns="34286" rIns="68571" bIns="34286">
            <a:spAutoFit/>
          </a:bodyPr>
          <a:lstStyle/>
          <a:p>
            <a:pPr algn="r"/>
            <a:r>
              <a:rPr lang="zh-CN" altLang="en-US" sz="1700" b="1" dirty="0">
                <a:latin typeface="微软雅黑" pitchFamily="34" charset="-122"/>
                <a:ea typeface="微软雅黑" pitchFamily="34" charset="-122"/>
              </a:rPr>
              <a:t>添加标题</a:t>
            </a:r>
            <a:endParaRPr lang="en-US" altLang="zh-CN" sz="1700" b="1" dirty="0">
              <a:latin typeface="微软雅黑" pitchFamily="34" charset="-122"/>
              <a:ea typeface="微软雅黑" pitchFamily="34" charset="-122"/>
            </a:endParaRPr>
          </a:p>
        </p:txBody>
      </p:sp>
      <p:sp>
        <p:nvSpPr>
          <p:cNvPr id="39" name="矩形 38"/>
          <p:cNvSpPr/>
          <p:nvPr/>
        </p:nvSpPr>
        <p:spPr>
          <a:xfrm>
            <a:off x="1187624" y="3285328"/>
            <a:ext cx="1922270" cy="415497"/>
          </a:xfrm>
          <a:prstGeom prst="rect">
            <a:avLst/>
          </a:prstGeom>
        </p:spPr>
        <p:txBody>
          <a:bodyPr wrap="square" lIns="68579" tIns="34289" rIns="68579" bIns="34289">
            <a:spAutoFit/>
          </a:bodyPr>
          <a:lstStyle/>
          <a:p>
            <a:pPr algn="r"/>
            <a:r>
              <a:rPr lang="zh-CN" altLang="en-US" sz="1100" dirty="0">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100" dirty="0">
              <a:latin typeface="微软雅黑" panose="020B0503020204020204" pitchFamily="34" charset="-122"/>
              <a:ea typeface="微软雅黑" panose="020B0503020204020204" pitchFamily="34" charset="-122"/>
            </a:endParaRPr>
          </a:p>
        </p:txBody>
      </p:sp>
      <p:sp>
        <p:nvSpPr>
          <p:cNvPr id="40" name="矩形 39"/>
          <p:cNvSpPr/>
          <p:nvPr/>
        </p:nvSpPr>
        <p:spPr>
          <a:xfrm>
            <a:off x="2086556" y="3826711"/>
            <a:ext cx="1023339" cy="334700"/>
          </a:xfrm>
          <a:prstGeom prst="rect">
            <a:avLst/>
          </a:prstGeom>
        </p:spPr>
        <p:txBody>
          <a:bodyPr wrap="none" lIns="68571" tIns="34286" rIns="68571" bIns="34286">
            <a:spAutoFit/>
          </a:bodyPr>
          <a:lstStyle/>
          <a:p>
            <a:pPr algn="r"/>
            <a:r>
              <a:rPr lang="zh-CN" altLang="en-US" sz="1700" b="1" dirty="0">
                <a:latin typeface="微软雅黑" pitchFamily="34" charset="-122"/>
                <a:ea typeface="微软雅黑" pitchFamily="34" charset="-122"/>
              </a:rPr>
              <a:t>添加标题</a:t>
            </a:r>
            <a:endParaRPr lang="en-US" altLang="zh-CN" sz="1700" b="1" dirty="0">
              <a:latin typeface="微软雅黑" pitchFamily="34" charset="-122"/>
              <a:ea typeface="微软雅黑" pitchFamily="34" charset="-122"/>
            </a:endParaRPr>
          </a:p>
        </p:txBody>
      </p:sp>
      <p:sp>
        <p:nvSpPr>
          <p:cNvPr id="41" name="矩形 40"/>
          <p:cNvSpPr/>
          <p:nvPr/>
        </p:nvSpPr>
        <p:spPr>
          <a:xfrm>
            <a:off x="1187624" y="4111694"/>
            <a:ext cx="1922270" cy="415497"/>
          </a:xfrm>
          <a:prstGeom prst="rect">
            <a:avLst/>
          </a:prstGeom>
        </p:spPr>
        <p:txBody>
          <a:bodyPr wrap="square" lIns="68579" tIns="34289" rIns="68579" bIns="34289">
            <a:spAutoFit/>
          </a:bodyPr>
          <a:lstStyle/>
          <a:p>
            <a:pPr algn="r"/>
            <a:r>
              <a:rPr lang="zh-CN" altLang="en-US" sz="1100" dirty="0">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1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1619816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down)">
                                      <p:cBhvr>
                                        <p:cTn id="11" dur="200"/>
                                        <p:tgtEl>
                                          <p:spTgt spid="29"/>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wipe(down)">
                                      <p:cBhvr>
                                        <p:cTn id="14" dur="400"/>
                                        <p:tgtEl>
                                          <p:spTgt spid="28"/>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down)">
                                      <p:cBhvr>
                                        <p:cTn id="17" dur="600"/>
                                        <p:tgtEl>
                                          <p:spTgt spid="27"/>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ipe(down)">
                                      <p:cBhvr>
                                        <p:cTn id="20" dur="900"/>
                                        <p:tgtEl>
                                          <p:spTgt spid="26"/>
                                        </p:tgtEl>
                                      </p:cBhvr>
                                    </p:animEffect>
                                  </p:childTnLst>
                                </p:cTn>
                              </p:par>
                              <p:par>
                                <p:cTn id="21" presetID="10" presetClass="entr" presetSubtype="0" fill="hold" grpId="0" nodeType="withEffect">
                                  <p:stCondLst>
                                    <p:cond delay="50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250"/>
                                        <p:tgtEl>
                                          <p:spTgt spid="33"/>
                                        </p:tgtEl>
                                      </p:cBhvr>
                                    </p:animEffect>
                                  </p:childTnLst>
                                </p:cTn>
                              </p:par>
                              <p:par>
                                <p:cTn id="24" presetID="10" presetClass="entr" presetSubtype="0" fill="hold" grpId="0" nodeType="withEffect">
                                  <p:stCondLst>
                                    <p:cond delay="75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250"/>
                                        <p:tgtEl>
                                          <p:spTgt spid="32"/>
                                        </p:tgtEl>
                                      </p:cBhvr>
                                    </p:animEffect>
                                  </p:childTnLst>
                                </p:cTn>
                              </p:par>
                              <p:par>
                                <p:cTn id="27" presetID="10" presetClass="entr" presetSubtype="0" fill="hold" grpId="0" nodeType="withEffect">
                                  <p:stCondLst>
                                    <p:cond delay="100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250"/>
                                        <p:tgtEl>
                                          <p:spTgt spid="31"/>
                                        </p:tgtEl>
                                      </p:cBhvr>
                                    </p:animEffect>
                                  </p:childTnLst>
                                </p:cTn>
                              </p:par>
                              <p:par>
                                <p:cTn id="30" presetID="10" presetClass="entr" presetSubtype="0" fill="hold" grpId="0" nodeType="withEffect">
                                  <p:stCondLst>
                                    <p:cond delay="125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250"/>
                                        <p:tgtEl>
                                          <p:spTgt spid="30"/>
                                        </p:tgtEl>
                                      </p:cBhvr>
                                    </p:animEffect>
                                  </p:childTnLst>
                                </p:cTn>
                              </p:par>
                            </p:childTnLst>
                          </p:cTn>
                        </p:par>
                        <p:par>
                          <p:cTn id="33" fill="hold">
                            <p:stCondLst>
                              <p:cond delay="2000"/>
                            </p:stCondLst>
                            <p:childTnLst>
                              <p:par>
                                <p:cTn id="34" presetID="26" presetClass="emph" presetSubtype="0" fill="hold" grpId="1" nodeType="afterEffect">
                                  <p:stCondLst>
                                    <p:cond delay="0"/>
                                  </p:stCondLst>
                                  <p:childTnLst>
                                    <p:animEffect transition="out" filter="fade">
                                      <p:cBhvr>
                                        <p:cTn id="35" dur="500" tmFilter="0, 0; .2, .5; .8, .5; 1, 0"/>
                                        <p:tgtEl>
                                          <p:spTgt spid="33"/>
                                        </p:tgtEl>
                                      </p:cBhvr>
                                    </p:animEffect>
                                    <p:animScale>
                                      <p:cBhvr>
                                        <p:cTn id="36" dur="250" autoRev="1" fill="hold"/>
                                        <p:tgtEl>
                                          <p:spTgt spid="33"/>
                                        </p:tgtEl>
                                      </p:cBhvr>
                                      <p:by x="105000" y="105000"/>
                                    </p:animScale>
                                  </p:childTnLst>
                                </p:cTn>
                              </p:par>
                            </p:childTnLst>
                          </p:cTn>
                        </p:par>
                        <p:par>
                          <p:cTn id="37" fill="hold">
                            <p:stCondLst>
                              <p:cond delay="2500"/>
                            </p:stCondLst>
                            <p:childTnLst>
                              <p:par>
                                <p:cTn id="38" presetID="22" presetClass="entr" presetSubtype="2"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right)">
                                      <p:cBhvr>
                                        <p:cTn id="40" dur="250"/>
                                        <p:tgtEl>
                                          <p:spTgt spid="20"/>
                                        </p:tgtEl>
                                      </p:cBhvr>
                                    </p:animEffect>
                                  </p:childTnLst>
                                </p:cTn>
                              </p:par>
                            </p:childTnLst>
                          </p:cTn>
                        </p:par>
                        <p:par>
                          <p:cTn id="41" fill="hold">
                            <p:stCondLst>
                              <p:cond delay="2750"/>
                            </p:stCondLst>
                            <p:childTnLst>
                              <p:par>
                                <p:cTn id="42" presetID="10" presetClass="entr" presetSubtype="0" fill="hold"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500"/>
                                        <p:tgtEl>
                                          <p:spTgt spid="21"/>
                                        </p:tgtEl>
                                      </p:cBhvr>
                                    </p:animEffect>
                                  </p:childTnLst>
                                </p:cTn>
                              </p:par>
                            </p:childTnLst>
                          </p:cTn>
                        </p:par>
                        <p:par>
                          <p:cTn id="45" fill="hold">
                            <p:stCondLst>
                              <p:cond delay="3250"/>
                            </p:stCondLst>
                            <p:childTnLst>
                              <p:par>
                                <p:cTn id="46" presetID="14" presetClass="entr" presetSubtype="10" fill="hold" grpId="0" nodeType="after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randombar(horizontal)">
                                      <p:cBhvr>
                                        <p:cTn id="48" dur="500"/>
                                        <p:tgtEl>
                                          <p:spTgt spid="40"/>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randombar(horizontal)">
                                      <p:cBhvr>
                                        <p:cTn id="51" dur="500"/>
                                        <p:tgtEl>
                                          <p:spTgt spid="41"/>
                                        </p:tgtEl>
                                      </p:cBhvr>
                                    </p:animEffect>
                                  </p:childTnLst>
                                </p:cTn>
                              </p:par>
                            </p:childTnLst>
                          </p:cTn>
                        </p:par>
                        <p:par>
                          <p:cTn id="52" fill="hold">
                            <p:stCondLst>
                              <p:cond delay="3750"/>
                            </p:stCondLst>
                            <p:childTnLst>
                              <p:par>
                                <p:cTn id="53" presetID="26" presetClass="emph" presetSubtype="0" fill="hold" grpId="1" nodeType="afterEffect">
                                  <p:stCondLst>
                                    <p:cond delay="0"/>
                                  </p:stCondLst>
                                  <p:childTnLst>
                                    <p:animEffect transition="out" filter="fade">
                                      <p:cBhvr>
                                        <p:cTn id="54" dur="500" tmFilter="0, 0; .2, .5; .8, .5; 1, 0"/>
                                        <p:tgtEl>
                                          <p:spTgt spid="32"/>
                                        </p:tgtEl>
                                      </p:cBhvr>
                                    </p:animEffect>
                                    <p:animScale>
                                      <p:cBhvr>
                                        <p:cTn id="55" dur="250" autoRev="1" fill="hold"/>
                                        <p:tgtEl>
                                          <p:spTgt spid="32"/>
                                        </p:tgtEl>
                                      </p:cBhvr>
                                      <p:by x="105000" y="105000"/>
                                    </p:animScale>
                                  </p:childTnLst>
                                </p:cTn>
                              </p:par>
                            </p:childTnLst>
                          </p:cTn>
                        </p:par>
                        <p:par>
                          <p:cTn id="56" fill="hold">
                            <p:stCondLst>
                              <p:cond delay="4250"/>
                            </p:stCondLst>
                            <p:childTnLst>
                              <p:par>
                                <p:cTn id="57" presetID="22" presetClass="entr" presetSubtype="2" fill="hold"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right)">
                                      <p:cBhvr>
                                        <p:cTn id="59" dur="500"/>
                                        <p:tgtEl>
                                          <p:spTgt spid="9"/>
                                        </p:tgtEl>
                                      </p:cBhvr>
                                    </p:animEffect>
                                  </p:childTnLst>
                                </p:cTn>
                              </p:par>
                            </p:childTnLst>
                          </p:cTn>
                        </p:par>
                        <p:par>
                          <p:cTn id="60" fill="hold">
                            <p:stCondLst>
                              <p:cond delay="4750"/>
                            </p:stCondLst>
                            <p:childTnLst>
                              <p:par>
                                <p:cTn id="61" presetID="10" presetClass="entr" presetSubtype="0" fill="hold" nodeType="after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fade">
                                      <p:cBhvr>
                                        <p:cTn id="63" dur="500"/>
                                        <p:tgtEl>
                                          <p:spTgt spid="10"/>
                                        </p:tgtEl>
                                      </p:cBhvr>
                                    </p:animEffect>
                                  </p:childTnLst>
                                </p:cTn>
                              </p:par>
                            </p:childTnLst>
                          </p:cTn>
                        </p:par>
                        <p:par>
                          <p:cTn id="64" fill="hold">
                            <p:stCondLst>
                              <p:cond delay="5250"/>
                            </p:stCondLst>
                            <p:childTnLst>
                              <p:par>
                                <p:cTn id="65" presetID="14" presetClass="entr" presetSubtype="10" fill="hold" grpId="0" nodeType="after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randombar(horizontal)">
                                      <p:cBhvr>
                                        <p:cTn id="67" dur="500"/>
                                        <p:tgtEl>
                                          <p:spTgt spid="39"/>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randombar(horizontal)">
                                      <p:cBhvr>
                                        <p:cTn id="70" dur="500"/>
                                        <p:tgtEl>
                                          <p:spTgt spid="38"/>
                                        </p:tgtEl>
                                      </p:cBhvr>
                                    </p:animEffect>
                                  </p:childTnLst>
                                </p:cTn>
                              </p:par>
                            </p:childTnLst>
                          </p:cTn>
                        </p:par>
                        <p:par>
                          <p:cTn id="71" fill="hold">
                            <p:stCondLst>
                              <p:cond delay="5750"/>
                            </p:stCondLst>
                            <p:childTnLst>
                              <p:par>
                                <p:cTn id="72" presetID="26" presetClass="emph" presetSubtype="0" fill="hold" grpId="1" nodeType="afterEffect">
                                  <p:stCondLst>
                                    <p:cond delay="0"/>
                                  </p:stCondLst>
                                  <p:childTnLst>
                                    <p:animEffect transition="out" filter="fade">
                                      <p:cBhvr>
                                        <p:cTn id="73" dur="500" tmFilter="0, 0; .2, .5; .8, .5; 1, 0"/>
                                        <p:tgtEl>
                                          <p:spTgt spid="31"/>
                                        </p:tgtEl>
                                      </p:cBhvr>
                                    </p:animEffect>
                                    <p:animScale>
                                      <p:cBhvr>
                                        <p:cTn id="74" dur="250" autoRev="1" fill="hold"/>
                                        <p:tgtEl>
                                          <p:spTgt spid="31"/>
                                        </p:tgtEl>
                                      </p:cBhvr>
                                      <p:by x="105000" y="105000"/>
                                    </p:animScale>
                                  </p:childTnLst>
                                </p:cTn>
                              </p:par>
                            </p:childTnLst>
                          </p:cTn>
                        </p:par>
                        <p:par>
                          <p:cTn id="75" fill="hold">
                            <p:stCondLst>
                              <p:cond delay="6250"/>
                            </p:stCondLst>
                            <p:childTnLst>
                              <p:par>
                                <p:cTn id="76" presetID="22" presetClass="entr" presetSubtype="2" fill="hold" nodeType="afterEffect">
                                  <p:stCondLst>
                                    <p:cond delay="0"/>
                                  </p:stCondLst>
                                  <p:childTnLst>
                                    <p:set>
                                      <p:cBhvr>
                                        <p:cTn id="77" dur="1" fill="hold">
                                          <p:stCondLst>
                                            <p:cond delay="0"/>
                                          </p:stCondLst>
                                        </p:cTn>
                                        <p:tgtEl>
                                          <p:spTgt spid="13"/>
                                        </p:tgtEl>
                                        <p:attrNameLst>
                                          <p:attrName>style.visibility</p:attrName>
                                        </p:attrNameLst>
                                      </p:cBhvr>
                                      <p:to>
                                        <p:strVal val="visible"/>
                                      </p:to>
                                    </p:set>
                                    <p:animEffect transition="in" filter="wipe(right)">
                                      <p:cBhvr>
                                        <p:cTn id="78" dur="600"/>
                                        <p:tgtEl>
                                          <p:spTgt spid="13"/>
                                        </p:tgtEl>
                                      </p:cBhvr>
                                    </p:animEffect>
                                  </p:childTnLst>
                                </p:cTn>
                              </p:par>
                            </p:childTnLst>
                          </p:cTn>
                        </p:par>
                        <p:par>
                          <p:cTn id="79" fill="hold">
                            <p:stCondLst>
                              <p:cond delay="6850"/>
                            </p:stCondLst>
                            <p:childTnLst>
                              <p:par>
                                <p:cTn id="80" presetID="10" presetClass="entr" presetSubtype="0" fill="hold" nodeType="afterEffect">
                                  <p:stCondLst>
                                    <p:cond delay="0"/>
                                  </p:stCondLst>
                                  <p:childTnLst>
                                    <p:set>
                                      <p:cBhvr>
                                        <p:cTn id="81" dur="1" fill="hold">
                                          <p:stCondLst>
                                            <p:cond delay="0"/>
                                          </p:stCondLst>
                                        </p:cTn>
                                        <p:tgtEl>
                                          <p:spTgt spid="14"/>
                                        </p:tgtEl>
                                        <p:attrNameLst>
                                          <p:attrName>style.visibility</p:attrName>
                                        </p:attrNameLst>
                                      </p:cBhvr>
                                      <p:to>
                                        <p:strVal val="visible"/>
                                      </p:to>
                                    </p:set>
                                    <p:animEffect transition="in" filter="fade">
                                      <p:cBhvr>
                                        <p:cTn id="82" dur="500"/>
                                        <p:tgtEl>
                                          <p:spTgt spid="14"/>
                                        </p:tgtEl>
                                      </p:cBhvr>
                                    </p:animEffect>
                                  </p:childTnLst>
                                </p:cTn>
                              </p:par>
                            </p:childTnLst>
                          </p:cTn>
                        </p:par>
                        <p:par>
                          <p:cTn id="83" fill="hold">
                            <p:stCondLst>
                              <p:cond delay="7350"/>
                            </p:stCondLst>
                            <p:childTnLst>
                              <p:par>
                                <p:cTn id="84" presetID="14" presetClass="entr" presetSubtype="10" fill="hold" grpId="0" nodeType="afterEffect">
                                  <p:stCondLst>
                                    <p:cond delay="0"/>
                                  </p:stCondLst>
                                  <p:childTnLst>
                                    <p:set>
                                      <p:cBhvr>
                                        <p:cTn id="85" dur="1" fill="hold">
                                          <p:stCondLst>
                                            <p:cond delay="0"/>
                                          </p:stCondLst>
                                        </p:cTn>
                                        <p:tgtEl>
                                          <p:spTgt spid="36"/>
                                        </p:tgtEl>
                                        <p:attrNameLst>
                                          <p:attrName>style.visibility</p:attrName>
                                        </p:attrNameLst>
                                      </p:cBhvr>
                                      <p:to>
                                        <p:strVal val="visible"/>
                                      </p:to>
                                    </p:set>
                                    <p:animEffect transition="in" filter="randombar(horizontal)">
                                      <p:cBhvr>
                                        <p:cTn id="86" dur="500"/>
                                        <p:tgtEl>
                                          <p:spTgt spid="36"/>
                                        </p:tgtEl>
                                      </p:cBhvr>
                                    </p:animEffect>
                                  </p:childTnLst>
                                </p:cTn>
                              </p:par>
                              <p:par>
                                <p:cTn id="87" presetID="14" presetClass="entr" presetSubtype="10" fill="hold" grpId="0" nodeType="withEffect">
                                  <p:stCondLst>
                                    <p:cond delay="0"/>
                                  </p:stCondLst>
                                  <p:childTnLst>
                                    <p:set>
                                      <p:cBhvr>
                                        <p:cTn id="88" dur="1" fill="hold">
                                          <p:stCondLst>
                                            <p:cond delay="0"/>
                                          </p:stCondLst>
                                        </p:cTn>
                                        <p:tgtEl>
                                          <p:spTgt spid="37"/>
                                        </p:tgtEl>
                                        <p:attrNameLst>
                                          <p:attrName>style.visibility</p:attrName>
                                        </p:attrNameLst>
                                      </p:cBhvr>
                                      <p:to>
                                        <p:strVal val="visible"/>
                                      </p:to>
                                    </p:set>
                                    <p:animEffect transition="in" filter="randombar(horizontal)">
                                      <p:cBhvr>
                                        <p:cTn id="89" dur="500"/>
                                        <p:tgtEl>
                                          <p:spTgt spid="37"/>
                                        </p:tgtEl>
                                      </p:cBhvr>
                                    </p:animEffect>
                                  </p:childTnLst>
                                </p:cTn>
                              </p:par>
                            </p:childTnLst>
                          </p:cTn>
                        </p:par>
                        <p:par>
                          <p:cTn id="90" fill="hold">
                            <p:stCondLst>
                              <p:cond delay="7850"/>
                            </p:stCondLst>
                            <p:childTnLst>
                              <p:par>
                                <p:cTn id="91" presetID="26" presetClass="emph" presetSubtype="0" fill="hold" grpId="1" nodeType="afterEffect">
                                  <p:stCondLst>
                                    <p:cond delay="0"/>
                                  </p:stCondLst>
                                  <p:childTnLst>
                                    <p:animEffect transition="out" filter="fade">
                                      <p:cBhvr>
                                        <p:cTn id="92" dur="500" tmFilter="0, 0; .2, .5; .8, .5; 1, 0"/>
                                        <p:tgtEl>
                                          <p:spTgt spid="30"/>
                                        </p:tgtEl>
                                      </p:cBhvr>
                                    </p:animEffect>
                                    <p:animScale>
                                      <p:cBhvr>
                                        <p:cTn id="93" dur="250" autoRev="1" fill="hold"/>
                                        <p:tgtEl>
                                          <p:spTgt spid="30"/>
                                        </p:tgtEl>
                                      </p:cBhvr>
                                      <p:by x="105000" y="105000"/>
                                    </p:animScale>
                                  </p:childTnLst>
                                </p:cTn>
                              </p:par>
                            </p:childTnLst>
                          </p:cTn>
                        </p:par>
                        <p:par>
                          <p:cTn id="94" fill="hold">
                            <p:stCondLst>
                              <p:cond delay="8350"/>
                            </p:stCondLst>
                            <p:childTnLst>
                              <p:par>
                                <p:cTn id="95" presetID="22" presetClass="entr" presetSubtype="2" fill="hold" nodeType="afterEffect">
                                  <p:stCondLst>
                                    <p:cond delay="0"/>
                                  </p:stCondLst>
                                  <p:childTnLst>
                                    <p:set>
                                      <p:cBhvr>
                                        <p:cTn id="96" dur="1" fill="hold">
                                          <p:stCondLst>
                                            <p:cond delay="0"/>
                                          </p:stCondLst>
                                        </p:cTn>
                                        <p:tgtEl>
                                          <p:spTgt spid="3"/>
                                        </p:tgtEl>
                                        <p:attrNameLst>
                                          <p:attrName>style.visibility</p:attrName>
                                        </p:attrNameLst>
                                      </p:cBhvr>
                                      <p:to>
                                        <p:strVal val="visible"/>
                                      </p:to>
                                    </p:set>
                                    <p:animEffect transition="in" filter="wipe(right)">
                                      <p:cBhvr>
                                        <p:cTn id="97" dur="750"/>
                                        <p:tgtEl>
                                          <p:spTgt spid="3"/>
                                        </p:tgtEl>
                                      </p:cBhvr>
                                    </p:animEffect>
                                  </p:childTnLst>
                                </p:cTn>
                              </p:par>
                            </p:childTnLst>
                          </p:cTn>
                        </p:par>
                        <p:par>
                          <p:cTn id="98" fill="hold">
                            <p:stCondLst>
                              <p:cond delay="9100"/>
                            </p:stCondLst>
                            <p:childTnLst>
                              <p:par>
                                <p:cTn id="99" presetID="10" presetClass="entr" presetSubtype="0" fill="hold" nodeType="afterEffect">
                                  <p:stCondLst>
                                    <p:cond delay="0"/>
                                  </p:stCondLst>
                                  <p:childTnLst>
                                    <p:set>
                                      <p:cBhvr>
                                        <p:cTn id="100" dur="1" fill="hold">
                                          <p:stCondLst>
                                            <p:cond delay="0"/>
                                          </p:stCondLst>
                                        </p:cTn>
                                        <p:tgtEl>
                                          <p:spTgt spid="4"/>
                                        </p:tgtEl>
                                        <p:attrNameLst>
                                          <p:attrName>style.visibility</p:attrName>
                                        </p:attrNameLst>
                                      </p:cBhvr>
                                      <p:to>
                                        <p:strVal val="visible"/>
                                      </p:to>
                                    </p:set>
                                    <p:animEffect transition="in" filter="fade">
                                      <p:cBhvr>
                                        <p:cTn id="101" dur="500"/>
                                        <p:tgtEl>
                                          <p:spTgt spid="4"/>
                                        </p:tgtEl>
                                      </p:cBhvr>
                                    </p:animEffect>
                                  </p:childTnLst>
                                </p:cTn>
                              </p:par>
                            </p:childTnLst>
                          </p:cTn>
                        </p:par>
                        <p:par>
                          <p:cTn id="102" fill="hold">
                            <p:stCondLst>
                              <p:cond delay="9600"/>
                            </p:stCondLst>
                            <p:childTnLst>
                              <p:par>
                                <p:cTn id="103" presetID="14" presetClass="entr" presetSubtype="10" fill="hold" grpId="0" nodeType="afterEffect">
                                  <p:stCondLst>
                                    <p:cond delay="0"/>
                                  </p:stCondLst>
                                  <p:childTnLst>
                                    <p:set>
                                      <p:cBhvr>
                                        <p:cTn id="104" dur="1" fill="hold">
                                          <p:stCondLst>
                                            <p:cond delay="0"/>
                                          </p:stCondLst>
                                        </p:cTn>
                                        <p:tgtEl>
                                          <p:spTgt spid="34"/>
                                        </p:tgtEl>
                                        <p:attrNameLst>
                                          <p:attrName>style.visibility</p:attrName>
                                        </p:attrNameLst>
                                      </p:cBhvr>
                                      <p:to>
                                        <p:strVal val="visible"/>
                                      </p:to>
                                    </p:set>
                                    <p:animEffect transition="in" filter="randombar(horizontal)">
                                      <p:cBhvr>
                                        <p:cTn id="105" dur="500"/>
                                        <p:tgtEl>
                                          <p:spTgt spid="34"/>
                                        </p:tgtEl>
                                      </p:cBhvr>
                                    </p:animEffect>
                                  </p:childTnLst>
                                </p:cTn>
                              </p:par>
                              <p:par>
                                <p:cTn id="106" presetID="14" presetClass="entr" presetSubtype="10" fill="hold" grpId="0" nodeType="withEffect">
                                  <p:stCondLst>
                                    <p:cond delay="0"/>
                                  </p:stCondLst>
                                  <p:childTnLst>
                                    <p:set>
                                      <p:cBhvr>
                                        <p:cTn id="107" dur="1" fill="hold">
                                          <p:stCondLst>
                                            <p:cond delay="0"/>
                                          </p:stCondLst>
                                        </p:cTn>
                                        <p:tgtEl>
                                          <p:spTgt spid="35"/>
                                        </p:tgtEl>
                                        <p:attrNameLst>
                                          <p:attrName>style.visibility</p:attrName>
                                        </p:attrNameLst>
                                      </p:cBhvr>
                                      <p:to>
                                        <p:strVal val="visible"/>
                                      </p:to>
                                    </p:set>
                                    <p:animEffect transition="in" filter="randombar(horizontal)">
                                      <p:cBhvr>
                                        <p:cTn id="10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6" grpId="0" animBg="1"/>
      <p:bldP spid="27" grpId="0" animBg="1"/>
      <p:bldP spid="28" grpId="0" animBg="1"/>
      <p:bldP spid="29" grpId="0" animBg="1"/>
      <p:bldP spid="30" grpId="0" animBg="1"/>
      <p:bldP spid="30" grpId="1" animBg="1"/>
      <p:bldP spid="31" grpId="0" animBg="1"/>
      <p:bldP spid="31" grpId="1" animBg="1"/>
      <p:bldP spid="32" grpId="0" animBg="1"/>
      <p:bldP spid="32" grpId="1" animBg="1"/>
      <p:bldP spid="33" grpId="0" animBg="1"/>
      <p:bldP spid="33" grpId="1" animBg="1"/>
      <p:bldP spid="34" grpId="0"/>
      <p:bldP spid="35" grpId="0"/>
      <p:bldP spid="36" grpId="0"/>
      <p:bldP spid="37" grpId="0"/>
      <p:bldP spid="38" grpId="0"/>
      <p:bldP spid="39" grpId="0"/>
      <p:bldP spid="40" grpId="0"/>
      <p:bldP spid="4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
        <p:nvSpPr>
          <p:cNvPr id="3" name="AutoShape 28"/>
          <p:cNvSpPr>
            <a:spLocks noChangeArrowheads="1"/>
          </p:cNvSpPr>
          <p:nvPr/>
        </p:nvSpPr>
        <p:spPr bwMode="auto">
          <a:xfrm>
            <a:off x="3413263" y="1741546"/>
            <a:ext cx="2160075" cy="215979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5400" cap="rnd">
            <a:solidFill>
              <a:schemeClr val="accent2"/>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nchor="ct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 name="Oval 53"/>
          <p:cNvSpPr>
            <a:spLocks noChangeArrowheads="1"/>
          </p:cNvSpPr>
          <p:nvPr/>
        </p:nvSpPr>
        <p:spPr bwMode="auto">
          <a:xfrm>
            <a:off x="3505148" y="1453802"/>
            <a:ext cx="766775" cy="767081"/>
          </a:xfrm>
          <a:prstGeom prst="ellipse">
            <a:avLst/>
          </a:prstGeom>
          <a:solidFill>
            <a:schemeClr val="accent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5" name="Oval 53"/>
          <p:cNvSpPr>
            <a:spLocks noChangeArrowheads="1"/>
          </p:cNvSpPr>
          <p:nvPr/>
        </p:nvSpPr>
        <p:spPr bwMode="auto">
          <a:xfrm>
            <a:off x="3091947" y="2433687"/>
            <a:ext cx="766775" cy="767080"/>
          </a:xfrm>
          <a:prstGeom prst="ellipse">
            <a:avLst/>
          </a:prstGeom>
          <a:solidFill>
            <a:schemeClr val="accent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6" name="Oval 53"/>
          <p:cNvSpPr>
            <a:spLocks noChangeArrowheads="1"/>
          </p:cNvSpPr>
          <p:nvPr/>
        </p:nvSpPr>
        <p:spPr bwMode="auto">
          <a:xfrm>
            <a:off x="3524201" y="3344514"/>
            <a:ext cx="766775" cy="767081"/>
          </a:xfrm>
          <a:prstGeom prst="ellipse">
            <a:avLst/>
          </a:prstGeom>
          <a:solidFill>
            <a:schemeClr val="accent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7" name="Oval 53"/>
          <p:cNvSpPr>
            <a:spLocks noChangeArrowheads="1"/>
          </p:cNvSpPr>
          <p:nvPr/>
        </p:nvSpPr>
        <p:spPr bwMode="auto">
          <a:xfrm>
            <a:off x="4657824" y="3344514"/>
            <a:ext cx="766775" cy="767081"/>
          </a:xfrm>
          <a:prstGeom prst="ellipse">
            <a:avLst/>
          </a:prstGeom>
          <a:solidFill>
            <a:schemeClr val="accent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8" name="Oval 53"/>
          <p:cNvSpPr>
            <a:spLocks noChangeArrowheads="1"/>
          </p:cNvSpPr>
          <p:nvPr/>
        </p:nvSpPr>
        <p:spPr bwMode="auto">
          <a:xfrm>
            <a:off x="5123418" y="2372964"/>
            <a:ext cx="766775" cy="767081"/>
          </a:xfrm>
          <a:prstGeom prst="ellipse">
            <a:avLst/>
          </a:prstGeom>
          <a:solidFill>
            <a:schemeClr val="accent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9" name="Oval 53"/>
          <p:cNvSpPr>
            <a:spLocks noChangeArrowheads="1"/>
          </p:cNvSpPr>
          <p:nvPr/>
        </p:nvSpPr>
        <p:spPr bwMode="auto">
          <a:xfrm>
            <a:off x="4664968" y="1421656"/>
            <a:ext cx="766775" cy="767080"/>
          </a:xfrm>
          <a:prstGeom prst="ellipse">
            <a:avLst/>
          </a:prstGeom>
          <a:solidFill>
            <a:schemeClr val="accent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10" name="Line 548"/>
          <p:cNvSpPr>
            <a:spLocks noChangeShapeType="1"/>
          </p:cNvSpPr>
          <p:nvPr/>
        </p:nvSpPr>
        <p:spPr bwMode="auto">
          <a:xfrm flipH="1">
            <a:off x="5898421" y="3035756"/>
            <a:ext cx="1836183" cy="0"/>
          </a:xfrm>
          <a:prstGeom prst="line">
            <a:avLst/>
          </a:prstGeom>
          <a:noFill/>
          <a:ln w="19050">
            <a:solidFill>
              <a:schemeClr val="tx1">
                <a:lumMod val="75000"/>
                <a:lumOff val="25000"/>
              </a:schemeClr>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1" name="Line 548"/>
          <p:cNvSpPr>
            <a:spLocks noChangeShapeType="1"/>
          </p:cNvSpPr>
          <p:nvPr/>
        </p:nvSpPr>
        <p:spPr bwMode="auto">
          <a:xfrm flipH="1">
            <a:off x="5412583" y="4008496"/>
            <a:ext cx="1727821" cy="0"/>
          </a:xfrm>
          <a:prstGeom prst="line">
            <a:avLst/>
          </a:prstGeom>
          <a:noFill/>
          <a:ln w="19050">
            <a:solidFill>
              <a:schemeClr val="tx1">
                <a:lumMod val="75000"/>
                <a:lumOff val="25000"/>
              </a:schemeClr>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2" name="Line 548"/>
          <p:cNvSpPr>
            <a:spLocks noChangeShapeType="1"/>
          </p:cNvSpPr>
          <p:nvPr/>
        </p:nvSpPr>
        <p:spPr bwMode="auto">
          <a:xfrm flipH="1">
            <a:off x="5466168" y="2010627"/>
            <a:ext cx="1836183" cy="0"/>
          </a:xfrm>
          <a:prstGeom prst="line">
            <a:avLst/>
          </a:prstGeom>
          <a:noFill/>
          <a:ln w="19050">
            <a:solidFill>
              <a:schemeClr val="tx1">
                <a:lumMod val="75000"/>
                <a:lumOff val="25000"/>
              </a:schemeClr>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3" name="Line 548"/>
          <p:cNvSpPr>
            <a:spLocks noChangeShapeType="1"/>
          </p:cNvSpPr>
          <p:nvPr/>
        </p:nvSpPr>
        <p:spPr bwMode="auto">
          <a:xfrm>
            <a:off x="1739027" y="2010627"/>
            <a:ext cx="1727822" cy="0"/>
          </a:xfrm>
          <a:prstGeom prst="line">
            <a:avLst/>
          </a:prstGeom>
          <a:noFill/>
          <a:ln w="19050">
            <a:solidFill>
              <a:schemeClr val="tx1">
                <a:lumMod val="75000"/>
                <a:lumOff val="25000"/>
              </a:schemeClr>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4" name="Rectangle 42"/>
          <p:cNvSpPr>
            <a:spLocks noChangeArrowheads="1"/>
          </p:cNvSpPr>
          <p:nvPr/>
        </p:nvSpPr>
        <p:spPr bwMode="auto">
          <a:xfrm>
            <a:off x="1739026" y="1578431"/>
            <a:ext cx="18361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5" name="Rectangle 45"/>
          <p:cNvSpPr>
            <a:spLocks noChangeArrowheads="1"/>
          </p:cNvSpPr>
          <p:nvPr/>
        </p:nvSpPr>
        <p:spPr bwMode="auto">
          <a:xfrm>
            <a:off x="5466168" y="3629877"/>
            <a:ext cx="253874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6" name="Rectangle 46"/>
          <p:cNvSpPr>
            <a:spLocks noChangeArrowheads="1"/>
          </p:cNvSpPr>
          <p:nvPr/>
        </p:nvSpPr>
        <p:spPr bwMode="auto">
          <a:xfrm>
            <a:off x="6060368" y="2657137"/>
            <a:ext cx="194454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7" name="Rectangle 47"/>
          <p:cNvSpPr>
            <a:spLocks noChangeArrowheads="1"/>
          </p:cNvSpPr>
          <p:nvPr/>
        </p:nvSpPr>
        <p:spPr bwMode="auto">
          <a:xfrm>
            <a:off x="5573338" y="1634390"/>
            <a:ext cx="1782598"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8" name="Rectangle 49"/>
          <p:cNvSpPr>
            <a:spLocks noChangeArrowheads="1"/>
          </p:cNvSpPr>
          <p:nvPr/>
        </p:nvSpPr>
        <p:spPr bwMode="auto">
          <a:xfrm>
            <a:off x="2657117" y="1275606"/>
            <a:ext cx="863316"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400" b="1" dirty="0" smtClean="0">
                <a:solidFill>
                  <a:schemeClr val="tx1">
                    <a:lumMod val="75000"/>
                    <a:lumOff val="25000"/>
                  </a:schemeClr>
                </a:solidFill>
                <a:latin typeface="微软雅黑" pitchFamily="34" charset="-122"/>
                <a:ea typeface="微软雅黑" pitchFamily="34" charset="-122"/>
              </a:rPr>
              <a:t>添加标题</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19" name="Line 548"/>
          <p:cNvSpPr>
            <a:spLocks noChangeShapeType="1"/>
          </p:cNvSpPr>
          <p:nvPr/>
        </p:nvSpPr>
        <p:spPr bwMode="auto">
          <a:xfrm>
            <a:off x="1306773" y="3035756"/>
            <a:ext cx="1729013" cy="0"/>
          </a:xfrm>
          <a:prstGeom prst="line">
            <a:avLst/>
          </a:prstGeom>
          <a:noFill/>
          <a:ln w="19050">
            <a:solidFill>
              <a:schemeClr val="tx1">
                <a:lumMod val="75000"/>
                <a:lumOff val="25000"/>
              </a:schemeClr>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20" name="Rectangle 51"/>
          <p:cNvSpPr>
            <a:spLocks noChangeArrowheads="1"/>
          </p:cNvSpPr>
          <p:nvPr/>
        </p:nvSpPr>
        <p:spPr bwMode="auto">
          <a:xfrm>
            <a:off x="1306774" y="2605940"/>
            <a:ext cx="18361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21" name="Rectangle 52"/>
          <p:cNvSpPr>
            <a:spLocks noChangeArrowheads="1"/>
          </p:cNvSpPr>
          <p:nvPr/>
        </p:nvSpPr>
        <p:spPr bwMode="auto">
          <a:xfrm>
            <a:off x="2171279" y="2301924"/>
            <a:ext cx="918092"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400" b="1" dirty="0" smtClean="0">
                <a:solidFill>
                  <a:schemeClr val="tx1">
                    <a:lumMod val="75000"/>
                    <a:lumOff val="25000"/>
                  </a:schemeClr>
                </a:solidFill>
                <a:latin typeface="微软雅黑" pitchFamily="34" charset="-122"/>
                <a:ea typeface="微软雅黑" pitchFamily="34" charset="-122"/>
              </a:rPr>
              <a:t>添加标题</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22" name="Line 548"/>
          <p:cNvSpPr>
            <a:spLocks noChangeShapeType="1"/>
          </p:cNvSpPr>
          <p:nvPr/>
        </p:nvSpPr>
        <p:spPr bwMode="auto">
          <a:xfrm>
            <a:off x="1792611" y="4011910"/>
            <a:ext cx="1729013" cy="0"/>
          </a:xfrm>
          <a:prstGeom prst="line">
            <a:avLst/>
          </a:prstGeom>
          <a:noFill/>
          <a:ln w="19050">
            <a:solidFill>
              <a:schemeClr val="tx1">
                <a:lumMod val="75000"/>
                <a:lumOff val="25000"/>
              </a:schemeClr>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23" name="Rectangle 54"/>
          <p:cNvSpPr>
            <a:spLocks noChangeArrowheads="1"/>
          </p:cNvSpPr>
          <p:nvPr/>
        </p:nvSpPr>
        <p:spPr bwMode="auto">
          <a:xfrm>
            <a:off x="1792612" y="3629877"/>
            <a:ext cx="18361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24" name="Rectangle 55"/>
          <p:cNvSpPr>
            <a:spLocks noChangeArrowheads="1"/>
          </p:cNvSpPr>
          <p:nvPr/>
        </p:nvSpPr>
        <p:spPr bwMode="auto">
          <a:xfrm>
            <a:off x="2602938" y="3308002"/>
            <a:ext cx="972271"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400" b="1" dirty="0" smtClean="0">
                <a:solidFill>
                  <a:schemeClr val="tx1">
                    <a:lumMod val="75000"/>
                    <a:lumOff val="25000"/>
                  </a:schemeClr>
                </a:solidFill>
                <a:latin typeface="微软雅黑" pitchFamily="34" charset="-122"/>
                <a:ea typeface="微软雅黑" pitchFamily="34" charset="-122"/>
              </a:rPr>
              <a:t>添加标题</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25" name="Rectangle 59"/>
          <p:cNvSpPr>
            <a:spLocks noChangeArrowheads="1"/>
          </p:cNvSpPr>
          <p:nvPr/>
        </p:nvSpPr>
        <p:spPr bwMode="auto">
          <a:xfrm>
            <a:off x="5574529" y="1310133"/>
            <a:ext cx="1241983"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400" b="1" dirty="0">
                <a:solidFill>
                  <a:schemeClr val="tx1">
                    <a:lumMod val="75000"/>
                    <a:lumOff val="25000"/>
                  </a:schemeClr>
                </a:solidFill>
                <a:latin typeface="微软雅黑" pitchFamily="34" charset="-122"/>
                <a:ea typeface="微软雅黑" pitchFamily="34" charset="-122"/>
              </a:rPr>
              <a:t>添加标题</a:t>
            </a:r>
          </a:p>
        </p:txBody>
      </p:sp>
      <p:sp>
        <p:nvSpPr>
          <p:cNvPr id="26" name="Rectangle 60"/>
          <p:cNvSpPr>
            <a:spLocks noChangeArrowheads="1"/>
          </p:cNvSpPr>
          <p:nvPr/>
        </p:nvSpPr>
        <p:spPr bwMode="auto">
          <a:xfrm>
            <a:off x="6060367" y="2335262"/>
            <a:ext cx="1080037"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400" b="1" dirty="0" smtClean="0">
                <a:solidFill>
                  <a:schemeClr val="tx1">
                    <a:lumMod val="75000"/>
                    <a:lumOff val="25000"/>
                  </a:schemeClr>
                </a:solidFill>
                <a:latin typeface="微软雅黑" pitchFamily="34" charset="-122"/>
                <a:ea typeface="微软雅黑" pitchFamily="34" charset="-122"/>
              </a:rPr>
              <a:t>添加标题</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27" name="Rectangle 61"/>
          <p:cNvSpPr>
            <a:spLocks noChangeArrowheads="1"/>
          </p:cNvSpPr>
          <p:nvPr/>
        </p:nvSpPr>
        <p:spPr bwMode="auto">
          <a:xfrm>
            <a:off x="5466167" y="3328243"/>
            <a:ext cx="1133623"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400" b="1" dirty="0" smtClean="0">
                <a:solidFill>
                  <a:schemeClr val="tx1">
                    <a:lumMod val="75000"/>
                    <a:lumOff val="25000"/>
                  </a:schemeClr>
                </a:solidFill>
                <a:latin typeface="微软雅黑" pitchFamily="34" charset="-122"/>
                <a:ea typeface="微软雅黑" pitchFamily="34" charset="-122"/>
              </a:rPr>
              <a:t>添加标题</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28" name="Freeform 34"/>
          <p:cNvSpPr>
            <a:spLocks noEditPoints="1"/>
          </p:cNvSpPr>
          <p:nvPr/>
        </p:nvSpPr>
        <p:spPr bwMode="auto">
          <a:xfrm>
            <a:off x="3765734" y="1707018"/>
            <a:ext cx="284597" cy="276225"/>
          </a:xfrm>
          <a:custGeom>
            <a:avLst/>
            <a:gdLst>
              <a:gd name="T0" fmla="*/ 353844 w 132"/>
              <a:gd name="T1" fmla="*/ 0 h 128"/>
              <a:gd name="T2" fmla="*/ 210801 w 132"/>
              <a:gd name="T3" fmla="*/ 101798 h 128"/>
              <a:gd name="T4" fmla="*/ 207036 w 132"/>
              <a:gd name="T5" fmla="*/ 101798 h 128"/>
              <a:gd name="T6" fmla="*/ 52700 w 132"/>
              <a:gd name="T7" fmla="*/ 260152 h 128"/>
              <a:gd name="T8" fmla="*/ 3764 w 132"/>
              <a:gd name="T9" fmla="*/ 414734 h 128"/>
              <a:gd name="T10" fmla="*/ 52700 w 132"/>
              <a:gd name="T11" fmla="*/ 482600 h 128"/>
              <a:gd name="T12" fmla="*/ 199508 w 132"/>
              <a:gd name="T13" fmla="*/ 444897 h 128"/>
              <a:gd name="T14" fmla="*/ 451715 w 132"/>
              <a:gd name="T15" fmla="*/ 199827 h 128"/>
              <a:gd name="T16" fmla="*/ 240915 w 132"/>
              <a:gd name="T17" fmla="*/ 358180 h 128"/>
              <a:gd name="T18" fmla="*/ 372665 w 132"/>
              <a:gd name="T19" fmla="*/ 177205 h 128"/>
              <a:gd name="T20" fmla="*/ 357608 w 132"/>
              <a:gd name="T21" fmla="*/ 252611 h 128"/>
              <a:gd name="T22" fmla="*/ 240915 w 132"/>
              <a:gd name="T23" fmla="*/ 369491 h 128"/>
              <a:gd name="T24" fmla="*/ 222093 w 132"/>
              <a:gd name="T25" fmla="*/ 305395 h 128"/>
              <a:gd name="T26" fmla="*/ 173158 w 132"/>
              <a:gd name="T27" fmla="*/ 256381 h 128"/>
              <a:gd name="T28" fmla="*/ 346315 w 132"/>
              <a:gd name="T29" fmla="*/ 135731 h 128"/>
              <a:gd name="T30" fmla="*/ 222093 w 132"/>
              <a:gd name="T31" fmla="*/ 305395 h 128"/>
              <a:gd name="T32" fmla="*/ 112929 w 132"/>
              <a:gd name="T33" fmla="*/ 241300 h 128"/>
              <a:gd name="T34" fmla="*/ 301144 w 132"/>
              <a:gd name="T35" fmla="*/ 109339 h 128"/>
              <a:gd name="T36" fmla="*/ 63993 w 132"/>
              <a:gd name="T37" fmla="*/ 448667 h 128"/>
              <a:gd name="T38" fmla="*/ 30114 w 132"/>
              <a:gd name="T39" fmla="*/ 429816 h 128"/>
              <a:gd name="T40" fmla="*/ 48936 w 132"/>
              <a:gd name="T41" fmla="*/ 361950 h 128"/>
              <a:gd name="T42" fmla="*/ 120457 w 132"/>
              <a:gd name="T43" fmla="*/ 437356 h 128"/>
              <a:gd name="T44" fmla="*/ 131750 w 132"/>
              <a:gd name="T45" fmla="*/ 433586 h 128"/>
              <a:gd name="T46" fmla="*/ 52700 w 132"/>
              <a:gd name="T47" fmla="*/ 346869 h 128"/>
              <a:gd name="T48" fmla="*/ 71522 w 132"/>
              <a:gd name="T49" fmla="*/ 282773 h 128"/>
              <a:gd name="T50" fmla="*/ 195743 w 132"/>
              <a:gd name="T51" fmla="*/ 414734 h 128"/>
              <a:gd name="T52" fmla="*/ 131750 w 132"/>
              <a:gd name="T53" fmla="*/ 433586 h 128"/>
              <a:gd name="T54" fmla="*/ 406544 w 132"/>
              <a:gd name="T55" fmla="*/ 203597 h 128"/>
              <a:gd name="T56" fmla="*/ 368901 w 132"/>
              <a:gd name="T57" fmla="*/ 113109 h 128"/>
              <a:gd name="T58" fmla="*/ 304908 w 132"/>
              <a:gd name="T59" fmla="*/ 49014 h 128"/>
              <a:gd name="T60" fmla="*/ 421601 w 132"/>
              <a:gd name="T61" fmla="*/ 60325 h 128"/>
              <a:gd name="T62" fmla="*/ 432894 w 132"/>
              <a:gd name="T63" fmla="*/ 177205 h 12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32"/>
              <a:gd name="T97" fmla="*/ 0 h 128"/>
              <a:gd name="T98" fmla="*/ 132 w 132"/>
              <a:gd name="T99" fmla="*/ 128 h 12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pic>
        <p:nvPicPr>
          <p:cNvPr id="29" name="Group 2"/>
          <p:cNvPicPr>
            <a:picLocks noChangeArrowheads="1"/>
          </p:cNvPicPr>
          <p:nvPr/>
        </p:nvPicPr>
        <p:blipFill>
          <a:blip r:embed="rId2" cstate="print">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3318001" y="2658327"/>
            <a:ext cx="320320" cy="323850"/>
          </a:xfrm>
          <a:prstGeom prst="rect">
            <a:avLst/>
          </a:prstGeom>
          <a:noFill/>
          <a:extLst>
            <a:ext uri="{909E8E84-426E-40DD-AFC4-6F175D3DCCD1}">
              <a14:hiddenFill xmlns:a14="http://schemas.microsoft.com/office/drawing/2010/main">
                <a:solidFill>
                  <a:srgbClr val="333333"/>
                </a:solidFill>
              </a14:hiddenFill>
            </a:ext>
          </a:extLst>
        </p:spPr>
      </p:pic>
      <p:pic>
        <p:nvPicPr>
          <p:cNvPr id="30" name="Group 22"/>
          <p:cNvPicPr>
            <a:picLocks noChangeArrowheads="1"/>
          </p:cNvPicPr>
          <p:nvPr/>
        </p:nvPicPr>
        <p:blipFill>
          <a:blip r:embed="rId3" cstate="print">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4852916" y="3570346"/>
            <a:ext cx="375095" cy="388144"/>
          </a:xfrm>
          <a:prstGeom prst="rect">
            <a:avLst/>
          </a:prstGeom>
          <a:noFill/>
          <a:extLst>
            <a:ext uri="{909E8E84-426E-40DD-AFC4-6F175D3DCCD1}">
              <a14:hiddenFill xmlns:a14="http://schemas.microsoft.com/office/drawing/2010/main">
                <a:solidFill>
                  <a:srgbClr val="333333"/>
                </a:solidFill>
              </a14:hiddenFill>
            </a:ext>
          </a:extLst>
        </p:spPr>
      </p:pic>
      <p:pic>
        <p:nvPicPr>
          <p:cNvPr id="31" name="Group 25"/>
          <p:cNvPicPr>
            <a:picLocks noChangeArrowheads="1"/>
          </p:cNvPicPr>
          <p:nvPr/>
        </p:nvPicPr>
        <p:blipFill>
          <a:blip r:embed="rId4" cstate="print">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4925553" y="1686777"/>
            <a:ext cx="267926" cy="285750"/>
          </a:xfrm>
          <a:prstGeom prst="rect">
            <a:avLst/>
          </a:prstGeom>
          <a:noFill/>
          <a:extLst>
            <a:ext uri="{909E8E84-426E-40DD-AFC4-6F175D3DCCD1}">
              <a14:hiddenFill xmlns:a14="http://schemas.microsoft.com/office/drawing/2010/main">
                <a:solidFill>
                  <a:srgbClr val="333333"/>
                </a:solidFill>
              </a14:hiddenFill>
            </a:ext>
          </a:extLst>
        </p:spPr>
      </p:pic>
      <p:pic>
        <p:nvPicPr>
          <p:cNvPr id="32" name="Group 65"/>
          <p:cNvPicPr>
            <a:picLocks noChangeArrowheads="1"/>
          </p:cNvPicPr>
          <p:nvPr/>
        </p:nvPicPr>
        <p:blipFill>
          <a:blip r:embed="rId5" cstate="print">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3721675" y="3608446"/>
            <a:ext cx="370332" cy="302419"/>
          </a:xfrm>
          <a:prstGeom prst="rect">
            <a:avLst/>
          </a:prstGeom>
          <a:noFill/>
          <a:extLst>
            <a:ext uri="{909E8E84-426E-40DD-AFC4-6F175D3DCCD1}">
              <a14:hiddenFill xmlns:a14="http://schemas.microsoft.com/office/drawing/2010/main">
                <a:solidFill>
                  <a:srgbClr val="333333"/>
                </a:solidFill>
              </a14:hiddenFill>
            </a:ext>
          </a:extLst>
        </p:spPr>
      </p:pic>
      <p:pic>
        <p:nvPicPr>
          <p:cNvPr id="33" name="Group 30"/>
          <p:cNvPicPr>
            <a:picLocks noChangeArrowheads="1"/>
          </p:cNvPicPr>
          <p:nvPr/>
        </p:nvPicPr>
        <p:blipFill>
          <a:blip r:embed="rId6" cstate="print">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5330419" y="2584509"/>
            <a:ext cx="370333" cy="370285"/>
          </a:xfrm>
          <a:prstGeom prst="rect">
            <a:avLst/>
          </a:prstGeom>
          <a:noFill/>
          <a:extLst>
            <a:ext uri="{909E8E84-426E-40DD-AFC4-6F175D3DCCD1}">
              <a14:hiddenFill xmlns:a14="http://schemas.microsoft.com/office/drawing/2010/main">
                <a:solidFill>
                  <a:srgbClr val="333333"/>
                </a:solidFill>
              </a14:hiddenFill>
            </a:ext>
          </a:extLst>
        </p:spPr>
      </p:pic>
      <p:grpSp>
        <p:nvGrpSpPr>
          <p:cNvPr id="34" name="Group 99"/>
          <p:cNvGrpSpPr>
            <a:grpSpLocks/>
          </p:cNvGrpSpPr>
          <p:nvPr/>
        </p:nvGrpSpPr>
        <p:grpSpPr bwMode="auto">
          <a:xfrm>
            <a:off x="3590689" y="2010628"/>
            <a:ext cx="1767118" cy="1774031"/>
            <a:chOff x="3840" y="1570"/>
            <a:chExt cx="1770" cy="1776"/>
          </a:xfrm>
        </p:grpSpPr>
        <p:grpSp>
          <p:nvGrpSpPr>
            <p:cNvPr id="35" name="组合 54"/>
            <p:cNvGrpSpPr>
              <a:grpSpLocks/>
            </p:cNvGrpSpPr>
            <p:nvPr/>
          </p:nvGrpSpPr>
          <p:grpSpPr bwMode="auto">
            <a:xfrm>
              <a:off x="4334" y="1994"/>
              <a:ext cx="776" cy="776"/>
              <a:chOff x="4619504" y="2380975"/>
              <a:chExt cx="3138274" cy="3138274"/>
            </a:xfrm>
          </p:grpSpPr>
          <p:grpSp>
            <p:nvGrpSpPr>
              <p:cNvPr id="44" name="椭圆 56"/>
              <p:cNvGrpSpPr>
                <a:grpSpLocks/>
              </p:cNvGrpSpPr>
              <p:nvPr/>
            </p:nvGrpSpPr>
            <p:grpSpPr bwMode="auto">
              <a:xfrm>
                <a:off x="4603676" y="2372160"/>
                <a:ext cx="3169927" cy="3155901"/>
                <a:chOff x="5407152" y="2743200"/>
                <a:chExt cx="1377696" cy="1371600"/>
              </a:xfrm>
            </p:grpSpPr>
            <p:pic>
              <p:nvPicPr>
                <p:cNvPr id="46" name="椭圆 56"/>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407152" y="2743200"/>
                  <a:ext cx="1377696" cy="1371600"/>
                </a:xfrm>
                <a:prstGeom prst="rect">
                  <a:avLst/>
                </a:prstGeom>
                <a:noFill/>
                <a:extLst>
                  <a:ext uri="{909E8E84-426E-40DD-AFC4-6F175D3DCCD1}">
                    <a14:hiddenFill xmlns:a14="http://schemas.microsoft.com/office/drawing/2010/main">
                      <a:solidFill>
                        <a:srgbClr val="FFFFFF"/>
                      </a:solidFill>
                    </a14:hiddenFill>
                  </a:ext>
                </a:extLst>
              </p:spPr>
            </p:pic>
            <p:sp>
              <p:nvSpPr>
                <p:cNvPr id="47" name="Text Box 103"/>
                <p:cNvSpPr txBox="1">
                  <a:spLocks noChangeArrowheads="1"/>
                </p:cNvSpPr>
                <p:nvPr/>
              </p:nvSpPr>
              <p:spPr bwMode="auto">
                <a:xfrm rot="5400000">
                  <a:off x="5613775" y="2946775"/>
                  <a:ext cx="964451" cy="96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sp>
            <p:nvSpPr>
              <p:cNvPr id="45" name="圆角矩形 57"/>
              <p:cNvSpPr>
                <a:spLocks noChangeArrowheads="1"/>
              </p:cNvSpPr>
              <p:nvPr/>
            </p:nvSpPr>
            <p:spPr bwMode="auto">
              <a:xfrm rot="2700000">
                <a:off x="5030747" y="2792218"/>
                <a:ext cx="2315789" cy="2315789"/>
              </a:xfrm>
              <a:prstGeom prst="roundRect">
                <a:avLst>
                  <a:gd name="adj" fmla="val 50000"/>
                </a:avLst>
              </a:prstGeom>
              <a:gradFill rotWithShape="1">
                <a:gsLst>
                  <a:gs pos="0">
                    <a:srgbClr val="B8BBBC"/>
                  </a:gs>
                  <a:gs pos="100000">
                    <a:schemeClr val="bg1"/>
                  </a:gs>
                </a:gsLst>
                <a:lin ang="5400000"/>
              </a:gradFill>
              <a:ln>
                <a:noFill/>
              </a:ln>
              <a:extLst>
                <a:ext uri="{91240B29-F687-4F45-9708-019B960494DF}">
                  <a14:hiddenLine xmlns:a14="http://schemas.microsoft.com/office/drawing/2010/main" w="12700" algn="ctr">
                    <a:solidFill>
                      <a:srgbClr val="000000"/>
                    </a:solidFill>
                    <a:miter lim="800000"/>
                    <a:headEnd/>
                    <a:tailEnd/>
                  </a14:hiddenLine>
                </a:ext>
              </a:extLst>
            </p:spPr>
            <p:txBody>
              <a:bodyPr rot="10800000" vert="eaVert" anchor="ct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grpSp>
          <p:nvGrpSpPr>
            <p:cNvPr id="36" name="组合 2"/>
            <p:cNvGrpSpPr/>
            <p:nvPr/>
          </p:nvGrpSpPr>
          <p:grpSpPr>
            <a:xfrm>
              <a:off x="4131" y="1792"/>
              <a:ext cx="1188" cy="1187"/>
              <a:chOff x="10012420" y="-396754"/>
              <a:chExt cx="1425600" cy="1425600"/>
            </a:xfrm>
            <a:effectLst>
              <a:outerShdw blurRad="279400" dist="63500" dir="5400000" sx="102000" sy="102000" algn="t" rotWithShape="0">
                <a:prstClr val="black">
                  <a:alpha val="28000"/>
                </a:prstClr>
              </a:outerShdw>
            </a:effectLst>
          </p:grpSpPr>
          <p:sp>
            <p:nvSpPr>
              <p:cNvPr id="42" name="Freeform 15"/>
              <p:cNvSpPr>
                <a:spLocks/>
              </p:cNvSpPr>
              <p:nvPr/>
            </p:nvSpPr>
            <p:spPr bwMode="auto">
              <a:xfrm>
                <a:off x="10012420" y="-396754"/>
                <a:ext cx="1425600" cy="1425600"/>
              </a:xfrm>
              <a:custGeom>
                <a:avLst/>
                <a:gdLst>
                  <a:gd name="T0" fmla="*/ 744 w 794"/>
                  <a:gd name="T1" fmla="*/ 323 h 794"/>
                  <a:gd name="T2" fmla="*/ 733 w 794"/>
                  <a:gd name="T3" fmla="*/ 284 h 794"/>
                  <a:gd name="T4" fmla="*/ 755 w 794"/>
                  <a:gd name="T5" fmla="*/ 224 h 794"/>
                  <a:gd name="T6" fmla="*/ 696 w 794"/>
                  <a:gd name="T7" fmla="*/ 219 h 794"/>
                  <a:gd name="T8" fmla="*/ 706 w 794"/>
                  <a:gd name="T9" fmla="*/ 157 h 794"/>
                  <a:gd name="T10" fmla="*/ 678 w 794"/>
                  <a:gd name="T11" fmla="*/ 124 h 794"/>
                  <a:gd name="T12" fmla="*/ 614 w 794"/>
                  <a:gd name="T13" fmla="*/ 125 h 794"/>
                  <a:gd name="T14" fmla="*/ 618 w 794"/>
                  <a:gd name="T15" fmla="*/ 67 h 794"/>
                  <a:gd name="T16" fmla="*/ 555 w 794"/>
                  <a:gd name="T17" fmla="*/ 80 h 794"/>
                  <a:gd name="T18" fmla="*/ 518 w 794"/>
                  <a:gd name="T19" fmla="*/ 65 h 794"/>
                  <a:gd name="T20" fmla="*/ 485 w 794"/>
                  <a:gd name="T21" fmla="*/ 10 h 794"/>
                  <a:gd name="T22" fmla="*/ 445 w 794"/>
                  <a:gd name="T23" fmla="*/ 53 h 794"/>
                  <a:gd name="T24" fmla="*/ 402 w 794"/>
                  <a:gd name="T25" fmla="*/ 6 h 794"/>
                  <a:gd name="T26" fmla="*/ 359 w 794"/>
                  <a:gd name="T27" fmla="*/ 8 h 794"/>
                  <a:gd name="T28" fmla="*/ 320 w 794"/>
                  <a:gd name="T29" fmla="*/ 59 h 794"/>
                  <a:gd name="T30" fmla="*/ 276 w 794"/>
                  <a:gd name="T31" fmla="*/ 19 h 794"/>
                  <a:gd name="T32" fmla="*/ 248 w 794"/>
                  <a:gd name="T33" fmla="*/ 77 h 794"/>
                  <a:gd name="T34" fmla="*/ 213 w 794"/>
                  <a:gd name="T35" fmla="*/ 96 h 794"/>
                  <a:gd name="T36" fmla="*/ 149 w 794"/>
                  <a:gd name="T37" fmla="*/ 88 h 794"/>
                  <a:gd name="T38" fmla="*/ 158 w 794"/>
                  <a:gd name="T39" fmla="*/ 146 h 794"/>
                  <a:gd name="T40" fmla="*/ 94 w 794"/>
                  <a:gd name="T41" fmla="*/ 150 h 794"/>
                  <a:gd name="T42" fmla="*/ 69 w 794"/>
                  <a:gd name="T43" fmla="*/ 185 h 794"/>
                  <a:gd name="T44" fmla="*/ 85 w 794"/>
                  <a:gd name="T45" fmla="*/ 247 h 794"/>
                  <a:gd name="T46" fmla="*/ 26 w 794"/>
                  <a:gd name="T47" fmla="*/ 257 h 794"/>
                  <a:gd name="T48" fmla="*/ 54 w 794"/>
                  <a:gd name="T49" fmla="*/ 314 h 794"/>
                  <a:gd name="T50" fmla="*/ 46 w 794"/>
                  <a:gd name="T51" fmla="*/ 354 h 794"/>
                  <a:gd name="T52" fmla="*/ 1 w 794"/>
                  <a:gd name="T53" fmla="*/ 399 h 794"/>
                  <a:gd name="T54" fmla="*/ 52 w 794"/>
                  <a:gd name="T55" fmla="*/ 428 h 794"/>
                  <a:gd name="T56" fmla="*/ 15 w 794"/>
                  <a:gd name="T57" fmla="*/ 480 h 794"/>
                  <a:gd name="T58" fmla="*/ 27 w 794"/>
                  <a:gd name="T59" fmla="*/ 522 h 794"/>
                  <a:gd name="T60" fmla="*/ 85 w 794"/>
                  <a:gd name="T61" fmla="*/ 548 h 794"/>
                  <a:gd name="T62" fmla="*/ 56 w 794"/>
                  <a:gd name="T63" fmla="*/ 600 h 794"/>
                  <a:gd name="T64" fmla="*/ 118 w 794"/>
                  <a:gd name="T65" fmla="*/ 615 h 794"/>
                  <a:gd name="T66" fmla="*/ 145 w 794"/>
                  <a:gd name="T67" fmla="*/ 645 h 794"/>
                  <a:gd name="T68" fmla="*/ 151 w 794"/>
                  <a:gd name="T69" fmla="*/ 709 h 794"/>
                  <a:gd name="T70" fmla="*/ 206 w 794"/>
                  <a:gd name="T71" fmla="*/ 687 h 794"/>
                  <a:gd name="T72" fmla="*/ 224 w 794"/>
                  <a:gd name="T73" fmla="*/ 748 h 794"/>
                  <a:gd name="T74" fmla="*/ 264 w 794"/>
                  <a:gd name="T75" fmla="*/ 765 h 794"/>
                  <a:gd name="T76" fmla="*/ 321 w 794"/>
                  <a:gd name="T77" fmla="*/ 736 h 794"/>
                  <a:gd name="T78" fmla="*/ 343 w 794"/>
                  <a:gd name="T79" fmla="*/ 791 h 794"/>
                  <a:gd name="T80" fmla="*/ 394 w 794"/>
                  <a:gd name="T81" fmla="*/ 751 h 794"/>
                  <a:gd name="T82" fmla="*/ 434 w 794"/>
                  <a:gd name="T83" fmla="*/ 750 h 794"/>
                  <a:gd name="T84" fmla="*/ 487 w 794"/>
                  <a:gd name="T85" fmla="*/ 784 h 794"/>
                  <a:gd name="T86" fmla="*/ 505 w 794"/>
                  <a:gd name="T87" fmla="*/ 728 h 794"/>
                  <a:gd name="T88" fmla="*/ 564 w 794"/>
                  <a:gd name="T89" fmla="*/ 752 h 794"/>
                  <a:gd name="T90" fmla="*/ 602 w 794"/>
                  <a:gd name="T91" fmla="*/ 731 h 794"/>
                  <a:gd name="T92" fmla="*/ 615 w 794"/>
                  <a:gd name="T93" fmla="*/ 669 h 794"/>
                  <a:gd name="T94" fmla="*/ 671 w 794"/>
                  <a:gd name="T95" fmla="*/ 685 h 794"/>
                  <a:gd name="T96" fmla="*/ 672 w 794"/>
                  <a:gd name="T97" fmla="*/ 621 h 794"/>
                  <a:gd name="T98" fmla="*/ 695 w 794"/>
                  <a:gd name="T99" fmla="*/ 589 h 794"/>
                  <a:gd name="T100" fmla="*/ 756 w 794"/>
                  <a:gd name="T101" fmla="*/ 569 h 794"/>
                  <a:gd name="T102" fmla="*/ 723 w 794"/>
                  <a:gd name="T103" fmla="*/ 520 h 794"/>
                  <a:gd name="T104" fmla="*/ 778 w 794"/>
                  <a:gd name="T105" fmla="*/ 488 h 794"/>
                  <a:gd name="T106" fmla="*/ 786 w 794"/>
                  <a:gd name="T107" fmla="*/ 446 h 794"/>
                  <a:gd name="T108" fmla="*/ 745 w 794"/>
                  <a:gd name="T109" fmla="*/ 397 h 794"/>
                  <a:gd name="T110" fmla="*/ 794 w 794"/>
                  <a:gd name="T111" fmla="*/ 363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94" h="794">
                    <a:moveTo>
                      <a:pt x="790" y="337"/>
                    </a:moveTo>
                    <a:cubicBezTo>
                      <a:pt x="790" y="333"/>
                      <a:pt x="787" y="330"/>
                      <a:pt x="783" y="329"/>
                    </a:cubicBezTo>
                    <a:cubicBezTo>
                      <a:pt x="744" y="323"/>
                      <a:pt x="744" y="323"/>
                      <a:pt x="744" y="323"/>
                    </a:cubicBezTo>
                    <a:cubicBezTo>
                      <a:pt x="740" y="322"/>
                      <a:pt x="736" y="319"/>
                      <a:pt x="735" y="315"/>
                    </a:cubicBezTo>
                    <a:cubicBezTo>
                      <a:pt x="730" y="295"/>
                      <a:pt x="730" y="295"/>
                      <a:pt x="730" y="295"/>
                    </a:cubicBezTo>
                    <a:cubicBezTo>
                      <a:pt x="729" y="291"/>
                      <a:pt x="730" y="286"/>
                      <a:pt x="733" y="284"/>
                    </a:cubicBezTo>
                    <a:cubicBezTo>
                      <a:pt x="763" y="258"/>
                      <a:pt x="763" y="258"/>
                      <a:pt x="763" y="258"/>
                    </a:cubicBezTo>
                    <a:cubicBezTo>
                      <a:pt x="766" y="256"/>
                      <a:pt x="767" y="251"/>
                      <a:pt x="766" y="248"/>
                    </a:cubicBezTo>
                    <a:cubicBezTo>
                      <a:pt x="755" y="224"/>
                      <a:pt x="755" y="224"/>
                      <a:pt x="755" y="224"/>
                    </a:cubicBezTo>
                    <a:cubicBezTo>
                      <a:pt x="754" y="221"/>
                      <a:pt x="749" y="218"/>
                      <a:pt x="746" y="219"/>
                    </a:cubicBezTo>
                    <a:cubicBezTo>
                      <a:pt x="706" y="224"/>
                      <a:pt x="706" y="224"/>
                      <a:pt x="706" y="224"/>
                    </a:cubicBezTo>
                    <a:cubicBezTo>
                      <a:pt x="703" y="225"/>
                      <a:pt x="698" y="222"/>
                      <a:pt x="696" y="219"/>
                    </a:cubicBezTo>
                    <a:cubicBezTo>
                      <a:pt x="685" y="201"/>
                      <a:pt x="685" y="201"/>
                      <a:pt x="685" y="201"/>
                    </a:cubicBezTo>
                    <a:cubicBezTo>
                      <a:pt x="683" y="198"/>
                      <a:pt x="683" y="193"/>
                      <a:pt x="685" y="190"/>
                    </a:cubicBezTo>
                    <a:cubicBezTo>
                      <a:pt x="706" y="157"/>
                      <a:pt x="706" y="157"/>
                      <a:pt x="706" y="157"/>
                    </a:cubicBezTo>
                    <a:cubicBezTo>
                      <a:pt x="708" y="154"/>
                      <a:pt x="708" y="149"/>
                      <a:pt x="705" y="146"/>
                    </a:cubicBezTo>
                    <a:cubicBezTo>
                      <a:pt x="688" y="126"/>
                      <a:pt x="688" y="126"/>
                      <a:pt x="688" y="126"/>
                    </a:cubicBezTo>
                    <a:cubicBezTo>
                      <a:pt x="686" y="124"/>
                      <a:pt x="681" y="123"/>
                      <a:pt x="678" y="124"/>
                    </a:cubicBezTo>
                    <a:cubicBezTo>
                      <a:pt x="642" y="141"/>
                      <a:pt x="642" y="141"/>
                      <a:pt x="642" y="141"/>
                    </a:cubicBezTo>
                    <a:cubicBezTo>
                      <a:pt x="638" y="142"/>
                      <a:pt x="633" y="142"/>
                      <a:pt x="631" y="139"/>
                    </a:cubicBezTo>
                    <a:cubicBezTo>
                      <a:pt x="614" y="125"/>
                      <a:pt x="614" y="125"/>
                      <a:pt x="614" y="125"/>
                    </a:cubicBezTo>
                    <a:cubicBezTo>
                      <a:pt x="611" y="123"/>
                      <a:pt x="610" y="118"/>
                      <a:pt x="611" y="115"/>
                    </a:cubicBezTo>
                    <a:cubicBezTo>
                      <a:pt x="622" y="76"/>
                      <a:pt x="622" y="76"/>
                      <a:pt x="622" y="76"/>
                    </a:cubicBezTo>
                    <a:cubicBezTo>
                      <a:pt x="623" y="73"/>
                      <a:pt x="621" y="69"/>
                      <a:pt x="618" y="67"/>
                    </a:cubicBezTo>
                    <a:cubicBezTo>
                      <a:pt x="595" y="53"/>
                      <a:pt x="595" y="53"/>
                      <a:pt x="595" y="53"/>
                    </a:cubicBezTo>
                    <a:cubicBezTo>
                      <a:pt x="592" y="51"/>
                      <a:pt x="587" y="51"/>
                      <a:pt x="585" y="54"/>
                    </a:cubicBezTo>
                    <a:cubicBezTo>
                      <a:pt x="555" y="80"/>
                      <a:pt x="555" y="80"/>
                      <a:pt x="555" y="80"/>
                    </a:cubicBezTo>
                    <a:cubicBezTo>
                      <a:pt x="552" y="83"/>
                      <a:pt x="548" y="84"/>
                      <a:pt x="544" y="82"/>
                    </a:cubicBezTo>
                    <a:cubicBezTo>
                      <a:pt x="524" y="74"/>
                      <a:pt x="524" y="74"/>
                      <a:pt x="524" y="74"/>
                    </a:cubicBezTo>
                    <a:cubicBezTo>
                      <a:pt x="521" y="72"/>
                      <a:pt x="518" y="68"/>
                      <a:pt x="518" y="65"/>
                    </a:cubicBezTo>
                    <a:cubicBezTo>
                      <a:pt x="517" y="25"/>
                      <a:pt x="517" y="25"/>
                      <a:pt x="517" y="25"/>
                    </a:cubicBezTo>
                    <a:cubicBezTo>
                      <a:pt x="517" y="21"/>
                      <a:pt x="514" y="17"/>
                      <a:pt x="510" y="16"/>
                    </a:cubicBezTo>
                    <a:cubicBezTo>
                      <a:pt x="485" y="10"/>
                      <a:pt x="485" y="10"/>
                      <a:pt x="485" y="10"/>
                    </a:cubicBezTo>
                    <a:cubicBezTo>
                      <a:pt x="481" y="9"/>
                      <a:pt x="477" y="11"/>
                      <a:pt x="475" y="14"/>
                    </a:cubicBezTo>
                    <a:cubicBezTo>
                      <a:pt x="455" y="48"/>
                      <a:pt x="455" y="48"/>
                      <a:pt x="455" y="48"/>
                    </a:cubicBezTo>
                    <a:cubicBezTo>
                      <a:pt x="453" y="51"/>
                      <a:pt x="448" y="53"/>
                      <a:pt x="445" y="53"/>
                    </a:cubicBezTo>
                    <a:cubicBezTo>
                      <a:pt x="423" y="51"/>
                      <a:pt x="423" y="51"/>
                      <a:pt x="423" y="51"/>
                    </a:cubicBezTo>
                    <a:cubicBezTo>
                      <a:pt x="420" y="50"/>
                      <a:pt x="416" y="47"/>
                      <a:pt x="415" y="44"/>
                    </a:cubicBezTo>
                    <a:cubicBezTo>
                      <a:pt x="402" y="6"/>
                      <a:pt x="402" y="6"/>
                      <a:pt x="402" y="6"/>
                    </a:cubicBezTo>
                    <a:cubicBezTo>
                      <a:pt x="401" y="3"/>
                      <a:pt x="397" y="0"/>
                      <a:pt x="393" y="0"/>
                    </a:cubicBezTo>
                    <a:cubicBezTo>
                      <a:pt x="367" y="1"/>
                      <a:pt x="367" y="1"/>
                      <a:pt x="367" y="1"/>
                    </a:cubicBezTo>
                    <a:cubicBezTo>
                      <a:pt x="363" y="2"/>
                      <a:pt x="359" y="5"/>
                      <a:pt x="359" y="8"/>
                    </a:cubicBezTo>
                    <a:cubicBezTo>
                      <a:pt x="349" y="47"/>
                      <a:pt x="349" y="47"/>
                      <a:pt x="349" y="47"/>
                    </a:cubicBezTo>
                    <a:cubicBezTo>
                      <a:pt x="348" y="50"/>
                      <a:pt x="345" y="54"/>
                      <a:pt x="341" y="54"/>
                    </a:cubicBezTo>
                    <a:cubicBezTo>
                      <a:pt x="320" y="59"/>
                      <a:pt x="320" y="59"/>
                      <a:pt x="320" y="59"/>
                    </a:cubicBezTo>
                    <a:cubicBezTo>
                      <a:pt x="317" y="59"/>
                      <a:pt x="312" y="57"/>
                      <a:pt x="310" y="55"/>
                    </a:cubicBezTo>
                    <a:cubicBezTo>
                      <a:pt x="286" y="22"/>
                      <a:pt x="286" y="22"/>
                      <a:pt x="286" y="22"/>
                    </a:cubicBezTo>
                    <a:cubicBezTo>
                      <a:pt x="284" y="19"/>
                      <a:pt x="280" y="18"/>
                      <a:pt x="276" y="19"/>
                    </a:cubicBezTo>
                    <a:cubicBezTo>
                      <a:pt x="251" y="28"/>
                      <a:pt x="251" y="28"/>
                      <a:pt x="251" y="28"/>
                    </a:cubicBezTo>
                    <a:cubicBezTo>
                      <a:pt x="248" y="29"/>
                      <a:pt x="245" y="33"/>
                      <a:pt x="246" y="37"/>
                    </a:cubicBezTo>
                    <a:cubicBezTo>
                      <a:pt x="248" y="77"/>
                      <a:pt x="248" y="77"/>
                      <a:pt x="248" y="77"/>
                    </a:cubicBezTo>
                    <a:cubicBezTo>
                      <a:pt x="248" y="80"/>
                      <a:pt x="246" y="85"/>
                      <a:pt x="243" y="86"/>
                    </a:cubicBezTo>
                    <a:cubicBezTo>
                      <a:pt x="224" y="97"/>
                      <a:pt x="224" y="97"/>
                      <a:pt x="224" y="97"/>
                    </a:cubicBezTo>
                    <a:cubicBezTo>
                      <a:pt x="221" y="98"/>
                      <a:pt x="216" y="98"/>
                      <a:pt x="213" y="96"/>
                    </a:cubicBezTo>
                    <a:cubicBezTo>
                      <a:pt x="181" y="72"/>
                      <a:pt x="181" y="72"/>
                      <a:pt x="181" y="72"/>
                    </a:cubicBezTo>
                    <a:cubicBezTo>
                      <a:pt x="178" y="70"/>
                      <a:pt x="173" y="70"/>
                      <a:pt x="170" y="72"/>
                    </a:cubicBezTo>
                    <a:cubicBezTo>
                      <a:pt x="149" y="88"/>
                      <a:pt x="149" y="88"/>
                      <a:pt x="149" y="88"/>
                    </a:cubicBezTo>
                    <a:cubicBezTo>
                      <a:pt x="146" y="90"/>
                      <a:pt x="145" y="94"/>
                      <a:pt x="146" y="98"/>
                    </a:cubicBezTo>
                    <a:cubicBezTo>
                      <a:pt x="160" y="135"/>
                      <a:pt x="160" y="135"/>
                      <a:pt x="160" y="135"/>
                    </a:cubicBezTo>
                    <a:cubicBezTo>
                      <a:pt x="161" y="138"/>
                      <a:pt x="160" y="143"/>
                      <a:pt x="158" y="146"/>
                    </a:cubicBezTo>
                    <a:cubicBezTo>
                      <a:pt x="143" y="161"/>
                      <a:pt x="143" y="161"/>
                      <a:pt x="143" y="161"/>
                    </a:cubicBezTo>
                    <a:cubicBezTo>
                      <a:pt x="140" y="164"/>
                      <a:pt x="135" y="165"/>
                      <a:pt x="132" y="164"/>
                    </a:cubicBezTo>
                    <a:cubicBezTo>
                      <a:pt x="94" y="150"/>
                      <a:pt x="94" y="150"/>
                      <a:pt x="94" y="150"/>
                    </a:cubicBezTo>
                    <a:cubicBezTo>
                      <a:pt x="91" y="149"/>
                      <a:pt x="86" y="150"/>
                      <a:pt x="84" y="153"/>
                    </a:cubicBezTo>
                    <a:cubicBezTo>
                      <a:pt x="69" y="175"/>
                      <a:pt x="69" y="175"/>
                      <a:pt x="69" y="175"/>
                    </a:cubicBezTo>
                    <a:cubicBezTo>
                      <a:pt x="67" y="178"/>
                      <a:pt x="67" y="182"/>
                      <a:pt x="69" y="185"/>
                    </a:cubicBezTo>
                    <a:cubicBezTo>
                      <a:pt x="93" y="217"/>
                      <a:pt x="93" y="217"/>
                      <a:pt x="93" y="217"/>
                    </a:cubicBezTo>
                    <a:cubicBezTo>
                      <a:pt x="96" y="220"/>
                      <a:pt x="96" y="225"/>
                      <a:pt x="94" y="228"/>
                    </a:cubicBezTo>
                    <a:cubicBezTo>
                      <a:pt x="85" y="247"/>
                      <a:pt x="85" y="247"/>
                      <a:pt x="85" y="247"/>
                    </a:cubicBezTo>
                    <a:cubicBezTo>
                      <a:pt x="83" y="250"/>
                      <a:pt x="78" y="253"/>
                      <a:pt x="75" y="252"/>
                    </a:cubicBezTo>
                    <a:cubicBezTo>
                      <a:pt x="35" y="251"/>
                      <a:pt x="35" y="251"/>
                      <a:pt x="35" y="251"/>
                    </a:cubicBezTo>
                    <a:cubicBezTo>
                      <a:pt x="31" y="250"/>
                      <a:pt x="28" y="253"/>
                      <a:pt x="26" y="257"/>
                    </a:cubicBezTo>
                    <a:cubicBezTo>
                      <a:pt x="18" y="282"/>
                      <a:pt x="18" y="282"/>
                      <a:pt x="18" y="282"/>
                    </a:cubicBezTo>
                    <a:cubicBezTo>
                      <a:pt x="17" y="285"/>
                      <a:pt x="18" y="290"/>
                      <a:pt x="21" y="292"/>
                    </a:cubicBezTo>
                    <a:cubicBezTo>
                      <a:pt x="54" y="314"/>
                      <a:pt x="54" y="314"/>
                      <a:pt x="54" y="314"/>
                    </a:cubicBezTo>
                    <a:cubicBezTo>
                      <a:pt x="57" y="317"/>
                      <a:pt x="59" y="321"/>
                      <a:pt x="58" y="325"/>
                    </a:cubicBezTo>
                    <a:cubicBezTo>
                      <a:pt x="54" y="346"/>
                      <a:pt x="54" y="346"/>
                      <a:pt x="54" y="346"/>
                    </a:cubicBezTo>
                    <a:cubicBezTo>
                      <a:pt x="53" y="349"/>
                      <a:pt x="50" y="353"/>
                      <a:pt x="46" y="354"/>
                    </a:cubicBezTo>
                    <a:cubicBezTo>
                      <a:pt x="8" y="364"/>
                      <a:pt x="8" y="364"/>
                      <a:pt x="8" y="364"/>
                    </a:cubicBezTo>
                    <a:cubicBezTo>
                      <a:pt x="4" y="365"/>
                      <a:pt x="1" y="369"/>
                      <a:pt x="1" y="372"/>
                    </a:cubicBezTo>
                    <a:cubicBezTo>
                      <a:pt x="1" y="399"/>
                      <a:pt x="1" y="399"/>
                      <a:pt x="1" y="399"/>
                    </a:cubicBezTo>
                    <a:cubicBezTo>
                      <a:pt x="0" y="402"/>
                      <a:pt x="3" y="406"/>
                      <a:pt x="7" y="407"/>
                    </a:cubicBezTo>
                    <a:cubicBezTo>
                      <a:pt x="45" y="420"/>
                      <a:pt x="45" y="420"/>
                      <a:pt x="45" y="420"/>
                    </a:cubicBezTo>
                    <a:cubicBezTo>
                      <a:pt x="48" y="421"/>
                      <a:pt x="51" y="425"/>
                      <a:pt x="52" y="428"/>
                    </a:cubicBezTo>
                    <a:cubicBezTo>
                      <a:pt x="54" y="449"/>
                      <a:pt x="54" y="449"/>
                      <a:pt x="54" y="449"/>
                    </a:cubicBezTo>
                    <a:cubicBezTo>
                      <a:pt x="55" y="453"/>
                      <a:pt x="52" y="458"/>
                      <a:pt x="49" y="460"/>
                    </a:cubicBezTo>
                    <a:cubicBezTo>
                      <a:pt x="15" y="480"/>
                      <a:pt x="15" y="480"/>
                      <a:pt x="15" y="480"/>
                    </a:cubicBezTo>
                    <a:cubicBezTo>
                      <a:pt x="12" y="482"/>
                      <a:pt x="11" y="487"/>
                      <a:pt x="12" y="490"/>
                    </a:cubicBezTo>
                    <a:cubicBezTo>
                      <a:pt x="19" y="516"/>
                      <a:pt x="19" y="516"/>
                      <a:pt x="19" y="516"/>
                    </a:cubicBezTo>
                    <a:cubicBezTo>
                      <a:pt x="20" y="519"/>
                      <a:pt x="23" y="522"/>
                      <a:pt x="27" y="522"/>
                    </a:cubicBezTo>
                    <a:cubicBezTo>
                      <a:pt x="67" y="523"/>
                      <a:pt x="67" y="523"/>
                      <a:pt x="67" y="523"/>
                    </a:cubicBezTo>
                    <a:cubicBezTo>
                      <a:pt x="70" y="523"/>
                      <a:pt x="75" y="526"/>
                      <a:pt x="76" y="529"/>
                    </a:cubicBezTo>
                    <a:cubicBezTo>
                      <a:pt x="85" y="548"/>
                      <a:pt x="85" y="548"/>
                      <a:pt x="85" y="548"/>
                    </a:cubicBezTo>
                    <a:cubicBezTo>
                      <a:pt x="86" y="552"/>
                      <a:pt x="86" y="557"/>
                      <a:pt x="83" y="559"/>
                    </a:cubicBezTo>
                    <a:cubicBezTo>
                      <a:pt x="57" y="589"/>
                      <a:pt x="57" y="589"/>
                      <a:pt x="57" y="589"/>
                    </a:cubicBezTo>
                    <a:cubicBezTo>
                      <a:pt x="55" y="592"/>
                      <a:pt x="54" y="597"/>
                      <a:pt x="56" y="600"/>
                    </a:cubicBezTo>
                    <a:cubicBezTo>
                      <a:pt x="70" y="622"/>
                      <a:pt x="70" y="622"/>
                      <a:pt x="70" y="622"/>
                    </a:cubicBezTo>
                    <a:cubicBezTo>
                      <a:pt x="72" y="625"/>
                      <a:pt x="77" y="627"/>
                      <a:pt x="80" y="626"/>
                    </a:cubicBezTo>
                    <a:cubicBezTo>
                      <a:pt x="118" y="615"/>
                      <a:pt x="118" y="615"/>
                      <a:pt x="118" y="615"/>
                    </a:cubicBezTo>
                    <a:cubicBezTo>
                      <a:pt x="122" y="614"/>
                      <a:pt x="127" y="615"/>
                      <a:pt x="129" y="618"/>
                    </a:cubicBezTo>
                    <a:cubicBezTo>
                      <a:pt x="143" y="634"/>
                      <a:pt x="143" y="634"/>
                      <a:pt x="143" y="634"/>
                    </a:cubicBezTo>
                    <a:cubicBezTo>
                      <a:pt x="146" y="637"/>
                      <a:pt x="146" y="642"/>
                      <a:pt x="145" y="645"/>
                    </a:cubicBezTo>
                    <a:cubicBezTo>
                      <a:pt x="129" y="681"/>
                      <a:pt x="129" y="681"/>
                      <a:pt x="129" y="681"/>
                    </a:cubicBezTo>
                    <a:cubicBezTo>
                      <a:pt x="127" y="685"/>
                      <a:pt x="128" y="689"/>
                      <a:pt x="131" y="692"/>
                    </a:cubicBezTo>
                    <a:cubicBezTo>
                      <a:pt x="151" y="709"/>
                      <a:pt x="151" y="709"/>
                      <a:pt x="151" y="709"/>
                    </a:cubicBezTo>
                    <a:cubicBezTo>
                      <a:pt x="154" y="711"/>
                      <a:pt x="159" y="711"/>
                      <a:pt x="162" y="709"/>
                    </a:cubicBezTo>
                    <a:cubicBezTo>
                      <a:pt x="195" y="687"/>
                      <a:pt x="195" y="687"/>
                      <a:pt x="195" y="687"/>
                    </a:cubicBezTo>
                    <a:cubicBezTo>
                      <a:pt x="198" y="685"/>
                      <a:pt x="203" y="685"/>
                      <a:pt x="206" y="687"/>
                    </a:cubicBezTo>
                    <a:cubicBezTo>
                      <a:pt x="224" y="699"/>
                      <a:pt x="224" y="699"/>
                      <a:pt x="224" y="699"/>
                    </a:cubicBezTo>
                    <a:cubicBezTo>
                      <a:pt x="227" y="700"/>
                      <a:pt x="230" y="705"/>
                      <a:pt x="229" y="709"/>
                    </a:cubicBezTo>
                    <a:cubicBezTo>
                      <a:pt x="224" y="748"/>
                      <a:pt x="224" y="748"/>
                      <a:pt x="224" y="748"/>
                    </a:cubicBezTo>
                    <a:cubicBezTo>
                      <a:pt x="224" y="752"/>
                      <a:pt x="226" y="756"/>
                      <a:pt x="230" y="757"/>
                    </a:cubicBezTo>
                    <a:cubicBezTo>
                      <a:pt x="254" y="768"/>
                      <a:pt x="254" y="768"/>
                      <a:pt x="254" y="768"/>
                    </a:cubicBezTo>
                    <a:cubicBezTo>
                      <a:pt x="257" y="769"/>
                      <a:pt x="262" y="768"/>
                      <a:pt x="264" y="765"/>
                    </a:cubicBezTo>
                    <a:cubicBezTo>
                      <a:pt x="289" y="734"/>
                      <a:pt x="289" y="734"/>
                      <a:pt x="289" y="734"/>
                    </a:cubicBezTo>
                    <a:cubicBezTo>
                      <a:pt x="292" y="732"/>
                      <a:pt x="296" y="730"/>
                      <a:pt x="300" y="731"/>
                    </a:cubicBezTo>
                    <a:cubicBezTo>
                      <a:pt x="321" y="736"/>
                      <a:pt x="321" y="736"/>
                      <a:pt x="321" y="736"/>
                    </a:cubicBezTo>
                    <a:cubicBezTo>
                      <a:pt x="324" y="737"/>
                      <a:pt x="328" y="741"/>
                      <a:pt x="328" y="744"/>
                    </a:cubicBezTo>
                    <a:cubicBezTo>
                      <a:pt x="335" y="784"/>
                      <a:pt x="335" y="784"/>
                      <a:pt x="335" y="784"/>
                    </a:cubicBezTo>
                    <a:cubicBezTo>
                      <a:pt x="336" y="787"/>
                      <a:pt x="340" y="790"/>
                      <a:pt x="343" y="791"/>
                    </a:cubicBezTo>
                    <a:cubicBezTo>
                      <a:pt x="369" y="794"/>
                      <a:pt x="369" y="794"/>
                      <a:pt x="369" y="794"/>
                    </a:cubicBezTo>
                    <a:cubicBezTo>
                      <a:pt x="373" y="794"/>
                      <a:pt x="377" y="792"/>
                      <a:pt x="378" y="788"/>
                    </a:cubicBezTo>
                    <a:cubicBezTo>
                      <a:pt x="394" y="751"/>
                      <a:pt x="394" y="751"/>
                      <a:pt x="394" y="751"/>
                    </a:cubicBezTo>
                    <a:cubicBezTo>
                      <a:pt x="395" y="748"/>
                      <a:pt x="399" y="745"/>
                      <a:pt x="403" y="745"/>
                    </a:cubicBezTo>
                    <a:cubicBezTo>
                      <a:pt x="424" y="744"/>
                      <a:pt x="424" y="744"/>
                      <a:pt x="424" y="744"/>
                    </a:cubicBezTo>
                    <a:cubicBezTo>
                      <a:pt x="428" y="744"/>
                      <a:pt x="432" y="746"/>
                      <a:pt x="434" y="750"/>
                    </a:cubicBezTo>
                    <a:cubicBezTo>
                      <a:pt x="452" y="785"/>
                      <a:pt x="452" y="785"/>
                      <a:pt x="452" y="785"/>
                    </a:cubicBezTo>
                    <a:cubicBezTo>
                      <a:pt x="454" y="788"/>
                      <a:pt x="458" y="790"/>
                      <a:pt x="462" y="789"/>
                    </a:cubicBezTo>
                    <a:cubicBezTo>
                      <a:pt x="487" y="784"/>
                      <a:pt x="487" y="784"/>
                      <a:pt x="487" y="784"/>
                    </a:cubicBezTo>
                    <a:cubicBezTo>
                      <a:pt x="491" y="784"/>
                      <a:pt x="494" y="780"/>
                      <a:pt x="495" y="776"/>
                    </a:cubicBezTo>
                    <a:cubicBezTo>
                      <a:pt x="498" y="737"/>
                      <a:pt x="498" y="737"/>
                      <a:pt x="498" y="737"/>
                    </a:cubicBezTo>
                    <a:cubicBezTo>
                      <a:pt x="498" y="733"/>
                      <a:pt x="501" y="729"/>
                      <a:pt x="505" y="728"/>
                    </a:cubicBezTo>
                    <a:cubicBezTo>
                      <a:pt x="525" y="721"/>
                      <a:pt x="525" y="721"/>
                      <a:pt x="525" y="721"/>
                    </a:cubicBezTo>
                    <a:cubicBezTo>
                      <a:pt x="528" y="720"/>
                      <a:pt x="533" y="721"/>
                      <a:pt x="536" y="723"/>
                    </a:cubicBezTo>
                    <a:cubicBezTo>
                      <a:pt x="564" y="752"/>
                      <a:pt x="564" y="752"/>
                      <a:pt x="564" y="752"/>
                    </a:cubicBezTo>
                    <a:cubicBezTo>
                      <a:pt x="566" y="754"/>
                      <a:pt x="571" y="755"/>
                      <a:pt x="574" y="753"/>
                    </a:cubicBezTo>
                    <a:cubicBezTo>
                      <a:pt x="597" y="741"/>
                      <a:pt x="597" y="741"/>
                      <a:pt x="597" y="741"/>
                    </a:cubicBezTo>
                    <a:cubicBezTo>
                      <a:pt x="601" y="739"/>
                      <a:pt x="603" y="735"/>
                      <a:pt x="602" y="731"/>
                    </a:cubicBezTo>
                    <a:cubicBezTo>
                      <a:pt x="594" y="692"/>
                      <a:pt x="594" y="692"/>
                      <a:pt x="594" y="692"/>
                    </a:cubicBezTo>
                    <a:cubicBezTo>
                      <a:pt x="593" y="689"/>
                      <a:pt x="595" y="684"/>
                      <a:pt x="598" y="682"/>
                    </a:cubicBezTo>
                    <a:cubicBezTo>
                      <a:pt x="615" y="669"/>
                      <a:pt x="615" y="669"/>
                      <a:pt x="615" y="669"/>
                    </a:cubicBezTo>
                    <a:cubicBezTo>
                      <a:pt x="618" y="667"/>
                      <a:pt x="623" y="666"/>
                      <a:pt x="626" y="668"/>
                    </a:cubicBezTo>
                    <a:cubicBezTo>
                      <a:pt x="661" y="687"/>
                      <a:pt x="661" y="687"/>
                      <a:pt x="661" y="687"/>
                    </a:cubicBezTo>
                    <a:cubicBezTo>
                      <a:pt x="664" y="689"/>
                      <a:pt x="669" y="688"/>
                      <a:pt x="671" y="685"/>
                    </a:cubicBezTo>
                    <a:cubicBezTo>
                      <a:pt x="690" y="667"/>
                      <a:pt x="690" y="667"/>
                      <a:pt x="690" y="667"/>
                    </a:cubicBezTo>
                    <a:cubicBezTo>
                      <a:pt x="692" y="664"/>
                      <a:pt x="693" y="659"/>
                      <a:pt x="691" y="656"/>
                    </a:cubicBezTo>
                    <a:cubicBezTo>
                      <a:pt x="672" y="621"/>
                      <a:pt x="672" y="621"/>
                      <a:pt x="672" y="621"/>
                    </a:cubicBezTo>
                    <a:cubicBezTo>
                      <a:pt x="670" y="618"/>
                      <a:pt x="670" y="613"/>
                      <a:pt x="673" y="610"/>
                    </a:cubicBezTo>
                    <a:cubicBezTo>
                      <a:pt x="685" y="593"/>
                      <a:pt x="685" y="593"/>
                      <a:pt x="685" y="593"/>
                    </a:cubicBezTo>
                    <a:cubicBezTo>
                      <a:pt x="687" y="590"/>
                      <a:pt x="692" y="588"/>
                      <a:pt x="695" y="589"/>
                    </a:cubicBezTo>
                    <a:cubicBezTo>
                      <a:pt x="735" y="597"/>
                      <a:pt x="735" y="597"/>
                      <a:pt x="735" y="597"/>
                    </a:cubicBezTo>
                    <a:cubicBezTo>
                      <a:pt x="738" y="597"/>
                      <a:pt x="742" y="595"/>
                      <a:pt x="744" y="592"/>
                    </a:cubicBezTo>
                    <a:cubicBezTo>
                      <a:pt x="756" y="569"/>
                      <a:pt x="756" y="569"/>
                      <a:pt x="756" y="569"/>
                    </a:cubicBezTo>
                    <a:cubicBezTo>
                      <a:pt x="758" y="565"/>
                      <a:pt x="757" y="561"/>
                      <a:pt x="754" y="558"/>
                    </a:cubicBezTo>
                    <a:cubicBezTo>
                      <a:pt x="726" y="531"/>
                      <a:pt x="726" y="531"/>
                      <a:pt x="726" y="531"/>
                    </a:cubicBezTo>
                    <a:cubicBezTo>
                      <a:pt x="723" y="528"/>
                      <a:pt x="722" y="523"/>
                      <a:pt x="723" y="520"/>
                    </a:cubicBezTo>
                    <a:cubicBezTo>
                      <a:pt x="730" y="500"/>
                      <a:pt x="730" y="500"/>
                      <a:pt x="730" y="500"/>
                    </a:cubicBezTo>
                    <a:cubicBezTo>
                      <a:pt x="731" y="496"/>
                      <a:pt x="735" y="493"/>
                      <a:pt x="739" y="493"/>
                    </a:cubicBezTo>
                    <a:cubicBezTo>
                      <a:pt x="778" y="488"/>
                      <a:pt x="778" y="488"/>
                      <a:pt x="778" y="488"/>
                    </a:cubicBezTo>
                    <a:cubicBezTo>
                      <a:pt x="782" y="488"/>
                      <a:pt x="785" y="485"/>
                      <a:pt x="786" y="481"/>
                    </a:cubicBezTo>
                    <a:cubicBezTo>
                      <a:pt x="791" y="455"/>
                      <a:pt x="791" y="455"/>
                      <a:pt x="791" y="455"/>
                    </a:cubicBezTo>
                    <a:cubicBezTo>
                      <a:pt x="791" y="452"/>
                      <a:pt x="789" y="447"/>
                      <a:pt x="786" y="446"/>
                    </a:cubicBezTo>
                    <a:cubicBezTo>
                      <a:pt x="750" y="428"/>
                      <a:pt x="750" y="428"/>
                      <a:pt x="750" y="428"/>
                    </a:cubicBezTo>
                    <a:cubicBezTo>
                      <a:pt x="747" y="426"/>
                      <a:pt x="745" y="422"/>
                      <a:pt x="745" y="419"/>
                    </a:cubicBezTo>
                    <a:cubicBezTo>
                      <a:pt x="745" y="397"/>
                      <a:pt x="745" y="397"/>
                      <a:pt x="745" y="397"/>
                    </a:cubicBezTo>
                    <a:cubicBezTo>
                      <a:pt x="745" y="393"/>
                      <a:pt x="748" y="389"/>
                      <a:pt x="752" y="388"/>
                    </a:cubicBezTo>
                    <a:cubicBezTo>
                      <a:pt x="788" y="372"/>
                      <a:pt x="788" y="372"/>
                      <a:pt x="788" y="372"/>
                    </a:cubicBezTo>
                    <a:cubicBezTo>
                      <a:pt x="792" y="371"/>
                      <a:pt x="794" y="367"/>
                      <a:pt x="794" y="363"/>
                    </a:cubicBezTo>
                    <a:lnTo>
                      <a:pt x="790" y="337"/>
                    </a:lnTo>
                    <a:close/>
                  </a:path>
                </a:pathLst>
              </a:custGeom>
              <a:gradFill>
                <a:gsLst>
                  <a:gs pos="100000">
                    <a:srgbClr val="D7D7D7"/>
                  </a:gs>
                  <a:gs pos="0">
                    <a:srgbClr val="F9F8FA"/>
                  </a:gs>
                </a:gsLst>
                <a:lin ang="5400000" scaled="1"/>
              </a:gradFill>
              <a:ln w="9525">
                <a:noFill/>
                <a:round/>
                <a:headEnd/>
                <a:tailEnd/>
              </a:ln>
            </p:spPr>
            <p:txBody>
              <a:bodyPr/>
              <a:lstStyle/>
              <a:p>
                <a:pP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43" name="椭圆 8"/>
              <p:cNvSpPr/>
              <p:nvPr/>
            </p:nvSpPr>
            <p:spPr>
              <a:xfrm>
                <a:off x="10243307" y="-165867"/>
                <a:ext cx="963827" cy="963827"/>
              </a:xfrm>
              <a:prstGeom prst="ellipse">
                <a:avLst/>
              </a:prstGeom>
              <a:solidFill>
                <a:srgbClr val="9FC628"/>
              </a:solidFill>
              <a:ln w="136525">
                <a:gradFill>
                  <a:gsLst>
                    <a:gs pos="0">
                      <a:srgbClr val="C9C7C8"/>
                    </a:gs>
                    <a:gs pos="100000">
                      <a:srgbClr val="F9F9F8"/>
                    </a:gs>
                  </a:gsLst>
                  <a:lin ang="5400000" scaled="1"/>
                </a:gradFill>
              </a:ln>
              <a:effectLst>
                <a:innerShdw blurRad="215900" dist="88900" dir="162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37" name="组合 54"/>
            <p:cNvGrpSpPr>
              <a:grpSpLocks/>
            </p:cNvGrpSpPr>
            <p:nvPr/>
          </p:nvGrpSpPr>
          <p:grpSpPr bwMode="auto">
            <a:xfrm>
              <a:off x="4289" y="1949"/>
              <a:ext cx="866" cy="866"/>
              <a:chOff x="4619504" y="2380975"/>
              <a:chExt cx="3138274" cy="3138274"/>
            </a:xfrm>
          </p:grpSpPr>
          <p:grpSp>
            <p:nvGrpSpPr>
              <p:cNvPr id="38" name="椭圆 56"/>
              <p:cNvGrpSpPr>
                <a:grpSpLocks/>
              </p:cNvGrpSpPr>
              <p:nvPr/>
            </p:nvGrpSpPr>
            <p:grpSpPr bwMode="auto">
              <a:xfrm>
                <a:off x="4603676" y="2372160"/>
                <a:ext cx="3169927" cy="3155901"/>
                <a:chOff x="5407152" y="2743200"/>
                <a:chExt cx="1377696" cy="1371600"/>
              </a:xfrm>
            </p:grpSpPr>
            <p:pic>
              <p:nvPicPr>
                <p:cNvPr id="40" name="椭圆 56"/>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407152" y="2743200"/>
                  <a:ext cx="1377696" cy="1371600"/>
                </a:xfrm>
                <a:prstGeom prst="rect">
                  <a:avLst/>
                </a:prstGeom>
                <a:noFill/>
                <a:extLst>
                  <a:ext uri="{909E8E84-426E-40DD-AFC4-6F175D3DCCD1}">
                    <a14:hiddenFill xmlns:a14="http://schemas.microsoft.com/office/drawing/2010/main">
                      <a:solidFill>
                        <a:srgbClr val="FFFFFF"/>
                      </a:solidFill>
                    </a14:hiddenFill>
                  </a:ext>
                </a:extLst>
              </p:spPr>
            </p:pic>
            <p:sp>
              <p:nvSpPr>
                <p:cNvPr id="41" name="Text Box 109"/>
                <p:cNvSpPr txBox="1">
                  <a:spLocks noChangeArrowheads="1"/>
                </p:cNvSpPr>
                <p:nvPr/>
              </p:nvSpPr>
              <p:spPr bwMode="auto">
                <a:xfrm rot="5400000">
                  <a:off x="5613775" y="2946775"/>
                  <a:ext cx="964451" cy="96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sp>
            <p:nvSpPr>
              <p:cNvPr id="39" name="圆角矩形 57"/>
              <p:cNvSpPr>
                <a:spLocks noChangeArrowheads="1"/>
              </p:cNvSpPr>
              <p:nvPr/>
            </p:nvSpPr>
            <p:spPr bwMode="auto">
              <a:xfrm rot="2700000">
                <a:off x="5030747" y="2792218"/>
                <a:ext cx="2315789" cy="2315789"/>
              </a:xfrm>
              <a:prstGeom prst="roundRect">
                <a:avLst>
                  <a:gd name="adj" fmla="val 50000"/>
                </a:avLst>
              </a:prstGeom>
              <a:gradFill rotWithShape="1">
                <a:gsLst>
                  <a:gs pos="0">
                    <a:srgbClr val="B8BBBC"/>
                  </a:gs>
                  <a:gs pos="100000">
                    <a:schemeClr val="bg1"/>
                  </a:gs>
                </a:gsLst>
                <a:lin ang="5400000"/>
              </a:gradFill>
              <a:ln>
                <a:noFill/>
              </a:ln>
              <a:extLst>
                <a:ext uri="{91240B29-F687-4F45-9708-019B960494DF}">
                  <a14:hiddenLine xmlns:a14="http://schemas.microsoft.com/office/drawing/2010/main" w="12700" algn="ctr">
                    <a:solidFill>
                      <a:srgbClr val="000000"/>
                    </a:solidFill>
                    <a:miter lim="800000"/>
                    <a:headEnd/>
                    <a:tailEnd/>
                  </a14:hiddenLine>
                </a:ext>
              </a:extLst>
            </p:spPr>
            <p:txBody>
              <a:bodyPr rot="10800000" vert="eaVert" anchor="ct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grpSp>
    </p:spTree>
    <p:extLst>
      <p:ext uri="{BB962C8B-B14F-4D97-AF65-F5344CB8AC3E}">
        <p14:creationId xmlns:p14="http://schemas.microsoft.com/office/powerpoint/2010/main" val="256273785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6"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80">
                                          <p:stCondLst>
                                            <p:cond delay="0"/>
                                          </p:stCondLst>
                                        </p:cTn>
                                        <p:tgtEl>
                                          <p:spTgt spid="3"/>
                                        </p:tgtEl>
                                      </p:cBhvr>
                                    </p:animEffect>
                                    <p:anim calcmode="lin" valueType="num">
                                      <p:cBhvr>
                                        <p:cTn id="12"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7" dur="26">
                                          <p:stCondLst>
                                            <p:cond delay="650"/>
                                          </p:stCondLst>
                                        </p:cTn>
                                        <p:tgtEl>
                                          <p:spTgt spid="3"/>
                                        </p:tgtEl>
                                      </p:cBhvr>
                                      <p:to x="100000" y="60000"/>
                                    </p:animScale>
                                    <p:animScale>
                                      <p:cBhvr>
                                        <p:cTn id="18" dur="166" decel="50000">
                                          <p:stCondLst>
                                            <p:cond delay="676"/>
                                          </p:stCondLst>
                                        </p:cTn>
                                        <p:tgtEl>
                                          <p:spTgt spid="3"/>
                                        </p:tgtEl>
                                      </p:cBhvr>
                                      <p:to x="100000" y="100000"/>
                                    </p:animScale>
                                    <p:animScale>
                                      <p:cBhvr>
                                        <p:cTn id="19" dur="26">
                                          <p:stCondLst>
                                            <p:cond delay="1312"/>
                                          </p:stCondLst>
                                        </p:cTn>
                                        <p:tgtEl>
                                          <p:spTgt spid="3"/>
                                        </p:tgtEl>
                                      </p:cBhvr>
                                      <p:to x="100000" y="80000"/>
                                    </p:animScale>
                                    <p:animScale>
                                      <p:cBhvr>
                                        <p:cTn id="20" dur="166" decel="50000">
                                          <p:stCondLst>
                                            <p:cond delay="1338"/>
                                          </p:stCondLst>
                                        </p:cTn>
                                        <p:tgtEl>
                                          <p:spTgt spid="3"/>
                                        </p:tgtEl>
                                      </p:cBhvr>
                                      <p:to x="100000" y="100000"/>
                                    </p:animScale>
                                    <p:animScale>
                                      <p:cBhvr>
                                        <p:cTn id="21" dur="26">
                                          <p:stCondLst>
                                            <p:cond delay="1642"/>
                                          </p:stCondLst>
                                        </p:cTn>
                                        <p:tgtEl>
                                          <p:spTgt spid="3"/>
                                        </p:tgtEl>
                                      </p:cBhvr>
                                      <p:to x="100000" y="90000"/>
                                    </p:animScale>
                                    <p:animScale>
                                      <p:cBhvr>
                                        <p:cTn id="22" dur="166" decel="50000">
                                          <p:stCondLst>
                                            <p:cond delay="1668"/>
                                          </p:stCondLst>
                                        </p:cTn>
                                        <p:tgtEl>
                                          <p:spTgt spid="3"/>
                                        </p:tgtEl>
                                      </p:cBhvr>
                                      <p:to x="100000" y="100000"/>
                                    </p:animScale>
                                    <p:animScale>
                                      <p:cBhvr>
                                        <p:cTn id="23" dur="26">
                                          <p:stCondLst>
                                            <p:cond delay="1808"/>
                                          </p:stCondLst>
                                        </p:cTn>
                                        <p:tgtEl>
                                          <p:spTgt spid="3"/>
                                        </p:tgtEl>
                                      </p:cBhvr>
                                      <p:to x="100000" y="95000"/>
                                    </p:animScale>
                                    <p:animScale>
                                      <p:cBhvr>
                                        <p:cTn id="24" dur="166" decel="50000">
                                          <p:stCondLst>
                                            <p:cond delay="1834"/>
                                          </p:stCondLst>
                                        </p:cTn>
                                        <p:tgtEl>
                                          <p:spTgt spid="3"/>
                                        </p:tgtEl>
                                      </p:cBhvr>
                                      <p:to x="100000" y="100000"/>
                                    </p:animScale>
                                  </p:childTnLst>
                                </p:cTn>
                              </p:par>
                            </p:childTnLst>
                          </p:cTn>
                        </p:par>
                        <p:par>
                          <p:cTn id="25" fill="hold">
                            <p:stCondLst>
                              <p:cond delay="2500"/>
                            </p:stCondLst>
                            <p:childTnLst>
                              <p:par>
                                <p:cTn id="26" presetID="49" presetClass="entr" presetSubtype="0" decel="100000"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 calcmode="lin" valueType="num">
                                      <p:cBhvr>
                                        <p:cTn id="28" dur="500" fill="hold"/>
                                        <p:tgtEl>
                                          <p:spTgt spid="34"/>
                                        </p:tgtEl>
                                        <p:attrNameLst>
                                          <p:attrName>ppt_w</p:attrName>
                                        </p:attrNameLst>
                                      </p:cBhvr>
                                      <p:tavLst>
                                        <p:tav tm="0">
                                          <p:val>
                                            <p:fltVal val="0"/>
                                          </p:val>
                                        </p:tav>
                                        <p:tav tm="100000">
                                          <p:val>
                                            <p:strVal val="#ppt_w"/>
                                          </p:val>
                                        </p:tav>
                                      </p:tavLst>
                                    </p:anim>
                                    <p:anim calcmode="lin" valueType="num">
                                      <p:cBhvr>
                                        <p:cTn id="29" dur="500" fill="hold"/>
                                        <p:tgtEl>
                                          <p:spTgt spid="34"/>
                                        </p:tgtEl>
                                        <p:attrNameLst>
                                          <p:attrName>ppt_h</p:attrName>
                                        </p:attrNameLst>
                                      </p:cBhvr>
                                      <p:tavLst>
                                        <p:tav tm="0">
                                          <p:val>
                                            <p:fltVal val="0"/>
                                          </p:val>
                                        </p:tav>
                                        <p:tav tm="100000">
                                          <p:val>
                                            <p:strVal val="#ppt_h"/>
                                          </p:val>
                                        </p:tav>
                                      </p:tavLst>
                                    </p:anim>
                                    <p:anim calcmode="lin" valueType="num">
                                      <p:cBhvr>
                                        <p:cTn id="30" dur="500" fill="hold"/>
                                        <p:tgtEl>
                                          <p:spTgt spid="34"/>
                                        </p:tgtEl>
                                        <p:attrNameLst>
                                          <p:attrName>style.rotation</p:attrName>
                                        </p:attrNameLst>
                                      </p:cBhvr>
                                      <p:tavLst>
                                        <p:tav tm="0">
                                          <p:val>
                                            <p:fltVal val="360"/>
                                          </p:val>
                                        </p:tav>
                                        <p:tav tm="100000">
                                          <p:val>
                                            <p:fltVal val="0"/>
                                          </p:val>
                                        </p:tav>
                                      </p:tavLst>
                                    </p:anim>
                                    <p:animEffect transition="in" filter="fade">
                                      <p:cBhvr>
                                        <p:cTn id="31" dur="500"/>
                                        <p:tgtEl>
                                          <p:spTgt spid="34"/>
                                        </p:tgtEl>
                                      </p:cBhvr>
                                    </p:animEffect>
                                  </p:childTnLst>
                                </p:cTn>
                              </p:par>
                            </p:childTnLst>
                          </p:cTn>
                        </p:par>
                        <p:par>
                          <p:cTn id="32" fill="hold">
                            <p:stCondLst>
                              <p:cond delay="3000"/>
                            </p:stCondLst>
                            <p:childTnLst>
                              <p:par>
                                <p:cTn id="33" presetID="14" presetClass="entr" presetSubtype="10"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randombar(horizontal)">
                                      <p:cBhvr>
                                        <p:cTn id="35" dur="500"/>
                                        <p:tgtEl>
                                          <p:spTgt spid="4"/>
                                        </p:tgtEl>
                                      </p:cBhvr>
                                    </p:animEffect>
                                  </p:childTnLst>
                                </p:cTn>
                              </p:par>
                            </p:childTnLst>
                          </p:cTn>
                        </p:par>
                        <p:par>
                          <p:cTn id="36" fill="hold">
                            <p:stCondLst>
                              <p:cond delay="3500"/>
                            </p:stCondLst>
                            <p:childTnLst>
                              <p:par>
                                <p:cTn id="37" presetID="14" presetClass="entr" presetSubtype="10"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randombar(horizontal)">
                                      <p:cBhvr>
                                        <p:cTn id="39" dur="500"/>
                                        <p:tgtEl>
                                          <p:spTgt spid="9"/>
                                        </p:tgtEl>
                                      </p:cBhvr>
                                    </p:animEffect>
                                  </p:childTnLst>
                                </p:cTn>
                              </p:par>
                            </p:childTnLst>
                          </p:cTn>
                        </p:par>
                        <p:par>
                          <p:cTn id="40" fill="hold">
                            <p:stCondLst>
                              <p:cond delay="4000"/>
                            </p:stCondLst>
                            <p:childTnLst>
                              <p:par>
                                <p:cTn id="41" presetID="14" presetClass="entr" presetSubtype="10" fill="hold"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randombar(horizontal)">
                                      <p:cBhvr>
                                        <p:cTn id="43" dur="500"/>
                                        <p:tgtEl>
                                          <p:spTgt spid="8"/>
                                        </p:tgtEl>
                                      </p:cBhvr>
                                    </p:animEffect>
                                  </p:childTnLst>
                                </p:cTn>
                              </p:par>
                            </p:childTnLst>
                          </p:cTn>
                        </p:par>
                        <p:par>
                          <p:cTn id="44" fill="hold">
                            <p:stCondLst>
                              <p:cond delay="4500"/>
                            </p:stCondLst>
                            <p:childTnLst>
                              <p:par>
                                <p:cTn id="45" presetID="14" presetClass="entr" presetSubtype="10" fill="hold"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randombar(horizontal)">
                                      <p:cBhvr>
                                        <p:cTn id="47" dur="500"/>
                                        <p:tgtEl>
                                          <p:spTgt spid="5"/>
                                        </p:tgtEl>
                                      </p:cBhvr>
                                    </p:animEffect>
                                  </p:childTnLst>
                                </p:cTn>
                              </p:par>
                            </p:childTnLst>
                          </p:cTn>
                        </p:par>
                        <p:par>
                          <p:cTn id="48" fill="hold">
                            <p:stCondLst>
                              <p:cond delay="5000"/>
                            </p:stCondLst>
                            <p:childTnLst>
                              <p:par>
                                <p:cTn id="49" presetID="14" presetClass="entr" presetSubtype="10" fill="hold"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randombar(horizontal)">
                                      <p:cBhvr>
                                        <p:cTn id="51" dur="500"/>
                                        <p:tgtEl>
                                          <p:spTgt spid="6"/>
                                        </p:tgtEl>
                                      </p:cBhvr>
                                    </p:animEffect>
                                  </p:childTnLst>
                                </p:cTn>
                              </p:par>
                            </p:childTnLst>
                          </p:cTn>
                        </p:par>
                        <p:par>
                          <p:cTn id="52" fill="hold">
                            <p:stCondLst>
                              <p:cond delay="5500"/>
                            </p:stCondLst>
                            <p:childTnLst>
                              <p:par>
                                <p:cTn id="53" presetID="14" presetClass="entr" presetSubtype="10" fill="hold" nodeType="after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randombar(horizontal)">
                                      <p:cBhvr>
                                        <p:cTn id="55" dur="500"/>
                                        <p:tgtEl>
                                          <p:spTgt spid="7"/>
                                        </p:tgtEl>
                                      </p:cBhvr>
                                    </p:animEffect>
                                  </p:childTnLst>
                                </p:cTn>
                              </p:par>
                            </p:childTnLst>
                          </p:cTn>
                        </p:par>
                        <p:par>
                          <p:cTn id="56" fill="hold">
                            <p:stCondLst>
                              <p:cond delay="6000"/>
                            </p:stCondLst>
                            <p:childTnLst>
                              <p:par>
                                <p:cTn id="57" presetID="49" presetClass="entr" presetSubtype="0" decel="100000" fill="hold" nodeType="afterEffect">
                                  <p:stCondLst>
                                    <p:cond delay="0"/>
                                  </p:stCondLst>
                                  <p:childTnLst>
                                    <p:set>
                                      <p:cBhvr>
                                        <p:cTn id="58" dur="1" fill="hold">
                                          <p:stCondLst>
                                            <p:cond delay="0"/>
                                          </p:stCondLst>
                                        </p:cTn>
                                        <p:tgtEl>
                                          <p:spTgt spid="32"/>
                                        </p:tgtEl>
                                        <p:attrNameLst>
                                          <p:attrName>style.visibility</p:attrName>
                                        </p:attrNameLst>
                                      </p:cBhvr>
                                      <p:to>
                                        <p:strVal val="visible"/>
                                      </p:to>
                                    </p:set>
                                    <p:anim calcmode="lin" valueType="num">
                                      <p:cBhvr>
                                        <p:cTn id="59" dur="500" fill="hold"/>
                                        <p:tgtEl>
                                          <p:spTgt spid="32"/>
                                        </p:tgtEl>
                                        <p:attrNameLst>
                                          <p:attrName>ppt_w</p:attrName>
                                        </p:attrNameLst>
                                      </p:cBhvr>
                                      <p:tavLst>
                                        <p:tav tm="0">
                                          <p:val>
                                            <p:fltVal val="0"/>
                                          </p:val>
                                        </p:tav>
                                        <p:tav tm="100000">
                                          <p:val>
                                            <p:strVal val="#ppt_w"/>
                                          </p:val>
                                        </p:tav>
                                      </p:tavLst>
                                    </p:anim>
                                    <p:anim calcmode="lin" valueType="num">
                                      <p:cBhvr>
                                        <p:cTn id="60" dur="500" fill="hold"/>
                                        <p:tgtEl>
                                          <p:spTgt spid="32"/>
                                        </p:tgtEl>
                                        <p:attrNameLst>
                                          <p:attrName>ppt_h</p:attrName>
                                        </p:attrNameLst>
                                      </p:cBhvr>
                                      <p:tavLst>
                                        <p:tav tm="0">
                                          <p:val>
                                            <p:fltVal val="0"/>
                                          </p:val>
                                        </p:tav>
                                        <p:tav tm="100000">
                                          <p:val>
                                            <p:strVal val="#ppt_h"/>
                                          </p:val>
                                        </p:tav>
                                      </p:tavLst>
                                    </p:anim>
                                    <p:anim calcmode="lin" valueType="num">
                                      <p:cBhvr>
                                        <p:cTn id="61" dur="500" fill="hold"/>
                                        <p:tgtEl>
                                          <p:spTgt spid="32"/>
                                        </p:tgtEl>
                                        <p:attrNameLst>
                                          <p:attrName>style.rotation</p:attrName>
                                        </p:attrNameLst>
                                      </p:cBhvr>
                                      <p:tavLst>
                                        <p:tav tm="0">
                                          <p:val>
                                            <p:fltVal val="360"/>
                                          </p:val>
                                        </p:tav>
                                        <p:tav tm="100000">
                                          <p:val>
                                            <p:fltVal val="0"/>
                                          </p:val>
                                        </p:tav>
                                      </p:tavLst>
                                    </p:anim>
                                    <p:animEffect transition="in" filter="fade">
                                      <p:cBhvr>
                                        <p:cTn id="62" dur="500"/>
                                        <p:tgtEl>
                                          <p:spTgt spid="32"/>
                                        </p:tgtEl>
                                      </p:cBhvr>
                                    </p:animEffect>
                                  </p:childTnLst>
                                </p:cTn>
                              </p:par>
                              <p:par>
                                <p:cTn id="63" presetID="49" presetClass="entr" presetSubtype="0" decel="100000" fill="hold" nodeType="withEffect">
                                  <p:stCondLst>
                                    <p:cond delay="0"/>
                                  </p:stCondLst>
                                  <p:childTnLst>
                                    <p:set>
                                      <p:cBhvr>
                                        <p:cTn id="64" dur="1" fill="hold">
                                          <p:stCondLst>
                                            <p:cond delay="0"/>
                                          </p:stCondLst>
                                        </p:cTn>
                                        <p:tgtEl>
                                          <p:spTgt spid="30"/>
                                        </p:tgtEl>
                                        <p:attrNameLst>
                                          <p:attrName>style.visibility</p:attrName>
                                        </p:attrNameLst>
                                      </p:cBhvr>
                                      <p:to>
                                        <p:strVal val="visible"/>
                                      </p:to>
                                    </p:set>
                                    <p:anim calcmode="lin" valueType="num">
                                      <p:cBhvr>
                                        <p:cTn id="65" dur="500" fill="hold"/>
                                        <p:tgtEl>
                                          <p:spTgt spid="30"/>
                                        </p:tgtEl>
                                        <p:attrNameLst>
                                          <p:attrName>ppt_w</p:attrName>
                                        </p:attrNameLst>
                                      </p:cBhvr>
                                      <p:tavLst>
                                        <p:tav tm="0">
                                          <p:val>
                                            <p:fltVal val="0"/>
                                          </p:val>
                                        </p:tav>
                                        <p:tav tm="100000">
                                          <p:val>
                                            <p:strVal val="#ppt_w"/>
                                          </p:val>
                                        </p:tav>
                                      </p:tavLst>
                                    </p:anim>
                                    <p:anim calcmode="lin" valueType="num">
                                      <p:cBhvr>
                                        <p:cTn id="66" dur="500" fill="hold"/>
                                        <p:tgtEl>
                                          <p:spTgt spid="30"/>
                                        </p:tgtEl>
                                        <p:attrNameLst>
                                          <p:attrName>ppt_h</p:attrName>
                                        </p:attrNameLst>
                                      </p:cBhvr>
                                      <p:tavLst>
                                        <p:tav tm="0">
                                          <p:val>
                                            <p:fltVal val="0"/>
                                          </p:val>
                                        </p:tav>
                                        <p:tav tm="100000">
                                          <p:val>
                                            <p:strVal val="#ppt_h"/>
                                          </p:val>
                                        </p:tav>
                                      </p:tavLst>
                                    </p:anim>
                                    <p:anim calcmode="lin" valueType="num">
                                      <p:cBhvr>
                                        <p:cTn id="67" dur="500" fill="hold"/>
                                        <p:tgtEl>
                                          <p:spTgt spid="30"/>
                                        </p:tgtEl>
                                        <p:attrNameLst>
                                          <p:attrName>style.rotation</p:attrName>
                                        </p:attrNameLst>
                                      </p:cBhvr>
                                      <p:tavLst>
                                        <p:tav tm="0">
                                          <p:val>
                                            <p:fltVal val="360"/>
                                          </p:val>
                                        </p:tav>
                                        <p:tav tm="100000">
                                          <p:val>
                                            <p:fltVal val="0"/>
                                          </p:val>
                                        </p:tav>
                                      </p:tavLst>
                                    </p:anim>
                                    <p:animEffect transition="in" filter="fade">
                                      <p:cBhvr>
                                        <p:cTn id="68" dur="500"/>
                                        <p:tgtEl>
                                          <p:spTgt spid="30"/>
                                        </p:tgtEl>
                                      </p:cBhvr>
                                    </p:animEffect>
                                  </p:childTnLst>
                                </p:cTn>
                              </p:par>
                              <p:par>
                                <p:cTn id="69" presetID="49" presetClass="entr" presetSubtype="0" decel="100000" fill="hold" nodeType="withEffect">
                                  <p:stCondLst>
                                    <p:cond delay="0"/>
                                  </p:stCondLst>
                                  <p:childTnLst>
                                    <p:set>
                                      <p:cBhvr>
                                        <p:cTn id="70" dur="1" fill="hold">
                                          <p:stCondLst>
                                            <p:cond delay="0"/>
                                          </p:stCondLst>
                                        </p:cTn>
                                        <p:tgtEl>
                                          <p:spTgt spid="33"/>
                                        </p:tgtEl>
                                        <p:attrNameLst>
                                          <p:attrName>style.visibility</p:attrName>
                                        </p:attrNameLst>
                                      </p:cBhvr>
                                      <p:to>
                                        <p:strVal val="visible"/>
                                      </p:to>
                                    </p:set>
                                    <p:anim calcmode="lin" valueType="num">
                                      <p:cBhvr>
                                        <p:cTn id="71" dur="500" fill="hold"/>
                                        <p:tgtEl>
                                          <p:spTgt spid="33"/>
                                        </p:tgtEl>
                                        <p:attrNameLst>
                                          <p:attrName>ppt_w</p:attrName>
                                        </p:attrNameLst>
                                      </p:cBhvr>
                                      <p:tavLst>
                                        <p:tav tm="0">
                                          <p:val>
                                            <p:fltVal val="0"/>
                                          </p:val>
                                        </p:tav>
                                        <p:tav tm="100000">
                                          <p:val>
                                            <p:strVal val="#ppt_w"/>
                                          </p:val>
                                        </p:tav>
                                      </p:tavLst>
                                    </p:anim>
                                    <p:anim calcmode="lin" valueType="num">
                                      <p:cBhvr>
                                        <p:cTn id="72" dur="500" fill="hold"/>
                                        <p:tgtEl>
                                          <p:spTgt spid="33"/>
                                        </p:tgtEl>
                                        <p:attrNameLst>
                                          <p:attrName>ppt_h</p:attrName>
                                        </p:attrNameLst>
                                      </p:cBhvr>
                                      <p:tavLst>
                                        <p:tav tm="0">
                                          <p:val>
                                            <p:fltVal val="0"/>
                                          </p:val>
                                        </p:tav>
                                        <p:tav tm="100000">
                                          <p:val>
                                            <p:strVal val="#ppt_h"/>
                                          </p:val>
                                        </p:tav>
                                      </p:tavLst>
                                    </p:anim>
                                    <p:anim calcmode="lin" valueType="num">
                                      <p:cBhvr>
                                        <p:cTn id="73" dur="500" fill="hold"/>
                                        <p:tgtEl>
                                          <p:spTgt spid="33"/>
                                        </p:tgtEl>
                                        <p:attrNameLst>
                                          <p:attrName>style.rotation</p:attrName>
                                        </p:attrNameLst>
                                      </p:cBhvr>
                                      <p:tavLst>
                                        <p:tav tm="0">
                                          <p:val>
                                            <p:fltVal val="360"/>
                                          </p:val>
                                        </p:tav>
                                        <p:tav tm="100000">
                                          <p:val>
                                            <p:fltVal val="0"/>
                                          </p:val>
                                        </p:tav>
                                      </p:tavLst>
                                    </p:anim>
                                    <p:animEffect transition="in" filter="fade">
                                      <p:cBhvr>
                                        <p:cTn id="74" dur="500"/>
                                        <p:tgtEl>
                                          <p:spTgt spid="33"/>
                                        </p:tgtEl>
                                      </p:cBhvr>
                                    </p:animEffect>
                                  </p:childTnLst>
                                </p:cTn>
                              </p:par>
                              <p:par>
                                <p:cTn id="75" presetID="49" presetClass="entr" presetSubtype="0" decel="100000" fill="hold" nodeType="withEffect">
                                  <p:stCondLst>
                                    <p:cond delay="0"/>
                                  </p:stCondLst>
                                  <p:childTnLst>
                                    <p:set>
                                      <p:cBhvr>
                                        <p:cTn id="76" dur="1" fill="hold">
                                          <p:stCondLst>
                                            <p:cond delay="0"/>
                                          </p:stCondLst>
                                        </p:cTn>
                                        <p:tgtEl>
                                          <p:spTgt spid="31"/>
                                        </p:tgtEl>
                                        <p:attrNameLst>
                                          <p:attrName>style.visibility</p:attrName>
                                        </p:attrNameLst>
                                      </p:cBhvr>
                                      <p:to>
                                        <p:strVal val="visible"/>
                                      </p:to>
                                    </p:set>
                                    <p:anim calcmode="lin" valueType="num">
                                      <p:cBhvr>
                                        <p:cTn id="77" dur="500" fill="hold"/>
                                        <p:tgtEl>
                                          <p:spTgt spid="31"/>
                                        </p:tgtEl>
                                        <p:attrNameLst>
                                          <p:attrName>ppt_w</p:attrName>
                                        </p:attrNameLst>
                                      </p:cBhvr>
                                      <p:tavLst>
                                        <p:tav tm="0">
                                          <p:val>
                                            <p:fltVal val="0"/>
                                          </p:val>
                                        </p:tav>
                                        <p:tav tm="100000">
                                          <p:val>
                                            <p:strVal val="#ppt_w"/>
                                          </p:val>
                                        </p:tav>
                                      </p:tavLst>
                                    </p:anim>
                                    <p:anim calcmode="lin" valueType="num">
                                      <p:cBhvr>
                                        <p:cTn id="78" dur="500" fill="hold"/>
                                        <p:tgtEl>
                                          <p:spTgt spid="31"/>
                                        </p:tgtEl>
                                        <p:attrNameLst>
                                          <p:attrName>ppt_h</p:attrName>
                                        </p:attrNameLst>
                                      </p:cBhvr>
                                      <p:tavLst>
                                        <p:tav tm="0">
                                          <p:val>
                                            <p:fltVal val="0"/>
                                          </p:val>
                                        </p:tav>
                                        <p:tav tm="100000">
                                          <p:val>
                                            <p:strVal val="#ppt_h"/>
                                          </p:val>
                                        </p:tav>
                                      </p:tavLst>
                                    </p:anim>
                                    <p:anim calcmode="lin" valueType="num">
                                      <p:cBhvr>
                                        <p:cTn id="79" dur="500" fill="hold"/>
                                        <p:tgtEl>
                                          <p:spTgt spid="31"/>
                                        </p:tgtEl>
                                        <p:attrNameLst>
                                          <p:attrName>style.rotation</p:attrName>
                                        </p:attrNameLst>
                                      </p:cBhvr>
                                      <p:tavLst>
                                        <p:tav tm="0">
                                          <p:val>
                                            <p:fltVal val="360"/>
                                          </p:val>
                                        </p:tav>
                                        <p:tav tm="100000">
                                          <p:val>
                                            <p:fltVal val="0"/>
                                          </p:val>
                                        </p:tav>
                                      </p:tavLst>
                                    </p:anim>
                                    <p:animEffect transition="in" filter="fade">
                                      <p:cBhvr>
                                        <p:cTn id="80" dur="500"/>
                                        <p:tgtEl>
                                          <p:spTgt spid="31"/>
                                        </p:tgtEl>
                                      </p:cBhvr>
                                    </p:animEffect>
                                  </p:childTnLst>
                                </p:cTn>
                              </p:par>
                              <p:par>
                                <p:cTn id="81" presetID="49" presetClass="entr" presetSubtype="0" decel="100000" fill="hold" nodeType="withEffect">
                                  <p:stCondLst>
                                    <p:cond delay="0"/>
                                  </p:stCondLst>
                                  <p:childTnLst>
                                    <p:set>
                                      <p:cBhvr>
                                        <p:cTn id="82" dur="1" fill="hold">
                                          <p:stCondLst>
                                            <p:cond delay="0"/>
                                          </p:stCondLst>
                                        </p:cTn>
                                        <p:tgtEl>
                                          <p:spTgt spid="29"/>
                                        </p:tgtEl>
                                        <p:attrNameLst>
                                          <p:attrName>style.visibility</p:attrName>
                                        </p:attrNameLst>
                                      </p:cBhvr>
                                      <p:to>
                                        <p:strVal val="visible"/>
                                      </p:to>
                                    </p:set>
                                    <p:anim calcmode="lin" valueType="num">
                                      <p:cBhvr>
                                        <p:cTn id="83" dur="500" fill="hold"/>
                                        <p:tgtEl>
                                          <p:spTgt spid="29"/>
                                        </p:tgtEl>
                                        <p:attrNameLst>
                                          <p:attrName>ppt_w</p:attrName>
                                        </p:attrNameLst>
                                      </p:cBhvr>
                                      <p:tavLst>
                                        <p:tav tm="0">
                                          <p:val>
                                            <p:fltVal val="0"/>
                                          </p:val>
                                        </p:tav>
                                        <p:tav tm="100000">
                                          <p:val>
                                            <p:strVal val="#ppt_w"/>
                                          </p:val>
                                        </p:tav>
                                      </p:tavLst>
                                    </p:anim>
                                    <p:anim calcmode="lin" valueType="num">
                                      <p:cBhvr>
                                        <p:cTn id="84" dur="500" fill="hold"/>
                                        <p:tgtEl>
                                          <p:spTgt spid="29"/>
                                        </p:tgtEl>
                                        <p:attrNameLst>
                                          <p:attrName>ppt_h</p:attrName>
                                        </p:attrNameLst>
                                      </p:cBhvr>
                                      <p:tavLst>
                                        <p:tav tm="0">
                                          <p:val>
                                            <p:fltVal val="0"/>
                                          </p:val>
                                        </p:tav>
                                        <p:tav tm="100000">
                                          <p:val>
                                            <p:strVal val="#ppt_h"/>
                                          </p:val>
                                        </p:tav>
                                      </p:tavLst>
                                    </p:anim>
                                    <p:anim calcmode="lin" valueType="num">
                                      <p:cBhvr>
                                        <p:cTn id="85" dur="500" fill="hold"/>
                                        <p:tgtEl>
                                          <p:spTgt spid="29"/>
                                        </p:tgtEl>
                                        <p:attrNameLst>
                                          <p:attrName>style.rotation</p:attrName>
                                        </p:attrNameLst>
                                      </p:cBhvr>
                                      <p:tavLst>
                                        <p:tav tm="0">
                                          <p:val>
                                            <p:fltVal val="360"/>
                                          </p:val>
                                        </p:tav>
                                        <p:tav tm="100000">
                                          <p:val>
                                            <p:fltVal val="0"/>
                                          </p:val>
                                        </p:tav>
                                      </p:tavLst>
                                    </p:anim>
                                    <p:animEffect transition="in" filter="fade">
                                      <p:cBhvr>
                                        <p:cTn id="86" dur="500"/>
                                        <p:tgtEl>
                                          <p:spTgt spid="29"/>
                                        </p:tgtEl>
                                      </p:cBhvr>
                                    </p:animEffect>
                                  </p:childTnLst>
                                </p:cTn>
                              </p:par>
                              <p:par>
                                <p:cTn id="87" presetID="49" presetClass="entr" presetSubtype="0" decel="100000" fill="hold" grpId="0" nodeType="withEffect">
                                  <p:stCondLst>
                                    <p:cond delay="0"/>
                                  </p:stCondLst>
                                  <p:childTnLst>
                                    <p:set>
                                      <p:cBhvr>
                                        <p:cTn id="88" dur="1" fill="hold">
                                          <p:stCondLst>
                                            <p:cond delay="0"/>
                                          </p:stCondLst>
                                        </p:cTn>
                                        <p:tgtEl>
                                          <p:spTgt spid="28"/>
                                        </p:tgtEl>
                                        <p:attrNameLst>
                                          <p:attrName>style.visibility</p:attrName>
                                        </p:attrNameLst>
                                      </p:cBhvr>
                                      <p:to>
                                        <p:strVal val="visible"/>
                                      </p:to>
                                    </p:set>
                                    <p:anim calcmode="lin" valueType="num">
                                      <p:cBhvr>
                                        <p:cTn id="89" dur="500" fill="hold"/>
                                        <p:tgtEl>
                                          <p:spTgt spid="28"/>
                                        </p:tgtEl>
                                        <p:attrNameLst>
                                          <p:attrName>ppt_w</p:attrName>
                                        </p:attrNameLst>
                                      </p:cBhvr>
                                      <p:tavLst>
                                        <p:tav tm="0">
                                          <p:val>
                                            <p:fltVal val="0"/>
                                          </p:val>
                                        </p:tav>
                                        <p:tav tm="100000">
                                          <p:val>
                                            <p:strVal val="#ppt_w"/>
                                          </p:val>
                                        </p:tav>
                                      </p:tavLst>
                                    </p:anim>
                                    <p:anim calcmode="lin" valueType="num">
                                      <p:cBhvr>
                                        <p:cTn id="90" dur="500" fill="hold"/>
                                        <p:tgtEl>
                                          <p:spTgt spid="28"/>
                                        </p:tgtEl>
                                        <p:attrNameLst>
                                          <p:attrName>ppt_h</p:attrName>
                                        </p:attrNameLst>
                                      </p:cBhvr>
                                      <p:tavLst>
                                        <p:tav tm="0">
                                          <p:val>
                                            <p:fltVal val="0"/>
                                          </p:val>
                                        </p:tav>
                                        <p:tav tm="100000">
                                          <p:val>
                                            <p:strVal val="#ppt_h"/>
                                          </p:val>
                                        </p:tav>
                                      </p:tavLst>
                                    </p:anim>
                                    <p:anim calcmode="lin" valueType="num">
                                      <p:cBhvr>
                                        <p:cTn id="91" dur="500" fill="hold"/>
                                        <p:tgtEl>
                                          <p:spTgt spid="28"/>
                                        </p:tgtEl>
                                        <p:attrNameLst>
                                          <p:attrName>style.rotation</p:attrName>
                                        </p:attrNameLst>
                                      </p:cBhvr>
                                      <p:tavLst>
                                        <p:tav tm="0">
                                          <p:val>
                                            <p:fltVal val="360"/>
                                          </p:val>
                                        </p:tav>
                                        <p:tav tm="100000">
                                          <p:val>
                                            <p:fltVal val="0"/>
                                          </p:val>
                                        </p:tav>
                                      </p:tavLst>
                                    </p:anim>
                                    <p:animEffect transition="in" filter="fade">
                                      <p:cBhvr>
                                        <p:cTn id="92" dur="500"/>
                                        <p:tgtEl>
                                          <p:spTgt spid="28"/>
                                        </p:tgtEl>
                                      </p:cBhvr>
                                    </p:animEffect>
                                  </p:childTnLst>
                                </p:cTn>
                              </p:par>
                            </p:childTnLst>
                          </p:cTn>
                        </p:par>
                        <p:par>
                          <p:cTn id="93" fill="hold">
                            <p:stCondLst>
                              <p:cond delay="6500"/>
                            </p:stCondLst>
                            <p:childTnLst>
                              <p:par>
                                <p:cTn id="94" presetID="2" presetClass="entr" presetSubtype="8" fill="hold" grpId="0" nodeType="afterEffect">
                                  <p:stCondLst>
                                    <p:cond delay="0"/>
                                  </p:stCondLst>
                                  <p:childTnLst>
                                    <p:set>
                                      <p:cBhvr>
                                        <p:cTn id="95" dur="1" fill="hold">
                                          <p:stCondLst>
                                            <p:cond delay="0"/>
                                          </p:stCondLst>
                                        </p:cTn>
                                        <p:tgtEl>
                                          <p:spTgt spid="13"/>
                                        </p:tgtEl>
                                        <p:attrNameLst>
                                          <p:attrName>style.visibility</p:attrName>
                                        </p:attrNameLst>
                                      </p:cBhvr>
                                      <p:to>
                                        <p:strVal val="visible"/>
                                      </p:to>
                                    </p:set>
                                    <p:anim calcmode="lin" valueType="num">
                                      <p:cBhvr additive="base">
                                        <p:cTn id="96" dur="500" fill="hold"/>
                                        <p:tgtEl>
                                          <p:spTgt spid="13"/>
                                        </p:tgtEl>
                                        <p:attrNameLst>
                                          <p:attrName>ppt_x</p:attrName>
                                        </p:attrNameLst>
                                      </p:cBhvr>
                                      <p:tavLst>
                                        <p:tav tm="0">
                                          <p:val>
                                            <p:strVal val="0-#ppt_w/2"/>
                                          </p:val>
                                        </p:tav>
                                        <p:tav tm="100000">
                                          <p:val>
                                            <p:strVal val="#ppt_x"/>
                                          </p:val>
                                        </p:tav>
                                      </p:tavLst>
                                    </p:anim>
                                    <p:anim calcmode="lin" valueType="num">
                                      <p:cBhvr additive="base">
                                        <p:cTn id="97" dur="500" fill="hold"/>
                                        <p:tgtEl>
                                          <p:spTgt spid="13"/>
                                        </p:tgtEl>
                                        <p:attrNameLst>
                                          <p:attrName>ppt_y</p:attrName>
                                        </p:attrNameLst>
                                      </p:cBhvr>
                                      <p:tavLst>
                                        <p:tav tm="0">
                                          <p:val>
                                            <p:strVal val="#ppt_y"/>
                                          </p:val>
                                        </p:tav>
                                        <p:tav tm="100000">
                                          <p:val>
                                            <p:strVal val="#ppt_y"/>
                                          </p:val>
                                        </p:tav>
                                      </p:tavLst>
                                    </p:anim>
                                  </p:childTnLst>
                                </p:cTn>
                              </p:par>
                              <p:par>
                                <p:cTn id="98" presetID="2" presetClass="entr" presetSubtype="8" fill="hold" grpId="0" nodeType="withEffect">
                                  <p:stCondLst>
                                    <p:cond delay="0"/>
                                  </p:stCondLst>
                                  <p:childTnLst>
                                    <p:set>
                                      <p:cBhvr>
                                        <p:cTn id="99" dur="1" fill="hold">
                                          <p:stCondLst>
                                            <p:cond delay="0"/>
                                          </p:stCondLst>
                                        </p:cTn>
                                        <p:tgtEl>
                                          <p:spTgt spid="14"/>
                                        </p:tgtEl>
                                        <p:attrNameLst>
                                          <p:attrName>style.visibility</p:attrName>
                                        </p:attrNameLst>
                                      </p:cBhvr>
                                      <p:to>
                                        <p:strVal val="visible"/>
                                      </p:to>
                                    </p:set>
                                    <p:anim calcmode="lin" valueType="num">
                                      <p:cBhvr additive="base">
                                        <p:cTn id="100" dur="500" fill="hold"/>
                                        <p:tgtEl>
                                          <p:spTgt spid="14"/>
                                        </p:tgtEl>
                                        <p:attrNameLst>
                                          <p:attrName>ppt_x</p:attrName>
                                        </p:attrNameLst>
                                      </p:cBhvr>
                                      <p:tavLst>
                                        <p:tav tm="0">
                                          <p:val>
                                            <p:strVal val="0-#ppt_w/2"/>
                                          </p:val>
                                        </p:tav>
                                        <p:tav tm="100000">
                                          <p:val>
                                            <p:strVal val="#ppt_x"/>
                                          </p:val>
                                        </p:tav>
                                      </p:tavLst>
                                    </p:anim>
                                    <p:anim calcmode="lin" valueType="num">
                                      <p:cBhvr additive="base">
                                        <p:cTn id="101" dur="500" fill="hold"/>
                                        <p:tgtEl>
                                          <p:spTgt spid="14"/>
                                        </p:tgtEl>
                                        <p:attrNameLst>
                                          <p:attrName>ppt_y</p:attrName>
                                        </p:attrNameLst>
                                      </p:cBhvr>
                                      <p:tavLst>
                                        <p:tav tm="0">
                                          <p:val>
                                            <p:strVal val="#ppt_y"/>
                                          </p:val>
                                        </p:tav>
                                        <p:tav tm="100000">
                                          <p:val>
                                            <p:strVal val="#ppt_y"/>
                                          </p:val>
                                        </p:tav>
                                      </p:tavLst>
                                    </p:anim>
                                  </p:childTnLst>
                                </p:cTn>
                              </p:par>
                              <p:par>
                                <p:cTn id="102" presetID="2" presetClass="entr" presetSubtype="8" fill="hold" grpId="0" nodeType="withEffect">
                                  <p:stCondLst>
                                    <p:cond delay="0"/>
                                  </p:stCondLst>
                                  <p:childTnLst>
                                    <p:set>
                                      <p:cBhvr>
                                        <p:cTn id="103" dur="1" fill="hold">
                                          <p:stCondLst>
                                            <p:cond delay="0"/>
                                          </p:stCondLst>
                                        </p:cTn>
                                        <p:tgtEl>
                                          <p:spTgt spid="18"/>
                                        </p:tgtEl>
                                        <p:attrNameLst>
                                          <p:attrName>style.visibility</p:attrName>
                                        </p:attrNameLst>
                                      </p:cBhvr>
                                      <p:to>
                                        <p:strVal val="visible"/>
                                      </p:to>
                                    </p:set>
                                    <p:anim calcmode="lin" valueType="num">
                                      <p:cBhvr additive="base">
                                        <p:cTn id="104" dur="500" fill="hold"/>
                                        <p:tgtEl>
                                          <p:spTgt spid="18"/>
                                        </p:tgtEl>
                                        <p:attrNameLst>
                                          <p:attrName>ppt_x</p:attrName>
                                        </p:attrNameLst>
                                      </p:cBhvr>
                                      <p:tavLst>
                                        <p:tav tm="0">
                                          <p:val>
                                            <p:strVal val="0-#ppt_w/2"/>
                                          </p:val>
                                        </p:tav>
                                        <p:tav tm="100000">
                                          <p:val>
                                            <p:strVal val="#ppt_x"/>
                                          </p:val>
                                        </p:tav>
                                      </p:tavLst>
                                    </p:anim>
                                    <p:anim calcmode="lin" valueType="num">
                                      <p:cBhvr additive="base">
                                        <p:cTn id="105" dur="500" fill="hold"/>
                                        <p:tgtEl>
                                          <p:spTgt spid="18"/>
                                        </p:tgtEl>
                                        <p:attrNameLst>
                                          <p:attrName>ppt_y</p:attrName>
                                        </p:attrNameLst>
                                      </p:cBhvr>
                                      <p:tavLst>
                                        <p:tav tm="0">
                                          <p:val>
                                            <p:strVal val="#ppt_y"/>
                                          </p:val>
                                        </p:tav>
                                        <p:tav tm="100000">
                                          <p:val>
                                            <p:strVal val="#ppt_y"/>
                                          </p:val>
                                        </p:tav>
                                      </p:tavLst>
                                    </p:anim>
                                  </p:childTnLst>
                                </p:cTn>
                              </p:par>
                            </p:childTnLst>
                          </p:cTn>
                        </p:par>
                        <p:par>
                          <p:cTn id="106" fill="hold">
                            <p:stCondLst>
                              <p:cond delay="7000"/>
                            </p:stCondLst>
                            <p:childTnLst>
                              <p:par>
                                <p:cTn id="107" presetID="2" presetClass="entr" presetSubtype="8" fill="hold" grpId="0" nodeType="afterEffect">
                                  <p:stCondLst>
                                    <p:cond delay="0"/>
                                  </p:stCondLst>
                                  <p:childTnLst>
                                    <p:set>
                                      <p:cBhvr>
                                        <p:cTn id="108" dur="1" fill="hold">
                                          <p:stCondLst>
                                            <p:cond delay="0"/>
                                          </p:stCondLst>
                                        </p:cTn>
                                        <p:tgtEl>
                                          <p:spTgt spid="19"/>
                                        </p:tgtEl>
                                        <p:attrNameLst>
                                          <p:attrName>style.visibility</p:attrName>
                                        </p:attrNameLst>
                                      </p:cBhvr>
                                      <p:to>
                                        <p:strVal val="visible"/>
                                      </p:to>
                                    </p:set>
                                    <p:anim calcmode="lin" valueType="num">
                                      <p:cBhvr additive="base">
                                        <p:cTn id="109" dur="500" fill="hold"/>
                                        <p:tgtEl>
                                          <p:spTgt spid="19"/>
                                        </p:tgtEl>
                                        <p:attrNameLst>
                                          <p:attrName>ppt_x</p:attrName>
                                        </p:attrNameLst>
                                      </p:cBhvr>
                                      <p:tavLst>
                                        <p:tav tm="0">
                                          <p:val>
                                            <p:strVal val="0-#ppt_w/2"/>
                                          </p:val>
                                        </p:tav>
                                        <p:tav tm="100000">
                                          <p:val>
                                            <p:strVal val="#ppt_x"/>
                                          </p:val>
                                        </p:tav>
                                      </p:tavLst>
                                    </p:anim>
                                    <p:anim calcmode="lin" valueType="num">
                                      <p:cBhvr additive="base">
                                        <p:cTn id="110" dur="500" fill="hold"/>
                                        <p:tgtEl>
                                          <p:spTgt spid="19"/>
                                        </p:tgtEl>
                                        <p:attrNameLst>
                                          <p:attrName>ppt_y</p:attrName>
                                        </p:attrNameLst>
                                      </p:cBhvr>
                                      <p:tavLst>
                                        <p:tav tm="0">
                                          <p:val>
                                            <p:strVal val="#ppt_y"/>
                                          </p:val>
                                        </p:tav>
                                        <p:tav tm="100000">
                                          <p:val>
                                            <p:strVal val="#ppt_y"/>
                                          </p:val>
                                        </p:tav>
                                      </p:tavLst>
                                    </p:anim>
                                  </p:childTnLst>
                                </p:cTn>
                              </p:par>
                              <p:par>
                                <p:cTn id="111" presetID="2" presetClass="entr" presetSubtype="8" fill="hold" grpId="0" nodeType="withEffect">
                                  <p:stCondLst>
                                    <p:cond delay="0"/>
                                  </p:stCondLst>
                                  <p:childTnLst>
                                    <p:set>
                                      <p:cBhvr>
                                        <p:cTn id="112" dur="1" fill="hold">
                                          <p:stCondLst>
                                            <p:cond delay="0"/>
                                          </p:stCondLst>
                                        </p:cTn>
                                        <p:tgtEl>
                                          <p:spTgt spid="20"/>
                                        </p:tgtEl>
                                        <p:attrNameLst>
                                          <p:attrName>style.visibility</p:attrName>
                                        </p:attrNameLst>
                                      </p:cBhvr>
                                      <p:to>
                                        <p:strVal val="visible"/>
                                      </p:to>
                                    </p:set>
                                    <p:anim calcmode="lin" valueType="num">
                                      <p:cBhvr additive="base">
                                        <p:cTn id="113" dur="500" fill="hold"/>
                                        <p:tgtEl>
                                          <p:spTgt spid="20"/>
                                        </p:tgtEl>
                                        <p:attrNameLst>
                                          <p:attrName>ppt_x</p:attrName>
                                        </p:attrNameLst>
                                      </p:cBhvr>
                                      <p:tavLst>
                                        <p:tav tm="0">
                                          <p:val>
                                            <p:strVal val="0-#ppt_w/2"/>
                                          </p:val>
                                        </p:tav>
                                        <p:tav tm="100000">
                                          <p:val>
                                            <p:strVal val="#ppt_x"/>
                                          </p:val>
                                        </p:tav>
                                      </p:tavLst>
                                    </p:anim>
                                    <p:anim calcmode="lin" valueType="num">
                                      <p:cBhvr additive="base">
                                        <p:cTn id="114" dur="500" fill="hold"/>
                                        <p:tgtEl>
                                          <p:spTgt spid="20"/>
                                        </p:tgtEl>
                                        <p:attrNameLst>
                                          <p:attrName>ppt_y</p:attrName>
                                        </p:attrNameLst>
                                      </p:cBhvr>
                                      <p:tavLst>
                                        <p:tav tm="0">
                                          <p:val>
                                            <p:strVal val="#ppt_y"/>
                                          </p:val>
                                        </p:tav>
                                        <p:tav tm="100000">
                                          <p:val>
                                            <p:strVal val="#ppt_y"/>
                                          </p:val>
                                        </p:tav>
                                      </p:tavLst>
                                    </p:anim>
                                  </p:childTnLst>
                                </p:cTn>
                              </p:par>
                              <p:par>
                                <p:cTn id="115" presetID="2" presetClass="entr" presetSubtype="8" fill="hold" grpId="0" nodeType="withEffect">
                                  <p:stCondLst>
                                    <p:cond delay="0"/>
                                  </p:stCondLst>
                                  <p:childTnLst>
                                    <p:set>
                                      <p:cBhvr>
                                        <p:cTn id="116" dur="1" fill="hold">
                                          <p:stCondLst>
                                            <p:cond delay="0"/>
                                          </p:stCondLst>
                                        </p:cTn>
                                        <p:tgtEl>
                                          <p:spTgt spid="21"/>
                                        </p:tgtEl>
                                        <p:attrNameLst>
                                          <p:attrName>style.visibility</p:attrName>
                                        </p:attrNameLst>
                                      </p:cBhvr>
                                      <p:to>
                                        <p:strVal val="visible"/>
                                      </p:to>
                                    </p:set>
                                    <p:anim calcmode="lin" valueType="num">
                                      <p:cBhvr additive="base">
                                        <p:cTn id="117" dur="500" fill="hold"/>
                                        <p:tgtEl>
                                          <p:spTgt spid="21"/>
                                        </p:tgtEl>
                                        <p:attrNameLst>
                                          <p:attrName>ppt_x</p:attrName>
                                        </p:attrNameLst>
                                      </p:cBhvr>
                                      <p:tavLst>
                                        <p:tav tm="0">
                                          <p:val>
                                            <p:strVal val="0-#ppt_w/2"/>
                                          </p:val>
                                        </p:tav>
                                        <p:tav tm="100000">
                                          <p:val>
                                            <p:strVal val="#ppt_x"/>
                                          </p:val>
                                        </p:tav>
                                      </p:tavLst>
                                    </p:anim>
                                    <p:anim calcmode="lin" valueType="num">
                                      <p:cBhvr additive="base">
                                        <p:cTn id="118" dur="500" fill="hold"/>
                                        <p:tgtEl>
                                          <p:spTgt spid="21"/>
                                        </p:tgtEl>
                                        <p:attrNameLst>
                                          <p:attrName>ppt_y</p:attrName>
                                        </p:attrNameLst>
                                      </p:cBhvr>
                                      <p:tavLst>
                                        <p:tav tm="0">
                                          <p:val>
                                            <p:strVal val="#ppt_y"/>
                                          </p:val>
                                        </p:tav>
                                        <p:tav tm="100000">
                                          <p:val>
                                            <p:strVal val="#ppt_y"/>
                                          </p:val>
                                        </p:tav>
                                      </p:tavLst>
                                    </p:anim>
                                  </p:childTnLst>
                                </p:cTn>
                              </p:par>
                            </p:childTnLst>
                          </p:cTn>
                        </p:par>
                        <p:par>
                          <p:cTn id="119" fill="hold">
                            <p:stCondLst>
                              <p:cond delay="7500"/>
                            </p:stCondLst>
                            <p:childTnLst>
                              <p:par>
                                <p:cTn id="120" presetID="2" presetClass="entr" presetSubtype="4" fill="hold" grpId="0" nodeType="afterEffect">
                                  <p:stCondLst>
                                    <p:cond delay="0"/>
                                  </p:stCondLst>
                                  <p:childTnLst>
                                    <p:set>
                                      <p:cBhvr>
                                        <p:cTn id="121" dur="1" fill="hold">
                                          <p:stCondLst>
                                            <p:cond delay="0"/>
                                          </p:stCondLst>
                                        </p:cTn>
                                        <p:tgtEl>
                                          <p:spTgt spid="22"/>
                                        </p:tgtEl>
                                        <p:attrNameLst>
                                          <p:attrName>style.visibility</p:attrName>
                                        </p:attrNameLst>
                                      </p:cBhvr>
                                      <p:to>
                                        <p:strVal val="visible"/>
                                      </p:to>
                                    </p:set>
                                    <p:anim calcmode="lin" valueType="num">
                                      <p:cBhvr additive="base">
                                        <p:cTn id="122" dur="500" fill="hold"/>
                                        <p:tgtEl>
                                          <p:spTgt spid="22"/>
                                        </p:tgtEl>
                                        <p:attrNameLst>
                                          <p:attrName>ppt_x</p:attrName>
                                        </p:attrNameLst>
                                      </p:cBhvr>
                                      <p:tavLst>
                                        <p:tav tm="0">
                                          <p:val>
                                            <p:strVal val="#ppt_x"/>
                                          </p:val>
                                        </p:tav>
                                        <p:tav tm="100000">
                                          <p:val>
                                            <p:strVal val="#ppt_x"/>
                                          </p:val>
                                        </p:tav>
                                      </p:tavLst>
                                    </p:anim>
                                    <p:anim calcmode="lin" valueType="num">
                                      <p:cBhvr additive="base">
                                        <p:cTn id="123" dur="500" fill="hold"/>
                                        <p:tgtEl>
                                          <p:spTgt spid="22"/>
                                        </p:tgtEl>
                                        <p:attrNameLst>
                                          <p:attrName>ppt_y</p:attrName>
                                        </p:attrNameLst>
                                      </p:cBhvr>
                                      <p:tavLst>
                                        <p:tav tm="0">
                                          <p:val>
                                            <p:strVal val="1+#ppt_h/2"/>
                                          </p:val>
                                        </p:tav>
                                        <p:tav tm="100000">
                                          <p:val>
                                            <p:strVal val="#ppt_y"/>
                                          </p:val>
                                        </p:tav>
                                      </p:tavLst>
                                    </p:anim>
                                  </p:childTnLst>
                                </p:cTn>
                              </p:par>
                              <p:par>
                                <p:cTn id="124" presetID="2" presetClass="entr" presetSubtype="4" fill="hold" grpId="0" nodeType="withEffect">
                                  <p:stCondLst>
                                    <p:cond delay="0"/>
                                  </p:stCondLst>
                                  <p:childTnLst>
                                    <p:set>
                                      <p:cBhvr>
                                        <p:cTn id="125" dur="1" fill="hold">
                                          <p:stCondLst>
                                            <p:cond delay="0"/>
                                          </p:stCondLst>
                                        </p:cTn>
                                        <p:tgtEl>
                                          <p:spTgt spid="23"/>
                                        </p:tgtEl>
                                        <p:attrNameLst>
                                          <p:attrName>style.visibility</p:attrName>
                                        </p:attrNameLst>
                                      </p:cBhvr>
                                      <p:to>
                                        <p:strVal val="visible"/>
                                      </p:to>
                                    </p:set>
                                    <p:anim calcmode="lin" valueType="num">
                                      <p:cBhvr additive="base">
                                        <p:cTn id="126" dur="500" fill="hold"/>
                                        <p:tgtEl>
                                          <p:spTgt spid="23"/>
                                        </p:tgtEl>
                                        <p:attrNameLst>
                                          <p:attrName>ppt_x</p:attrName>
                                        </p:attrNameLst>
                                      </p:cBhvr>
                                      <p:tavLst>
                                        <p:tav tm="0">
                                          <p:val>
                                            <p:strVal val="#ppt_x"/>
                                          </p:val>
                                        </p:tav>
                                        <p:tav tm="100000">
                                          <p:val>
                                            <p:strVal val="#ppt_x"/>
                                          </p:val>
                                        </p:tav>
                                      </p:tavLst>
                                    </p:anim>
                                    <p:anim calcmode="lin" valueType="num">
                                      <p:cBhvr additive="base">
                                        <p:cTn id="127" dur="500" fill="hold"/>
                                        <p:tgtEl>
                                          <p:spTgt spid="23"/>
                                        </p:tgtEl>
                                        <p:attrNameLst>
                                          <p:attrName>ppt_y</p:attrName>
                                        </p:attrNameLst>
                                      </p:cBhvr>
                                      <p:tavLst>
                                        <p:tav tm="0">
                                          <p:val>
                                            <p:strVal val="1+#ppt_h/2"/>
                                          </p:val>
                                        </p:tav>
                                        <p:tav tm="100000">
                                          <p:val>
                                            <p:strVal val="#ppt_y"/>
                                          </p:val>
                                        </p:tav>
                                      </p:tavLst>
                                    </p:anim>
                                  </p:childTnLst>
                                </p:cTn>
                              </p:par>
                              <p:par>
                                <p:cTn id="128" presetID="2" presetClass="entr" presetSubtype="4" fill="hold" grpId="0" nodeType="withEffect">
                                  <p:stCondLst>
                                    <p:cond delay="0"/>
                                  </p:stCondLst>
                                  <p:childTnLst>
                                    <p:set>
                                      <p:cBhvr>
                                        <p:cTn id="129" dur="1" fill="hold">
                                          <p:stCondLst>
                                            <p:cond delay="0"/>
                                          </p:stCondLst>
                                        </p:cTn>
                                        <p:tgtEl>
                                          <p:spTgt spid="24"/>
                                        </p:tgtEl>
                                        <p:attrNameLst>
                                          <p:attrName>style.visibility</p:attrName>
                                        </p:attrNameLst>
                                      </p:cBhvr>
                                      <p:to>
                                        <p:strVal val="visible"/>
                                      </p:to>
                                    </p:set>
                                    <p:anim calcmode="lin" valueType="num">
                                      <p:cBhvr additive="base">
                                        <p:cTn id="130" dur="500" fill="hold"/>
                                        <p:tgtEl>
                                          <p:spTgt spid="24"/>
                                        </p:tgtEl>
                                        <p:attrNameLst>
                                          <p:attrName>ppt_x</p:attrName>
                                        </p:attrNameLst>
                                      </p:cBhvr>
                                      <p:tavLst>
                                        <p:tav tm="0">
                                          <p:val>
                                            <p:strVal val="#ppt_x"/>
                                          </p:val>
                                        </p:tav>
                                        <p:tav tm="100000">
                                          <p:val>
                                            <p:strVal val="#ppt_x"/>
                                          </p:val>
                                        </p:tav>
                                      </p:tavLst>
                                    </p:anim>
                                    <p:anim calcmode="lin" valueType="num">
                                      <p:cBhvr additive="base">
                                        <p:cTn id="131" dur="500" fill="hold"/>
                                        <p:tgtEl>
                                          <p:spTgt spid="24"/>
                                        </p:tgtEl>
                                        <p:attrNameLst>
                                          <p:attrName>ppt_y</p:attrName>
                                        </p:attrNameLst>
                                      </p:cBhvr>
                                      <p:tavLst>
                                        <p:tav tm="0">
                                          <p:val>
                                            <p:strVal val="1+#ppt_h/2"/>
                                          </p:val>
                                        </p:tav>
                                        <p:tav tm="100000">
                                          <p:val>
                                            <p:strVal val="#ppt_y"/>
                                          </p:val>
                                        </p:tav>
                                      </p:tavLst>
                                    </p:anim>
                                  </p:childTnLst>
                                </p:cTn>
                              </p:par>
                            </p:childTnLst>
                          </p:cTn>
                        </p:par>
                        <p:par>
                          <p:cTn id="132" fill="hold">
                            <p:stCondLst>
                              <p:cond delay="8000"/>
                            </p:stCondLst>
                            <p:childTnLst>
                              <p:par>
                                <p:cTn id="133" presetID="2" presetClass="entr" presetSubtype="2" fill="hold" grpId="0" nodeType="afterEffect">
                                  <p:stCondLst>
                                    <p:cond delay="0"/>
                                  </p:stCondLst>
                                  <p:childTnLst>
                                    <p:set>
                                      <p:cBhvr>
                                        <p:cTn id="134" dur="1" fill="hold">
                                          <p:stCondLst>
                                            <p:cond delay="0"/>
                                          </p:stCondLst>
                                        </p:cTn>
                                        <p:tgtEl>
                                          <p:spTgt spid="12"/>
                                        </p:tgtEl>
                                        <p:attrNameLst>
                                          <p:attrName>style.visibility</p:attrName>
                                        </p:attrNameLst>
                                      </p:cBhvr>
                                      <p:to>
                                        <p:strVal val="visible"/>
                                      </p:to>
                                    </p:set>
                                    <p:anim calcmode="lin" valueType="num">
                                      <p:cBhvr additive="base">
                                        <p:cTn id="135" dur="500" fill="hold"/>
                                        <p:tgtEl>
                                          <p:spTgt spid="12"/>
                                        </p:tgtEl>
                                        <p:attrNameLst>
                                          <p:attrName>ppt_x</p:attrName>
                                        </p:attrNameLst>
                                      </p:cBhvr>
                                      <p:tavLst>
                                        <p:tav tm="0">
                                          <p:val>
                                            <p:strVal val="1+#ppt_w/2"/>
                                          </p:val>
                                        </p:tav>
                                        <p:tav tm="100000">
                                          <p:val>
                                            <p:strVal val="#ppt_x"/>
                                          </p:val>
                                        </p:tav>
                                      </p:tavLst>
                                    </p:anim>
                                    <p:anim calcmode="lin" valueType="num">
                                      <p:cBhvr additive="base">
                                        <p:cTn id="136" dur="500" fill="hold"/>
                                        <p:tgtEl>
                                          <p:spTgt spid="12"/>
                                        </p:tgtEl>
                                        <p:attrNameLst>
                                          <p:attrName>ppt_y</p:attrName>
                                        </p:attrNameLst>
                                      </p:cBhvr>
                                      <p:tavLst>
                                        <p:tav tm="0">
                                          <p:val>
                                            <p:strVal val="#ppt_y"/>
                                          </p:val>
                                        </p:tav>
                                        <p:tav tm="100000">
                                          <p:val>
                                            <p:strVal val="#ppt_y"/>
                                          </p:val>
                                        </p:tav>
                                      </p:tavLst>
                                    </p:anim>
                                  </p:childTnLst>
                                </p:cTn>
                              </p:par>
                              <p:par>
                                <p:cTn id="137" presetID="2" presetClass="entr" presetSubtype="2" fill="hold" grpId="0" nodeType="withEffect">
                                  <p:stCondLst>
                                    <p:cond delay="0"/>
                                  </p:stCondLst>
                                  <p:childTnLst>
                                    <p:set>
                                      <p:cBhvr>
                                        <p:cTn id="138" dur="1" fill="hold">
                                          <p:stCondLst>
                                            <p:cond delay="0"/>
                                          </p:stCondLst>
                                        </p:cTn>
                                        <p:tgtEl>
                                          <p:spTgt spid="17"/>
                                        </p:tgtEl>
                                        <p:attrNameLst>
                                          <p:attrName>style.visibility</p:attrName>
                                        </p:attrNameLst>
                                      </p:cBhvr>
                                      <p:to>
                                        <p:strVal val="visible"/>
                                      </p:to>
                                    </p:set>
                                    <p:anim calcmode="lin" valueType="num">
                                      <p:cBhvr additive="base">
                                        <p:cTn id="139" dur="500" fill="hold"/>
                                        <p:tgtEl>
                                          <p:spTgt spid="17"/>
                                        </p:tgtEl>
                                        <p:attrNameLst>
                                          <p:attrName>ppt_x</p:attrName>
                                        </p:attrNameLst>
                                      </p:cBhvr>
                                      <p:tavLst>
                                        <p:tav tm="0">
                                          <p:val>
                                            <p:strVal val="1+#ppt_w/2"/>
                                          </p:val>
                                        </p:tav>
                                        <p:tav tm="100000">
                                          <p:val>
                                            <p:strVal val="#ppt_x"/>
                                          </p:val>
                                        </p:tav>
                                      </p:tavLst>
                                    </p:anim>
                                    <p:anim calcmode="lin" valueType="num">
                                      <p:cBhvr additive="base">
                                        <p:cTn id="140" dur="500" fill="hold"/>
                                        <p:tgtEl>
                                          <p:spTgt spid="17"/>
                                        </p:tgtEl>
                                        <p:attrNameLst>
                                          <p:attrName>ppt_y</p:attrName>
                                        </p:attrNameLst>
                                      </p:cBhvr>
                                      <p:tavLst>
                                        <p:tav tm="0">
                                          <p:val>
                                            <p:strVal val="#ppt_y"/>
                                          </p:val>
                                        </p:tav>
                                        <p:tav tm="100000">
                                          <p:val>
                                            <p:strVal val="#ppt_y"/>
                                          </p:val>
                                        </p:tav>
                                      </p:tavLst>
                                    </p:anim>
                                  </p:childTnLst>
                                </p:cTn>
                              </p:par>
                              <p:par>
                                <p:cTn id="141" presetID="2" presetClass="entr" presetSubtype="2" fill="hold" grpId="0" nodeType="withEffect">
                                  <p:stCondLst>
                                    <p:cond delay="0"/>
                                  </p:stCondLst>
                                  <p:childTnLst>
                                    <p:set>
                                      <p:cBhvr>
                                        <p:cTn id="142" dur="1" fill="hold">
                                          <p:stCondLst>
                                            <p:cond delay="0"/>
                                          </p:stCondLst>
                                        </p:cTn>
                                        <p:tgtEl>
                                          <p:spTgt spid="25"/>
                                        </p:tgtEl>
                                        <p:attrNameLst>
                                          <p:attrName>style.visibility</p:attrName>
                                        </p:attrNameLst>
                                      </p:cBhvr>
                                      <p:to>
                                        <p:strVal val="visible"/>
                                      </p:to>
                                    </p:set>
                                    <p:anim calcmode="lin" valueType="num">
                                      <p:cBhvr additive="base">
                                        <p:cTn id="143" dur="500" fill="hold"/>
                                        <p:tgtEl>
                                          <p:spTgt spid="25"/>
                                        </p:tgtEl>
                                        <p:attrNameLst>
                                          <p:attrName>ppt_x</p:attrName>
                                        </p:attrNameLst>
                                      </p:cBhvr>
                                      <p:tavLst>
                                        <p:tav tm="0">
                                          <p:val>
                                            <p:strVal val="1+#ppt_w/2"/>
                                          </p:val>
                                        </p:tav>
                                        <p:tav tm="100000">
                                          <p:val>
                                            <p:strVal val="#ppt_x"/>
                                          </p:val>
                                        </p:tav>
                                      </p:tavLst>
                                    </p:anim>
                                    <p:anim calcmode="lin" valueType="num">
                                      <p:cBhvr additive="base">
                                        <p:cTn id="144" dur="500" fill="hold"/>
                                        <p:tgtEl>
                                          <p:spTgt spid="25"/>
                                        </p:tgtEl>
                                        <p:attrNameLst>
                                          <p:attrName>ppt_y</p:attrName>
                                        </p:attrNameLst>
                                      </p:cBhvr>
                                      <p:tavLst>
                                        <p:tav tm="0">
                                          <p:val>
                                            <p:strVal val="#ppt_y"/>
                                          </p:val>
                                        </p:tav>
                                        <p:tav tm="100000">
                                          <p:val>
                                            <p:strVal val="#ppt_y"/>
                                          </p:val>
                                        </p:tav>
                                      </p:tavLst>
                                    </p:anim>
                                  </p:childTnLst>
                                </p:cTn>
                              </p:par>
                            </p:childTnLst>
                          </p:cTn>
                        </p:par>
                        <p:par>
                          <p:cTn id="145" fill="hold">
                            <p:stCondLst>
                              <p:cond delay="8500"/>
                            </p:stCondLst>
                            <p:childTnLst>
                              <p:par>
                                <p:cTn id="146" presetID="2" presetClass="entr" presetSubtype="2" fill="hold" grpId="0" nodeType="afterEffect">
                                  <p:stCondLst>
                                    <p:cond delay="0"/>
                                  </p:stCondLst>
                                  <p:childTnLst>
                                    <p:set>
                                      <p:cBhvr>
                                        <p:cTn id="147" dur="1" fill="hold">
                                          <p:stCondLst>
                                            <p:cond delay="0"/>
                                          </p:stCondLst>
                                        </p:cTn>
                                        <p:tgtEl>
                                          <p:spTgt spid="10"/>
                                        </p:tgtEl>
                                        <p:attrNameLst>
                                          <p:attrName>style.visibility</p:attrName>
                                        </p:attrNameLst>
                                      </p:cBhvr>
                                      <p:to>
                                        <p:strVal val="visible"/>
                                      </p:to>
                                    </p:set>
                                    <p:anim calcmode="lin" valueType="num">
                                      <p:cBhvr additive="base">
                                        <p:cTn id="148" dur="500" fill="hold"/>
                                        <p:tgtEl>
                                          <p:spTgt spid="10"/>
                                        </p:tgtEl>
                                        <p:attrNameLst>
                                          <p:attrName>ppt_x</p:attrName>
                                        </p:attrNameLst>
                                      </p:cBhvr>
                                      <p:tavLst>
                                        <p:tav tm="0">
                                          <p:val>
                                            <p:strVal val="1+#ppt_w/2"/>
                                          </p:val>
                                        </p:tav>
                                        <p:tav tm="100000">
                                          <p:val>
                                            <p:strVal val="#ppt_x"/>
                                          </p:val>
                                        </p:tav>
                                      </p:tavLst>
                                    </p:anim>
                                    <p:anim calcmode="lin" valueType="num">
                                      <p:cBhvr additive="base">
                                        <p:cTn id="149" dur="500" fill="hold"/>
                                        <p:tgtEl>
                                          <p:spTgt spid="10"/>
                                        </p:tgtEl>
                                        <p:attrNameLst>
                                          <p:attrName>ppt_y</p:attrName>
                                        </p:attrNameLst>
                                      </p:cBhvr>
                                      <p:tavLst>
                                        <p:tav tm="0">
                                          <p:val>
                                            <p:strVal val="#ppt_y"/>
                                          </p:val>
                                        </p:tav>
                                        <p:tav tm="100000">
                                          <p:val>
                                            <p:strVal val="#ppt_y"/>
                                          </p:val>
                                        </p:tav>
                                      </p:tavLst>
                                    </p:anim>
                                  </p:childTnLst>
                                </p:cTn>
                              </p:par>
                              <p:par>
                                <p:cTn id="150" presetID="2" presetClass="entr" presetSubtype="2" fill="hold" grpId="0" nodeType="withEffect">
                                  <p:stCondLst>
                                    <p:cond delay="0"/>
                                  </p:stCondLst>
                                  <p:childTnLst>
                                    <p:set>
                                      <p:cBhvr>
                                        <p:cTn id="151" dur="1" fill="hold">
                                          <p:stCondLst>
                                            <p:cond delay="0"/>
                                          </p:stCondLst>
                                        </p:cTn>
                                        <p:tgtEl>
                                          <p:spTgt spid="16"/>
                                        </p:tgtEl>
                                        <p:attrNameLst>
                                          <p:attrName>style.visibility</p:attrName>
                                        </p:attrNameLst>
                                      </p:cBhvr>
                                      <p:to>
                                        <p:strVal val="visible"/>
                                      </p:to>
                                    </p:set>
                                    <p:anim calcmode="lin" valueType="num">
                                      <p:cBhvr additive="base">
                                        <p:cTn id="152" dur="500" fill="hold"/>
                                        <p:tgtEl>
                                          <p:spTgt spid="16"/>
                                        </p:tgtEl>
                                        <p:attrNameLst>
                                          <p:attrName>ppt_x</p:attrName>
                                        </p:attrNameLst>
                                      </p:cBhvr>
                                      <p:tavLst>
                                        <p:tav tm="0">
                                          <p:val>
                                            <p:strVal val="1+#ppt_w/2"/>
                                          </p:val>
                                        </p:tav>
                                        <p:tav tm="100000">
                                          <p:val>
                                            <p:strVal val="#ppt_x"/>
                                          </p:val>
                                        </p:tav>
                                      </p:tavLst>
                                    </p:anim>
                                    <p:anim calcmode="lin" valueType="num">
                                      <p:cBhvr additive="base">
                                        <p:cTn id="153" dur="500" fill="hold"/>
                                        <p:tgtEl>
                                          <p:spTgt spid="16"/>
                                        </p:tgtEl>
                                        <p:attrNameLst>
                                          <p:attrName>ppt_y</p:attrName>
                                        </p:attrNameLst>
                                      </p:cBhvr>
                                      <p:tavLst>
                                        <p:tav tm="0">
                                          <p:val>
                                            <p:strVal val="#ppt_y"/>
                                          </p:val>
                                        </p:tav>
                                        <p:tav tm="100000">
                                          <p:val>
                                            <p:strVal val="#ppt_y"/>
                                          </p:val>
                                        </p:tav>
                                      </p:tavLst>
                                    </p:anim>
                                  </p:childTnLst>
                                </p:cTn>
                              </p:par>
                              <p:par>
                                <p:cTn id="154" presetID="2" presetClass="entr" presetSubtype="2" fill="hold" grpId="0" nodeType="withEffect">
                                  <p:stCondLst>
                                    <p:cond delay="0"/>
                                  </p:stCondLst>
                                  <p:childTnLst>
                                    <p:set>
                                      <p:cBhvr>
                                        <p:cTn id="155" dur="1" fill="hold">
                                          <p:stCondLst>
                                            <p:cond delay="0"/>
                                          </p:stCondLst>
                                        </p:cTn>
                                        <p:tgtEl>
                                          <p:spTgt spid="26"/>
                                        </p:tgtEl>
                                        <p:attrNameLst>
                                          <p:attrName>style.visibility</p:attrName>
                                        </p:attrNameLst>
                                      </p:cBhvr>
                                      <p:to>
                                        <p:strVal val="visible"/>
                                      </p:to>
                                    </p:set>
                                    <p:anim calcmode="lin" valueType="num">
                                      <p:cBhvr additive="base">
                                        <p:cTn id="156" dur="500" fill="hold"/>
                                        <p:tgtEl>
                                          <p:spTgt spid="26"/>
                                        </p:tgtEl>
                                        <p:attrNameLst>
                                          <p:attrName>ppt_x</p:attrName>
                                        </p:attrNameLst>
                                      </p:cBhvr>
                                      <p:tavLst>
                                        <p:tav tm="0">
                                          <p:val>
                                            <p:strVal val="1+#ppt_w/2"/>
                                          </p:val>
                                        </p:tav>
                                        <p:tav tm="100000">
                                          <p:val>
                                            <p:strVal val="#ppt_x"/>
                                          </p:val>
                                        </p:tav>
                                      </p:tavLst>
                                    </p:anim>
                                    <p:anim calcmode="lin" valueType="num">
                                      <p:cBhvr additive="base">
                                        <p:cTn id="157" dur="500" fill="hold"/>
                                        <p:tgtEl>
                                          <p:spTgt spid="26"/>
                                        </p:tgtEl>
                                        <p:attrNameLst>
                                          <p:attrName>ppt_y</p:attrName>
                                        </p:attrNameLst>
                                      </p:cBhvr>
                                      <p:tavLst>
                                        <p:tav tm="0">
                                          <p:val>
                                            <p:strVal val="#ppt_y"/>
                                          </p:val>
                                        </p:tav>
                                        <p:tav tm="100000">
                                          <p:val>
                                            <p:strVal val="#ppt_y"/>
                                          </p:val>
                                        </p:tav>
                                      </p:tavLst>
                                    </p:anim>
                                  </p:childTnLst>
                                </p:cTn>
                              </p:par>
                            </p:childTnLst>
                          </p:cTn>
                        </p:par>
                        <p:par>
                          <p:cTn id="158" fill="hold">
                            <p:stCondLst>
                              <p:cond delay="9000"/>
                            </p:stCondLst>
                            <p:childTnLst>
                              <p:par>
                                <p:cTn id="159" presetID="2" presetClass="entr" presetSubtype="4" fill="hold" grpId="0" nodeType="afterEffect">
                                  <p:stCondLst>
                                    <p:cond delay="0"/>
                                  </p:stCondLst>
                                  <p:childTnLst>
                                    <p:set>
                                      <p:cBhvr>
                                        <p:cTn id="160" dur="1" fill="hold">
                                          <p:stCondLst>
                                            <p:cond delay="0"/>
                                          </p:stCondLst>
                                        </p:cTn>
                                        <p:tgtEl>
                                          <p:spTgt spid="11"/>
                                        </p:tgtEl>
                                        <p:attrNameLst>
                                          <p:attrName>style.visibility</p:attrName>
                                        </p:attrNameLst>
                                      </p:cBhvr>
                                      <p:to>
                                        <p:strVal val="visible"/>
                                      </p:to>
                                    </p:set>
                                    <p:anim calcmode="lin" valueType="num">
                                      <p:cBhvr additive="base">
                                        <p:cTn id="161" dur="500" fill="hold"/>
                                        <p:tgtEl>
                                          <p:spTgt spid="11"/>
                                        </p:tgtEl>
                                        <p:attrNameLst>
                                          <p:attrName>ppt_x</p:attrName>
                                        </p:attrNameLst>
                                      </p:cBhvr>
                                      <p:tavLst>
                                        <p:tav tm="0">
                                          <p:val>
                                            <p:strVal val="#ppt_x"/>
                                          </p:val>
                                        </p:tav>
                                        <p:tav tm="100000">
                                          <p:val>
                                            <p:strVal val="#ppt_x"/>
                                          </p:val>
                                        </p:tav>
                                      </p:tavLst>
                                    </p:anim>
                                    <p:anim calcmode="lin" valueType="num">
                                      <p:cBhvr additive="base">
                                        <p:cTn id="162" dur="500" fill="hold"/>
                                        <p:tgtEl>
                                          <p:spTgt spid="11"/>
                                        </p:tgtEl>
                                        <p:attrNameLst>
                                          <p:attrName>ppt_y</p:attrName>
                                        </p:attrNameLst>
                                      </p:cBhvr>
                                      <p:tavLst>
                                        <p:tav tm="0">
                                          <p:val>
                                            <p:strVal val="1+#ppt_h/2"/>
                                          </p:val>
                                        </p:tav>
                                        <p:tav tm="100000">
                                          <p:val>
                                            <p:strVal val="#ppt_y"/>
                                          </p:val>
                                        </p:tav>
                                      </p:tavLst>
                                    </p:anim>
                                  </p:childTnLst>
                                </p:cTn>
                              </p:par>
                              <p:par>
                                <p:cTn id="163" presetID="2" presetClass="entr" presetSubtype="4" fill="hold" grpId="0" nodeType="withEffect">
                                  <p:stCondLst>
                                    <p:cond delay="0"/>
                                  </p:stCondLst>
                                  <p:childTnLst>
                                    <p:set>
                                      <p:cBhvr>
                                        <p:cTn id="164" dur="1" fill="hold">
                                          <p:stCondLst>
                                            <p:cond delay="0"/>
                                          </p:stCondLst>
                                        </p:cTn>
                                        <p:tgtEl>
                                          <p:spTgt spid="15"/>
                                        </p:tgtEl>
                                        <p:attrNameLst>
                                          <p:attrName>style.visibility</p:attrName>
                                        </p:attrNameLst>
                                      </p:cBhvr>
                                      <p:to>
                                        <p:strVal val="visible"/>
                                      </p:to>
                                    </p:set>
                                    <p:anim calcmode="lin" valueType="num">
                                      <p:cBhvr additive="base">
                                        <p:cTn id="165" dur="500" fill="hold"/>
                                        <p:tgtEl>
                                          <p:spTgt spid="15"/>
                                        </p:tgtEl>
                                        <p:attrNameLst>
                                          <p:attrName>ppt_x</p:attrName>
                                        </p:attrNameLst>
                                      </p:cBhvr>
                                      <p:tavLst>
                                        <p:tav tm="0">
                                          <p:val>
                                            <p:strVal val="#ppt_x"/>
                                          </p:val>
                                        </p:tav>
                                        <p:tav tm="100000">
                                          <p:val>
                                            <p:strVal val="#ppt_x"/>
                                          </p:val>
                                        </p:tav>
                                      </p:tavLst>
                                    </p:anim>
                                    <p:anim calcmode="lin" valueType="num">
                                      <p:cBhvr additive="base">
                                        <p:cTn id="166" dur="500" fill="hold"/>
                                        <p:tgtEl>
                                          <p:spTgt spid="15"/>
                                        </p:tgtEl>
                                        <p:attrNameLst>
                                          <p:attrName>ppt_y</p:attrName>
                                        </p:attrNameLst>
                                      </p:cBhvr>
                                      <p:tavLst>
                                        <p:tav tm="0">
                                          <p:val>
                                            <p:strVal val="1+#ppt_h/2"/>
                                          </p:val>
                                        </p:tav>
                                        <p:tav tm="100000">
                                          <p:val>
                                            <p:strVal val="#ppt_y"/>
                                          </p:val>
                                        </p:tav>
                                      </p:tavLst>
                                    </p:anim>
                                  </p:childTnLst>
                                </p:cTn>
                              </p:par>
                              <p:par>
                                <p:cTn id="167" presetID="2" presetClass="entr" presetSubtype="4" fill="hold" grpId="0" nodeType="withEffect">
                                  <p:stCondLst>
                                    <p:cond delay="0"/>
                                  </p:stCondLst>
                                  <p:childTnLst>
                                    <p:set>
                                      <p:cBhvr>
                                        <p:cTn id="168" dur="1" fill="hold">
                                          <p:stCondLst>
                                            <p:cond delay="0"/>
                                          </p:stCondLst>
                                        </p:cTn>
                                        <p:tgtEl>
                                          <p:spTgt spid="27"/>
                                        </p:tgtEl>
                                        <p:attrNameLst>
                                          <p:attrName>style.visibility</p:attrName>
                                        </p:attrNameLst>
                                      </p:cBhvr>
                                      <p:to>
                                        <p:strVal val="visible"/>
                                      </p:to>
                                    </p:set>
                                    <p:anim calcmode="lin" valueType="num">
                                      <p:cBhvr additive="base">
                                        <p:cTn id="169" dur="500" fill="hold"/>
                                        <p:tgtEl>
                                          <p:spTgt spid="27"/>
                                        </p:tgtEl>
                                        <p:attrNameLst>
                                          <p:attrName>ppt_x</p:attrName>
                                        </p:attrNameLst>
                                      </p:cBhvr>
                                      <p:tavLst>
                                        <p:tav tm="0">
                                          <p:val>
                                            <p:strVal val="#ppt_x"/>
                                          </p:val>
                                        </p:tav>
                                        <p:tav tm="100000">
                                          <p:val>
                                            <p:strVal val="#ppt_x"/>
                                          </p:val>
                                        </p:tav>
                                      </p:tavLst>
                                    </p:anim>
                                    <p:anim calcmode="lin" valueType="num">
                                      <p:cBhvr additive="base">
                                        <p:cTn id="17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10" grpId="0" animBg="1"/>
      <p:bldP spid="11" grpId="0" animBg="1"/>
      <p:bldP spid="12" grpId="0" animBg="1"/>
      <p:bldP spid="13" grpId="0" animBg="1"/>
      <p:bldP spid="14" grpId="0"/>
      <p:bldP spid="15" grpId="0"/>
      <p:bldP spid="16" grpId="0"/>
      <p:bldP spid="17" grpId="0"/>
      <p:bldP spid="18" grpId="0"/>
      <p:bldP spid="19" grpId="0" animBg="1"/>
      <p:bldP spid="20" grpId="0"/>
      <p:bldP spid="21" grpId="0"/>
      <p:bldP spid="22" grpId="0" animBg="1"/>
      <p:bldP spid="23" grpId="0"/>
      <p:bldP spid="24" grpId="0"/>
      <p:bldP spid="25" grpId="0"/>
      <p:bldP spid="26" grpId="0"/>
      <p:bldP spid="27" grpId="0"/>
      <p:bldP spid="28"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grpSp>
        <p:nvGrpSpPr>
          <p:cNvPr id="48" name="组合 47"/>
          <p:cNvGrpSpPr/>
          <p:nvPr/>
        </p:nvGrpSpPr>
        <p:grpSpPr>
          <a:xfrm>
            <a:off x="1484417" y="1528343"/>
            <a:ext cx="3894137" cy="1369219"/>
            <a:chOff x="1980253" y="2205769"/>
            <a:chExt cx="5194887" cy="1826048"/>
          </a:xfrm>
        </p:grpSpPr>
        <p:sp>
          <p:nvSpPr>
            <p:cNvPr id="49" name="圆角矩形 48"/>
            <p:cNvSpPr/>
            <p:nvPr/>
          </p:nvSpPr>
          <p:spPr>
            <a:xfrm>
              <a:off x="1980253" y="3815867"/>
              <a:ext cx="5194887" cy="21595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latin typeface="微软雅黑" pitchFamily="34" charset="-122"/>
                <a:ea typeface="微软雅黑" pitchFamily="34" charset="-122"/>
              </a:endParaRPr>
            </a:p>
          </p:txBody>
        </p:sp>
        <p:sp>
          <p:nvSpPr>
            <p:cNvPr id="50" name="圆角矩形 49"/>
            <p:cNvSpPr/>
            <p:nvPr/>
          </p:nvSpPr>
          <p:spPr>
            <a:xfrm>
              <a:off x="1980253" y="3287108"/>
              <a:ext cx="5194887" cy="21595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latin typeface="微软雅黑" pitchFamily="34" charset="-122"/>
                <a:ea typeface="微软雅黑" pitchFamily="34" charset="-122"/>
              </a:endParaRPr>
            </a:p>
          </p:txBody>
        </p:sp>
        <p:sp>
          <p:nvSpPr>
            <p:cNvPr id="51" name="圆角矩形 50"/>
            <p:cNvSpPr/>
            <p:nvPr/>
          </p:nvSpPr>
          <p:spPr>
            <a:xfrm>
              <a:off x="1980253" y="2737706"/>
              <a:ext cx="5194887" cy="217537"/>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latin typeface="微软雅黑" pitchFamily="34" charset="-122"/>
                <a:ea typeface="微软雅黑" pitchFamily="34" charset="-122"/>
              </a:endParaRPr>
            </a:p>
          </p:txBody>
        </p:sp>
        <p:sp>
          <p:nvSpPr>
            <p:cNvPr id="52" name="圆角矩形 51"/>
            <p:cNvSpPr/>
            <p:nvPr/>
          </p:nvSpPr>
          <p:spPr>
            <a:xfrm>
              <a:off x="1980253" y="2205769"/>
              <a:ext cx="5194887" cy="21595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latin typeface="微软雅黑" pitchFamily="34" charset="-122"/>
                <a:ea typeface="微软雅黑" pitchFamily="34" charset="-122"/>
              </a:endParaRPr>
            </a:p>
          </p:txBody>
        </p:sp>
      </p:grpSp>
      <p:sp>
        <p:nvSpPr>
          <p:cNvPr id="53" name="文本框 8"/>
          <p:cNvSpPr txBox="1">
            <a:spLocks noChangeArrowheads="1"/>
          </p:cNvSpPr>
          <p:nvPr/>
        </p:nvSpPr>
        <p:spPr bwMode="auto">
          <a:xfrm>
            <a:off x="428728" y="1440237"/>
            <a:ext cx="914400" cy="27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8" tIns="40814" rIns="81628" bIns="40814"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eaLnBrk="1" hangingPunct="1"/>
            <a:r>
              <a:rPr lang="zh-CN" altLang="en-US" sz="1400" dirty="0">
                <a:latin typeface="微软雅黑" pitchFamily="34" charset="-122"/>
                <a:ea typeface="微软雅黑" pitchFamily="34" charset="-122"/>
              </a:rPr>
              <a:t>输入标题</a:t>
            </a:r>
          </a:p>
        </p:txBody>
      </p:sp>
      <p:sp>
        <p:nvSpPr>
          <p:cNvPr id="54" name="文本框 9"/>
          <p:cNvSpPr txBox="1">
            <a:spLocks noChangeArrowheads="1"/>
          </p:cNvSpPr>
          <p:nvPr/>
        </p:nvSpPr>
        <p:spPr bwMode="auto">
          <a:xfrm>
            <a:off x="5796067" y="1460478"/>
            <a:ext cx="719137"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200" dirty="0">
                <a:ea typeface="微软雅黑" pitchFamily="34" charset="-122"/>
              </a:rPr>
              <a:t>40</a:t>
            </a:r>
            <a:r>
              <a:rPr lang="en-US" altLang="zh-CN" sz="1400" dirty="0">
                <a:ea typeface="微软雅黑" pitchFamily="34" charset="-122"/>
              </a:rPr>
              <a:t>%</a:t>
            </a:r>
            <a:endParaRPr lang="zh-CN" altLang="en-US" sz="1400" dirty="0">
              <a:ea typeface="微软雅黑" pitchFamily="34" charset="-122"/>
            </a:endParaRPr>
          </a:p>
        </p:txBody>
      </p:sp>
      <p:sp>
        <p:nvSpPr>
          <p:cNvPr id="55" name="文本框 23"/>
          <p:cNvSpPr txBox="1">
            <a:spLocks noChangeArrowheads="1"/>
          </p:cNvSpPr>
          <p:nvPr/>
        </p:nvSpPr>
        <p:spPr bwMode="auto">
          <a:xfrm>
            <a:off x="428728" y="1842668"/>
            <a:ext cx="914400" cy="27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8" tIns="40814" rIns="81628" bIns="40814"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a:r>
              <a:rPr lang="zh-CN" altLang="en-US" sz="1400" dirty="0">
                <a:latin typeface="微软雅黑" pitchFamily="34" charset="-122"/>
                <a:ea typeface="微软雅黑" pitchFamily="34" charset="-122"/>
              </a:rPr>
              <a:t>输入标题</a:t>
            </a:r>
          </a:p>
        </p:txBody>
      </p:sp>
      <p:sp>
        <p:nvSpPr>
          <p:cNvPr id="56" name="文本框 24"/>
          <p:cNvSpPr txBox="1">
            <a:spLocks noChangeArrowheads="1"/>
          </p:cNvSpPr>
          <p:nvPr/>
        </p:nvSpPr>
        <p:spPr bwMode="auto">
          <a:xfrm>
            <a:off x="5796067" y="1862909"/>
            <a:ext cx="719137" cy="263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200">
                <a:ea typeface="微软雅黑" pitchFamily="34" charset="-122"/>
              </a:rPr>
              <a:t>50</a:t>
            </a:r>
            <a:r>
              <a:rPr lang="en-US" altLang="zh-CN" sz="1400">
                <a:ea typeface="微软雅黑" pitchFamily="34" charset="-122"/>
              </a:rPr>
              <a:t>%</a:t>
            </a:r>
            <a:endParaRPr lang="zh-CN" altLang="en-US" sz="1400">
              <a:ea typeface="微软雅黑" pitchFamily="34" charset="-122"/>
            </a:endParaRPr>
          </a:p>
        </p:txBody>
      </p:sp>
      <p:sp>
        <p:nvSpPr>
          <p:cNvPr id="57" name="文本框 27"/>
          <p:cNvSpPr txBox="1">
            <a:spLocks noChangeArrowheads="1"/>
          </p:cNvSpPr>
          <p:nvPr/>
        </p:nvSpPr>
        <p:spPr bwMode="auto">
          <a:xfrm>
            <a:off x="428728" y="2245100"/>
            <a:ext cx="914400" cy="27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8" tIns="40814" rIns="81628" bIns="40814"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a:r>
              <a:rPr lang="zh-CN" altLang="en-US" sz="1400" dirty="0">
                <a:latin typeface="微软雅黑" pitchFamily="34" charset="-122"/>
                <a:ea typeface="微软雅黑" pitchFamily="34" charset="-122"/>
              </a:rPr>
              <a:t>输入标题</a:t>
            </a:r>
          </a:p>
        </p:txBody>
      </p:sp>
      <p:sp>
        <p:nvSpPr>
          <p:cNvPr id="58" name="文本框 28"/>
          <p:cNvSpPr txBox="1">
            <a:spLocks noChangeArrowheads="1"/>
          </p:cNvSpPr>
          <p:nvPr/>
        </p:nvSpPr>
        <p:spPr bwMode="auto">
          <a:xfrm>
            <a:off x="5796067" y="2266531"/>
            <a:ext cx="719137"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200">
                <a:ea typeface="微软雅黑" pitchFamily="34" charset="-122"/>
              </a:rPr>
              <a:t>80</a:t>
            </a:r>
            <a:r>
              <a:rPr lang="en-US" altLang="zh-CN" sz="1400">
                <a:ea typeface="微软雅黑" pitchFamily="34" charset="-122"/>
              </a:rPr>
              <a:t>%</a:t>
            </a:r>
            <a:endParaRPr lang="zh-CN" altLang="en-US" sz="1400">
              <a:ea typeface="微软雅黑" pitchFamily="34" charset="-122"/>
            </a:endParaRPr>
          </a:p>
        </p:txBody>
      </p:sp>
      <p:sp>
        <p:nvSpPr>
          <p:cNvPr id="59" name="文本框 31"/>
          <p:cNvSpPr txBox="1">
            <a:spLocks noChangeArrowheads="1"/>
          </p:cNvSpPr>
          <p:nvPr/>
        </p:nvSpPr>
        <p:spPr bwMode="auto">
          <a:xfrm>
            <a:off x="428728" y="2647531"/>
            <a:ext cx="914400" cy="27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8" tIns="40814" rIns="81628" bIns="40814"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a:r>
              <a:rPr lang="zh-CN" altLang="en-US" sz="1400" dirty="0">
                <a:latin typeface="微软雅黑" pitchFamily="34" charset="-122"/>
                <a:ea typeface="微软雅黑" pitchFamily="34" charset="-122"/>
              </a:rPr>
              <a:t>输入标题</a:t>
            </a:r>
          </a:p>
        </p:txBody>
      </p:sp>
      <p:sp>
        <p:nvSpPr>
          <p:cNvPr id="60" name="文本框 32"/>
          <p:cNvSpPr txBox="1">
            <a:spLocks noChangeArrowheads="1"/>
          </p:cNvSpPr>
          <p:nvPr/>
        </p:nvSpPr>
        <p:spPr bwMode="auto">
          <a:xfrm>
            <a:off x="5796067" y="2668963"/>
            <a:ext cx="719137" cy="263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200">
                <a:ea typeface="微软雅黑" pitchFamily="34" charset="-122"/>
              </a:rPr>
              <a:t>20</a:t>
            </a:r>
            <a:r>
              <a:rPr lang="en-US" altLang="zh-CN" sz="1400">
                <a:ea typeface="微软雅黑" pitchFamily="34" charset="-122"/>
              </a:rPr>
              <a:t>%</a:t>
            </a:r>
            <a:endParaRPr lang="zh-CN" altLang="en-US" sz="1400">
              <a:ea typeface="微软雅黑" pitchFamily="34" charset="-122"/>
            </a:endParaRPr>
          </a:p>
        </p:txBody>
      </p:sp>
      <p:sp>
        <p:nvSpPr>
          <p:cNvPr id="61" name="矩形 60"/>
          <p:cNvSpPr/>
          <p:nvPr/>
        </p:nvSpPr>
        <p:spPr>
          <a:xfrm>
            <a:off x="399433" y="3256052"/>
            <a:ext cx="5991225" cy="950118"/>
          </a:xfrm>
          <a:prstGeom prst="rect">
            <a:avLst/>
          </a:prstGeom>
        </p:spPr>
        <p:txBody>
          <a:bodyPr lIns="81628" tIns="40814" rIns="81628" bIns="40814"/>
          <a:lstStyle/>
          <a:p>
            <a:pPr algn="just">
              <a:lnSpc>
                <a:spcPct val="130000"/>
              </a:lnSpc>
              <a:spcBef>
                <a:spcPts val="536"/>
              </a:spcBef>
              <a:spcAft>
                <a:spcPts val="536"/>
              </a:spcAft>
              <a:buClr>
                <a:srgbClr val="00B050"/>
              </a:buClr>
              <a:buSzPct val="80000"/>
              <a:defRPr/>
            </a:pPr>
            <a:r>
              <a:rPr lang="zh-CN" altLang="en-US" sz="1400" dirty="0">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a:t>
            </a:r>
          </a:p>
        </p:txBody>
      </p:sp>
      <p:grpSp>
        <p:nvGrpSpPr>
          <p:cNvPr id="62" name="组合 61"/>
          <p:cNvGrpSpPr/>
          <p:nvPr/>
        </p:nvGrpSpPr>
        <p:grpSpPr>
          <a:xfrm>
            <a:off x="1484416" y="1528343"/>
            <a:ext cx="3346450" cy="1369219"/>
            <a:chOff x="1980252" y="2205769"/>
            <a:chExt cx="4464257" cy="1826048"/>
          </a:xfrm>
        </p:grpSpPr>
        <p:sp>
          <p:nvSpPr>
            <p:cNvPr id="63" name="圆角矩形 62"/>
            <p:cNvSpPr/>
            <p:nvPr/>
          </p:nvSpPr>
          <p:spPr>
            <a:xfrm>
              <a:off x="1980253" y="2737706"/>
              <a:ext cx="2551911" cy="21753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latin typeface="微软雅黑" pitchFamily="34" charset="-122"/>
                <a:ea typeface="微软雅黑" pitchFamily="34" charset="-122"/>
              </a:endParaRPr>
            </a:p>
          </p:txBody>
        </p:sp>
        <p:sp>
          <p:nvSpPr>
            <p:cNvPr id="64" name="圆角矩形 63"/>
            <p:cNvSpPr/>
            <p:nvPr/>
          </p:nvSpPr>
          <p:spPr>
            <a:xfrm>
              <a:off x="1980252" y="3287108"/>
              <a:ext cx="4464257" cy="21595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latin typeface="微软雅黑" pitchFamily="34" charset="-122"/>
                <a:ea typeface="微软雅黑" pitchFamily="34" charset="-122"/>
              </a:endParaRPr>
            </a:p>
          </p:txBody>
        </p:sp>
        <p:sp>
          <p:nvSpPr>
            <p:cNvPr id="65" name="圆角矩形 64"/>
            <p:cNvSpPr/>
            <p:nvPr/>
          </p:nvSpPr>
          <p:spPr>
            <a:xfrm>
              <a:off x="1980253" y="3815867"/>
              <a:ext cx="1274897" cy="21595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latin typeface="微软雅黑" pitchFamily="34" charset="-122"/>
                <a:ea typeface="微软雅黑" pitchFamily="34" charset="-122"/>
              </a:endParaRPr>
            </a:p>
          </p:txBody>
        </p:sp>
        <p:sp>
          <p:nvSpPr>
            <p:cNvPr id="66" name="圆角矩形 65"/>
            <p:cNvSpPr/>
            <p:nvPr/>
          </p:nvSpPr>
          <p:spPr>
            <a:xfrm>
              <a:off x="1980252" y="2205769"/>
              <a:ext cx="1912345" cy="21595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latin typeface="微软雅黑" pitchFamily="34" charset="-122"/>
                <a:ea typeface="微软雅黑" pitchFamily="34" charset="-122"/>
              </a:endParaRPr>
            </a:p>
          </p:txBody>
        </p:sp>
      </p:grpSp>
      <p:sp>
        <p:nvSpPr>
          <p:cNvPr id="67" name="圆角矩形 66"/>
          <p:cNvSpPr>
            <a:spLocks noChangeAspect="1"/>
          </p:cNvSpPr>
          <p:nvPr/>
        </p:nvSpPr>
        <p:spPr>
          <a:xfrm>
            <a:off x="6623159" y="1282155"/>
            <a:ext cx="2081044" cy="2945779"/>
          </a:xfrm>
          <a:prstGeom prst="roundRect">
            <a:avLst>
              <a:gd name="adj" fmla="val 1429"/>
            </a:avLst>
          </a:prstGeom>
          <a:noFill/>
          <a:ln w="3175">
            <a:solidFill>
              <a:schemeClr val="accent2"/>
            </a:solidFill>
            <a:prstDash val="solid"/>
          </a:ln>
        </p:spPr>
        <p:style>
          <a:lnRef idx="1">
            <a:schemeClr val="accent6"/>
          </a:lnRef>
          <a:fillRef idx="0">
            <a:schemeClr val="accent6"/>
          </a:fillRef>
          <a:effectRef idx="0">
            <a:schemeClr val="accent6"/>
          </a:effectRef>
          <a:fontRef idx="minor">
            <a:schemeClr val="tx1"/>
          </a:fontRef>
        </p:style>
        <p:txBody>
          <a:bodyPr lIns="257097" tIns="642743" rIns="257097" bIns="321372" anchor="ctr"/>
          <a:lstStyle/>
          <a:p>
            <a:pPr algn="just">
              <a:lnSpc>
                <a:spcPct val="120000"/>
              </a:lnSpc>
              <a:spcBef>
                <a:spcPts val="536"/>
              </a:spcBef>
              <a:spcAft>
                <a:spcPts val="536"/>
              </a:spcAft>
              <a:defRPr/>
            </a:pPr>
            <a:endParaRPr lang="zh-CN" altLang="en-US" sz="1400" dirty="0">
              <a:solidFill>
                <a:srgbClr val="454545"/>
              </a:solidFill>
              <a:latin typeface="微软雅黑" panose="020B0503020204020204" pitchFamily="34" charset="-122"/>
            </a:endParaRPr>
          </a:p>
        </p:txBody>
      </p:sp>
      <p:sp>
        <p:nvSpPr>
          <p:cNvPr id="68" name="任意多边形 67"/>
          <p:cNvSpPr/>
          <p:nvPr/>
        </p:nvSpPr>
        <p:spPr>
          <a:xfrm>
            <a:off x="6953710" y="1220996"/>
            <a:ext cx="154612" cy="61159"/>
          </a:xfrm>
          <a:custGeom>
            <a:avLst/>
            <a:gdLst>
              <a:gd name="connsiteX0" fmla="*/ 131005 w 311731"/>
              <a:gd name="connsiteY0" fmla="*/ 0 h 121823"/>
              <a:gd name="connsiteX1" fmla="*/ 180725 w 311731"/>
              <a:gd name="connsiteY1" fmla="*/ 0 h 121823"/>
              <a:gd name="connsiteX2" fmla="*/ 205433 w 311731"/>
              <a:gd name="connsiteY2" fmla="*/ 4162 h 121823"/>
              <a:gd name="connsiteX3" fmla="*/ 309453 w 311731"/>
              <a:gd name="connsiteY3" fmla="*/ 109253 h 121823"/>
              <a:gd name="connsiteX4" fmla="*/ 311731 w 311731"/>
              <a:gd name="connsiteY4" fmla="*/ 121823 h 121823"/>
              <a:gd name="connsiteX5" fmla="*/ 0 w 311731"/>
              <a:gd name="connsiteY5" fmla="*/ 121823 h 121823"/>
              <a:gd name="connsiteX6" fmla="*/ 2277 w 311731"/>
              <a:gd name="connsiteY6" fmla="*/ 109253 h 121823"/>
              <a:gd name="connsiteX7" fmla="*/ 106298 w 311731"/>
              <a:gd name="connsiteY7" fmla="*/ 4162 h 12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dirty="0">
              <a:latin typeface="微软雅黑" panose="020B0503020204020204" pitchFamily="34" charset="-122"/>
            </a:endParaRPr>
          </a:p>
        </p:txBody>
      </p:sp>
      <p:sp>
        <p:nvSpPr>
          <p:cNvPr id="69" name="任意多边形 68"/>
          <p:cNvSpPr/>
          <p:nvPr/>
        </p:nvSpPr>
        <p:spPr>
          <a:xfrm>
            <a:off x="8256361" y="1220996"/>
            <a:ext cx="146615" cy="61159"/>
          </a:xfrm>
          <a:custGeom>
            <a:avLst/>
            <a:gdLst>
              <a:gd name="connsiteX0" fmla="*/ 145370 w 318081"/>
              <a:gd name="connsiteY0" fmla="*/ 0 h 130555"/>
              <a:gd name="connsiteX1" fmla="*/ 172710 w 318081"/>
              <a:gd name="connsiteY1" fmla="*/ 0 h 130555"/>
              <a:gd name="connsiteX2" fmla="*/ 209618 w 318081"/>
              <a:gd name="connsiteY2" fmla="*/ 6428 h 130555"/>
              <a:gd name="connsiteX3" fmla="*/ 315757 w 318081"/>
              <a:gd name="connsiteY3" fmla="*/ 117294 h 130555"/>
              <a:gd name="connsiteX4" fmla="*/ 318081 w 318081"/>
              <a:gd name="connsiteY4" fmla="*/ 130555 h 130555"/>
              <a:gd name="connsiteX5" fmla="*/ 0 w 318081"/>
              <a:gd name="connsiteY5" fmla="*/ 130555 h 130555"/>
              <a:gd name="connsiteX6" fmla="*/ 2324 w 318081"/>
              <a:gd name="connsiteY6" fmla="*/ 117294 h 130555"/>
              <a:gd name="connsiteX7" fmla="*/ 108463 w 318081"/>
              <a:gd name="connsiteY7" fmla="*/ 6428 h 130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dirty="0">
              <a:latin typeface="微软雅黑" panose="020B0503020204020204" pitchFamily="34" charset="-122"/>
            </a:endParaRPr>
          </a:p>
        </p:txBody>
      </p:sp>
      <p:sp>
        <p:nvSpPr>
          <p:cNvPr id="70" name="任意多边形 69"/>
          <p:cNvSpPr/>
          <p:nvPr/>
        </p:nvSpPr>
        <p:spPr>
          <a:xfrm>
            <a:off x="7031905" y="1220997"/>
            <a:ext cx="1291989" cy="329130"/>
          </a:xfrm>
          <a:custGeom>
            <a:avLst/>
            <a:gdLst>
              <a:gd name="connsiteX0" fmla="*/ 0 w 2600830"/>
              <a:gd name="connsiteY0" fmla="*/ 0 h 649288"/>
              <a:gd name="connsiteX1" fmla="*/ 2600830 w 2600830"/>
              <a:gd name="connsiteY1" fmla="*/ 0 h 649288"/>
              <a:gd name="connsiteX2" fmla="*/ 2520047 w 2600830"/>
              <a:gd name="connsiteY2" fmla="*/ 89402 h 649288"/>
              <a:gd name="connsiteX3" fmla="*/ 1945040 w 2600830"/>
              <a:gd name="connsiteY3" fmla="*/ 646112 h 649288"/>
              <a:gd name="connsiteX4" fmla="*/ 648052 w 2600830"/>
              <a:gd name="connsiteY4" fmla="*/ 649287 h 649288"/>
              <a:gd name="connsiteX5" fmla="*/ 77908 w 2600830"/>
              <a:gd name="connsiteY5" fmla="*/ 84156 h 649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close/>
              </a:path>
            </a:pathLst>
          </a:cu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81628" tIns="40814" rIns="81628" bIns="40814" anchor="ctr"/>
          <a:lstStyle/>
          <a:p>
            <a:pPr algn="ctr">
              <a:defRPr/>
            </a:pPr>
            <a:r>
              <a:rPr lang="zh-CN" altLang="en-US" sz="1500" dirty="0">
                <a:solidFill>
                  <a:schemeClr val="bg1"/>
                </a:solidFill>
                <a:latin typeface="微软雅黑" panose="020B0503020204020204" pitchFamily="34" charset="-122"/>
                <a:ea typeface="微软雅黑" panose="020B0503020204020204" pitchFamily="34" charset="-122"/>
              </a:rPr>
              <a:t>输入标题</a:t>
            </a:r>
          </a:p>
        </p:txBody>
      </p:sp>
      <p:sp>
        <p:nvSpPr>
          <p:cNvPr id="71" name="矩形 70"/>
          <p:cNvSpPr/>
          <p:nvPr/>
        </p:nvSpPr>
        <p:spPr>
          <a:xfrm>
            <a:off x="6785094" y="1626673"/>
            <a:ext cx="1834928" cy="2493274"/>
          </a:xfrm>
          <a:prstGeom prst="rect">
            <a:avLst/>
          </a:prstGeom>
        </p:spPr>
        <p:txBody>
          <a:bodyPr lIns="81628" tIns="40814" rIns="81628" bIns="40814"/>
          <a:lstStyle/>
          <a:p>
            <a:pPr algn="just">
              <a:lnSpc>
                <a:spcPct val="130000"/>
              </a:lnSpc>
              <a:spcBef>
                <a:spcPts val="536"/>
              </a:spcBef>
              <a:spcAft>
                <a:spcPts val="536"/>
              </a:spcAft>
              <a:buClr>
                <a:srgbClr val="00B050"/>
              </a:buClr>
              <a:buSzPct val="80000"/>
              <a:defRPr/>
            </a:pPr>
            <a:r>
              <a:rPr lang="zh-CN" altLang="en-US" sz="1400" dirty="0">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a:t>
            </a:r>
          </a:p>
        </p:txBody>
      </p:sp>
    </p:spTree>
    <p:extLst>
      <p:ext uri="{BB962C8B-B14F-4D97-AF65-F5344CB8AC3E}">
        <p14:creationId xmlns:p14="http://schemas.microsoft.com/office/powerpoint/2010/main" val="359278248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500" fill="hold"/>
                                        <p:tgtEl>
                                          <p:spTgt spid="53"/>
                                        </p:tgtEl>
                                        <p:attrNameLst>
                                          <p:attrName>ppt_x</p:attrName>
                                        </p:attrNameLst>
                                      </p:cBhvr>
                                      <p:tavLst>
                                        <p:tav tm="0">
                                          <p:val>
                                            <p:strVal val="0-#ppt_w/2"/>
                                          </p:val>
                                        </p:tav>
                                        <p:tav tm="100000">
                                          <p:val>
                                            <p:strVal val="#ppt_x"/>
                                          </p:val>
                                        </p:tav>
                                      </p:tavLst>
                                    </p:anim>
                                    <p:anim calcmode="lin" valueType="num">
                                      <p:cBhvr additive="base">
                                        <p:cTn id="12" dur="500" fill="hold"/>
                                        <p:tgtEl>
                                          <p:spTgt spid="5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55"/>
                                        </p:tgtEl>
                                        <p:attrNameLst>
                                          <p:attrName>style.visibility</p:attrName>
                                        </p:attrNameLst>
                                      </p:cBhvr>
                                      <p:to>
                                        <p:strVal val="visible"/>
                                      </p:to>
                                    </p:set>
                                    <p:anim calcmode="lin" valueType="num">
                                      <p:cBhvr additive="base">
                                        <p:cTn id="15" dur="500" fill="hold"/>
                                        <p:tgtEl>
                                          <p:spTgt spid="55"/>
                                        </p:tgtEl>
                                        <p:attrNameLst>
                                          <p:attrName>ppt_x</p:attrName>
                                        </p:attrNameLst>
                                      </p:cBhvr>
                                      <p:tavLst>
                                        <p:tav tm="0">
                                          <p:val>
                                            <p:strVal val="0-#ppt_w/2"/>
                                          </p:val>
                                        </p:tav>
                                        <p:tav tm="100000">
                                          <p:val>
                                            <p:strVal val="#ppt_x"/>
                                          </p:val>
                                        </p:tav>
                                      </p:tavLst>
                                    </p:anim>
                                    <p:anim calcmode="lin" valueType="num">
                                      <p:cBhvr additive="base">
                                        <p:cTn id="16" dur="500" fill="hold"/>
                                        <p:tgtEl>
                                          <p:spTgt spid="5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57"/>
                                        </p:tgtEl>
                                        <p:attrNameLst>
                                          <p:attrName>style.visibility</p:attrName>
                                        </p:attrNameLst>
                                      </p:cBhvr>
                                      <p:to>
                                        <p:strVal val="visible"/>
                                      </p:to>
                                    </p:set>
                                    <p:anim calcmode="lin" valueType="num">
                                      <p:cBhvr additive="base">
                                        <p:cTn id="19" dur="500" fill="hold"/>
                                        <p:tgtEl>
                                          <p:spTgt spid="57"/>
                                        </p:tgtEl>
                                        <p:attrNameLst>
                                          <p:attrName>ppt_x</p:attrName>
                                        </p:attrNameLst>
                                      </p:cBhvr>
                                      <p:tavLst>
                                        <p:tav tm="0">
                                          <p:val>
                                            <p:strVal val="0-#ppt_w/2"/>
                                          </p:val>
                                        </p:tav>
                                        <p:tav tm="100000">
                                          <p:val>
                                            <p:strVal val="#ppt_x"/>
                                          </p:val>
                                        </p:tav>
                                      </p:tavLst>
                                    </p:anim>
                                    <p:anim calcmode="lin" valueType="num">
                                      <p:cBhvr additive="base">
                                        <p:cTn id="20" dur="500" fill="hold"/>
                                        <p:tgtEl>
                                          <p:spTgt spid="5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59"/>
                                        </p:tgtEl>
                                        <p:attrNameLst>
                                          <p:attrName>style.visibility</p:attrName>
                                        </p:attrNameLst>
                                      </p:cBhvr>
                                      <p:to>
                                        <p:strVal val="visible"/>
                                      </p:to>
                                    </p:set>
                                    <p:anim calcmode="lin" valueType="num">
                                      <p:cBhvr additive="base">
                                        <p:cTn id="23" dur="500" fill="hold"/>
                                        <p:tgtEl>
                                          <p:spTgt spid="59"/>
                                        </p:tgtEl>
                                        <p:attrNameLst>
                                          <p:attrName>ppt_x</p:attrName>
                                        </p:attrNameLst>
                                      </p:cBhvr>
                                      <p:tavLst>
                                        <p:tav tm="0">
                                          <p:val>
                                            <p:strVal val="0-#ppt_w/2"/>
                                          </p:val>
                                        </p:tav>
                                        <p:tav tm="100000">
                                          <p:val>
                                            <p:strVal val="#ppt_x"/>
                                          </p:val>
                                        </p:tav>
                                      </p:tavLst>
                                    </p:anim>
                                    <p:anim calcmode="lin" valueType="num">
                                      <p:cBhvr additive="base">
                                        <p:cTn id="24" dur="500" fill="hold"/>
                                        <p:tgtEl>
                                          <p:spTgt spid="59"/>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2" presetClass="entr" presetSubtype="8" fill="hold" nodeType="after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wipe(left)">
                                      <p:cBhvr>
                                        <p:cTn id="28" dur="1250"/>
                                        <p:tgtEl>
                                          <p:spTgt spid="48"/>
                                        </p:tgtEl>
                                      </p:cBhvr>
                                    </p:animEffect>
                                  </p:childTnLst>
                                </p:cTn>
                              </p:par>
                              <p:par>
                                <p:cTn id="29" presetID="22" presetClass="entr" presetSubtype="8" fill="hold" nodeType="withEffect">
                                  <p:stCondLst>
                                    <p:cond delay="250"/>
                                  </p:stCondLst>
                                  <p:childTnLst>
                                    <p:set>
                                      <p:cBhvr>
                                        <p:cTn id="30" dur="1" fill="hold">
                                          <p:stCondLst>
                                            <p:cond delay="0"/>
                                          </p:stCondLst>
                                        </p:cTn>
                                        <p:tgtEl>
                                          <p:spTgt spid="62"/>
                                        </p:tgtEl>
                                        <p:attrNameLst>
                                          <p:attrName>style.visibility</p:attrName>
                                        </p:attrNameLst>
                                      </p:cBhvr>
                                      <p:to>
                                        <p:strVal val="visible"/>
                                      </p:to>
                                    </p:set>
                                    <p:animEffect transition="in" filter="wipe(left)">
                                      <p:cBhvr>
                                        <p:cTn id="31" dur="1250"/>
                                        <p:tgtEl>
                                          <p:spTgt spid="62"/>
                                        </p:tgtEl>
                                      </p:cBhvr>
                                    </p:animEffect>
                                  </p:childTnLst>
                                </p:cTn>
                              </p:par>
                            </p:childTnLst>
                          </p:cTn>
                        </p:par>
                        <p:par>
                          <p:cTn id="32" fill="hold">
                            <p:stCondLst>
                              <p:cond delay="2500"/>
                            </p:stCondLst>
                            <p:childTnLst>
                              <p:par>
                                <p:cTn id="33" presetID="22" presetClass="entr" presetSubtype="4"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wipe(down)">
                                      <p:cBhvr>
                                        <p:cTn id="35" dur="500"/>
                                        <p:tgtEl>
                                          <p:spTgt spid="54"/>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56"/>
                                        </p:tgtEl>
                                        <p:attrNameLst>
                                          <p:attrName>style.visibility</p:attrName>
                                        </p:attrNameLst>
                                      </p:cBhvr>
                                      <p:to>
                                        <p:strVal val="visible"/>
                                      </p:to>
                                    </p:set>
                                    <p:animEffect transition="in" filter="wipe(down)">
                                      <p:cBhvr>
                                        <p:cTn id="38" dur="500"/>
                                        <p:tgtEl>
                                          <p:spTgt spid="56"/>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wipe(down)">
                                      <p:cBhvr>
                                        <p:cTn id="41" dur="500"/>
                                        <p:tgtEl>
                                          <p:spTgt spid="58"/>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60"/>
                                        </p:tgtEl>
                                        <p:attrNameLst>
                                          <p:attrName>style.visibility</p:attrName>
                                        </p:attrNameLst>
                                      </p:cBhvr>
                                      <p:to>
                                        <p:strVal val="visible"/>
                                      </p:to>
                                    </p:set>
                                    <p:animEffect transition="in" filter="wipe(down)">
                                      <p:cBhvr>
                                        <p:cTn id="44" dur="500"/>
                                        <p:tgtEl>
                                          <p:spTgt spid="60"/>
                                        </p:tgtEl>
                                      </p:cBhvr>
                                    </p:animEffect>
                                  </p:childTnLst>
                                </p:cTn>
                              </p:par>
                            </p:childTnLst>
                          </p:cTn>
                        </p:par>
                        <p:par>
                          <p:cTn id="45" fill="hold">
                            <p:stCondLst>
                              <p:cond delay="3000"/>
                            </p:stCondLst>
                            <p:childTnLst>
                              <p:par>
                                <p:cTn id="46" presetID="42" presetClass="entr" presetSubtype="0" fill="hold" grpId="0" nodeType="afterEffect">
                                  <p:stCondLst>
                                    <p:cond delay="0"/>
                                  </p:stCondLst>
                                  <p:childTnLst>
                                    <p:set>
                                      <p:cBhvr>
                                        <p:cTn id="47" dur="1" fill="hold">
                                          <p:stCondLst>
                                            <p:cond delay="0"/>
                                          </p:stCondLst>
                                        </p:cTn>
                                        <p:tgtEl>
                                          <p:spTgt spid="61"/>
                                        </p:tgtEl>
                                        <p:attrNameLst>
                                          <p:attrName>style.visibility</p:attrName>
                                        </p:attrNameLst>
                                      </p:cBhvr>
                                      <p:to>
                                        <p:strVal val="visible"/>
                                      </p:to>
                                    </p:set>
                                    <p:animEffect transition="in" filter="fade">
                                      <p:cBhvr>
                                        <p:cTn id="48" dur="1000"/>
                                        <p:tgtEl>
                                          <p:spTgt spid="61"/>
                                        </p:tgtEl>
                                      </p:cBhvr>
                                    </p:animEffect>
                                    <p:anim calcmode="lin" valueType="num">
                                      <p:cBhvr>
                                        <p:cTn id="49" dur="1000" fill="hold"/>
                                        <p:tgtEl>
                                          <p:spTgt spid="61"/>
                                        </p:tgtEl>
                                        <p:attrNameLst>
                                          <p:attrName>ppt_x</p:attrName>
                                        </p:attrNameLst>
                                      </p:cBhvr>
                                      <p:tavLst>
                                        <p:tav tm="0">
                                          <p:val>
                                            <p:strVal val="#ppt_x"/>
                                          </p:val>
                                        </p:tav>
                                        <p:tav tm="100000">
                                          <p:val>
                                            <p:strVal val="#ppt_x"/>
                                          </p:val>
                                        </p:tav>
                                      </p:tavLst>
                                    </p:anim>
                                    <p:anim calcmode="lin" valueType="num">
                                      <p:cBhvr>
                                        <p:cTn id="50" dur="1000" fill="hold"/>
                                        <p:tgtEl>
                                          <p:spTgt spid="61"/>
                                        </p:tgtEl>
                                        <p:attrNameLst>
                                          <p:attrName>ppt_y</p:attrName>
                                        </p:attrNameLst>
                                      </p:cBhvr>
                                      <p:tavLst>
                                        <p:tav tm="0">
                                          <p:val>
                                            <p:strVal val="#ppt_y+.1"/>
                                          </p:val>
                                        </p:tav>
                                        <p:tav tm="100000">
                                          <p:val>
                                            <p:strVal val="#ppt_y"/>
                                          </p:val>
                                        </p:tav>
                                      </p:tavLst>
                                    </p:anim>
                                  </p:childTnLst>
                                </p:cTn>
                              </p:par>
                            </p:childTnLst>
                          </p:cTn>
                        </p:par>
                        <p:par>
                          <p:cTn id="51" fill="hold">
                            <p:stCondLst>
                              <p:cond delay="4000"/>
                            </p:stCondLst>
                            <p:childTnLst>
                              <p:par>
                                <p:cTn id="52" presetID="14" presetClass="entr" presetSubtype="10" fill="hold" grpId="0" nodeType="afterEffect">
                                  <p:stCondLst>
                                    <p:cond delay="0"/>
                                  </p:stCondLst>
                                  <p:childTnLst>
                                    <p:set>
                                      <p:cBhvr>
                                        <p:cTn id="53" dur="1" fill="hold">
                                          <p:stCondLst>
                                            <p:cond delay="0"/>
                                          </p:stCondLst>
                                        </p:cTn>
                                        <p:tgtEl>
                                          <p:spTgt spid="68"/>
                                        </p:tgtEl>
                                        <p:attrNameLst>
                                          <p:attrName>style.visibility</p:attrName>
                                        </p:attrNameLst>
                                      </p:cBhvr>
                                      <p:to>
                                        <p:strVal val="visible"/>
                                      </p:to>
                                    </p:set>
                                    <p:animEffect transition="in" filter="randombar(horizontal)">
                                      <p:cBhvr>
                                        <p:cTn id="54" dur="500"/>
                                        <p:tgtEl>
                                          <p:spTgt spid="68"/>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69"/>
                                        </p:tgtEl>
                                        <p:attrNameLst>
                                          <p:attrName>style.visibility</p:attrName>
                                        </p:attrNameLst>
                                      </p:cBhvr>
                                      <p:to>
                                        <p:strVal val="visible"/>
                                      </p:to>
                                    </p:set>
                                    <p:animEffect transition="in" filter="randombar(horizontal)">
                                      <p:cBhvr>
                                        <p:cTn id="57" dur="500"/>
                                        <p:tgtEl>
                                          <p:spTgt spid="69"/>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70"/>
                                        </p:tgtEl>
                                        <p:attrNameLst>
                                          <p:attrName>style.visibility</p:attrName>
                                        </p:attrNameLst>
                                      </p:cBhvr>
                                      <p:to>
                                        <p:strVal val="visible"/>
                                      </p:to>
                                    </p:set>
                                    <p:animEffect transition="in" filter="randombar(horizontal)">
                                      <p:cBhvr>
                                        <p:cTn id="60" dur="500"/>
                                        <p:tgtEl>
                                          <p:spTgt spid="70"/>
                                        </p:tgtEl>
                                      </p:cBhvr>
                                    </p:animEffect>
                                  </p:childTnLst>
                                </p:cTn>
                              </p:par>
                            </p:childTnLst>
                          </p:cTn>
                        </p:par>
                        <p:par>
                          <p:cTn id="61" fill="hold">
                            <p:stCondLst>
                              <p:cond delay="4500"/>
                            </p:stCondLst>
                            <p:childTnLst>
                              <p:par>
                                <p:cTn id="62" presetID="22" presetClass="entr" presetSubtype="1" fill="hold" grpId="0" nodeType="afterEffect">
                                  <p:stCondLst>
                                    <p:cond delay="0"/>
                                  </p:stCondLst>
                                  <p:childTnLst>
                                    <p:set>
                                      <p:cBhvr>
                                        <p:cTn id="63" dur="1" fill="hold">
                                          <p:stCondLst>
                                            <p:cond delay="0"/>
                                          </p:stCondLst>
                                        </p:cTn>
                                        <p:tgtEl>
                                          <p:spTgt spid="67"/>
                                        </p:tgtEl>
                                        <p:attrNameLst>
                                          <p:attrName>style.visibility</p:attrName>
                                        </p:attrNameLst>
                                      </p:cBhvr>
                                      <p:to>
                                        <p:strVal val="visible"/>
                                      </p:to>
                                    </p:set>
                                    <p:animEffect transition="in" filter="wipe(up)">
                                      <p:cBhvr>
                                        <p:cTn id="64" dur="500"/>
                                        <p:tgtEl>
                                          <p:spTgt spid="67"/>
                                        </p:tgtEl>
                                      </p:cBhvr>
                                    </p:animEffect>
                                  </p:childTnLst>
                                </p:cTn>
                              </p:par>
                            </p:childTnLst>
                          </p:cTn>
                        </p:par>
                        <p:par>
                          <p:cTn id="65" fill="hold">
                            <p:stCondLst>
                              <p:cond delay="5000"/>
                            </p:stCondLst>
                            <p:childTnLst>
                              <p:par>
                                <p:cTn id="66" presetID="42" presetClass="entr" presetSubtype="0" fill="hold" grpId="0" nodeType="afterEffect">
                                  <p:stCondLst>
                                    <p:cond delay="0"/>
                                  </p:stCondLst>
                                  <p:childTnLst>
                                    <p:set>
                                      <p:cBhvr>
                                        <p:cTn id="67" dur="1" fill="hold">
                                          <p:stCondLst>
                                            <p:cond delay="0"/>
                                          </p:stCondLst>
                                        </p:cTn>
                                        <p:tgtEl>
                                          <p:spTgt spid="71"/>
                                        </p:tgtEl>
                                        <p:attrNameLst>
                                          <p:attrName>style.visibility</p:attrName>
                                        </p:attrNameLst>
                                      </p:cBhvr>
                                      <p:to>
                                        <p:strVal val="visible"/>
                                      </p:to>
                                    </p:set>
                                    <p:animEffect transition="in" filter="fade">
                                      <p:cBhvr>
                                        <p:cTn id="68" dur="1000"/>
                                        <p:tgtEl>
                                          <p:spTgt spid="71"/>
                                        </p:tgtEl>
                                      </p:cBhvr>
                                    </p:animEffect>
                                    <p:anim calcmode="lin" valueType="num">
                                      <p:cBhvr>
                                        <p:cTn id="69" dur="1000" fill="hold"/>
                                        <p:tgtEl>
                                          <p:spTgt spid="71"/>
                                        </p:tgtEl>
                                        <p:attrNameLst>
                                          <p:attrName>ppt_x</p:attrName>
                                        </p:attrNameLst>
                                      </p:cBhvr>
                                      <p:tavLst>
                                        <p:tav tm="0">
                                          <p:val>
                                            <p:strVal val="#ppt_x"/>
                                          </p:val>
                                        </p:tav>
                                        <p:tav tm="100000">
                                          <p:val>
                                            <p:strVal val="#ppt_x"/>
                                          </p:val>
                                        </p:tav>
                                      </p:tavLst>
                                    </p:anim>
                                    <p:anim calcmode="lin" valueType="num">
                                      <p:cBhvr>
                                        <p:cTn id="70"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3" grpId="0"/>
      <p:bldP spid="54" grpId="0"/>
      <p:bldP spid="55" grpId="0"/>
      <p:bldP spid="56" grpId="0"/>
      <p:bldP spid="57" grpId="0"/>
      <p:bldP spid="58" grpId="0"/>
      <p:bldP spid="59" grpId="0"/>
      <p:bldP spid="60" grpId="0"/>
      <p:bldP spid="61" grpId="0"/>
      <p:bldP spid="67" grpId="0" animBg="1"/>
      <p:bldP spid="68" grpId="0" animBg="1"/>
      <p:bldP spid="69" grpId="0" animBg="1"/>
      <p:bldP spid="70" grpId="0" animBg="1"/>
      <p:bldP spid="7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
        <p:nvSpPr>
          <p:cNvPr id="3" name="文本框 25"/>
          <p:cNvSpPr txBox="1"/>
          <p:nvPr/>
        </p:nvSpPr>
        <p:spPr>
          <a:xfrm>
            <a:off x="852597" y="3817243"/>
            <a:ext cx="1542454" cy="315471"/>
          </a:xfrm>
          <a:prstGeom prst="rect">
            <a:avLst/>
          </a:prstGeom>
          <a:noFill/>
        </p:spPr>
        <p:txBody>
          <a:bodyPr wrap="square" lIns="68580" tIns="34290" rIns="68580" bIns="34290" rtlCol="0">
            <a:spAutoFit/>
          </a:bodyPr>
          <a:lstStyle/>
          <a:p>
            <a:r>
              <a:rPr lang="zh-CN" altLang="en-US" sz="1600" b="1" dirty="0" smtClean="0">
                <a:latin typeface="微软雅黑" panose="020B0503020204020204" pitchFamily="34" charset="-122"/>
                <a:ea typeface="微软雅黑" panose="020B0503020204020204" pitchFamily="34" charset="-122"/>
              </a:rPr>
              <a:t>添加标题</a:t>
            </a:r>
            <a:endParaRPr lang="zh-CN" altLang="en-US" sz="1600" b="1" dirty="0">
              <a:latin typeface="微软雅黑" panose="020B0503020204020204" pitchFamily="34" charset="-122"/>
              <a:ea typeface="微软雅黑" panose="020B0503020204020204" pitchFamily="34" charset="-122"/>
            </a:endParaRPr>
          </a:p>
        </p:txBody>
      </p:sp>
      <p:sp>
        <p:nvSpPr>
          <p:cNvPr id="4" name="文本框 26"/>
          <p:cNvSpPr txBox="1"/>
          <p:nvPr/>
        </p:nvSpPr>
        <p:spPr>
          <a:xfrm>
            <a:off x="852598" y="4134584"/>
            <a:ext cx="7452717" cy="669414"/>
          </a:xfrm>
          <a:prstGeom prst="rect">
            <a:avLst/>
          </a:prstGeom>
          <a:noFill/>
        </p:spPr>
        <p:txBody>
          <a:bodyPr wrap="square" lIns="68580" tIns="34290" rIns="68580" bIns="34290" rtlCol="0">
            <a:spAutoFit/>
          </a:bodyPr>
          <a:lstStyle/>
          <a:p>
            <a:pPr algn="just">
              <a:lnSpc>
                <a:spcPct val="130000"/>
              </a:lnSpc>
            </a:pPr>
            <a:r>
              <a:rPr lang="zh-CN" altLang="en-US" sz="1000" dirty="0">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单击添加单击添加文本单击添加文本单击添加文本单击添加文本单击添加文本单击添加文本单击添加文本单击添加文本单击添加文本单击添加文本单击添加文本单击添加文本</a:t>
            </a:r>
            <a:endParaRPr lang="en-US" altLang="zh-CN" sz="1000" dirty="0">
              <a:latin typeface="微软雅黑" panose="020B0503020204020204" pitchFamily="34" charset="-122"/>
              <a:ea typeface="微软雅黑" panose="020B0503020204020204" pitchFamily="34" charset="-122"/>
            </a:endParaRPr>
          </a:p>
        </p:txBody>
      </p:sp>
      <p:sp>
        <p:nvSpPr>
          <p:cNvPr id="5" name="弧形 4"/>
          <p:cNvSpPr/>
          <p:nvPr/>
        </p:nvSpPr>
        <p:spPr>
          <a:xfrm>
            <a:off x="720328" y="1879377"/>
            <a:ext cx="742950" cy="742950"/>
          </a:xfrm>
          <a:prstGeom prst="arc">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sp>
        <p:nvSpPr>
          <p:cNvPr id="6" name="弧形 5"/>
          <p:cNvSpPr/>
          <p:nvPr/>
        </p:nvSpPr>
        <p:spPr>
          <a:xfrm flipV="1">
            <a:off x="3267075" y="1879377"/>
            <a:ext cx="742950" cy="742950"/>
          </a:xfrm>
          <a:prstGeom prst="arc">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sp>
        <p:nvSpPr>
          <p:cNvPr id="7" name="弧形 6"/>
          <p:cNvSpPr/>
          <p:nvPr/>
        </p:nvSpPr>
        <p:spPr>
          <a:xfrm>
            <a:off x="5813822" y="1879377"/>
            <a:ext cx="742950" cy="742950"/>
          </a:xfrm>
          <a:prstGeom prst="arc">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cxnSp>
        <p:nvCxnSpPr>
          <p:cNvPr id="8" name="直接连接符 7"/>
          <p:cNvCxnSpPr/>
          <p:nvPr/>
        </p:nvCxnSpPr>
        <p:spPr>
          <a:xfrm>
            <a:off x="1452564" y="2250852"/>
            <a:ext cx="1749028"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999311" y="2250852"/>
            <a:ext cx="1749028"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6546058" y="2250852"/>
            <a:ext cx="1749028"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16200000">
            <a:off x="794803" y="1597021"/>
            <a:ext cx="594000"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6200000">
            <a:off x="5888297" y="1598450"/>
            <a:ext cx="594000"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5400000" flipV="1">
            <a:off x="3341549" y="2908612"/>
            <a:ext cx="594000"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1452562" y="1855489"/>
            <a:ext cx="1749029" cy="1734695"/>
            <a:chOff x="1936749" y="2530375"/>
            <a:chExt cx="2332038" cy="2312926"/>
          </a:xfrm>
        </p:grpSpPr>
        <p:grpSp>
          <p:nvGrpSpPr>
            <p:cNvPr id="15" name="组合 14"/>
            <p:cNvGrpSpPr/>
            <p:nvPr/>
          </p:nvGrpSpPr>
          <p:grpSpPr>
            <a:xfrm>
              <a:off x="2164557" y="2530375"/>
              <a:ext cx="1876425" cy="447741"/>
              <a:chOff x="2164557" y="2530375"/>
              <a:chExt cx="1876425" cy="447741"/>
            </a:xfrm>
          </p:grpSpPr>
          <p:sp>
            <p:nvSpPr>
              <p:cNvPr id="19" name="任意多边形 18"/>
              <p:cNvSpPr/>
              <p:nvPr/>
            </p:nvSpPr>
            <p:spPr>
              <a:xfrm rot="10800000">
                <a:off x="2164557" y="2536554"/>
                <a:ext cx="1876425" cy="441562"/>
              </a:xfrm>
              <a:custGeom>
                <a:avLst/>
                <a:gdLst>
                  <a:gd name="connsiteX0" fmla="*/ 1876425 w 1876425"/>
                  <a:gd name="connsiteY0" fmla="*/ 441562 h 441562"/>
                  <a:gd name="connsiteX1" fmla="*/ 0 w 1876425"/>
                  <a:gd name="connsiteY1" fmla="*/ 441562 h 441562"/>
                  <a:gd name="connsiteX2" fmla="*/ 0 w 1876425"/>
                  <a:gd name="connsiteY2" fmla="*/ 81562 h 441562"/>
                  <a:gd name="connsiteX3" fmla="*/ 862947 w 1876425"/>
                  <a:gd name="connsiteY3" fmla="*/ 81562 h 441562"/>
                  <a:gd name="connsiteX4" fmla="*/ 939134 w 1876425"/>
                  <a:gd name="connsiteY4" fmla="*/ 0 h 441562"/>
                  <a:gd name="connsiteX5" fmla="*/ 1015321 w 1876425"/>
                  <a:gd name="connsiteY5" fmla="*/ 81562 h 441562"/>
                  <a:gd name="connsiteX6" fmla="*/ 1876425 w 1876425"/>
                  <a:gd name="connsiteY6" fmla="*/ 81562 h 441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6425" h="441562">
                    <a:moveTo>
                      <a:pt x="1876425" y="441562"/>
                    </a:moveTo>
                    <a:lnTo>
                      <a:pt x="0" y="441562"/>
                    </a:lnTo>
                    <a:lnTo>
                      <a:pt x="0" y="81562"/>
                    </a:lnTo>
                    <a:lnTo>
                      <a:pt x="862947" y="81562"/>
                    </a:lnTo>
                    <a:lnTo>
                      <a:pt x="939134" y="0"/>
                    </a:lnTo>
                    <a:lnTo>
                      <a:pt x="1015321" y="81562"/>
                    </a:lnTo>
                    <a:lnTo>
                      <a:pt x="1876425" y="8156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文本框 52"/>
              <p:cNvSpPr txBox="1"/>
              <p:nvPr/>
            </p:nvSpPr>
            <p:spPr>
              <a:xfrm>
                <a:off x="2507322" y="2530375"/>
                <a:ext cx="1203748" cy="410369"/>
              </a:xfrm>
              <a:prstGeom prst="rect">
                <a:avLst/>
              </a:prstGeom>
              <a:noFill/>
            </p:spPr>
            <p:txBody>
              <a:bodyPr wrap="none" rtlCol="0">
                <a:spAutoFit/>
              </a:bodyPr>
              <a:lstStyle/>
              <a:p>
                <a:pPr algn="ctr"/>
                <a:r>
                  <a:rPr lang="zh-CN" altLang="en-US" sz="1400" b="1" dirty="0" smtClean="0">
                    <a:solidFill>
                      <a:srgbClr val="E5F5F7"/>
                    </a:solidFill>
                    <a:latin typeface="微软雅黑" panose="020B0503020204020204" pitchFamily="34" charset="-122"/>
                    <a:ea typeface="微软雅黑" panose="020B0503020204020204" pitchFamily="34" charset="-122"/>
                  </a:rPr>
                  <a:t>添加标题</a:t>
                </a:r>
                <a:endParaRPr lang="zh-CN" altLang="en-US" sz="1400" b="1" dirty="0">
                  <a:solidFill>
                    <a:srgbClr val="E5F5F7"/>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1936749" y="3147133"/>
              <a:ext cx="2332038" cy="1696168"/>
              <a:chOff x="1936749" y="3147133"/>
              <a:chExt cx="2332038" cy="1696168"/>
            </a:xfrm>
          </p:grpSpPr>
          <p:sp>
            <p:nvSpPr>
              <p:cNvPr id="17" name="任意多边形 16"/>
              <p:cNvSpPr/>
              <p:nvPr/>
            </p:nvSpPr>
            <p:spPr>
              <a:xfrm rot="10800000">
                <a:off x="1936749" y="3147133"/>
                <a:ext cx="2332038" cy="1696168"/>
              </a:xfrm>
              <a:custGeom>
                <a:avLst/>
                <a:gdLst>
                  <a:gd name="connsiteX0" fmla="*/ 1165097 w 2332038"/>
                  <a:gd name="connsiteY0" fmla="*/ 1696168 h 1696168"/>
                  <a:gd name="connsiteX1" fmla="*/ 1088911 w 2332038"/>
                  <a:gd name="connsiteY1" fmla="*/ 1614607 h 1696168"/>
                  <a:gd name="connsiteX2" fmla="*/ 0 w 2332038"/>
                  <a:gd name="connsiteY2" fmla="*/ 1614607 h 1696168"/>
                  <a:gd name="connsiteX3" fmla="*/ 0 w 2332038"/>
                  <a:gd name="connsiteY3" fmla="*/ 0 h 1696168"/>
                  <a:gd name="connsiteX4" fmla="*/ 2332038 w 2332038"/>
                  <a:gd name="connsiteY4" fmla="*/ 0 h 1696168"/>
                  <a:gd name="connsiteX5" fmla="*/ 2332038 w 2332038"/>
                  <a:gd name="connsiteY5" fmla="*/ 1614607 h 1696168"/>
                  <a:gd name="connsiteX6" fmla="*/ 1241283 w 2332038"/>
                  <a:gd name="connsiteY6" fmla="*/ 1614607 h 16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32038" h="1696168">
                    <a:moveTo>
                      <a:pt x="1165097" y="1696168"/>
                    </a:moveTo>
                    <a:lnTo>
                      <a:pt x="1088911" y="1614607"/>
                    </a:lnTo>
                    <a:lnTo>
                      <a:pt x="0" y="1614607"/>
                    </a:lnTo>
                    <a:lnTo>
                      <a:pt x="0" y="0"/>
                    </a:lnTo>
                    <a:lnTo>
                      <a:pt x="2332038" y="0"/>
                    </a:lnTo>
                    <a:lnTo>
                      <a:pt x="2332038" y="1614607"/>
                    </a:lnTo>
                    <a:lnTo>
                      <a:pt x="1241283" y="1614607"/>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文本框 53"/>
              <p:cNvSpPr txBox="1"/>
              <p:nvPr/>
            </p:nvSpPr>
            <p:spPr>
              <a:xfrm>
                <a:off x="2042750" y="3320513"/>
                <a:ext cx="2120035" cy="1456810"/>
              </a:xfrm>
              <a:prstGeom prst="rect">
                <a:avLst/>
              </a:prstGeom>
              <a:noFill/>
            </p:spPr>
            <p:txBody>
              <a:bodyPr wrap="square" rtlCol="0">
                <a:spAutoFit/>
              </a:bodyPr>
              <a:lstStyle/>
              <a:p>
                <a:pPr algn="just">
                  <a:lnSpc>
                    <a:spcPct val="130000"/>
                  </a:lnSpc>
                  <a:spcBef>
                    <a:spcPts val="750"/>
                  </a:spcBef>
                </a:pPr>
                <a:r>
                  <a:rPr lang="zh-CN" altLang="en-US" sz="1000" dirty="0">
                    <a:solidFill>
                      <a:srgbClr val="EBF8F9"/>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000" dirty="0">
                  <a:solidFill>
                    <a:srgbClr val="EBF8F9"/>
                  </a:solidFill>
                  <a:latin typeface="微软雅黑" panose="020B0503020204020204" pitchFamily="34" charset="-122"/>
                  <a:ea typeface="微软雅黑" panose="020B0503020204020204" pitchFamily="34" charset="-122"/>
                </a:endParaRPr>
              </a:p>
            </p:txBody>
          </p:sp>
        </p:grpSp>
      </p:grpSp>
      <p:grpSp>
        <p:nvGrpSpPr>
          <p:cNvPr id="21" name="组合 20"/>
          <p:cNvGrpSpPr/>
          <p:nvPr/>
        </p:nvGrpSpPr>
        <p:grpSpPr>
          <a:xfrm>
            <a:off x="3999310" y="915092"/>
            <a:ext cx="1749029" cy="1760630"/>
            <a:chOff x="5332414" y="1276511"/>
            <a:chExt cx="2332038" cy="2347507"/>
          </a:xfrm>
        </p:grpSpPr>
        <p:grpSp>
          <p:nvGrpSpPr>
            <p:cNvPr id="22" name="组合 21"/>
            <p:cNvGrpSpPr/>
            <p:nvPr/>
          </p:nvGrpSpPr>
          <p:grpSpPr>
            <a:xfrm>
              <a:off x="5560221" y="3141696"/>
              <a:ext cx="1876425" cy="482322"/>
              <a:chOff x="5560221" y="3141696"/>
              <a:chExt cx="1876425" cy="482322"/>
            </a:xfrm>
          </p:grpSpPr>
          <p:sp>
            <p:nvSpPr>
              <p:cNvPr id="26" name="任意多边形 25"/>
              <p:cNvSpPr/>
              <p:nvPr/>
            </p:nvSpPr>
            <p:spPr>
              <a:xfrm rot="10800000">
                <a:off x="5560221" y="3141696"/>
                <a:ext cx="1876425" cy="441562"/>
              </a:xfrm>
              <a:custGeom>
                <a:avLst/>
                <a:gdLst>
                  <a:gd name="connsiteX0" fmla="*/ 937291 w 1876425"/>
                  <a:gd name="connsiteY0" fmla="*/ 441562 h 441562"/>
                  <a:gd name="connsiteX1" fmla="*/ 861105 w 1876425"/>
                  <a:gd name="connsiteY1" fmla="*/ 360000 h 441562"/>
                  <a:gd name="connsiteX2" fmla="*/ 0 w 1876425"/>
                  <a:gd name="connsiteY2" fmla="*/ 360000 h 441562"/>
                  <a:gd name="connsiteX3" fmla="*/ 0 w 1876425"/>
                  <a:gd name="connsiteY3" fmla="*/ 0 h 441562"/>
                  <a:gd name="connsiteX4" fmla="*/ 1876425 w 1876425"/>
                  <a:gd name="connsiteY4" fmla="*/ 0 h 441562"/>
                  <a:gd name="connsiteX5" fmla="*/ 1876425 w 1876425"/>
                  <a:gd name="connsiteY5" fmla="*/ 360000 h 441562"/>
                  <a:gd name="connsiteX6" fmla="*/ 1013478 w 1876425"/>
                  <a:gd name="connsiteY6" fmla="*/ 360000 h 441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6425" h="441562">
                    <a:moveTo>
                      <a:pt x="937291" y="441562"/>
                    </a:moveTo>
                    <a:lnTo>
                      <a:pt x="861105" y="360000"/>
                    </a:lnTo>
                    <a:lnTo>
                      <a:pt x="0" y="360000"/>
                    </a:lnTo>
                    <a:lnTo>
                      <a:pt x="0" y="0"/>
                    </a:lnTo>
                    <a:lnTo>
                      <a:pt x="1876425" y="0"/>
                    </a:lnTo>
                    <a:lnTo>
                      <a:pt x="1876425" y="360000"/>
                    </a:lnTo>
                    <a:lnTo>
                      <a:pt x="1013478" y="360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文本框 56"/>
              <p:cNvSpPr txBox="1"/>
              <p:nvPr/>
            </p:nvSpPr>
            <p:spPr>
              <a:xfrm>
                <a:off x="5895637" y="3213648"/>
                <a:ext cx="1203748" cy="410370"/>
              </a:xfrm>
              <a:prstGeom prst="rect">
                <a:avLst/>
              </a:prstGeom>
              <a:noFill/>
            </p:spPr>
            <p:txBody>
              <a:bodyPr wrap="none" rtlCol="0">
                <a:spAutoFit/>
              </a:bodyPr>
              <a:lstStyle/>
              <a:p>
                <a:pPr algn="ctr"/>
                <a:r>
                  <a:rPr lang="zh-CN" altLang="en-US" sz="1400" b="1" dirty="0" smtClean="0">
                    <a:solidFill>
                      <a:srgbClr val="E5F5F7"/>
                    </a:solidFill>
                    <a:latin typeface="微软雅黑" panose="020B0503020204020204" pitchFamily="34" charset="-122"/>
                    <a:ea typeface="微软雅黑" panose="020B0503020204020204" pitchFamily="34" charset="-122"/>
                  </a:rPr>
                  <a:t>添加标题</a:t>
                </a:r>
                <a:endParaRPr lang="zh-CN" altLang="en-US" sz="1400" b="1" dirty="0">
                  <a:solidFill>
                    <a:srgbClr val="E5F5F7"/>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5332414" y="1276511"/>
              <a:ext cx="2332038" cy="1696168"/>
              <a:chOff x="5332414" y="1276511"/>
              <a:chExt cx="2332038" cy="1696168"/>
            </a:xfrm>
          </p:grpSpPr>
          <p:sp>
            <p:nvSpPr>
              <p:cNvPr id="24" name="任意多边形 23"/>
              <p:cNvSpPr/>
              <p:nvPr/>
            </p:nvSpPr>
            <p:spPr>
              <a:xfrm rot="10800000">
                <a:off x="5332414" y="1276511"/>
                <a:ext cx="2332038" cy="1696168"/>
              </a:xfrm>
              <a:custGeom>
                <a:avLst/>
                <a:gdLst>
                  <a:gd name="connsiteX0" fmla="*/ 2332038 w 2332038"/>
                  <a:gd name="connsiteY0" fmla="*/ 1696168 h 1696168"/>
                  <a:gd name="connsiteX1" fmla="*/ 0 w 2332038"/>
                  <a:gd name="connsiteY1" fmla="*/ 1696168 h 1696168"/>
                  <a:gd name="connsiteX2" fmla="*/ 0 w 2332038"/>
                  <a:gd name="connsiteY2" fmla="*/ 81561 h 1696168"/>
                  <a:gd name="connsiteX3" fmla="*/ 1090755 w 2332038"/>
                  <a:gd name="connsiteY3" fmla="*/ 81561 h 1696168"/>
                  <a:gd name="connsiteX4" fmla="*/ 1166941 w 2332038"/>
                  <a:gd name="connsiteY4" fmla="*/ 0 h 1696168"/>
                  <a:gd name="connsiteX5" fmla="*/ 1243127 w 2332038"/>
                  <a:gd name="connsiteY5" fmla="*/ 81561 h 1696168"/>
                  <a:gd name="connsiteX6" fmla="*/ 2332038 w 2332038"/>
                  <a:gd name="connsiteY6" fmla="*/ 81561 h 16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32038" h="1696168">
                    <a:moveTo>
                      <a:pt x="2332038" y="1696168"/>
                    </a:moveTo>
                    <a:lnTo>
                      <a:pt x="0" y="1696168"/>
                    </a:lnTo>
                    <a:lnTo>
                      <a:pt x="0" y="81561"/>
                    </a:lnTo>
                    <a:lnTo>
                      <a:pt x="1090755" y="81561"/>
                    </a:lnTo>
                    <a:lnTo>
                      <a:pt x="1166941" y="0"/>
                    </a:lnTo>
                    <a:lnTo>
                      <a:pt x="1243127" y="81561"/>
                    </a:lnTo>
                    <a:lnTo>
                      <a:pt x="2332038" y="8156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文本框 58"/>
              <p:cNvSpPr txBox="1"/>
              <p:nvPr/>
            </p:nvSpPr>
            <p:spPr>
              <a:xfrm>
                <a:off x="5434011" y="1362008"/>
                <a:ext cx="2120035" cy="1456809"/>
              </a:xfrm>
              <a:prstGeom prst="rect">
                <a:avLst/>
              </a:prstGeom>
              <a:noFill/>
            </p:spPr>
            <p:txBody>
              <a:bodyPr wrap="square" rtlCol="0">
                <a:spAutoFit/>
              </a:bodyPr>
              <a:lstStyle/>
              <a:p>
                <a:pPr algn="just">
                  <a:lnSpc>
                    <a:spcPct val="130000"/>
                  </a:lnSpc>
                  <a:spcBef>
                    <a:spcPts val="750"/>
                  </a:spcBef>
                </a:pPr>
                <a:r>
                  <a:rPr lang="zh-CN" altLang="en-US" sz="1000" dirty="0">
                    <a:solidFill>
                      <a:srgbClr val="EBF8F9"/>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000" dirty="0">
                  <a:solidFill>
                    <a:srgbClr val="EBF8F9"/>
                  </a:solidFill>
                  <a:latin typeface="微软雅黑" panose="020B0503020204020204" pitchFamily="34" charset="-122"/>
                  <a:ea typeface="微软雅黑" panose="020B0503020204020204" pitchFamily="34" charset="-122"/>
                </a:endParaRPr>
              </a:p>
            </p:txBody>
          </p:sp>
        </p:grpSp>
      </p:grpSp>
      <p:grpSp>
        <p:nvGrpSpPr>
          <p:cNvPr id="28" name="组合 27"/>
          <p:cNvGrpSpPr/>
          <p:nvPr/>
        </p:nvGrpSpPr>
        <p:grpSpPr>
          <a:xfrm>
            <a:off x="6545575" y="1855490"/>
            <a:ext cx="1749029" cy="1734694"/>
            <a:chOff x="8727434" y="2530375"/>
            <a:chExt cx="2332038" cy="2312925"/>
          </a:xfrm>
        </p:grpSpPr>
        <p:grpSp>
          <p:nvGrpSpPr>
            <p:cNvPr id="29" name="组合 28"/>
            <p:cNvGrpSpPr/>
            <p:nvPr/>
          </p:nvGrpSpPr>
          <p:grpSpPr>
            <a:xfrm>
              <a:off x="8955242" y="2530375"/>
              <a:ext cx="1876425" cy="447741"/>
              <a:chOff x="8955242" y="2530375"/>
              <a:chExt cx="1876425" cy="447741"/>
            </a:xfrm>
          </p:grpSpPr>
          <p:sp>
            <p:nvSpPr>
              <p:cNvPr id="33" name="任意多边形 32"/>
              <p:cNvSpPr/>
              <p:nvPr/>
            </p:nvSpPr>
            <p:spPr>
              <a:xfrm rot="10800000">
                <a:off x="8955242" y="2536554"/>
                <a:ext cx="1876425" cy="441562"/>
              </a:xfrm>
              <a:custGeom>
                <a:avLst/>
                <a:gdLst>
                  <a:gd name="connsiteX0" fmla="*/ 1876425 w 1876425"/>
                  <a:gd name="connsiteY0" fmla="*/ 441562 h 441562"/>
                  <a:gd name="connsiteX1" fmla="*/ 0 w 1876425"/>
                  <a:gd name="connsiteY1" fmla="*/ 441562 h 441562"/>
                  <a:gd name="connsiteX2" fmla="*/ 0 w 1876425"/>
                  <a:gd name="connsiteY2" fmla="*/ 81562 h 441562"/>
                  <a:gd name="connsiteX3" fmla="*/ 862947 w 1876425"/>
                  <a:gd name="connsiteY3" fmla="*/ 81562 h 441562"/>
                  <a:gd name="connsiteX4" fmla="*/ 939134 w 1876425"/>
                  <a:gd name="connsiteY4" fmla="*/ 0 h 441562"/>
                  <a:gd name="connsiteX5" fmla="*/ 1015321 w 1876425"/>
                  <a:gd name="connsiteY5" fmla="*/ 81562 h 441562"/>
                  <a:gd name="connsiteX6" fmla="*/ 1876425 w 1876425"/>
                  <a:gd name="connsiteY6" fmla="*/ 81562 h 441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6425" h="441562">
                    <a:moveTo>
                      <a:pt x="1876425" y="441562"/>
                    </a:moveTo>
                    <a:lnTo>
                      <a:pt x="0" y="441562"/>
                    </a:lnTo>
                    <a:lnTo>
                      <a:pt x="0" y="81562"/>
                    </a:lnTo>
                    <a:lnTo>
                      <a:pt x="862947" y="81562"/>
                    </a:lnTo>
                    <a:lnTo>
                      <a:pt x="939134" y="0"/>
                    </a:lnTo>
                    <a:lnTo>
                      <a:pt x="1015321" y="81562"/>
                    </a:lnTo>
                    <a:lnTo>
                      <a:pt x="1876425" y="8156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4" name="文本框 65"/>
              <p:cNvSpPr txBox="1"/>
              <p:nvPr/>
            </p:nvSpPr>
            <p:spPr>
              <a:xfrm>
                <a:off x="9298007" y="2530375"/>
                <a:ext cx="1203748" cy="410369"/>
              </a:xfrm>
              <a:prstGeom prst="rect">
                <a:avLst/>
              </a:prstGeom>
              <a:noFill/>
            </p:spPr>
            <p:txBody>
              <a:bodyPr wrap="none" rtlCol="0">
                <a:spAutoFit/>
              </a:bodyPr>
              <a:lstStyle/>
              <a:p>
                <a:pPr algn="ctr"/>
                <a:r>
                  <a:rPr lang="zh-CN" altLang="en-US" sz="1400" b="1" dirty="0" smtClean="0">
                    <a:solidFill>
                      <a:srgbClr val="E5F5F7"/>
                    </a:solidFill>
                    <a:latin typeface="微软雅黑" panose="020B0503020204020204" pitchFamily="34" charset="-122"/>
                    <a:ea typeface="微软雅黑" panose="020B0503020204020204" pitchFamily="34" charset="-122"/>
                  </a:rPr>
                  <a:t>添加标题</a:t>
                </a:r>
                <a:endParaRPr lang="zh-CN" altLang="en-US" sz="1400" b="1" dirty="0">
                  <a:solidFill>
                    <a:srgbClr val="E5F5F7"/>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8727434" y="3147132"/>
              <a:ext cx="2332038" cy="1696168"/>
              <a:chOff x="8727434" y="3147132"/>
              <a:chExt cx="2332038" cy="1696168"/>
            </a:xfrm>
          </p:grpSpPr>
          <p:sp>
            <p:nvSpPr>
              <p:cNvPr id="31" name="任意多边形 30"/>
              <p:cNvSpPr/>
              <p:nvPr/>
            </p:nvSpPr>
            <p:spPr>
              <a:xfrm>
                <a:off x="8727434" y="3147132"/>
                <a:ext cx="2332038" cy="1696168"/>
              </a:xfrm>
              <a:custGeom>
                <a:avLst/>
                <a:gdLst>
                  <a:gd name="connsiteX0" fmla="*/ 1166941 w 2332038"/>
                  <a:gd name="connsiteY0" fmla="*/ 0 h 1696168"/>
                  <a:gd name="connsiteX1" fmla="*/ 1243127 w 2332038"/>
                  <a:gd name="connsiteY1" fmla="*/ 81561 h 1696168"/>
                  <a:gd name="connsiteX2" fmla="*/ 2332038 w 2332038"/>
                  <a:gd name="connsiteY2" fmla="*/ 81561 h 1696168"/>
                  <a:gd name="connsiteX3" fmla="*/ 2332038 w 2332038"/>
                  <a:gd name="connsiteY3" fmla="*/ 1696168 h 1696168"/>
                  <a:gd name="connsiteX4" fmla="*/ 0 w 2332038"/>
                  <a:gd name="connsiteY4" fmla="*/ 1696168 h 1696168"/>
                  <a:gd name="connsiteX5" fmla="*/ 0 w 2332038"/>
                  <a:gd name="connsiteY5" fmla="*/ 81561 h 1696168"/>
                  <a:gd name="connsiteX6" fmla="*/ 1090755 w 2332038"/>
                  <a:gd name="connsiteY6" fmla="*/ 81561 h 16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32038" h="1696168">
                    <a:moveTo>
                      <a:pt x="1166941" y="0"/>
                    </a:moveTo>
                    <a:lnTo>
                      <a:pt x="1243127" y="81561"/>
                    </a:lnTo>
                    <a:lnTo>
                      <a:pt x="2332038" y="81561"/>
                    </a:lnTo>
                    <a:lnTo>
                      <a:pt x="2332038" y="1696168"/>
                    </a:lnTo>
                    <a:lnTo>
                      <a:pt x="0" y="1696168"/>
                    </a:lnTo>
                    <a:lnTo>
                      <a:pt x="0" y="81561"/>
                    </a:lnTo>
                    <a:lnTo>
                      <a:pt x="1090755" y="8156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文本框 66"/>
              <p:cNvSpPr txBox="1"/>
              <p:nvPr/>
            </p:nvSpPr>
            <p:spPr>
              <a:xfrm>
                <a:off x="8833435" y="3320513"/>
                <a:ext cx="2120035" cy="1456809"/>
              </a:xfrm>
              <a:prstGeom prst="rect">
                <a:avLst/>
              </a:prstGeom>
              <a:noFill/>
            </p:spPr>
            <p:txBody>
              <a:bodyPr wrap="square" rtlCol="0">
                <a:spAutoFit/>
              </a:bodyPr>
              <a:lstStyle/>
              <a:p>
                <a:pPr algn="just">
                  <a:lnSpc>
                    <a:spcPct val="130000"/>
                  </a:lnSpc>
                  <a:spcBef>
                    <a:spcPts val="750"/>
                  </a:spcBef>
                </a:pPr>
                <a:r>
                  <a:rPr lang="zh-CN" altLang="en-US" sz="1000" dirty="0">
                    <a:solidFill>
                      <a:srgbClr val="EBF8F9"/>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000" dirty="0">
                  <a:solidFill>
                    <a:srgbClr val="EBF8F9"/>
                  </a:solidFill>
                  <a:latin typeface="微软雅黑" panose="020B0503020204020204" pitchFamily="34" charset="-122"/>
                  <a:ea typeface="微软雅黑" panose="020B0503020204020204" pitchFamily="34" charset="-122"/>
                </a:endParaRPr>
              </a:p>
            </p:txBody>
          </p:sp>
        </p:grpSp>
      </p:grpSp>
      <p:grpSp>
        <p:nvGrpSpPr>
          <p:cNvPr id="35" name="组合 34"/>
          <p:cNvGrpSpPr/>
          <p:nvPr/>
        </p:nvGrpSpPr>
        <p:grpSpPr>
          <a:xfrm>
            <a:off x="827484" y="1986533"/>
            <a:ext cx="528638" cy="528638"/>
            <a:chOff x="1103312" y="2705100"/>
            <a:chExt cx="704850" cy="704850"/>
          </a:xfrm>
        </p:grpSpPr>
        <p:sp>
          <p:nvSpPr>
            <p:cNvPr id="36" name="椭圆 35"/>
            <p:cNvSpPr/>
            <p:nvPr/>
          </p:nvSpPr>
          <p:spPr>
            <a:xfrm>
              <a:off x="1103312" y="2705100"/>
              <a:ext cx="704850" cy="7048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68"/>
            <p:cNvSpPr txBox="1"/>
            <p:nvPr/>
          </p:nvSpPr>
          <p:spPr>
            <a:xfrm>
              <a:off x="1136755" y="2770115"/>
              <a:ext cx="609567" cy="553997"/>
            </a:xfrm>
            <a:prstGeom prst="rect">
              <a:avLst/>
            </a:prstGeom>
            <a:noFill/>
          </p:spPr>
          <p:txBody>
            <a:bodyPr wrap="none" rtlCol="0" anchor="t">
              <a:spAutoFit/>
            </a:bodyPr>
            <a:lstStyle/>
            <a:p>
              <a:pPr algn="ctr"/>
              <a:r>
                <a:rPr lang="en-US" altLang="zh-CN" sz="2100" b="1" dirty="0">
                  <a:solidFill>
                    <a:srgbClr val="E5F5F7"/>
                  </a:solidFill>
                  <a:latin typeface="Adobe Myungjo Std M" panose="02020600000000000000" pitchFamily="18" charset="-128"/>
                  <a:ea typeface="Adobe Myungjo Std M" panose="02020600000000000000" pitchFamily="18" charset="-128"/>
                </a:rPr>
                <a:t>01</a:t>
              </a:r>
              <a:endParaRPr lang="zh-CN" altLang="en-US" sz="2100" b="1" dirty="0">
                <a:solidFill>
                  <a:srgbClr val="E5F5F7"/>
                </a:solidFill>
                <a:latin typeface="Adobe Myungjo Std M" panose="02020600000000000000" pitchFamily="18" charset="-128"/>
              </a:endParaRPr>
            </a:p>
          </p:txBody>
        </p:sp>
      </p:grpSp>
      <p:grpSp>
        <p:nvGrpSpPr>
          <p:cNvPr id="38" name="组合 37"/>
          <p:cNvGrpSpPr/>
          <p:nvPr/>
        </p:nvGrpSpPr>
        <p:grpSpPr>
          <a:xfrm>
            <a:off x="3374231" y="1986533"/>
            <a:ext cx="528638" cy="528638"/>
            <a:chOff x="4498975" y="2705100"/>
            <a:chExt cx="704850" cy="704850"/>
          </a:xfrm>
        </p:grpSpPr>
        <p:sp>
          <p:nvSpPr>
            <p:cNvPr id="39" name="椭圆 38"/>
            <p:cNvSpPr/>
            <p:nvPr/>
          </p:nvSpPr>
          <p:spPr>
            <a:xfrm>
              <a:off x="4498975" y="2705100"/>
              <a:ext cx="704850" cy="7048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69"/>
            <p:cNvSpPr txBox="1"/>
            <p:nvPr/>
          </p:nvSpPr>
          <p:spPr>
            <a:xfrm>
              <a:off x="4529246" y="2762077"/>
              <a:ext cx="609567" cy="553997"/>
            </a:xfrm>
            <a:prstGeom prst="rect">
              <a:avLst/>
            </a:prstGeom>
            <a:noFill/>
          </p:spPr>
          <p:txBody>
            <a:bodyPr wrap="none" rtlCol="0" anchor="t">
              <a:spAutoFit/>
            </a:bodyPr>
            <a:lstStyle/>
            <a:p>
              <a:pPr algn="ctr"/>
              <a:r>
                <a:rPr lang="en-US" altLang="zh-CN" sz="2100" b="1" dirty="0">
                  <a:solidFill>
                    <a:srgbClr val="E5F5F7"/>
                  </a:solidFill>
                  <a:latin typeface="Adobe Myungjo Std M" panose="02020600000000000000" pitchFamily="18" charset="-128"/>
                  <a:ea typeface="Adobe Myungjo Std M" panose="02020600000000000000" pitchFamily="18" charset="-128"/>
                </a:rPr>
                <a:t>02</a:t>
              </a:r>
              <a:endParaRPr lang="zh-CN" altLang="en-US" sz="2100" b="1" dirty="0">
                <a:solidFill>
                  <a:srgbClr val="E5F5F7"/>
                </a:solidFill>
                <a:latin typeface="Adobe Myungjo Std M" panose="02020600000000000000" pitchFamily="18" charset="-128"/>
              </a:endParaRPr>
            </a:p>
          </p:txBody>
        </p:sp>
      </p:grpSp>
      <p:grpSp>
        <p:nvGrpSpPr>
          <p:cNvPr id="41" name="组合 40"/>
          <p:cNvGrpSpPr/>
          <p:nvPr/>
        </p:nvGrpSpPr>
        <p:grpSpPr>
          <a:xfrm>
            <a:off x="5920978" y="1986533"/>
            <a:ext cx="528638" cy="528638"/>
            <a:chOff x="7894637" y="2705100"/>
            <a:chExt cx="704850" cy="704850"/>
          </a:xfrm>
        </p:grpSpPr>
        <p:sp>
          <p:nvSpPr>
            <p:cNvPr id="42" name="椭圆 41"/>
            <p:cNvSpPr/>
            <p:nvPr/>
          </p:nvSpPr>
          <p:spPr>
            <a:xfrm>
              <a:off x="7894637" y="2705100"/>
              <a:ext cx="704850" cy="7048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70"/>
            <p:cNvSpPr txBox="1"/>
            <p:nvPr/>
          </p:nvSpPr>
          <p:spPr>
            <a:xfrm>
              <a:off x="7923965" y="2770116"/>
              <a:ext cx="609567" cy="553997"/>
            </a:xfrm>
            <a:prstGeom prst="rect">
              <a:avLst/>
            </a:prstGeom>
            <a:noFill/>
          </p:spPr>
          <p:txBody>
            <a:bodyPr wrap="none" rtlCol="0" anchor="t">
              <a:spAutoFit/>
            </a:bodyPr>
            <a:lstStyle/>
            <a:p>
              <a:pPr algn="ctr"/>
              <a:r>
                <a:rPr lang="en-US" altLang="zh-CN" sz="2100" b="1" dirty="0">
                  <a:solidFill>
                    <a:srgbClr val="E5F5F7"/>
                  </a:solidFill>
                  <a:latin typeface="Adobe Myungjo Std M" panose="02020600000000000000" pitchFamily="18" charset="-128"/>
                  <a:ea typeface="Adobe Myungjo Std M" panose="02020600000000000000" pitchFamily="18" charset="-128"/>
                </a:rPr>
                <a:t>03</a:t>
              </a:r>
              <a:endParaRPr lang="zh-CN" altLang="en-US" sz="2100" b="1" dirty="0">
                <a:solidFill>
                  <a:srgbClr val="E5F5F7"/>
                </a:solidFill>
                <a:latin typeface="Adobe Myungjo Std M" panose="02020600000000000000" pitchFamily="18" charset="-128"/>
              </a:endParaRPr>
            </a:p>
          </p:txBody>
        </p:sp>
      </p:grpSp>
      <p:grpSp>
        <p:nvGrpSpPr>
          <p:cNvPr id="44" name="组合 43"/>
          <p:cNvGrpSpPr/>
          <p:nvPr/>
        </p:nvGrpSpPr>
        <p:grpSpPr>
          <a:xfrm>
            <a:off x="6041231" y="922235"/>
            <a:ext cx="288132" cy="288132"/>
            <a:chOff x="8054974" y="1286036"/>
            <a:chExt cx="384176" cy="384176"/>
          </a:xfrm>
        </p:grpSpPr>
        <p:sp>
          <p:nvSpPr>
            <p:cNvPr id="45" name="椭圆 44"/>
            <p:cNvSpPr/>
            <p:nvPr/>
          </p:nvSpPr>
          <p:spPr>
            <a:xfrm>
              <a:off x="8054974" y="1286036"/>
              <a:ext cx="384176" cy="3841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06402" y="1335489"/>
              <a:ext cx="281320" cy="281320"/>
            </a:xfrm>
            <a:prstGeom prst="rect">
              <a:avLst/>
            </a:prstGeom>
          </p:spPr>
        </p:pic>
      </p:grpSp>
      <p:grpSp>
        <p:nvGrpSpPr>
          <p:cNvPr id="47" name="组合 46"/>
          <p:cNvGrpSpPr/>
          <p:nvPr/>
        </p:nvGrpSpPr>
        <p:grpSpPr>
          <a:xfrm>
            <a:off x="3494483" y="3302053"/>
            <a:ext cx="288132" cy="288132"/>
            <a:chOff x="4659311" y="4459126"/>
            <a:chExt cx="384176" cy="384176"/>
          </a:xfrm>
          <a:solidFill>
            <a:srgbClr val="00726E"/>
          </a:solidFill>
        </p:grpSpPr>
        <p:sp>
          <p:nvSpPr>
            <p:cNvPr id="48" name="椭圆 47"/>
            <p:cNvSpPr/>
            <p:nvPr/>
          </p:nvSpPr>
          <p:spPr>
            <a:xfrm>
              <a:off x="4659311" y="4459126"/>
              <a:ext cx="384176" cy="3841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9"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46409" y="4546224"/>
              <a:ext cx="209979" cy="209979"/>
            </a:xfrm>
            <a:prstGeom prst="rect">
              <a:avLst/>
            </a:prstGeom>
            <a:noFill/>
          </p:spPr>
        </p:pic>
      </p:grpSp>
      <p:grpSp>
        <p:nvGrpSpPr>
          <p:cNvPr id="50" name="组合 49"/>
          <p:cNvGrpSpPr/>
          <p:nvPr/>
        </p:nvGrpSpPr>
        <p:grpSpPr>
          <a:xfrm>
            <a:off x="947737" y="922235"/>
            <a:ext cx="288132" cy="288132"/>
            <a:chOff x="1263649" y="1286036"/>
            <a:chExt cx="384176" cy="384176"/>
          </a:xfrm>
        </p:grpSpPr>
        <p:sp>
          <p:nvSpPr>
            <p:cNvPr id="51" name="椭圆 50"/>
            <p:cNvSpPr/>
            <p:nvPr/>
          </p:nvSpPr>
          <p:spPr>
            <a:xfrm>
              <a:off x="1263649" y="1286036"/>
              <a:ext cx="384176" cy="3841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2" name="图片 5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74035" y="1337329"/>
              <a:ext cx="342856" cy="277323"/>
            </a:xfrm>
            <a:prstGeom prst="rect">
              <a:avLst/>
            </a:prstGeom>
            <a:noFill/>
          </p:spPr>
        </p:pic>
      </p:grpSp>
    </p:spTree>
    <p:extLst>
      <p:ext uri="{BB962C8B-B14F-4D97-AF65-F5344CB8AC3E}">
        <p14:creationId xmlns:p14="http://schemas.microsoft.com/office/powerpoint/2010/main" val="2574269186"/>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ppt_w</p:attrName>
                                        </p:attrNameLst>
                                      </p:cBhvr>
                                      <p:tavLst>
                                        <p:tav tm="0">
                                          <p:val>
                                            <p:fltVal val="0"/>
                                          </p:val>
                                        </p:tav>
                                        <p:tav tm="100000">
                                          <p:val>
                                            <p:strVal val="#ppt_w"/>
                                          </p:val>
                                        </p:tav>
                                      </p:tavLst>
                                    </p:anim>
                                    <p:anim calcmode="lin" valueType="num">
                                      <p:cBhvr>
                                        <p:cTn id="12" dur="500" fill="hold"/>
                                        <p:tgtEl>
                                          <p:spTgt spid="35"/>
                                        </p:tgtEl>
                                        <p:attrNameLst>
                                          <p:attrName>ppt_h</p:attrName>
                                        </p:attrNameLst>
                                      </p:cBhvr>
                                      <p:tavLst>
                                        <p:tav tm="0">
                                          <p:val>
                                            <p:fltVal val="0"/>
                                          </p:val>
                                        </p:tav>
                                        <p:tav tm="100000">
                                          <p:val>
                                            <p:strVal val="#ppt_h"/>
                                          </p:val>
                                        </p:tav>
                                      </p:tavLst>
                                    </p:anim>
                                    <p:animEffect transition="in" filter="fade">
                                      <p:cBhvr>
                                        <p:cTn id="13" dur="500"/>
                                        <p:tgtEl>
                                          <p:spTgt spid="35"/>
                                        </p:tgtEl>
                                      </p:cBhvr>
                                    </p:animEffect>
                                  </p:childTnLst>
                                </p:cTn>
                              </p:par>
                              <p:par>
                                <p:cTn id="14" presetID="26" presetClass="emph" presetSubtype="0" fill="hold" nodeType="withEffect">
                                  <p:stCondLst>
                                    <p:cond delay="500"/>
                                  </p:stCondLst>
                                  <p:childTnLst>
                                    <p:animEffect transition="out" filter="fade">
                                      <p:cBhvr>
                                        <p:cTn id="15" dur="500" tmFilter="0, 0; .2, .5; .8, .5; 1, 0"/>
                                        <p:tgtEl>
                                          <p:spTgt spid="35"/>
                                        </p:tgtEl>
                                      </p:cBhvr>
                                    </p:animEffect>
                                    <p:animScale>
                                      <p:cBhvr>
                                        <p:cTn id="16" dur="250" autoRev="1" fill="hold"/>
                                        <p:tgtEl>
                                          <p:spTgt spid="35"/>
                                        </p:tgtEl>
                                      </p:cBhvr>
                                      <p:by x="105000" y="105000"/>
                                    </p:animScale>
                                  </p:childTnLst>
                                </p:cTn>
                              </p:par>
                              <p:par>
                                <p:cTn id="17" presetID="10" presetClass="entr" presetSubtype="0" fill="hold" nodeType="with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fade">
                                      <p:cBhvr>
                                        <p:cTn id="19" dur="250"/>
                                        <p:tgtEl>
                                          <p:spTgt spid="50"/>
                                        </p:tgtEl>
                                      </p:cBhvr>
                                    </p:animEffect>
                                  </p:childTnLst>
                                </p:cTn>
                              </p:par>
                              <p:par>
                                <p:cTn id="20" presetID="26" presetClass="emph" presetSubtype="0" fill="hold" nodeType="withEffect">
                                  <p:stCondLst>
                                    <p:cond delay="250"/>
                                  </p:stCondLst>
                                  <p:childTnLst>
                                    <p:animEffect transition="out" filter="fade">
                                      <p:cBhvr>
                                        <p:cTn id="21" dur="500" tmFilter="0, 0; .2, .5; .8, .5; 1, 0"/>
                                        <p:tgtEl>
                                          <p:spTgt spid="50"/>
                                        </p:tgtEl>
                                      </p:cBhvr>
                                    </p:animEffect>
                                    <p:animScale>
                                      <p:cBhvr>
                                        <p:cTn id="22" dur="250" autoRev="1" fill="hold"/>
                                        <p:tgtEl>
                                          <p:spTgt spid="50"/>
                                        </p:tgtEl>
                                      </p:cBhvr>
                                      <p:by x="105000" y="105000"/>
                                    </p:animScale>
                                  </p:childTnLst>
                                </p:cTn>
                              </p:par>
                              <p:par>
                                <p:cTn id="23" presetID="22" presetClass="entr" presetSubtype="1" fill="hold" nodeType="withEffect">
                                  <p:stCondLst>
                                    <p:cond delay="250"/>
                                  </p:stCondLst>
                                  <p:childTnLst>
                                    <p:set>
                                      <p:cBhvr>
                                        <p:cTn id="24" dur="1" fill="hold">
                                          <p:stCondLst>
                                            <p:cond delay="0"/>
                                          </p:stCondLst>
                                        </p:cTn>
                                        <p:tgtEl>
                                          <p:spTgt spid="11"/>
                                        </p:tgtEl>
                                        <p:attrNameLst>
                                          <p:attrName>style.visibility</p:attrName>
                                        </p:attrNameLst>
                                      </p:cBhvr>
                                      <p:to>
                                        <p:strVal val="visible"/>
                                      </p:to>
                                    </p:set>
                                    <p:animEffect transition="in" filter="wipe(up)">
                                      <p:cBhvr>
                                        <p:cTn id="25" dur="250"/>
                                        <p:tgtEl>
                                          <p:spTgt spid="11"/>
                                        </p:tgtEl>
                                      </p:cBhvr>
                                    </p:animEffect>
                                  </p:childTnLst>
                                </p:cTn>
                              </p:par>
                              <p:par>
                                <p:cTn id="26" presetID="22" presetClass="entr" presetSubtype="1" fill="hold" grpId="0" nodeType="withEffect">
                                  <p:stCondLst>
                                    <p:cond delay="500"/>
                                  </p:stCondLst>
                                  <p:childTnLst>
                                    <p:set>
                                      <p:cBhvr>
                                        <p:cTn id="27" dur="1" fill="hold">
                                          <p:stCondLst>
                                            <p:cond delay="0"/>
                                          </p:stCondLst>
                                        </p:cTn>
                                        <p:tgtEl>
                                          <p:spTgt spid="5"/>
                                        </p:tgtEl>
                                        <p:attrNameLst>
                                          <p:attrName>style.visibility</p:attrName>
                                        </p:attrNameLst>
                                      </p:cBhvr>
                                      <p:to>
                                        <p:strVal val="visible"/>
                                      </p:to>
                                    </p:set>
                                    <p:animEffect transition="in" filter="wipe(up)">
                                      <p:cBhvr>
                                        <p:cTn id="28" dur="250"/>
                                        <p:tgtEl>
                                          <p:spTgt spid="5"/>
                                        </p:tgtEl>
                                      </p:cBhvr>
                                    </p:animEffect>
                                  </p:childTnLst>
                                </p:cTn>
                              </p:par>
                              <p:par>
                                <p:cTn id="29" presetID="22" presetClass="entr" presetSubtype="8" fill="hold" nodeType="withEffect">
                                  <p:stCondLst>
                                    <p:cond delay="75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250"/>
                                        <p:tgtEl>
                                          <p:spTgt spid="8"/>
                                        </p:tgtEl>
                                      </p:cBhvr>
                                    </p:animEffect>
                                  </p:childTnLst>
                                </p:cTn>
                              </p:par>
                              <p:par>
                                <p:cTn id="32" presetID="1" presetClass="entr" presetSubtype="0" fill="hold" nodeType="withEffect">
                                  <p:stCondLst>
                                    <p:cond delay="750"/>
                                  </p:stCondLst>
                                  <p:childTnLst>
                                    <p:set>
                                      <p:cBhvr>
                                        <p:cTn id="33" dur="1" fill="hold">
                                          <p:stCondLst>
                                            <p:cond delay="0"/>
                                          </p:stCondLst>
                                        </p:cTn>
                                        <p:tgtEl>
                                          <p:spTgt spid="14"/>
                                        </p:tgtEl>
                                        <p:attrNameLst>
                                          <p:attrName>style.visibility</p:attrName>
                                        </p:attrNameLst>
                                      </p:cBhvr>
                                      <p:to>
                                        <p:strVal val="visible"/>
                                      </p:to>
                                    </p:set>
                                  </p:childTnLst>
                                </p:cTn>
                              </p:par>
                              <p:par>
                                <p:cTn id="34" presetID="26" presetClass="emph" presetSubtype="0" fill="hold" nodeType="withEffect">
                                  <p:stCondLst>
                                    <p:cond delay="750"/>
                                  </p:stCondLst>
                                  <p:childTnLst>
                                    <p:animEffect transition="out" filter="fade">
                                      <p:cBhvr>
                                        <p:cTn id="35" dur="500" tmFilter="0, 0; .2, .5; .8, .5; 1, 0"/>
                                        <p:tgtEl>
                                          <p:spTgt spid="14"/>
                                        </p:tgtEl>
                                      </p:cBhvr>
                                    </p:animEffect>
                                    <p:animScale>
                                      <p:cBhvr>
                                        <p:cTn id="36" dur="250" autoRev="1" fill="hold"/>
                                        <p:tgtEl>
                                          <p:spTgt spid="14"/>
                                        </p:tgtEl>
                                      </p:cBhvr>
                                      <p:by x="105000" y="105000"/>
                                    </p:animScale>
                                  </p:childTnLst>
                                </p:cTn>
                              </p:par>
                            </p:childTnLst>
                          </p:cTn>
                        </p:par>
                        <p:par>
                          <p:cTn id="37" fill="hold">
                            <p:stCondLst>
                              <p:cond delay="1750"/>
                            </p:stCondLst>
                            <p:childTnLst>
                              <p:par>
                                <p:cTn id="38" presetID="10" presetClass="entr" presetSubtype="0" fill="hold" nodeType="after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fade">
                                      <p:cBhvr>
                                        <p:cTn id="40" dur="500"/>
                                        <p:tgtEl>
                                          <p:spTgt spid="38"/>
                                        </p:tgtEl>
                                      </p:cBhvr>
                                    </p:animEffect>
                                  </p:childTnLst>
                                </p:cTn>
                              </p:par>
                              <p:par>
                                <p:cTn id="41" presetID="26" presetClass="emph" presetSubtype="0" fill="hold" nodeType="withEffect">
                                  <p:stCondLst>
                                    <p:cond delay="500"/>
                                  </p:stCondLst>
                                  <p:childTnLst>
                                    <p:animEffect transition="out" filter="fade">
                                      <p:cBhvr>
                                        <p:cTn id="42" dur="500" tmFilter="0, 0; .2, .5; .8, .5; 1, 0"/>
                                        <p:tgtEl>
                                          <p:spTgt spid="38"/>
                                        </p:tgtEl>
                                      </p:cBhvr>
                                    </p:animEffect>
                                    <p:animScale>
                                      <p:cBhvr>
                                        <p:cTn id="43" dur="250" autoRev="1" fill="hold"/>
                                        <p:tgtEl>
                                          <p:spTgt spid="38"/>
                                        </p:tgtEl>
                                      </p:cBhvr>
                                      <p:by x="105000" y="105000"/>
                                    </p:animScale>
                                  </p:childTnLst>
                                </p:cTn>
                              </p:par>
                              <p:par>
                                <p:cTn id="44" presetID="10" presetClass="entr" presetSubtype="0" fill="hold" nodeType="with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500"/>
                                        <p:tgtEl>
                                          <p:spTgt spid="47"/>
                                        </p:tgtEl>
                                      </p:cBhvr>
                                    </p:animEffect>
                                  </p:childTnLst>
                                </p:cTn>
                              </p:par>
                              <p:par>
                                <p:cTn id="47" presetID="26" presetClass="emph" presetSubtype="0" fill="hold" nodeType="withEffect">
                                  <p:stCondLst>
                                    <p:cond delay="500"/>
                                  </p:stCondLst>
                                  <p:childTnLst>
                                    <p:animEffect transition="out" filter="fade">
                                      <p:cBhvr>
                                        <p:cTn id="48" dur="500" tmFilter="0, 0; .2, .5; .8, .5; 1, 0"/>
                                        <p:tgtEl>
                                          <p:spTgt spid="47"/>
                                        </p:tgtEl>
                                      </p:cBhvr>
                                    </p:animEffect>
                                    <p:animScale>
                                      <p:cBhvr>
                                        <p:cTn id="49" dur="250" autoRev="1" fill="hold"/>
                                        <p:tgtEl>
                                          <p:spTgt spid="47"/>
                                        </p:tgtEl>
                                      </p:cBhvr>
                                      <p:by x="105000" y="105000"/>
                                    </p:animScale>
                                  </p:childTnLst>
                                </p:cTn>
                              </p:par>
                              <p:par>
                                <p:cTn id="50" presetID="22" presetClass="entr" presetSubtype="4" fill="hold" nodeType="with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down)">
                                      <p:cBhvr>
                                        <p:cTn id="52" dur="250"/>
                                        <p:tgtEl>
                                          <p:spTgt spid="13"/>
                                        </p:tgtEl>
                                      </p:cBhvr>
                                    </p:animEffect>
                                  </p:childTnLst>
                                </p:cTn>
                              </p:par>
                              <p:par>
                                <p:cTn id="53" presetID="22" presetClass="entr" presetSubtype="4" fill="hold" grpId="0" nodeType="withEffect">
                                  <p:stCondLst>
                                    <p:cond delay="250"/>
                                  </p:stCondLst>
                                  <p:childTnLst>
                                    <p:set>
                                      <p:cBhvr>
                                        <p:cTn id="54" dur="1" fill="hold">
                                          <p:stCondLst>
                                            <p:cond delay="0"/>
                                          </p:stCondLst>
                                        </p:cTn>
                                        <p:tgtEl>
                                          <p:spTgt spid="6"/>
                                        </p:tgtEl>
                                        <p:attrNameLst>
                                          <p:attrName>style.visibility</p:attrName>
                                        </p:attrNameLst>
                                      </p:cBhvr>
                                      <p:to>
                                        <p:strVal val="visible"/>
                                      </p:to>
                                    </p:set>
                                    <p:animEffect transition="in" filter="wipe(down)">
                                      <p:cBhvr>
                                        <p:cTn id="55" dur="250"/>
                                        <p:tgtEl>
                                          <p:spTgt spid="6"/>
                                        </p:tgtEl>
                                      </p:cBhvr>
                                    </p:animEffect>
                                  </p:childTnLst>
                                </p:cTn>
                              </p:par>
                              <p:par>
                                <p:cTn id="56" presetID="22" presetClass="entr" presetSubtype="8" fill="hold" nodeType="withEffect">
                                  <p:stCondLst>
                                    <p:cond delay="500"/>
                                  </p:stCondLst>
                                  <p:childTnLst>
                                    <p:set>
                                      <p:cBhvr>
                                        <p:cTn id="57" dur="1" fill="hold">
                                          <p:stCondLst>
                                            <p:cond delay="0"/>
                                          </p:stCondLst>
                                        </p:cTn>
                                        <p:tgtEl>
                                          <p:spTgt spid="9"/>
                                        </p:tgtEl>
                                        <p:attrNameLst>
                                          <p:attrName>style.visibility</p:attrName>
                                        </p:attrNameLst>
                                      </p:cBhvr>
                                      <p:to>
                                        <p:strVal val="visible"/>
                                      </p:to>
                                    </p:set>
                                    <p:animEffect transition="in" filter="wipe(left)">
                                      <p:cBhvr>
                                        <p:cTn id="58" dur="250"/>
                                        <p:tgtEl>
                                          <p:spTgt spid="9"/>
                                        </p:tgtEl>
                                      </p:cBhvr>
                                    </p:animEffect>
                                  </p:childTnLst>
                                </p:cTn>
                              </p:par>
                              <p:par>
                                <p:cTn id="59" presetID="10" presetClass="entr" presetSubtype="0" fill="hold" nodeType="withEffect">
                                  <p:stCondLst>
                                    <p:cond delay="500"/>
                                  </p:stCondLst>
                                  <p:childTnLst>
                                    <p:set>
                                      <p:cBhvr>
                                        <p:cTn id="60" dur="1" fill="hold">
                                          <p:stCondLst>
                                            <p:cond delay="0"/>
                                          </p:stCondLst>
                                        </p:cTn>
                                        <p:tgtEl>
                                          <p:spTgt spid="21"/>
                                        </p:tgtEl>
                                        <p:attrNameLst>
                                          <p:attrName>style.visibility</p:attrName>
                                        </p:attrNameLst>
                                      </p:cBhvr>
                                      <p:to>
                                        <p:strVal val="visible"/>
                                      </p:to>
                                    </p:set>
                                    <p:animEffect transition="in" filter="fade">
                                      <p:cBhvr>
                                        <p:cTn id="61" dur="500"/>
                                        <p:tgtEl>
                                          <p:spTgt spid="21"/>
                                        </p:tgtEl>
                                      </p:cBhvr>
                                    </p:animEffect>
                                  </p:childTnLst>
                                </p:cTn>
                              </p:par>
                              <p:par>
                                <p:cTn id="62" presetID="26" presetClass="emph" presetSubtype="0" fill="hold" nodeType="withEffect">
                                  <p:stCondLst>
                                    <p:cond delay="500"/>
                                  </p:stCondLst>
                                  <p:childTnLst>
                                    <p:animEffect transition="out" filter="fade">
                                      <p:cBhvr>
                                        <p:cTn id="63" dur="500" tmFilter="0, 0; .2, .5; .8, .5; 1, 0"/>
                                        <p:tgtEl>
                                          <p:spTgt spid="21"/>
                                        </p:tgtEl>
                                      </p:cBhvr>
                                    </p:animEffect>
                                    <p:animScale>
                                      <p:cBhvr>
                                        <p:cTn id="64" dur="250" autoRev="1" fill="hold"/>
                                        <p:tgtEl>
                                          <p:spTgt spid="21"/>
                                        </p:tgtEl>
                                      </p:cBhvr>
                                      <p:by x="105000" y="105000"/>
                                    </p:animScale>
                                  </p:childTnLst>
                                </p:cTn>
                              </p:par>
                            </p:childTnLst>
                          </p:cTn>
                        </p:par>
                        <p:par>
                          <p:cTn id="65" fill="hold">
                            <p:stCondLst>
                              <p:cond delay="2750"/>
                            </p:stCondLst>
                            <p:childTnLst>
                              <p:par>
                                <p:cTn id="66" presetID="53" presetClass="entr" presetSubtype="16" fill="hold" nodeType="afterEffect">
                                  <p:stCondLst>
                                    <p:cond delay="0"/>
                                  </p:stCondLst>
                                  <p:childTnLst>
                                    <p:set>
                                      <p:cBhvr>
                                        <p:cTn id="67" dur="1" fill="hold">
                                          <p:stCondLst>
                                            <p:cond delay="0"/>
                                          </p:stCondLst>
                                        </p:cTn>
                                        <p:tgtEl>
                                          <p:spTgt spid="41"/>
                                        </p:tgtEl>
                                        <p:attrNameLst>
                                          <p:attrName>style.visibility</p:attrName>
                                        </p:attrNameLst>
                                      </p:cBhvr>
                                      <p:to>
                                        <p:strVal val="visible"/>
                                      </p:to>
                                    </p:set>
                                    <p:anim calcmode="lin" valueType="num">
                                      <p:cBhvr>
                                        <p:cTn id="68" dur="500" fill="hold"/>
                                        <p:tgtEl>
                                          <p:spTgt spid="41"/>
                                        </p:tgtEl>
                                        <p:attrNameLst>
                                          <p:attrName>ppt_w</p:attrName>
                                        </p:attrNameLst>
                                      </p:cBhvr>
                                      <p:tavLst>
                                        <p:tav tm="0">
                                          <p:val>
                                            <p:fltVal val="0"/>
                                          </p:val>
                                        </p:tav>
                                        <p:tav tm="100000">
                                          <p:val>
                                            <p:strVal val="#ppt_w"/>
                                          </p:val>
                                        </p:tav>
                                      </p:tavLst>
                                    </p:anim>
                                    <p:anim calcmode="lin" valueType="num">
                                      <p:cBhvr>
                                        <p:cTn id="69" dur="500" fill="hold"/>
                                        <p:tgtEl>
                                          <p:spTgt spid="41"/>
                                        </p:tgtEl>
                                        <p:attrNameLst>
                                          <p:attrName>ppt_h</p:attrName>
                                        </p:attrNameLst>
                                      </p:cBhvr>
                                      <p:tavLst>
                                        <p:tav tm="0">
                                          <p:val>
                                            <p:fltVal val="0"/>
                                          </p:val>
                                        </p:tav>
                                        <p:tav tm="100000">
                                          <p:val>
                                            <p:strVal val="#ppt_h"/>
                                          </p:val>
                                        </p:tav>
                                      </p:tavLst>
                                    </p:anim>
                                    <p:animEffect transition="in" filter="fade">
                                      <p:cBhvr>
                                        <p:cTn id="70" dur="500"/>
                                        <p:tgtEl>
                                          <p:spTgt spid="41"/>
                                        </p:tgtEl>
                                      </p:cBhvr>
                                    </p:animEffect>
                                  </p:childTnLst>
                                </p:cTn>
                              </p:par>
                              <p:par>
                                <p:cTn id="71" presetID="26" presetClass="emph" presetSubtype="0" fill="hold" nodeType="withEffect">
                                  <p:stCondLst>
                                    <p:cond delay="500"/>
                                  </p:stCondLst>
                                  <p:childTnLst>
                                    <p:animEffect transition="out" filter="fade">
                                      <p:cBhvr>
                                        <p:cTn id="72" dur="500" tmFilter="0, 0; .2, .5; .8, .5; 1, 0"/>
                                        <p:tgtEl>
                                          <p:spTgt spid="41"/>
                                        </p:tgtEl>
                                      </p:cBhvr>
                                    </p:animEffect>
                                    <p:animScale>
                                      <p:cBhvr>
                                        <p:cTn id="73" dur="250" autoRev="1" fill="hold"/>
                                        <p:tgtEl>
                                          <p:spTgt spid="41"/>
                                        </p:tgtEl>
                                      </p:cBhvr>
                                      <p:by x="105000" y="105000"/>
                                    </p:animScale>
                                  </p:childTnLst>
                                </p:cTn>
                              </p:par>
                              <p:par>
                                <p:cTn id="74" presetID="10" presetClass="entr" presetSubtype="0" fill="hold" nodeType="withEffect">
                                  <p:stCondLst>
                                    <p:cond delay="0"/>
                                  </p:stCondLst>
                                  <p:childTnLst>
                                    <p:set>
                                      <p:cBhvr>
                                        <p:cTn id="75" dur="1" fill="hold">
                                          <p:stCondLst>
                                            <p:cond delay="0"/>
                                          </p:stCondLst>
                                        </p:cTn>
                                        <p:tgtEl>
                                          <p:spTgt spid="44"/>
                                        </p:tgtEl>
                                        <p:attrNameLst>
                                          <p:attrName>style.visibility</p:attrName>
                                        </p:attrNameLst>
                                      </p:cBhvr>
                                      <p:to>
                                        <p:strVal val="visible"/>
                                      </p:to>
                                    </p:set>
                                    <p:animEffect transition="in" filter="fade">
                                      <p:cBhvr>
                                        <p:cTn id="76" dur="250"/>
                                        <p:tgtEl>
                                          <p:spTgt spid="44"/>
                                        </p:tgtEl>
                                      </p:cBhvr>
                                    </p:animEffect>
                                  </p:childTnLst>
                                </p:cTn>
                              </p:par>
                              <p:par>
                                <p:cTn id="77" presetID="26" presetClass="emph" presetSubtype="0" fill="hold" nodeType="withEffect">
                                  <p:stCondLst>
                                    <p:cond delay="250"/>
                                  </p:stCondLst>
                                  <p:childTnLst>
                                    <p:animEffect transition="out" filter="fade">
                                      <p:cBhvr>
                                        <p:cTn id="78" dur="500" tmFilter="0, 0; .2, .5; .8, .5; 1, 0"/>
                                        <p:tgtEl>
                                          <p:spTgt spid="44"/>
                                        </p:tgtEl>
                                      </p:cBhvr>
                                    </p:animEffect>
                                    <p:animScale>
                                      <p:cBhvr>
                                        <p:cTn id="79" dur="250" autoRev="1" fill="hold"/>
                                        <p:tgtEl>
                                          <p:spTgt spid="44"/>
                                        </p:tgtEl>
                                      </p:cBhvr>
                                      <p:by x="105000" y="105000"/>
                                    </p:animScale>
                                  </p:childTnLst>
                                </p:cTn>
                              </p:par>
                              <p:par>
                                <p:cTn id="80" presetID="22" presetClass="entr" presetSubtype="1" fill="hold" nodeType="withEffect">
                                  <p:stCondLst>
                                    <p:cond delay="0"/>
                                  </p:stCondLst>
                                  <p:childTnLst>
                                    <p:set>
                                      <p:cBhvr>
                                        <p:cTn id="81" dur="1" fill="hold">
                                          <p:stCondLst>
                                            <p:cond delay="0"/>
                                          </p:stCondLst>
                                        </p:cTn>
                                        <p:tgtEl>
                                          <p:spTgt spid="12"/>
                                        </p:tgtEl>
                                        <p:attrNameLst>
                                          <p:attrName>style.visibility</p:attrName>
                                        </p:attrNameLst>
                                      </p:cBhvr>
                                      <p:to>
                                        <p:strVal val="visible"/>
                                      </p:to>
                                    </p:set>
                                    <p:animEffect transition="in" filter="wipe(up)">
                                      <p:cBhvr>
                                        <p:cTn id="82" dur="250"/>
                                        <p:tgtEl>
                                          <p:spTgt spid="12"/>
                                        </p:tgtEl>
                                      </p:cBhvr>
                                    </p:animEffect>
                                  </p:childTnLst>
                                </p:cTn>
                              </p:par>
                              <p:par>
                                <p:cTn id="83" presetID="22" presetClass="entr" presetSubtype="1" fill="hold" grpId="0" nodeType="withEffect">
                                  <p:stCondLst>
                                    <p:cond delay="250"/>
                                  </p:stCondLst>
                                  <p:childTnLst>
                                    <p:set>
                                      <p:cBhvr>
                                        <p:cTn id="84" dur="1" fill="hold">
                                          <p:stCondLst>
                                            <p:cond delay="0"/>
                                          </p:stCondLst>
                                        </p:cTn>
                                        <p:tgtEl>
                                          <p:spTgt spid="7"/>
                                        </p:tgtEl>
                                        <p:attrNameLst>
                                          <p:attrName>style.visibility</p:attrName>
                                        </p:attrNameLst>
                                      </p:cBhvr>
                                      <p:to>
                                        <p:strVal val="visible"/>
                                      </p:to>
                                    </p:set>
                                    <p:animEffect transition="in" filter="wipe(up)">
                                      <p:cBhvr>
                                        <p:cTn id="85" dur="250"/>
                                        <p:tgtEl>
                                          <p:spTgt spid="7"/>
                                        </p:tgtEl>
                                      </p:cBhvr>
                                    </p:animEffect>
                                  </p:childTnLst>
                                </p:cTn>
                              </p:par>
                              <p:par>
                                <p:cTn id="86" presetID="22" presetClass="entr" presetSubtype="8" fill="hold" nodeType="withEffect">
                                  <p:stCondLst>
                                    <p:cond delay="500"/>
                                  </p:stCondLst>
                                  <p:childTnLst>
                                    <p:set>
                                      <p:cBhvr>
                                        <p:cTn id="87" dur="1" fill="hold">
                                          <p:stCondLst>
                                            <p:cond delay="0"/>
                                          </p:stCondLst>
                                        </p:cTn>
                                        <p:tgtEl>
                                          <p:spTgt spid="10"/>
                                        </p:tgtEl>
                                        <p:attrNameLst>
                                          <p:attrName>style.visibility</p:attrName>
                                        </p:attrNameLst>
                                      </p:cBhvr>
                                      <p:to>
                                        <p:strVal val="visible"/>
                                      </p:to>
                                    </p:set>
                                    <p:animEffect transition="in" filter="wipe(left)">
                                      <p:cBhvr>
                                        <p:cTn id="88" dur="250"/>
                                        <p:tgtEl>
                                          <p:spTgt spid="10"/>
                                        </p:tgtEl>
                                      </p:cBhvr>
                                    </p:animEffect>
                                  </p:childTnLst>
                                </p:cTn>
                              </p:par>
                              <p:par>
                                <p:cTn id="89" presetID="1" presetClass="entr" presetSubtype="0" fill="hold" nodeType="withEffect">
                                  <p:stCondLst>
                                    <p:cond delay="500"/>
                                  </p:stCondLst>
                                  <p:childTnLst>
                                    <p:set>
                                      <p:cBhvr>
                                        <p:cTn id="90" dur="1" fill="hold">
                                          <p:stCondLst>
                                            <p:cond delay="0"/>
                                          </p:stCondLst>
                                        </p:cTn>
                                        <p:tgtEl>
                                          <p:spTgt spid="28"/>
                                        </p:tgtEl>
                                        <p:attrNameLst>
                                          <p:attrName>style.visibility</p:attrName>
                                        </p:attrNameLst>
                                      </p:cBhvr>
                                      <p:to>
                                        <p:strVal val="visible"/>
                                      </p:to>
                                    </p:set>
                                  </p:childTnLst>
                                </p:cTn>
                              </p:par>
                              <p:par>
                                <p:cTn id="91" presetID="26" presetClass="emph" presetSubtype="0" fill="hold" nodeType="withEffect">
                                  <p:stCondLst>
                                    <p:cond delay="500"/>
                                  </p:stCondLst>
                                  <p:childTnLst>
                                    <p:animEffect transition="out" filter="fade">
                                      <p:cBhvr>
                                        <p:cTn id="92" dur="500" tmFilter="0, 0; .2, .5; .8, .5; 1, 0"/>
                                        <p:tgtEl>
                                          <p:spTgt spid="28"/>
                                        </p:tgtEl>
                                      </p:cBhvr>
                                    </p:animEffect>
                                    <p:animScale>
                                      <p:cBhvr>
                                        <p:cTn id="93" dur="250" autoRev="1" fill="hold"/>
                                        <p:tgtEl>
                                          <p:spTgt spid="28"/>
                                        </p:tgtEl>
                                      </p:cBhvr>
                                      <p:by x="105000" y="105000"/>
                                    </p:animScale>
                                  </p:childTnLst>
                                </p:cTn>
                              </p:par>
                            </p:childTnLst>
                          </p:cTn>
                        </p:par>
                        <p:par>
                          <p:cTn id="94" fill="hold">
                            <p:stCondLst>
                              <p:cond delay="3750"/>
                            </p:stCondLst>
                            <p:childTnLst>
                              <p:par>
                                <p:cTn id="95" presetID="22" presetClass="entr" presetSubtype="8" fill="hold" grpId="0" nodeType="afterEffect">
                                  <p:stCondLst>
                                    <p:cond delay="0"/>
                                  </p:stCondLst>
                                  <p:childTnLst>
                                    <p:set>
                                      <p:cBhvr>
                                        <p:cTn id="96" dur="1" fill="hold">
                                          <p:stCondLst>
                                            <p:cond delay="0"/>
                                          </p:stCondLst>
                                        </p:cTn>
                                        <p:tgtEl>
                                          <p:spTgt spid="3"/>
                                        </p:tgtEl>
                                        <p:attrNameLst>
                                          <p:attrName>style.visibility</p:attrName>
                                        </p:attrNameLst>
                                      </p:cBhvr>
                                      <p:to>
                                        <p:strVal val="visible"/>
                                      </p:to>
                                    </p:set>
                                    <p:animEffect transition="in" filter="wipe(left)">
                                      <p:cBhvr>
                                        <p:cTn id="97" dur="250"/>
                                        <p:tgtEl>
                                          <p:spTgt spid="3"/>
                                        </p:tgtEl>
                                      </p:cBhvr>
                                    </p:animEffect>
                                  </p:childTnLst>
                                </p:cTn>
                              </p:par>
                            </p:childTnLst>
                          </p:cTn>
                        </p:par>
                        <p:par>
                          <p:cTn id="98" fill="hold">
                            <p:stCondLst>
                              <p:cond delay="4000"/>
                            </p:stCondLst>
                            <p:childTnLst>
                              <p:par>
                                <p:cTn id="99" presetID="50" presetClass="entr" presetSubtype="0" decel="100000" fill="hold" grpId="0" nodeType="afterEffect">
                                  <p:stCondLst>
                                    <p:cond delay="0"/>
                                  </p:stCondLst>
                                  <p:childTnLst>
                                    <p:set>
                                      <p:cBhvr>
                                        <p:cTn id="100" dur="1" fill="hold">
                                          <p:stCondLst>
                                            <p:cond delay="0"/>
                                          </p:stCondLst>
                                        </p:cTn>
                                        <p:tgtEl>
                                          <p:spTgt spid="4"/>
                                        </p:tgtEl>
                                        <p:attrNameLst>
                                          <p:attrName>style.visibility</p:attrName>
                                        </p:attrNameLst>
                                      </p:cBhvr>
                                      <p:to>
                                        <p:strVal val="visible"/>
                                      </p:to>
                                    </p:set>
                                    <p:anim calcmode="lin" valueType="num">
                                      <p:cBhvr>
                                        <p:cTn id="101" dur="1000" fill="hold"/>
                                        <p:tgtEl>
                                          <p:spTgt spid="4"/>
                                        </p:tgtEl>
                                        <p:attrNameLst>
                                          <p:attrName>ppt_w</p:attrName>
                                        </p:attrNameLst>
                                      </p:cBhvr>
                                      <p:tavLst>
                                        <p:tav tm="0">
                                          <p:val>
                                            <p:strVal val="#ppt_w+.3"/>
                                          </p:val>
                                        </p:tav>
                                        <p:tav tm="100000">
                                          <p:val>
                                            <p:strVal val="#ppt_w"/>
                                          </p:val>
                                        </p:tav>
                                      </p:tavLst>
                                    </p:anim>
                                    <p:anim calcmode="lin" valueType="num">
                                      <p:cBhvr>
                                        <p:cTn id="102" dur="1000" fill="hold"/>
                                        <p:tgtEl>
                                          <p:spTgt spid="4"/>
                                        </p:tgtEl>
                                        <p:attrNameLst>
                                          <p:attrName>ppt_h</p:attrName>
                                        </p:attrNameLst>
                                      </p:cBhvr>
                                      <p:tavLst>
                                        <p:tav tm="0">
                                          <p:val>
                                            <p:strVal val="#ppt_h"/>
                                          </p:val>
                                        </p:tav>
                                        <p:tav tm="100000">
                                          <p:val>
                                            <p:strVal val="#ppt_h"/>
                                          </p:val>
                                        </p:tav>
                                      </p:tavLst>
                                    </p:anim>
                                    <p:animEffect transition="in" filter="fade">
                                      <p:cBhvr>
                                        <p:cTn id="10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P spid="6" grpId="0" animBg="1"/>
      <p:bldP spid="7"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 y="321"/>
            <a:ext cx="9142857" cy="5142857"/>
          </a:xfrm>
          <a:prstGeom prst="rect">
            <a:avLst/>
          </a:prstGeom>
        </p:spPr>
      </p:pic>
      <p:grpSp>
        <p:nvGrpSpPr>
          <p:cNvPr id="14" name="组合 13"/>
          <p:cNvGrpSpPr/>
          <p:nvPr/>
        </p:nvGrpSpPr>
        <p:grpSpPr>
          <a:xfrm>
            <a:off x="6804249" y="152117"/>
            <a:ext cx="2160239" cy="584775"/>
            <a:chOff x="6444209" y="186775"/>
            <a:chExt cx="2160239" cy="584775"/>
          </a:xfrm>
        </p:grpSpPr>
        <p:sp>
          <p:nvSpPr>
            <p:cNvPr id="15" name="TextBox 14"/>
            <p:cNvSpPr txBox="1"/>
            <p:nvPr/>
          </p:nvSpPr>
          <p:spPr>
            <a:xfrm>
              <a:off x="6444209" y="186775"/>
              <a:ext cx="1224135" cy="584775"/>
            </a:xfrm>
            <a:prstGeom prst="rect">
              <a:avLst/>
            </a:prstGeom>
            <a:noFill/>
          </p:spPr>
          <p:txBody>
            <a:bodyPr wrap="square" rtlCol="0">
              <a:spAutoFit/>
            </a:bodyPr>
            <a:lstStyle/>
            <a:p>
              <a:r>
                <a:rPr lang="en-US" altLang="zh-CN" sz="3200" b="1" dirty="0" smtClean="0">
                  <a:solidFill>
                    <a:schemeClr val="accent2"/>
                  </a:solidFill>
                </a:rPr>
                <a:t>LOGO</a:t>
              </a:r>
              <a:endParaRPr lang="zh-CN" altLang="en-US" sz="3200" b="1" dirty="0">
                <a:solidFill>
                  <a:schemeClr val="accent2"/>
                </a:solidFill>
              </a:endParaRPr>
            </a:p>
          </p:txBody>
        </p:sp>
        <p:sp>
          <p:nvSpPr>
            <p:cNvPr id="16" name="TextBox 15"/>
            <p:cNvSpPr txBox="1"/>
            <p:nvPr/>
          </p:nvSpPr>
          <p:spPr>
            <a:xfrm>
              <a:off x="7433640" y="277531"/>
              <a:ext cx="1170808" cy="430887"/>
            </a:xfrm>
            <a:prstGeom prst="rect">
              <a:avLst/>
            </a:prstGeom>
            <a:noFill/>
          </p:spPr>
          <p:txBody>
            <a:bodyPr wrap="square" rtlCol="0">
              <a:spAutoFit/>
            </a:bodyPr>
            <a:lstStyle/>
            <a:p>
              <a:r>
                <a:rPr lang="zh-CN" altLang="en-US" sz="1100" b="1" dirty="0" smtClean="0">
                  <a:solidFill>
                    <a:schemeClr val="accent2"/>
                  </a:solidFill>
                  <a:latin typeface="微软雅黑" panose="020B0503020204020204" pitchFamily="34" charset="-122"/>
                  <a:ea typeface="微软雅黑" panose="020B0503020204020204" pitchFamily="34" charset="-122"/>
                </a:rPr>
                <a:t>添加公司名称</a:t>
              </a:r>
              <a:endParaRPr lang="en-US" altLang="zh-CN" sz="1100" b="1" dirty="0" smtClean="0">
                <a:solidFill>
                  <a:schemeClr val="accent2"/>
                </a:solidFill>
                <a:latin typeface="微软雅黑" panose="020B0503020204020204" pitchFamily="34" charset="-122"/>
                <a:ea typeface="微软雅黑" panose="020B0503020204020204" pitchFamily="34" charset="-122"/>
              </a:endParaRPr>
            </a:p>
            <a:p>
              <a:r>
                <a:rPr lang="en-US" altLang="zh-CN" sz="1050" b="1" dirty="0">
                  <a:solidFill>
                    <a:schemeClr val="accent2"/>
                  </a:solidFill>
                </a:rPr>
                <a:t>Company Name</a:t>
              </a:r>
              <a:endParaRPr lang="zh-CN" altLang="en-US" sz="1050" b="1" dirty="0">
                <a:solidFill>
                  <a:schemeClr val="accent2"/>
                </a:solidFill>
              </a:endParaRPr>
            </a:p>
          </p:txBody>
        </p:sp>
      </p:grpSp>
      <p:sp>
        <p:nvSpPr>
          <p:cNvPr id="64" name="TextBox 63"/>
          <p:cNvSpPr txBox="1"/>
          <p:nvPr/>
        </p:nvSpPr>
        <p:spPr>
          <a:xfrm>
            <a:off x="4499992" y="2283716"/>
            <a:ext cx="5184576" cy="769441"/>
          </a:xfrm>
          <a:prstGeom prst="rect">
            <a:avLst/>
          </a:prstGeom>
          <a:noFill/>
        </p:spPr>
        <p:txBody>
          <a:bodyPr wrap="square" rtlCol="0">
            <a:spAutoFit/>
          </a:bodyPr>
          <a:lstStyle/>
          <a:p>
            <a:pPr algn="ctr"/>
            <a:r>
              <a:rPr lang="zh-CN" altLang="en-US" sz="4400" b="1" dirty="0" smtClean="0">
                <a:ln>
                  <a:solidFill>
                    <a:schemeClr val="accent2"/>
                  </a:solidFill>
                </a:ln>
                <a:solidFill>
                  <a:srgbClr val="0070C0"/>
                </a:solidFill>
                <a:latin typeface="微软雅黑" pitchFamily="34" charset="-122"/>
                <a:ea typeface="微软雅黑" pitchFamily="34" charset="-122"/>
              </a:rPr>
              <a:t>感谢欣赏！</a:t>
            </a:r>
            <a:endParaRPr lang="zh-CN" altLang="en-US" sz="4400" b="1" dirty="0">
              <a:ln>
                <a:solidFill>
                  <a:schemeClr val="accent2"/>
                </a:solidFill>
              </a:ln>
              <a:solidFill>
                <a:srgbClr val="0070C0"/>
              </a:solidFill>
              <a:latin typeface="微软雅黑" pitchFamily="34" charset="-122"/>
              <a:ea typeface="微软雅黑" pitchFamily="34" charset="-122"/>
            </a:endParaRPr>
          </a:p>
        </p:txBody>
      </p:sp>
      <p:sp>
        <p:nvSpPr>
          <p:cNvPr id="17" name="TextBox 16"/>
          <p:cNvSpPr txBox="1"/>
          <p:nvPr/>
        </p:nvSpPr>
        <p:spPr>
          <a:xfrm>
            <a:off x="3851920" y="3219822"/>
            <a:ext cx="4536504" cy="253916"/>
          </a:xfrm>
          <a:prstGeom prst="rect">
            <a:avLst/>
          </a:prstGeom>
          <a:noFill/>
        </p:spPr>
        <p:txBody>
          <a:bodyPr wrap="square" rtlCol="0">
            <a:spAutoFit/>
          </a:bodyPr>
          <a:lstStyle/>
          <a:p>
            <a:pPr algn="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汇报人：</a:t>
            </a:r>
            <a:r>
              <a:rPr lang="en-US" altLang="zh-CN" sz="1050" dirty="0" smtClean="0">
                <a:solidFill>
                  <a:schemeClr val="tx1">
                    <a:lumMod val="75000"/>
                    <a:lumOff val="25000"/>
                  </a:schemeClr>
                </a:solidFill>
                <a:latin typeface="微软雅黑" panose="020B0503020204020204" pitchFamily="34" charset="-122"/>
                <a:ea typeface="微软雅黑" panose="020B0503020204020204" pitchFamily="34" charset="-122"/>
              </a:rPr>
              <a:t>X </a:t>
            </a:r>
            <a:r>
              <a:rPr lang="en-US" altLang="zh-CN" sz="1050" dirty="0" err="1" smtClean="0">
                <a:solidFill>
                  <a:schemeClr val="tx1">
                    <a:lumMod val="75000"/>
                    <a:lumOff val="25000"/>
                  </a:schemeClr>
                </a:solidFill>
                <a:latin typeface="微软雅黑" panose="020B0503020204020204" pitchFamily="34" charset="-122"/>
                <a:ea typeface="微软雅黑" panose="020B0503020204020204" pitchFamily="34" charset="-122"/>
              </a:rPr>
              <a:t>X</a:t>
            </a:r>
            <a:r>
              <a:rPr lang="en-US" altLang="zh-CN" sz="105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1050" dirty="0" err="1" smtClean="0">
                <a:solidFill>
                  <a:schemeClr val="tx1">
                    <a:lumMod val="75000"/>
                    <a:lumOff val="25000"/>
                  </a:schemeClr>
                </a:solidFill>
                <a:latin typeface="微软雅黑" panose="020B0503020204020204" pitchFamily="34" charset="-122"/>
                <a:ea typeface="微软雅黑" panose="020B0503020204020204" pitchFamily="34" charset="-122"/>
              </a:rPr>
              <a:t>X</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   时间：</a:t>
            </a:r>
            <a:r>
              <a:rPr lang="en-US" altLang="zh-CN" sz="1050" dirty="0" smtClean="0">
                <a:solidFill>
                  <a:schemeClr val="tx1">
                    <a:lumMod val="75000"/>
                    <a:lumOff val="25000"/>
                  </a:schemeClr>
                </a:solidFill>
                <a:latin typeface="微软雅黑" panose="020B0503020204020204" pitchFamily="34" charset="-122"/>
                <a:ea typeface="微软雅黑" panose="020B0503020204020204" pitchFamily="34" charset="-122"/>
              </a:rPr>
              <a:t>2019.1.1</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75497604"/>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4"/>
                                        </p:tgtEl>
                                        <p:attrNameLst>
                                          <p:attrName>style.visibility</p:attrName>
                                        </p:attrNameLst>
                                      </p:cBhvr>
                                      <p:to>
                                        <p:strVal val="visible"/>
                                      </p:to>
                                    </p:set>
                                    <p:anim calcmode="lin" valueType="num">
                                      <p:cBhvr>
                                        <p:cTn id="13" dur="500" fill="hold"/>
                                        <p:tgtEl>
                                          <p:spTgt spid="64"/>
                                        </p:tgtEl>
                                        <p:attrNameLst>
                                          <p:attrName>ppt_w</p:attrName>
                                        </p:attrNameLst>
                                      </p:cBhvr>
                                      <p:tavLst>
                                        <p:tav tm="0">
                                          <p:val>
                                            <p:fltVal val="0"/>
                                          </p:val>
                                        </p:tav>
                                        <p:tav tm="100000">
                                          <p:val>
                                            <p:strVal val="#ppt_w"/>
                                          </p:val>
                                        </p:tav>
                                      </p:tavLst>
                                    </p:anim>
                                    <p:anim calcmode="lin" valueType="num">
                                      <p:cBhvr>
                                        <p:cTn id="14" dur="500" fill="hold"/>
                                        <p:tgtEl>
                                          <p:spTgt spid="64"/>
                                        </p:tgtEl>
                                        <p:attrNameLst>
                                          <p:attrName>ppt_h</p:attrName>
                                        </p:attrNameLst>
                                      </p:cBhvr>
                                      <p:tavLst>
                                        <p:tav tm="0">
                                          <p:val>
                                            <p:fltVal val="0"/>
                                          </p:val>
                                        </p:tav>
                                        <p:tav tm="100000">
                                          <p:val>
                                            <p:strVal val="#ppt_h"/>
                                          </p:val>
                                        </p:tav>
                                      </p:tavLst>
                                    </p:anim>
                                    <p:animEffect transition="in" filter="fade">
                                      <p:cBhvr>
                                        <p:cTn id="15" dur="500"/>
                                        <p:tgtEl>
                                          <p:spTgt spid="64"/>
                                        </p:tgtEl>
                                      </p:cBhvr>
                                    </p:animEffect>
                                  </p:childTnLst>
                                </p:cTn>
                              </p:par>
                            </p:childTnLst>
                          </p:cTn>
                        </p:par>
                        <p:par>
                          <p:cTn id="16" fill="hold">
                            <p:stCondLst>
                              <p:cond delay="1500"/>
                            </p:stCondLst>
                            <p:childTnLst>
                              <p:par>
                                <p:cTn id="17" presetID="52" presetClass="entr" presetSubtype="0" fill="hold" grpId="0" nodeType="afterEffect">
                                  <p:stCondLst>
                                    <p:cond delay="0"/>
                                  </p:stCondLst>
                                  <p:iterate type="wd">
                                    <p:tmPct val="10000"/>
                                  </p:iterate>
                                  <p:childTnLst>
                                    <p:set>
                                      <p:cBhvr>
                                        <p:cTn id="18" dur="1" fill="hold">
                                          <p:stCondLst>
                                            <p:cond delay="0"/>
                                          </p:stCondLst>
                                        </p:cTn>
                                        <p:tgtEl>
                                          <p:spTgt spid="17"/>
                                        </p:tgtEl>
                                        <p:attrNameLst>
                                          <p:attrName>style.visibility</p:attrName>
                                        </p:attrNameLst>
                                      </p:cBhvr>
                                      <p:to>
                                        <p:strVal val="visible"/>
                                      </p:to>
                                    </p:set>
                                    <p:animScale>
                                      <p:cBhvr>
                                        <p:cTn id="19"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17"/>
                                        </p:tgtEl>
                                        <p:attrNameLst>
                                          <p:attrName>ppt_x</p:attrName>
                                          <p:attrName>ppt_y</p:attrName>
                                        </p:attrNameLst>
                                      </p:cBhvr>
                                    </p:animMotion>
                                    <p:animEffect transition="in" filter="fade">
                                      <p:cBhvr>
                                        <p:cTn id="21"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17"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83768" y="1995686"/>
            <a:ext cx="4968552" cy="646331"/>
          </a:xfrm>
          <a:prstGeom prst="rect">
            <a:avLst/>
          </a:prstGeom>
          <a:noFill/>
        </p:spPr>
        <p:txBody>
          <a:bodyPr wrap="square" rtlCol="0">
            <a:spAutoFit/>
          </a:bodyPr>
          <a:lstStyle/>
          <a:p>
            <a:r>
              <a:rPr lang="en-US" altLang="zh-CN" dirty="0" smtClean="0"/>
              <a:t>51PPT</a:t>
            </a:r>
            <a:r>
              <a:rPr lang="zh-CN" altLang="en-US" dirty="0" smtClean="0"/>
              <a:t>模板网   </a:t>
            </a:r>
            <a:r>
              <a:rPr lang="en-US" altLang="zh-CN" dirty="0" smtClean="0">
                <a:hlinkClick r:id="rId2"/>
              </a:rPr>
              <a:t>www.51pptmob 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1420058894"/>
      </p:ext>
    </p:extLst>
  </p:cSld>
  <p:clrMapOvr>
    <a:masterClrMapping/>
  </p:clrMapOvr>
  <p:transition spd="slow" advTm="0">
    <p:cove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42"/>
          <p:cNvSpPr>
            <a:spLocks/>
          </p:cNvSpPr>
          <p:nvPr/>
        </p:nvSpPr>
        <p:spPr bwMode="auto">
          <a:xfrm>
            <a:off x="1895728" y="1355996"/>
            <a:ext cx="2433560" cy="554703"/>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chemeClr val="tx1">
                <a:lumMod val="75000"/>
                <a:lumOff val="25000"/>
              </a:schemeClr>
            </a:solidFill>
            <a:prstDash val="dash"/>
            <a:round/>
            <a:headEnd type="oval" w="med" len="med"/>
            <a:tailEnd type="oval" w="med" len="med"/>
          </a:ln>
          <a:effectLst/>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solidFill>
                <a:schemeClr val="tx1">
                  <a:lumMod val="75000"/>
                  <a:lumOff val="25000"/>
                </a:schemeClr>
              </a:solidFill>
            </a:endParaRPr>
          </a:p>
        </p:txBody>
      </p:sp>
      <p:sp>
        <p:nvSpPr>
          <p:cNvPr id="29" name="Freeform 42"/>
          <p:cNvSpPr>
            <a:spLocks/>
          </p:cNvSpPr>
          <p:nvPr/>
        </p:nvSpPr>
        <p:spPr bwMode="auto">
          <a:xfrm flipH="1">
            <a:off x="4921582" y="1355996"/>
            <a:ext cx="2433561" cy="554703"/>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chemeClr val="tx1">
                <a:lumMod val="75000"/>
                <a:lumOff val="25000"/>
              </a:schemeClr>
            </a:solidFill>
            <a:prstDash val="dash"/>
            <a:round/>
            <a:headEnd type="oval" w="med" len="med"/>
            <a:tailEnd type="oval" w="med" len="med"/>
          </a:ln>
          <a:effectLst/>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solidFill>
                <a:schemeClr val="tx1">
                  <a:lumMod val="75000"/>
                  <a:lumOff val="25000"/>
                </a:schemeClr>
              </a:solidFill>
            </a:endParaRPr>
          </a:p>
        </p:txBody>
      </p:sp>
      <p:sp>
        <p:nvSpPr>
          <p:cNvPr id="30" name="Freeform 42"/>
          <p:cNvSpPr>
            <a:spLocks/>
          </p:cNvSpPr>
          <p:nvPr/>
        </p:nvSpPr>
        <p:spPr bwMode="auto">
          <a:xfrm flipV="1">
            <a:off x="1895728" y="3854539"/>
            <a:ext cx="2433560" cy="553512"/>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chemeClr val="tx1">
                <a:lumMod val="75000"/>
                <a:lumOff val="25000"/>
              </a:schemeClr>
            </a:solidFill>
            <a:prstDash val="dash"/>
            <a:round/>
            <a:headEnd type="oval" w="med" len="med"/>
            <a:tailEnd type="oval" w="med" len="med"/>
          </a:ln>
          <a:effectLst/>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solidFill>
                <a:schemeClr val="tx1">
                  <a:lumMod val="75000"/>
                  <a:lumOff val="25000"/>
                </a:schemeClr>
              </a:solidFill>
            </a:endParaRPr>
          </a:p>
        </p:txBody>
      </p:sp>
      <p:sp>
        <p:nvSpPr>
          <p:cNvPr id="31" name="Freeform 42"/>
          <p:cNvSpPr>
            <a:spLocks/>
          </p:cNvSpPr>
          <p:nvPr/>
        </p:nvSpPr>
        <p:spPr bwMode="auto">
          <a:xfrm flipH="1" flipV="1">
            <a:off x="4921582" y="3854539"/>
            <a:ext cx="2433561" cy="553512"/>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chemeClr val="tx1">
                <a:lumMod val="75000"/>
                <a:lumOff val="25000"/>
              </a:schemeClr>
            </a:solidFill>
            <a:prstDash val="dash"/>
            <a:round/>
            <a:headEnd type="oval" w="med" len="med"/>
            <a:tailEnd type="oval" w="med" len="med"/>
          </a:ln>
          <a:effectLst/>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solidFill>
                <a:schemeClr val="tx1">
                  <a:lumMod val="75000"/>
                  <a:lumOff val="25000"/>
                </a:schemeClr>
              </a:solidFill>
            </a:endParaRPr>
          </a:p>
        </p:txBody>
      </p:sp>
      <p:sp>
        <p:nvSpPr>
          <p:cNvPr id="32" name="TextBox 33"/>
          <p:cNvSpPr txBox="1">
            <a:spLocks noChangeArrowheads="1"/>
          </p:cNvSpPr>
          <p:nvPr/>
        </p:nvSpPr>
        <p:spPr bwMode="auto">
          <a:xfrm>
            <a:off x="3045530" y="2763078"/>
            <a:ext cx="3217794" cy="346212"/>
          </a:xfrm>
          <a:prstGeom prst="rect">
            <a:avLst/>
          </a:prstGeom>
          <a:noFill/>
          <a:ln>
            <a:noFill/>
          </a:ln>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1800" b="1" dirty="0">
                <a:solidFill>
                  <a:schemeClr val="tx1">
                    <a:lumMod val="75000"/>
                    <a:lumOff val="25000"/>
                  </a:schemeClr>
                </a:solidFill>
                <a:latin typeface="微软雅黑" pitchFamily="34" charset="-122"/>
              </a:rPr>
              <a:t>20XX</a:t>
            </a:r>
            <a:r>
              <a:rPr lang="zh-CN" altLang="en-US" sz="1800" b="1" dirty="0">
                <a:solidFill>
                  <a:schemeClr val="tx1">
                    <a:lumMod val="75000"/>
                    <a:lumOff val="25000"/>
                  </a:schemeClr>
                </a:solidFill>
                <a:latin typeface="微软雅黑" pitchFamily="34" charset="-122"/>
              </a:rPr>
              <a:t>年</a:t>
            </a:r>
            <a:r>
              <a:rPr lang="en-US" altLang="zh-CN" sz="1800" b="1" dirty="0">
                <a:solidFill>
                  <a:schemeClr val="tx1">
                    <a:lumMod val="75000"/>
                    <a:lumOff val="25000"/>
                  </a:schemeClr>
                </a:solidFill>
                <a:latin typeface="微软雅黑" pitchFamily="34" charset="-122"/>
              </a:rPr>
              <a:t>X</a:t>
            </a:r>
            <a:r>
              <a:rPr lang="zh-CN" altLang="en-US" sz="1800" b="1" dirty="0">
                <a:solidFill>
                  <a:schemeClr val="tx1">
                    <a:lumMod val="75000"/>
                    <a:lumOff val="25000"/>
                  </a:schemeClr>
                </a:solidFill>
                <a:latin typeface="微软雅黑" pitchFamily="34" charset="-122"/>
              </a:rPr>
              <a:t>月，我们的工作简述</a:t>
            </a:r>
          </a:p>
        </p:txBody>
      </p:sp>
      <p:grpSp>
        <p:nvGrpSpPr>
          <p:cNvPr id="33" name="组合 34"/>
          <p:cNvGrpSpPr>
            <a:grpSpLocks/>
          </p:cNvGrpSpPr>
          <p:nvPr/>
        </p:nvGrpSpPr>
        <p:grpSpPr bwMode="auto">
          <a:xfrm>
            <a:off x="1475656" y="1857133"/>
            <a:ext cx="865134" cy="866574"/>
            <a:chOff x="0" y="0"/>
            <a:chExt cx="1154113" cy="1155699"/>
          </a:xfrm>
          <a:solidFill>
            <a:schemeClr val="bg1">
              <a:lumMod val="65000"/>
            </a:schemeClr>
          </a:solidFill>
        </p:grpSpPr>
        <p:sp>
          <p:nvSpPr>
            <p:cNvPr id="34" name="Oval 30"/>
            <p:cNvSpPr>
              <a:spLocks noChangeArrowheads="1"/>
            </p:cNvSpPr>
            <p:nvPr/>
          </p:nvSpPr>
          <p:spPr bwMode="auto">
            <a:xfrm>
              <a:off x="0" y="0"/>
              <a:ext cx="1154113" cy="1155699"/>
            </a:xfrm>
            <a:prstGeom prst="ellipse">
              <a:avLst/>
            </a:prstGeom>
            <a:solidFill>
              <a:schemeClr val="accent2"/>
            </a:solidFill>
            <a:ln w="38100">
              <a:noFill/>
              <a:round/>
              <a:headEnd/>
              <a:tailEnd/>
            </a:ln>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lumMod val="75000"/>
                    <a:lumOff val="25000"/>
                  </a:schemeClr>
                </a:solidFill>
                <a:ea typeface="宋体" pitchFamily="2" charset="-122"/>
              </a:endParaRPr>
            </a:p>
          </p:txBody>
        </p:sp>
        <p:sp>
          <p:nvSpPr>
            <p:cNvPr id="35"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75000"/>
                    <a:lumOff val="25000"/>
                  </a:schemeClr>
                </a:solidFill>
              </a:endParaRPr>
            </a:p>
          </p:txBody>
        </p:sp>
      </p:grpSp>
      <p:grpSp>
        <p:nvGrpSpPr>
          <p:cNvPr id="36" name="组合 37"/>
          <p:cNvGrpSpPr>
            <a:grpSpLocks/>
          </p:cNvGrpSpPr>
          <p:nvPr/>
        </p:nvGrpSpPr>
        <p:grpSpPr bwMode="auto">
          <a:xfrm>
            <a:off x="1494696" y="3037959"/>
            <a:ext cx="865134" cy="866575"/>
            <a:chOff x="0" y="0"/>
            <a:chExt cx="1154113" cy="1155699"/>
          </a:xfrm>
          <a:solidFill>
            <a:schemeClr val="bg1">
              <a:lumMod val="65000"/>
            </a:schemeClr>
          </a:solidFill>
        </p:grpSpPr>
        <p:sp>
          <p:nvSpPr>
            <p:cNvPr id="37" name="Oval 31"/>
            <p:cNvSpPr>
              <a:spLocks noChangeArrowheads="1"/>
            </p:cNvSpPr>
            <p:nvPr/>
          </p:nvSpPr>
          <p:spPr bwMode="auto">
            <a:xfrm>
              <a:off x="0" y="0"/>
              <a:ext cx="1154113" cy="1155699"/>
            </a:xfrm>
            <a:prstGeom prst="ellipse">
              <a:avLst/>
            </a:prstGeom>
            <a:solidFill>
              <a:schemeClr val="accent2"/>
            </a:solidFill>
            <a:ln w="38100">
              <a:noFill/>
              <a:round/>
              <a:headEnd/>
              <a:tailEnd/>
            </a:ln>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lumMod val="75000"/>
                    <a:lumOff val="25000"/>
                  </a:schemeClr>
                </a:solidFill>
                <a:ea typeface="宋体" pitchFamily="2" charset="-122"/>
              </a:endParaRPr>
            </a:p>
          </p:txBody>
        </p:sp>
        <p:sp>
          <p:nvSpPr>
            <p:cNvPr id="38" name="Freeform 35"/>
            <p:cNvSpPr>
              <a:spLocks noEditPoints="1"/>
            </p:cNvSpPr>
            <p:nvPr/>
          </p:nvSpPr>
          <p:spPr bwMode="auto">
            <a:xfrm>
              <a:off x="315913" y="169860"/>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75000"/>
                    <a:lumOff val="25000"/>
                  </a:schemeClr>
                </a:solidFill>
              </a:endParaRPr>
            </a:p>
          </p:txBody>
        </p:sp>
      </p:grpSp>
      <p:grpSp>
        <p:nvGrpSpPr>
          <p:cNvPr id="39" name="组合 40"/>
          <p:cNvGrpSpPr>
            <a:grpSpLocks/>
          </p:cNvGrpSpPr>
          <p:nvPr/>
        </p:nvGrpSpPr>
        <p:grpSpPr bwMode="auto">
          <a:xfrm>
            <a:off x="6887471" y="1880940"/>
            <a:ext cx="866324" cy="866574"/>
            <a:chOff x="0" y="0"/>
            <a:chExt cx="1155700" cy="1155698"/>
          </a:xfrm>
          <a:solidFill>
            <a:schemeClr val="bg1">
              <a:lumMod val="65000"/>
            </a:schemeClr>
          </a:solidFill>
        </p:grpSpPr>
        <p:sp>
          <p:nvSpPr>
            <p:cNvPr id="40" name="Oval 33"/>
            <p:cNvSpPr>
              <a:spLocks noChangeArrowheads="1"/>
            </p:cNvSpPr>
            <p:nvPr/>
          </p:nvSpPr>
          <p:spPr bwMode="auto">
            <a:xfrm>
              <a:off x="0" y="0"/>
              <a:ext cx="1155700" cy="1155698"/>
            </a:xfrm>
            <a:prstGeom prst="ellipse">
              <a:avLst/>
            </a:prstGeom>
            <a:solidFill>
              <a:schemeClr val="accent2"/>
            </a:solidFill>
            <a:ln w="38100">
              <a:noFill/>
              <a:round/>
              <a:headEnd/>
              <a:tailEnd/>
            </a:ln>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lumMod val="75000"/>
                    <a:lumOff val="25000"/>
                  </a:schemeClr>
                </a:solidFill>
                <a:ea typeface="宋体" pitchFamily="2" charset="-122"/>
              </a:endParaRPr>
            </a:p>
          </p:txBody>
        </p:sp>
        <p:sp>
          <p:nvSpPr>
            <p:cNvPr id="41"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75000"/>
                    <a:lumOff val="25000"/>
                  </a:schemeClr>
                </a:solidFill>
              </a:endParaRPr>
            </a:p>
          </p:txBody>
        </p:sp>
      </p:grpSp>
      <p:grpSp>
        <p:nvGrpSpPr>
          <p:cNvPr id="42" name="组合 43"/>
          <p:cNvGrpSpPr>
            <a:grpSpLocks/>
          </p:cNvGrpSpPr>
          <p:nvPr/>
        </p:nvGrpSpPr>
        <p:grpSpPr bwMode="auto">
          <a:xfrm>
            <a:off x="6923171" y="3060576"/>
            <a:ext cx="865134" cy="866574"/>
            <a:chOff x="0" y="0"/>
            <a:chExt cx="1154113" cy="1155698"/>
          </a:xfrm>
          <a:solidFill>
            <a:schemeClr val="bg1">
              <a:lumMod val="65000"/>
            </a:schemeClr>
          </a:solidFill>
        </p:grpSpPr>
        <p:sp>
          <p:nvSpPr>
            <p:cNvPr id="43" name="Oval 32"/>
            <p:cNvSpPr>
              <a:spLocks noChangeArrowheads="1"/>
            </p:cNvSpPr>
            <p:nvPr/>
          </p:nvSpPr>
          <p:spPr bwMode="auto">
            <a:xfrm>
              <a:off x="0" y="0"/>
              <a:ext cx="1154113" cy="1155698"/>
            </a:xfrm>
            <a:prstGeom prst="ellipse">
              <a:avLst/>
            </a:prstGeom>
            <a:solidFill>
              <a:schemeClr val="accent2"/>
            </a:solidFill>
            <a:ln w="38100">
              <a:noFill/>
              <a:round/>
              <a:headEnd/>
              <a:tailEnd/>
            </a:ln>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lumMod val="75000"/>
                    <a:lumOff val="25000"/>
                  </a:schemeClr>
                </a:solidFill>
                <a:ea typeface="宋体" pitchFamily="2" charset="-122"/>
              </a:endParaRPr>
            </a:p>
          </p:txBody>
        </p:sp>
        <p:sp>
          <p:nvSpPr>
            <p:cNvPr id="44"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75000"/>
                    <a:lumOff val="25000"/>
                  </a:schemeClr>
                </a:solidFill>
              </a:endParaRPr>
            </a:p>
          </p:txBody>
        </p:sp>
      </p:grpSp>
      <p:sp>
        <p:nvSpPr>
          <p:cNvPr id="45" name="TextBox 46"/>
          <p:cNvSpPr txBox="1">
            <a:spLocks noChangeArrowheads="1"/>
          </p:cNvSpPr>
          <p:nvPr/>
        </p:nvSpPr>
        <p:spPr bwMode="auto">
          <a:xfrm>
            <a:off x="2412189" y="1016746"/>
            <a:ext cx="131852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a:solidFill>
                  <a:schemeClr val="tx1">
                    <a:lumMod val="75000"/>
                    <a:lumOff val="25000"/>
                  </a:schemeClr>
                </a:solidFill>
                <a:latin typeface="微软雅黑" pitchFamily="34" charset="-122"/>
              </a:rPr>
              <a:t>添加标题</a:t>
            </a:r>
            <a:endParaRPr lang="en-US" altLang="zh-CN" sz="1400" b="1" dirty="0">
              <a:solidFill>
                <a:schemeClr val="tx1">
                  <a:lumMod val="75000"/>
                  <a:lumOff val="25000"/>
                </a:schemeClr>
              </a:solidFill>
              <a:latin typeface="微软雅黑" pitchFamily="34" charset="-122"/>
            </a:endParaRPr>
          </a:p>
        </p:txBody>
      </p:sp>
      <p:sp>
        <p:nvSpPr>
          <p:cNvPr id="46" name="TextBox 47"/>
          <p:cNvSpPr txBox="1">
            <a:spLocks noChangeArrowheads="1"/>
          </p:cNvSpPr>
          <p:nvPr/>
        </p:nvSpPr>
        <p:spPr bwMode="auto">
          <a:xfrm>
            <a:off x="2355070" y="1403609"/>
            <a:ext cx="1943278"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200" dirty="0">
                <a:solidFill>
                  <a:schemeClr val="tx1">
                    <a:lumMod val="75000"/>
                    <a:lumOff val="25000"/>
                  </a:schemeClr>
                </a:solidFill>
                <a:latin typeface="微软雅黑" pitchFamily="34" charset="-122"/>
              </a:rPr>
              <a:t>这里可以添加主要内容这里可以添加主要内容这里可以添加主要内容这里可以添加主要内容</a:t>
            </a:r>
          </a:p>
        </p:txBody>
      </p:sp>
      <p:sp>
        <p:nvSpPr>
          <p:cNvPr id="47" name="TextBox 48"/>
          <p:cNvSpPr txBox="1">
            <a:spLocks noChangeArrowheads="1"/>
          </p:cNvSpPr>
          <p:nvPr/>
        </p:nvSpPr>
        <p:spPr bwMode="auto">
          <a:xfrm>
            <a:off x="5478505" y="1016746"/>
            <a:ext cx="131971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400" b="1">
                <a:solidFill>
                  <a:schemeClr val="tx1">
                    <a:lumMod val="75000"/>
                    <a:lumOff val="25000"/>
                  </a:schemeClr>
                </a:solidFill>
                <a:latin typeface="微软雅黑" pitchFamily="34" charset="-122"/>
              </a:rPr>
              <a:t>添加标题</a:t>
            </a:r>
            <a:endParaRPr lang="en-US" altLang="zh-CN" sz="1400" b="1">
              <a:solidFill>
                <a:schemeClr val="tx1">
                  <a:lumMod val="75000"/>
                  <a:lumOff val="25000"/>
                </a:schemeClr>
              </a:solidFill>
              <a:latin typeface="微软雅黑" pitchFamily="34" charset="-122"/>
            </a:endParaRPr>
          </a:p>
        </p:txBody>
      </p:sp>
      <p:sp>
        <p:nvSpPr>
          <p:cNvPr id="48" name="TextBox 49"/>
          <p:cNvSpPr txBox="1">
            <a:spLocks noChangeArrowheads="1"/>
          </p:cNvSpPr>
          <p:nvPr/>
        </p:nvSpPr>
        <p:spPr bwMode="auto">
          <a:xfrm>
            <a:off x="4926342" y="1403609"/>
            <a:ext cx="1943279"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200">
                <a:solidFill>
                  <a:schemeClr val="tx1">
                    <a:lumMod val="75000"/>
                    <a:lumOff val="25000"/>
                  </a:schemeClr>
                </a:solidFill>
                <a:latin typeface="微软雅黑" pitchFamily="34" charset="-122"/>
              </a:rPr>
              <a:t>这里可以添加主要内容这里可以添加主要内容这里可以添加主要内容这里可以添加主要内容</a:t>
            </a:r>
          </a:p>
        </p:txBody>
      </p:sp>
      <p:sp>
        <p:nvSpPr>
          <p:cNvPr id="49" name="TextBox 50"/>
          <p:cNvSpPr txBox="1">
            <a:spLocks noChangeArrowheads="1"/>
          </p:cNvSpPr>
          <p:nvPr/>
        </p:nvSpPr>
        <p:spPr bwMode="auto">
          <a:xfrm>
            <a:off x="2412189" y="4447333"/>
            <a:ext cx="131852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a:solidFill>
                  <a:schemeClr val="tx1">
                    <a:lumMod val="75000"/>
                    <a:lumOff val="25000"/>
                  </a:schemeClr>
                </a:solidFill>
                <a:latin typeface="微软雅黑" pitchFamily="34" charset="-122"/>
              </a:rPr>
              <a:t>添加标题</a:t>
            </a:r>
            <a:endParaRPr lang="en-US" altLang="zh-CN" sz="1400" b="1">
              <a:solidFill>
                <a:schemeClr val="tx1">
                  <a:lumMod val="75000"/>
                  <a:lumOff val="25000"/>
                </a:schemeClr>
              </a:solidFill>
              <a:latin typeface="微软雅黑" pitchFamily="34" charset="-122"/>
            </a:endParaRPr>
          </a:p>
        </p:txBody>
      </p:sp>
      <p:sp>
        <p:nvSpPr>
          <p:cNvPr id="50" name="TextBox 51"/>
          <p:cNvSpPr txBox="1">
            <a:spLocks noChangeArrowheads="1"/>
          </p:cNvSpPr>
          <p:nvPr/>
        </p:nvSpPr>
        <p:spPr bwMode="auto">
          <a:xfrm>
            <a:off x="2355070" y="3493863"/>
            <a:ext cx="1943278"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200">
                <a:solidFill>
                  <a:schemeClr val="tx1">
                    <a:lumMod val="75000"/>
                    <a:lumOff val="25000"/>
                  </a:schemeClr>
                </a:solidFill>
                <a:latin typeface="微软雅黑" pitchFamily="34" charset="-122"/>
              </a:rPr>
              <a:t>这里可以添加主要内容这里可以添加主要内容这里可以添加主要内容这里可以添加主要内容</a:t>
            </a:r>
          </a:p>
        </p:txBody>
      </p:sp>
      <p:sp>
        <p:nvSpPr>
          <p:cNvPr id="51" name="TextBox 52"/>
          <p:cNvSpPr txBox="1">
            <a:spLocks noChangeArrowheads="1"/>
          </p:cNvSpPr>
          <p:nvPr/>
        </p:nvSpPr>
        <p:spPr bwMode="auto">
          <a:xfrm>
            <a:off x="5478505" y="4447333"/>
            <a:ext cx="131971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400" b="1">
                <a:solidFill>
                  <a:schemeClr val="tx1">
                    <a:lumMod val="75000"/>
                    <a:lumOff val="25000"/>
                  </a:schemeClr>
                </a:solidFill>
                <a:latin typeface="微软雅黑" pitchFamily="34" charset="-122"/>
              </a:rPr>
              <a:t>添加标题</a:t>
            </a:r>
            <a:endParaRPr lang="en-US" altLang="zh-CN" sz="1400" b="1">
              <a:solidFill>
                <a:schemeClr val="tx1">
                  <a:lumMod val="75000"/>
                  <a:lumOff val="25000"/>
                </a:schemeClr>
              </a:solidFill>
              <a:latin typeface="微软雅黑" pitchFamily="34" charset="-122"/>
            </a:endParaRPr>
          </a:p>
        </p:txBody>
      </p:sp>
      <p:sp>
        <p:nvSpPr>
          <p:cNvPr id="52" name="TextBox 53"/>
          <p:cNvSpPr txBox="1">
            <a:spLocks noChangeArrowheads="1"/>
          </p:cNvSpPr>
          <p:nvPr/>
        </p:nvSpPr>
        <p:spPr bwMode="auto">
          <a:xfrm>
            <a:off x="4926342" y="3493863"/>
            <a:ext cx="1943279"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200">
                <a:solidFill>
                  <a:schemeClr val="tx1">
                    <a:lumMod val="75000"/>
                    <a:lumOff val="25000"/>
                  </a:schemeClr>
                </a:solidFill>
                <a:latin typeface="微软雅黑" pitchFamily="34" charset="-122"/>
              </a:rPr>
              <a:t>这里可以添加主要内容这里可以添加主要内容这里可以添加主要内容这里可以添加主要内容</a:t>
            </a:r>
          </a:p>
        </p:txBody>
      </p:sp>
      <p:sp>
        <p:nvSpPr>
          <p:cNvPr id="53" name="TextBox 52"/>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Tree>
    <p:extLst>
      <p:ext uri="{BB962C8B-B14F-4D97-AF65-F5344CB8AC3E}">
        <p14:creationId xmlns:p14="http://schemas.microsoft.com/office/powerpoint/2010/main" val="98189851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2"/>
                                        </p:tgtEl>
                                        <p:attrNameLst>
                                          <p:attrName>style.visibility</p:attrName>
                                        </p:attrNameLst>
                                      </p:cBhvr>
                                      <p:to>
                                        <p:strVal val="visible"/>
                                      </p:to>
                                    </p:set>
                                    <p:anim calcmode="lin" valueType="num">
                                      <p:cBhvr>
                                        <p:cTn id="11"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2"/>
                                        </p:tgtEl>
                                        <p:attrNameLst>
                                          <p:attrName>ppt_y</p:attrName>
                                        </p:attrNameLst>
                                      </p:cBhvr>
                                      <p:tavLst>
                                        <p:tav tm="0">
                                          <p:val>
                                            <p:strVal val="#ppt_y"/>
                                          </p:val>
                                        </p:tav>
                                        <p:tav tm="100000">
                                          <p:val>
                                            <p:strVal val="#ppt_y"/>
                                          </p:val>
                                        </p:tav>
                                      </p:tavLst>
                                    </p:anim>
                                    <p:anim calcmode="lin" valueType="num">
                                      <p:cBhvr>
                                        <p:cTn id="13"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2"/>
                                        </p:tgtEl>
                                      </p:cBhvr>
                                    </p:animEffect>
                                  </p:childTnLst>
                                </p:cTn>
                              </p:par>
                            </p:childTnLst>
                          </p:cTn>
                        </p:par>
                        <p:par>
                          <p:cTn id="16" fill="hold">
                            <p:stCondLst>
                              <p:cond delay="1700"/>
                            </p:stCondLst>
                            <p:childTnLst>
                              <p:par>
                                <p:cTn id="17" presetID="1" presetClass="entr" presetSubtype="0"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9"/>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1.46481E-6 -2.96296E-6 L -0.313 -0.10856 " pathEditMode="relative" rAng="0" ptsTypes="AA">
                                      <p:cBhvr>
                                        <p:cTn id="26" dur="1000" spd="-99900" fill="hold"/>
                                        <p:tgtEl>
                                          <p:spTgt spid="42"/>
                                        </p:tgtEl>
                                        <p:attrNameLst>
                                          <p:attrName>ppt_x,ppt_y</p:attrName>
                                        </p:attrNameLst>
                                      </p:cBhvr>
                                      <p:rCtr x="-15500" y="-5300"/>
                                    </p:animMotion>
                                  </p:childTnLst>
                                </p:cTn>
                              </p:par>
                              <p:par>
                                <p:cTn id="27" presetID="56" presetClass="path" presetSubtype="0" accel="50000" decel="50000" fill="hold" nodeType="withEffect">
                                  <p:stCondLst>
                                    <p:cond delay="0"/>
                                  </p:stCondLst>
                                  <p:childTnLst>
                                    <p:animMotion origin="layout" path="M 1.67816E-7 4.81481E-6 L 0.30831 0.12546 " pathEditMode="relative" rAng="0" ptsTypes="AA">
                                      <p:cBhvr>
                                        <p:cTn id="28" dur="1000" spd="-99900" fill="hold"/>
                                        <p:tgtEl>
                                          <p:spTgt spid="33"/>
                                        </p:tgtEl>
                                        <p:attrNameLst>
                                          <p:attrName>ppt_x,ppt_y</p:attrName>
                                        </p:attrNameLst>
                                      </p:cBhvr>
                                      <p:rCtr x="15400" y="6300"/>
                                    </p:animMotion>
                                  </p:childTnLst>
                                </p:cTn>
                              </p:par>
                              <p:par>
                                <p:cTn id="29" presetID="56" presetClass="path" presetSubtype="0" accel="50000" decel="50000" fill="hold" nodeType="withEffect">
                                  <p:stCondLst>
                                    <p:cond delay="0"/>
                                  </p:stCondLst>
                                  <p:childTnLst>
                                    <p:animMotion origin="layout" path="M -1.26838E-6 -4.81481E-6 L 0.30623 -0.10416 " pathEditMode="relative" rAng="0" ptsTypes="AA">
                                      <p:cBhvr>
                                        <p:cTn id="30" dur="1000" spd="-99900" fill="hold"/>
                                        <p:tgtEl>
                                          <p:spTgt spid="36"/>
                                        </p:tgtEl>
                                        <p:attrNameLst>
                                          <p:attrName>ppt_x,ppt_y</p:attrName>
                                        </p:attrNameLst>
                                      </p:cBhvr>
                                      <p:rCtr x="15300" y="-5100"/>
                                    </p:animMotion>
                                  </p:childTnLst>
                                </p:cTn>
                              </p:par>
                              <p:par>
                                <p:cTn id="31" presetID="56" presetClass="path" presetSubtype="0" accel="50000" decel="50000" fill="hold" nodeType="withEffect">
                                  <p:stCondLst>
                                    <p:cond delay="0"/>
                                  </p:stCondLst>
                                  <p:childTnLst>
                                    <p:animMotion origin="layout" path="M 4.06791E-6 -4.81481E-6 L -0.30923 0.12084 " pathEditMode="relative" rAng="0" ptsTypes="AA">
                                      <p:cBhvr>
                                        <p:cTn id="32" dur="1000" spd="-99900" fill="hold"/>
                                        <p:tgtEl>
                                          <p:spTgt spid="39"/>
                                        </p:tgtEl>
                                        <p:attrNameLst>
                                          <p:attrName>ppt_x,ppt_y</p:attrName>
                                        </p:attrNameLst>
                                      </p:cBhvr>
                                      <p:rCtr x="-15400" y="6000"/>
                                    </p:animMotion>
                                  </p:childTnLst>
                                </p:cTn>
                              </p:par>
                            </p:childTnLst>
                          </p:cTn>
                        </p:par>
                        <p:par>
                          <p:cTn id="33" fill="hold">
                            <p:stCondLst>
                              <p:cond delay="2700"/>
                            </p:stCondLst>
                            <p:childTnLst>
                              <p:par>
                                <p:cTn id="34" presetID="22" presetClass="entr" presetSubtype="8"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left)">
                                      <p:cBhvr>
                                        <p:cTn id="36" dur="500"/>
                                        <p:tgtEl>
                                          <p:spTgt spid="28"/>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wipe(right)">
                                      <p:cBhvr>
                                        <p:cTn id="39" dur="500"/>
                                        <p:tgtEl>
                                          <p:spTgt spid="29"/>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wipe(right)">
                                      <p:cBhvr>
                                        <p:cTn id="42" dur="500"/>
                                        <p:tgtEl>
                                          <p:spTgt spid="31"/>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wipe(left)">
                                      <p:cBhvr>
                                        <p:cTn id="45" dur="500"/>
                                        <p:tgtEl>
                                          <p:spTgt spid="30"/>
                                        </p:tgtEl>
                                      </p:cBhvr>
                                    </p:animEffect>
                                  </p:childTnLst>
                                </p:cTn>
                              </p:par>
                            </p:childTnLst>
                          </p:cTn>
                        </p:par>
                        <p:par>
                          <p:cTn id="46" fill="hold">
                            <p:stCondLst>
                              <p:cond delay="3200"/>
                            </p:stCondLst>
                            <p:childTnLst>
                              <p:par>
                                <p:cTn id="47" presetID="47" presetClass="entr" presetSubtype="0" fill="hold" grpId="0" nodeType="after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fade">
                                      <p:cBhvr>
                                        <p:cTn id="49" dur="1000"/>
                                        <p:tgtEl>
                                          <p:spTgt spid="45"/>
                                        </p:tgtEl>
                                      </p:cBhvr>
                                    </p:animEffect>
                                    <p:anim calcmode="lin" valueType="num">
                                      <p:cBhvr>
                                        <p:cTn id="50" dur="1000" fill="hold"/>
                                        <p:tgtEl>
                                          <p:spTgt spid="45"/>
                                        </p:tgtEl>
                                        <p:attrNameLst>
                                          <p:attrName>ppt_x</p:attrName>
                                        </p:attrNameLst>
                                      </p:cBhvr>
                                      <p:tavLst>
                                        <p:tav tm="0">
                                          <p:val>
                                            <p:strVal val="#ppt_x"/>
                                          </p:val>
                                        </p:tav>
                                        <p:tav tm="100000">
                                          <p:val>
                                            <p:strVal val="#ppt_x"/>
                                          </p:val>
                                        </p:tav>
                                      </p:tavLst>
                                    </p:anim>
                                    <p:anim calcmode="lin" valueType="num">
                                      <p:cBhvr>
                                        <p:cTn id="51" dur="1000" fill="hold"/>
                                        <p:tgtEl>
                                          <p:spTgt spid="45"/>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47"/>
                                        </p:tgtEl>
                                        <p:attrNameLst>
                                          <p:attrName>style.visibility</p:attrName>
                                        </p:attrNameLst>
                                      </p:cBhvr>
                                      <p:to>
                                        <p:strVal val="visible"/>
                                      </p:to>
                                    </p:set>
                                    <p:animEffect transition="in" filter="fade">
                                      <p:cBhvr>
                                        <p:cTn id="54" dur="1000"/>
                                        <p:tgtEl>
                                          <p:spTgt spid="47"/>
                                        </p:tgtEl>
                                      </p:cBhvr>
                                    </p:animEffect>
                                    <p:anim calcmode="lin" valueType="num">
                                      <p:cBhvr>
                                        <p:cTn id="55" dur="1000" fill="hold"/>
                                        <p:tgtEl>
                                          <p:spTgt spid="47"/>
                                        </p:tgtEl>
                                        <p:attrNameLst>
                                          <p:attrName>ppt_x</p:attrName>
                                        </p:attrNameLst>
                                      </p:cBhvr>
                                      <p:tavLst>
                                        <p:tav tm="0">
                                          <p:val>
                                            <p:strVal val="#ppt_x"/>
                                          </p:val>
                                        </p:tav>
                                        <p:tav tm="100000">
                                          <p:val>
                                            <p:strVal val="#ppt_x"/>
                                          </p:val>
                                        </p:tav>
                                      </p:tavLst>
                                    </p:anim>
                                    <p:anim calcmode="lin" valueType="num">
                                      <p:cBhvr>
                                        <p:cTn id="56" dur="1000" fill="hold"/>
                                        <p:tgtEl>
                                          <p:spTgt spid="47"/>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51"/>
                                        </p:tgtEl>
                                        <p:attrNameLst>
                                          <p:attrName>style.visibility</p:attrName>
                                        </p:attrNameLst>
                                      </p:cBhvr>
                                      <p:to>
                                        <p:strVal val="visible"/>
                                      </p:to>
                                    </p:set>
                                    <p:animEffect transition="in" filter="fade">
                                      <p:cBhvr>
                                        <p:cTn id="59" dur="1000"/>
                                        <p:tgtEl>
                                          <p:spTgt spid="51"/>
                                        </p:tgtEl>
                                      </p:cBhvr>
                                    </p:animEffect>
                                    <p:anim calcmode="lin" valueType="num">
                                      <p:cBhvr>
                                        <p:cTn id="60" dur="1000" fill="hold"/>
                                        <p:tgtEl>
                                          <p:spTgt spid="51"/>
                                        </p:tgtEl>
                                        <p:attrNameLst>
                                          <p:attrName>ppt_x</p:attrName>
                                        </p:attrNameLst>
                                      </p:cBhvr>
                                      <p:tavLst>
                                        <p:tav tm="0">
                                          <p:val>
                                            <p:strVal val="#ppt_x"/>
                                          </p:val>
                                        </p:tav>
                                        <p:tav tm="100000">
                                          <p:val>
                                            <p:strVal val="#ppt_x"/>
                                          </p:val>
                                        </p:tav>
                                      </p:tavLst>
                                    </p:anim>
                                    <p:anim calcmode="lin" valueType="num">
                                      <p:cBhvr>
                                        <p:cTn id="61" dur="1000" fill="hold"/>
                                        <p:tgtEl>
                                          <p:spTgt spid="51"/>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49"/>
                                        </p:tgtEl>
                                        <p:attrNameLst>
                                          <p:attrName>style.visibility</p:attrName>
                                        </p:attrNameLst>
                                      </p:cBhvr>
                                      <p:to>
                                        <p:strVal val="visible"/>
                                      </p:to>
                                    </p:set>
                                    <p:animEffect transition="in" filter="fade">
                                      <p:cBhvr>
                                        <p:cTn id="64" dur="1000"/>
                                        <p:tgtEl>
                                          <p:spTgt spid="49"/>
                                        </p:tgtEl>
                                      </p:cBhvr>
                                    </p:animEffect>
                                    <p:anim calcmode="lin" valueType="num">
                                      <p:cBhvr>
                                        <p:cTn id="65" dur="1000" fill="hold"/>
                                        <p:tgtEl>
                                          <p:spTgt spid="49"/>
                                        </p:tgtEl>
                                        <p:attrNameLst>
                                          <p:attrName>ppt_x</p:attrName>
                                        </p:attrNameLst>
                                      </p:cBhvr>
                                      <p:tavLst>
                                        <p:tav tm="0">
                                          <p:val>
                                            <p:strVal val="#ppt_x"/>
                                          </p:val>
                                        </p:tav>
                                        <p:tav tm="100000">
                                          <p:val>
                                            <p:strVal val="#ppt_x"/>
                                          </p:val>
                                        </p:tav>
                                      </p:tavLst>
                                    </p:anim>
                                    <p:anim calcmode="lin" valueType="num">
                                      <p:cBhvr>
                                        <p:cTn id="66" dur="1000" fill="hold"/>
                                        <p:tgtEl>
                                          <p:spTgt spid="49"/>
                                        </p:tgtEl>
                                        <p:attrNameLst>
                                          <p:attrName>ppt_y</p:attrName>
                                        </p:attrNameLst>
                                      </p:cBhvr>
                                      <p:tavLst>
                                        <p:tav tm="0">
                                          <p:val>
                                            <p:strVal val="#ppt_y+.1"/>
                                          </p:val>
                                        </p:tav>
                                        <p:tav tm="100000">
                                          <p:val>
                                            <p:strVal val="#ppt_y"/>
                                          </p:val>
                                        </p:tav>
                                      </p:tavLst>
                                    </p:anim>
                                  </p:childTnLst>
                                </p:cTn>
                              </p:par>
                            </p:childTnLst>
                          </p:cTn>
                        </p:par>
                        <p:par>
                          <p:cTn id="67" fill="hold">
                            <p:stCondLst>
                              <p:cond delay="4200"/>
                            </p:stCondLst>
                            <p:childTnLst>
                              <p:par>
                                <p:cTn id="68" presetID="22" presetClass="entr" presetSubtype="1" fill="hold" grpId="0" nodeType="afterEffect">
                                  <p:stCondLst>
                                    <p:cond delay="0"/>
                                  </p:stCondLst>
                                  <p:childTnLst>
                                    <p:set>
                                      <p:cBhvr>
                                        <p:cTn id="69" dur="1" fill="hold">
                                          <p:stCondLst>
                                            <p:cond delay="0"/>
                                          </p:stCondLst>
                                        </p:cTn>
                                        <p:tgtEl>
                                          <p:spTgt spid="46"/>
                                        </p:tgtEl>
                                        <p:attrNameLst>
                                          <p:attrName>style.visibility</p:attrName>
                                        </p:attrNameLst>
                                      </p:cBhvr>
                                      <p:to>
                                        <p:strVal val="visible"/>
                                      </p:to>
                                    </p:set>
                                    <p:animEffect transition="in" filter="wipe(up)">
                                      <p:cBhvr>
                                        <p:cTn id="70" dur="500"/>
                                        <p:tgtEl>
                                          <p:spTgt spid="46"/>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48"/>
                                        </p:tgtEl>
                                        <p:attrNameLst>
                                          <p:attrName>style.visibility</p:attrName>
                                        </p:attrNameLst>
                                      </p:cBhvr>
                                      <p:to>
                                        <p:strVal val="visible"/>
                                      </p:to>
                                    </p:set>
                                    <p:animEffect transition="in" filter="wipe(up)">
                                      <p:cBhvr>
                                        <p:cTn id="73" dur="500"/>
                                        <p:tgtEl>
                                          <p:spTgt spid="48"/>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50"/>
                                        </p:tgtEl>
                                        <p:attrNameLst>
                                          <p:attrName>style.visibility</p:attrName>
                                        </p:attrNameLst>
                                      </p:cBhvr>
                                      <p:to>
                                        <p:strVal val="visible"/>
                                      </p:to>
                                    </p:set>
                                    <p:animEffect transition="in" filter="wipe(down)">
                                      <p:cBhvr>
                                        <p:cTn id="76" dur="500"/>
                                        <p:tgtEl>
                                          <p:spTgt spid="50"/>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52"/>
                                        </p:tgtEl>
                                        <p:attrNameLst>
                                          <p:attrName>style.visibility</p:attrName>
                                        </p:attrNameLst>
                                      </p:cBhvr>
                                      <p:to>
                                        <p:strVal val="visible"/>
                                      </p:to>
                                    </p:set>
                                    <p:animEffect transition="in" filter="wipe(down)">
                                      <p:cBhvr>
                                        <p:cTn id="79"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p:bldP spid="45" grpId="0" autoUpdateAnimBg="0"/>
      <p:bldP spid="46" grpId="0" autoUpdateAnimBg="0"/>
      <p:bldP spid="47" grpId="0" autoUpdateAnimBg="0"/>
      <p:bldP spid="48" grpId="0" autoUpdateAnimBg="0"/>
      <p:bldP spid="49" grpId="0" autoUpdateAnimBg="0"/>
      <p:bldP spid="50" grpId="0" autoUpdateAnimBg="0"/>
      <p:bldP spid="51" grpId="0" autoUpdateAnimBg="0"/>
      <p:bldP spid="52" grpId="0" autoUpdateAnimBg="0"/>
      <p:bldP spid="5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97230" y="1343704"/>
            <a:ext cx="1918068" cy="680813"/>
            <a:chOff x="3666731" y="1984470"/>
            <a:chExt cx="2636520" cy="1447800"/>
          </a:xfrm>
        </p:grpSpPr>
        <p:sp>
          <p:nvSpPr>
            <p:cNvPr id="4" name="任意多边形 3"/>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 name="文本框 47"/>
            <p:cNvSpPr txBox="1"/>
            <p:nvPr/>
          </p:nvSpPr>
          <p:spPr>
            <a:xfrm>
              <a:off x="3971726" y="2364755"/>
              <a:ext cx="2230360" cy="687235"/>
            </a:xfrm>
            <a:prstGeom prst="rect">
              <a:avLst/>
            </a:prstGeom>
            <a:noFill/>
          </p:spPr>
          <p:txBody>
            <a:bodyPr wrap="square" rtlCol="0" anchor="ctr">
              <a:spAutoFit/>
            </a:bodyPr>
            <a:lstStyle/>
            <a:p>
              <a:pPr algn="ctr"/>
              <a:r>
                <a:rPr lang="zh-CN" altLang="en-US" sz="1500" b="1" dirty="0">
                  <a:solidFill>
                    <a:schemeClr val="bg1"/>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1500"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 name="组合 5"/>
          <p:cNvGrpSpPr/>
          <p:nvPr/>
        </p:nvGrpSpPr>
        <p:grpSpPr>
          <a:xfrm>
            <a:off x="1294089" y="1343704"/>
            <a:ext cx="1918068" cy="680813"/>
            <a:chOff x="1436370" y="1984470"/>
            <a:chExt cx="2636520" cy="1447800"/>
          </a:xfrm>
        </p:grpSpPr>
        <p:sp>
          <p:nvSpPr>
            <p:cNvPr id="7" name="任意多边形 6"/>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8" name="文本框 50"/>
            <p:cNvSpPr txBox="1"/>
            <p:nvPr/>
          </p:nvSpPr>
          <p:spPr>
            <a:xfrm>
              <a:off x="1709209" y="2340618"/>
              <a:ext cx="2293960" cy="735506"/>
            </a:xfrm>
            <a:prstGeom prst="rect">
              <a:avLst/>
            </a:prstGeom>
            <a:noFill/>
          </p:spPr>
          <p:txBody>
            <a:bodyPr wrap="square" rtlCol="0" anchor="ctr">
              <a:spAutoFit/>
            </a:bodyPr>
            <a:lstStyle/>
            <a:p>
              <a:pPr algn="ctr">
                <a:lnSpc>
                  <a:spcPct val="120000"/>
                </a:lnSpc>
              </a:pPr>
              <a:r>
                <a:rPr lang="zh-CN" altLang="en-US" sz="1500" b="1" dirty="0">
                  <a:solidFill>
                    <a:schemeClr val="bg1"/>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1500"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9" name="组合 8"/>
          <p:cNvGrpSpPr/>
          <p:nvPr/>
        </p:nvGrpSpPr>
        <p:grpSpPr>
          <a:xfrm>
            <a:off x="6103511" y="1343704"/>
            <a:ext cx="1918068" cy="680813"/>
            <a:chOff x="8127453" y="1984470"/>
            <a:chExt cx="2636520" cy="1447800"/>
          </a:xfrm>
        </p:grpSpPr>
        <p:sp>
          <p:nvSpPr>
            <p:cNvPr id="10" name="任意多边形 9"/>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1" name="文本框 53"/>
            <p:cNvSpPr txBox="1"/>
            <p:nvPr/>
          </p:nvSpPr>
          <p:spPr>
            <a:xfrm>
              <a:off x="8439016" y="2364755"/>
              <a:ext cx="2230360" cy="687235"/>
            </a:xfrm>
            <a:prstGeom prst="rect">
              <a:avLst/>
            </a:prstGeom>
            <a:noFill/>
          </p:spPr>
          <p:txBody>
            <a:bodyPr wrap="square" rtlCol="0" anchor="ctr">
              <a:spAutoFit/>
            </a:bodyPr>
            <a:lstStyle/>
            <a:p>
              <a:pPr algn="ctr"/>
              <a:r>
                <a:rPr lang="zh-CN" altLang="en-US" sz="1500" b="1" dirty="0">
                  <a:solidFill>
                    <a:schemeClr val="bg1"/>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1500"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2" name="组合 11"/>
          <p:cNvGrpSpPr/>
          <p:nvPr/>
        </p:nvGrpSpPr>
        <p:grpSpPr>
          <a:xfrm>
            <a:off x="4500370" y="1343704"/>
            <a:ext cx="1918068" cy="680813"/>
            <a:chOff x="5897092" y="1984470"/>
            <a:chExt cx="2636520" cy="1447800"/>
          </a:xfrm>
        </p:grpSpPr>
        <p:sp>
          <p:nvSpPr>
            <p:cNvPr id="13" name="任意多边形 12"/>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4" name="文本框 56"/>
            <p:cNvSpPr txBox="1"/>
            <p:nvPr/>
          </p:nvSpPr>
          <p:spPr>
            <a:xfrm>
              <a:off x="6227711" y="2340622"/>
              <a:ext cx="2205655" cy="735506"/>
            </a:xfrm>
            <a:prstGeom prst="rect">
              <a:avLst/>
            </a:prstGeom>
            <a:noFill/>
          </p:spPr>
          <p:txBody>
            <a:bodyPr wrap="square" rtlCol="0" anchor="ctr">
              <a:spAutoFit/>
            </a:bodyPr>
            <a:lstStyle/>
            <a:p>
              <a:pPr algn="ctr">
                <a:lnSpc>
                  <a:spcPct val="120000"/>
                </a:lnSpc>
              </a:pPr>
              <a:r>
                <a:rPr lang="zh-CN" altLang="en-US" sz="1500" b="1" dirty="0">
                  <a:solidFill>
                    <a:schemeClr val="bg1"/>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1500"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5" name="矩形 47"/>
          <p:cNvSpPr>
            <a:spLocks noChangeArrowheads="1"/>
          </p:cNvSpPr>
          <p:nvPr/>
        </p:nvSpPr>
        <p:spPr bwMode="auto">
          <a:xfrm>
            <a:off x="1084452" y="3837325"/>
            <a:ext cx="7039088"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tx1">
                    <a:lumMod val="75000"/>
                    <a:lumOff val="25000"/>
                  </a:schemeClr>
                </a:solidFill>
                <a:sym typeface="微软雅黑" pitchFamily="34" charset="-122"/>
              </a:rPr>
              <a:t>在此录入本图表的综合描述说明，在此录入本图表的综合描述说明，在此录入本图表的综合描述说明。在此录入本图表的综合描述说明，在此录入本图表的综合描述说明，在此录入上述图表的综合描述说明，在此录入上述图表的综合描述说明，在此录入上述图表的综合描述说明。</a:t>
            </a:r>
          </a:p>
        </p:txBody>
      </p:sp>
      <p:sp>
        <p:nvSpPr>
          <p:cNvPr id="16" name="矩形 15"/>
          <p:cNvSpPr/>
          <p:nvPr/>
        </p:nvSpPr>
        <p:spPr>
          <a:xfrm>
            <a:off x="1696223" y="2233018"/>
            <a:ext cx="1010520" cy="330854"/>
          </a:xfrm>
          <a:prstGeom prst="rect">
            <a:avLst/>
          </a:prstGeom>
        </p:spPr>
        <p:txBody>
          <a:bodyPr wrap="none" lIns="68573" tIns="34287" rIns="68573" bIns="34287">
            <a:spAutoFit/>
          </a:bodyPr>
          <a:lstStyle/>
          <a:p>
            <a:pPr algn="ctr"/>
            <a:r>
              <a:rPr lang="zh-CN" altLang="en-US" sz="1700" b="1" dirty="0">
                <a:solidFill>
                  <a:schemeClr val="tx1">
                    <a:lumMod val="75000"/>
                    <a:lumOff val="25000"/>
                  </a:schemeClr>
                </a:solidFill>
                <a:latin typeface="微软雅黑" pitchFamily="34" charset="-122"/>
                <a:ea typeface="微软雅黑" pitchFamily="34" charset="-122"/>
              </a:rPr>
              <a:t>添加标题</a:t>
            </a:r>
            <a:endParaRPr lang="en-US" altLang="zh-CN" sz="1700" b="1" dirty="0">
              <a:solidFill>
                <a:schemeClr val="tx1">
                  <a:lumMod val="75000"/>
                  <a:lumOff val="25000"/>
                </a:schemeClr>
              </a:solidFill>
              <a:latin typeface="微软雅黑" pitchFamily="34" charset="-122"/>
              <a:ea typeface="微软雅黑" pitchFamily="34" charset="-122"/>
            </a:endParaRPr>
          </a:p>
        </p:txBody>
      </p:sp>
      <p:sp>
        <p:nvSpPr>
          <p:cNvPr id="17" name="矩形 47"/>
          <p:cNvSpPr>
            <a:spLocks noChangeArrowheads="1"/>
          </p:cNvSpPr>
          <p:nvPr/>
        </p:nvSpPr>
        <p:spPr bwMode="auto">
          <a:xfrm>
            <a:off x="1488256" y="2592358"/>
            <a:ext cx="1430914"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18" name="矩形 17"/>
          <p:cNvSpPr/>
          <p:nvPr/>
        </p:nvSpPr>
        <p:spPr>
          <a:xfrm>
            <a:off x="3321702" y="2233018"/>
            <a:ext cx="1010520" cy="330854"/>
          </a:xfrm>
          <a:prstGeom prst="rect">
            <a:avLst/>
          </a:prstGeom>
        </p:spPr>
        <p:txBody>
          <a:bodyPr wrap="none" lIns="68573" tIns="34287" rIns="68573" bIns="34287">
            <a:spAutoFit/>
          </a:bodyPr>
          <a:lstStyle/>
          <a:p>
            <a:pPr algn="ctr"/>
            <a:r>
              <a:rPr lang="zh-CN" altLang="en-US" sz="1700" b="1" dirty="0">
                <a:solidFill>
                  <a:schemeClr val="tx1">
                    <a:lumMod val="75000"/>
                    <a:lumOff val="25000"/>
                  </a:schemeClr>
                </a:solidFill>
                <a:latin typeface="微软雅黑" pitchFamily="34" charset="-122"/>
                <a:ea typeface="微软雅黑" pitchFamily="34" charset="-122"/>
              </a:rPr>
              <a:t>添加标题</a:t>
            </a:r>
            <a:endParaRPr lang="en-US" altLang="zh-CN" sz="1700" b="1" dirty="0">
              <a:solidFill>
                <a:schemeClr val="tx1">
                  <a:lumMod val="75000"/>
                  <a:lumOff val="25000"/>
                </a:schemeClr>
              </a:solidFill>
              <a:latin typeface="微软雅黑" pitchFamily="34" charset="-122"/>
              <a:ea typeface="微软雅黑" pitchFamily="34" charset="-122"/>
            </a:endParaRPr>
          </a:p>
        </p:txBody>
      </p:sp>
      <p:sp>
        <p:nvSpPr>
          <p:cNvPr id="19" name="矩形 47"/>
          <p:cNvSpPr>
            <a:spLocks noChangeArrowheads="1"/>
          </p:cNvSpPr>
          <p:nvPr/>
        </p:nvSpPr>
        <p:spPr bwMode="auto">
          <a:xfrm>
            <a:off x="3145738" y="2592358"/>
            <a:ext cx="1406521"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20" name="矩形 19"/>
          <p:cNvSpPr/>
          <p:nvPr/>
        </p:nvSpPr>
        <p:spPr>
          <a:xfrm>
            <a:off x="4947181" y="2233018"/>
            <a:ext cx="1010520" cy="330854"/>
          </a:xfrm>
          <a:prstGeom prst="rect">
            <a:avLst/>
          </a:prstGeom>
        </p:spPr>
        <p:txBody>
          <a:bodyPr wrap="none" lIns="68573" tIns="34287" rIns="68573" bIns="34287">
            <a:spAutoFit/>
          </a:bodyPr>
          <a:lstStyle/>
          <a:p>
            <a:pPr algn="ctr"/>
            <a:r>
              <a:rPr lang="zh-CN" altLang="en-US" sz="1700" b="1" dirty="0">
                <a:solidFill>
                  <a:schemeClr val="tx1">
                    <a:lumMod val="75000"/>
                    <a:lumOff val="25000"/>
                  </a:schemeClr>
                </a:solidFill>
                <a:latin typeface="微软雅黑" pitchFamily="34" charset="-122"/>
                <a:ea typeface="微软雅黑" pitchFamily="34" charset="-122"/>
              </a:rPr>
              <a:t>添加标题</a:t>
            </a:r>
            <a:endParaRPr lang="en-US" altLang="zh-CN" sz="1700" b="1" dirty="0">
              <a:solidFill>
                <a:schemeClr val="tx1">
                  <a:lumMod val="75000"/>
                  <a:lumOff val="25000"/>
                </a:schemeClr>
              </a:solidFill>
              <a:latin typeface="微软雅黑" pitchFamily="34" charset="-122"/>
              <a:ea typeface="微软雅黑" pitchFamily="34" charset="-122"/>
            </a:endParaRPr>
          </a:p>
        </p:txBody>
      </p:sp>
      <p:sp>
        <p:nvSpPr>
          <p:cNvPr id="21" name="矩形 47"/>
          <p:cNvSpPr>
            <a:spLocks noChangeArrowheads="1"/>
          </p:cNvSpPr>
          <p:nvPr/>
        </p:nvSpPr>
        <p:spPr bwMode="auto">
          <a:xfrm>
            <a:off x="4778827" y="2592358"/>
            <a:ext cx="1419455"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22" name="矩形 21"/>
          <p:cNvSpPr/>
          <p:nvPr/>
        </p:nvSpPr>
        <p:spPr>
          <a:xfrm>
            <a:off x="6572659" y="2233018"/>
            <a:ext cx="1010520" cy="330854"/>
          </a:xfrm>
          <a:prstGeom prst="rect">
            <a:avLst/>
          </a:prstGeom>
        </p:spPr>
        <p:txBody>
          <a:bodyPr wrap="none" lIns="68573" tIns="34287" rIns="68573" bIns="34287">
            <a:spAutoFit/>
          </a:bodyPr>
          <a:lstStyle/>
          <a:p>
            <a:pPr algn="ctr"/>
            <a:r>
              <a:rPr lang="zh-CN" altLang="en-US" sz="1700" b="1" dirty="0">
                <a:solidFill>
                  <a:schemeClr val="tx1">
                    <a:lumMod val="75000"/>
                    <a:lumOff val="25000"/>
                  </a:schemeClr>
                </a:solidFill>
                <a:latin typeface="微软雅黑" pitchFamily="34" charset="-122"/>
                <a:ea typeface="微软雅黑" pitchFamily="34" charset="-122"/>
              </a:rPr>
              <a:t>添加标题</a:t>
            </a:r>
            <a:endParaRPr lang="en-US" altLang="zh-CN" sz="1700" b="1" dirty="0">
              <a:solidFill>
                <a:schemeClr val="tx1">
                  <a:lumMod val="75000"/>
                  <a:lumOff val="25000"/>
                </a:schemeClr>
              </a:solidFill>
              <a:latin typeface="微软雅黑" pitchFamily="34" charset="-122"/>
              <a:ea typeface="微软雅黑" pitchFamily="34" charset="-122"/>
            </a:endParaRPr>
          </a:p>
        </p:txBody>
      </p:sp>
      <p:sp>
        <p:nvSpPr>
          <p:cNvPr id="23" name="矩形 47"/>
          <p:cNvSpPr>
            <a:spLocks noChangeArrowheads="1"/>
          </p:cNvSpPr>
          <p:nvPr/>
        </p:nvSpPr>
        <p:spPr bwMode="auto">
          <a:xfrm>
            <a:off x="6424851" y="2592358"/>
            <a:ext cx="1406245"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cxnSp>
        <p:nvCxnSpPr>
          <p:cNvPr id="24" name="直接连接符 8"/>
          <p:cNvCxnSpPr/>
          <p:nvPr/>
        </p:nvCxnSpPr>
        <p:spPr>
          <a:xfrm>
            <a:off x="1094033" y="3745567"/>
            <a:ext cx="7019925"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Tree>
    <p:extLst>
      <p:ext uri="{BB962C8B-B14F-4D97-AF65-F5344CB8AC3E}">
        <p14:creationId xmlns:p14="http://schemas.microsoft.com/office/powerpoint/2010/main" val="75214767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400" fill="hold"/>
                                        <p:tgtEl>
                                          <p:spTgt spid="6"/>
                                        </p:tgtEl>
                                        <p:attrNameLst>
                                          <p:attrName>ppt_x</p:attrName>
                                        </p:attrNameLst>
                                      </p:cBhvr>
                                      <p:tavLst>
                                        <p:tav tm="0">
                                          <p:val>
                                            <p:strVal val="0-#ppt_w/2"/>
                                          </p:val>
                                        </p:tav>
                                        <p:tav tm="100000">
                                          <p:val>
                                            <p:strVal val="#ppt_x"/>
                                          </p:val>
                                        </p:tav>
                                      </p:tavLst>
                                    </p:anim>
                                    <p:anim calcmode="lin" valueType="num">
                                      <p:cBhvr additive="base">
                                        <p:cTn id="12" dur="400" fill="hold"/>
                                        <p:tgtEl>
                                          <p:spTgt spid="6"/>
                                        </p:tgtEl>
                                        <p:attrNameLst>
                                          <p:attrName>ppt_y</p:attrName>
                                        </p:attrNameLst>
                                      </p:cBhvr>
                                      <p:tavLst>
                                        <p:tav tm="0">
                                          <p:val>
                                            <p:strVal val="#ppt_y"/>
                                          </p:val>
                                        </p:tav>
                                        <p:tav tm="100000">
                                          <p:val>
                                            <p:strVal val="#ppt_y"/>
                                          </p:val>
                                        </p:tav>
                                      </p:tavLst>
                                    </p:anim>
                                  </p:childTnLst>
                                </p:cTn>
                              </p:par>
                              <p:par>
                                <p:cTn id="13" presetID="12" presetClass="entr" presetSubtype="1" fill="hold" grpId="0" nodeType="withEffect">
                                  <p:stCondLst>
                                    <p:cond delay="5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400"/>
                                        <p:tgtEl>
                                          <p:spTgt spid="16"/>
                                        </p:tgtEl>
                                        <p:attrNameLst>
                                          <p:attrName>ppt_y</p:attrName>
                                        </p:attrNameLst>
                                      </p:cBhvr>
                                      <p:tavLst>
                                        <p:tav tm="0">
                                          <p:val>
                                            <p:strVal val="#ppt_y-#ppt_h*1.125000"/>
                                          </p:val>
                                        </p:tav>
                                        <p:tav tm="100000">
                                          <p:val>
                                            <p:strVal val="#ppt_y"/>
                                          </p:val>
                                        </p:tav>
                                      </p:tavLst>
                                    </p:anim>
                                    <p:animEffect transition="in" filter="wipe(down)">
                                      <p:cBhvr>
                                        <p:cTn id="16" dur="400"/>
                                        <p:tgtEl>
                                          <p:spTgt spid="16"/>
                                        </p:tgtEl>
                                      </p:cBhvr>
                                    </p:animEffect>
                                  </p:childTnLst>
                                </p:cTn>
                              </p:par>
                              <p:par>
                                <p:cTn id="17" presetID="12" presetClass="entr" presetSubtype="1" fill="hold" grpId="0" nodeType="withEffect">
                                  <p:stCondLst>
                                    <p:cond delay="5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400"/>
                                        <p:tgtEl>
                                          <p:spTgt spid="17"/>
                                        </p:tgtEl>
                                        <p:attrNameLst>
                                          <p:attrName>ppt_y</p:attrName>
                                        </p:attrNameLst>
                                      </p:cBhvr>
                                      <p:tavLst>
                                        <p:tav tm="0">
                                          <p:val>
                                            <p:strVal val="#ppt_y-#ppt_h*1.125000"/>
                                          </p:val>
                                        </p:tav>
                                        <p:tav tm="100000">
                                          <p:val>
                                            <p:strVal val="#ppt_y"/>
                                          </p:val>
                                        </p:tav>
                                      </p:tavLst>
                                    </p:anim>
                                    <p:animEffect transition="in" filter="wipe(down)">
                                      <p:cBhvr>
                                        <p:cTn id="20" dur="400"/>
                                        <p:tgtEl>
                                          <p:spTgt spid="17"/>
                                        </p:tgtEl>
                                      </p:cBhvr>
                                    </p:animEffect>
                                  </p:childTnLst>
                                </p:cTn>
                              </p:par>
                            </p:childTnLst>
                          </p:cTn>
                        </p:par>
                        <p:par>
                          <p:cTn id="21" fill="hold">
                            <p:stCondLst>
                              <p:cond delay="1400"/>
                            </p:stCondLst>
                            <p:childTnLst>
                              <p:par>
                                <p:cTn id="22" presetID="12" presetClass="entr" presetSubtype="8"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400"/>
                                        <p:tgtEl>
                                          <p:spTgt spid="3"/>
                                        </p:tgtEl>
                                        <p:attrNameLst>
                                          <p:attrName>ppt_x</p:attrName>
                                        </p:attrNameLst>
                                      </p:cBhvr>
                                      <p:tavLst>
                                        <p:tav tm="0">
                                          <p:val>
                                            <p:strVal val="#ppt_x-#ppt_w*1.125000"/>
                                          </p:val>
                                        </p:tav>
                                        <p:tav tm="100000">
                                          <p:val>
                                            <p:strVal val="#ppt_x"/>
                                          </p:val>
                                        </p:tav>
                                      </p:tavLst>
                                    </p:anim>
                                    <p:animEffect transition="in" filter="wipe(right)">
                                      <p:cBhvr>
                                        <p:cTn id="25" dur="400"/>
                                        <p:tgtEl>
                                          <p:spTgt spid="3"/>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400"/>
                                        <p:tgtEl>
                                          <p:spTgt spid="18"/>
                                        </p:tgtEl>
                                        <p:attrNameLst>
                                          <p:attrName>ppt_y</p:attrName>
                                        </p:attrNameLst>
                                      </p:cBhvr>
                                      <p:tavLst>
                                        <p:tav tm="0">
                                          <p:val>
                                            <p:strVal val="#ppt_y-#ppt_h*1.125000"/>
                                          </p:val>
                                        </p:tav>
                                        <p:tav tm="100000">
                                          <p:val>
                                            <p:strVal val="#ppt_y"/>
                                          </p:val>
                                        </p:tav>
                                      </p:tavLst>
                                    </p:anim>
                                    <p:animEffect transition="in" filter="wipe(down)">
                                      <p:cBhvr>
                                        <p:cTn id="29" dur="400"/>
                                        <p:tgtEl>
                                          <p:spTgt spid="18"/>
                                        </p:tgtEl>
                                      </p:cBhvr>
                                    </p:animEffect>
                                  </p:childTnLst>
                                </p:cTn>
                              </p:par>
                              <p:par>
                                <p:cTn id="30" presetID="12" presetClass="entr" presetSubtype="1" fill="hold" grpId="0" nodeType="withEffect">
                                  <p:stCondLst>
                                    <p:cond delay="50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400"/>
                                        <p:tgtEl>
                                          <p:spTgt spid="19"/>
                                        </p:tgtEl>
                                        <p:attrNameLst>
                                          <p:attrName>ppt_y</p:attrName>
                                        </p:attrNameLst>
                                      </p:cBhvr>
                                      <p:tavLst>
                                        <p:tav tm="0">
                                          <p:val>
                                            <p:strVal val="#ppt_y-#ppt_h*1.125000"/>
                                          </p:val>
                                        </p:tav>
                                        <p:tav tm="100000">
                                          <p:val>
                                            <p:strVal val="#ppt_y"/>
                                          </p:val>
                                        </p:tav>
                                      </p:tavLst>
                                    </p:anim>
                                    <p:animEffect transition="in" filter="wipe(down)">
                                      <p:cBhvr>
                                        <p:cTn id="33" dur="400"/>
                                        <p:tgtEl>
                                          <p:spTgt spid="19"/>
                                        </p:tgtEl>
                                      </p:cBhvr>
                                    </p:animEffect>
                                  </p:childTnLst>
                                </p:cTn>
                              </p:par>
                            </p:childTnLst>
                          </p:cTn>
                        </p:par>
                        <p:par>
                          <p:cTn id="34" fill="hold">
                            <p:stCondLst>
                              <p:cond delay="2300"/>
                            </p:stCondLst>
                            <p:childTnLst>
                              <p:par>
                                <p:cTn id="35" presetID="12" presetClass="entr" presetSubtype="8"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400"/>
                                        <p:tgtEl>
                                          <p:spTgt spid="12"/>
                                        </p:tgtEl>
                                        <p:attrNameLst>
                                          <p:attrName>ppt_x</p:attrName>
                                        </p:attrNameLst>
                                      </p:cBhvr>
                                      <p:tavLst>
                                        <p:tav tm="0">
                                          <p:val>
                                            <p:strVal val="#ppt_x-#ppt_w*1.125000"/>
                                          </p:val>
                                        </p:tav>
                                        <p:tav tm="100000">
                                          <p:val>
                                            <p:strVal val="#ppt_x"/>
                                          </p:val>
                                        </p:tav>
                                      </p:tavLst>
                                    </p:anim>
                                    <p:animEffect transition="in" filter="wipe(right)">
                                      <p:cBhvr>
                                        <p:cTn id="38" dur="400"/>
                                        <p:tgtEl>
                                          <p:spTgt spid="12"/>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400"/>
                                        <p:tgtEl>
                                          <p:spTgt spid="20"/>
                                        </p:tgtEl>
                                        <p:attrNameLst>
                                          <p:attrName>ppt_y</p:attrName>
                                        </p:attrNameLst>
                                      </p:cBhvr>
                                      <p:tavLst>
                                        <p:tav tm="0">
                                          <p:val>
                                            <p:strVal val="#ppt_y-#ppt_h*1.125000"/>
                                          </p:val>
                                        </p:tav>
                                        <p:tav tm="100000">
                                          <p:val>
                                            <p:strVal val="#ppt_y"/>
                                          </p:val>
                                        </p:tav>
                                      </p:tavLst>
                                    </p:anim>
                                    <p:animEffect transition="in" filter="wipe(down)">
                                      <p:cBhvr>
                                        <p:cTn id="42" dur="400"/>
                                        <p:tgtEl>
                                          <p:spTgt spid="20"/>
                                        </p:tgtEl>
                                      </p:cBhvr>
                                    </p:animEffect>
                                  </p:childTnLst>
                                </p:cTn>
                              </p:par>
                              <p:par>
                                <p:cTn id="43" presetID="12" presetClass="entr" presetSubtype="1" fill="hold" grpId="0" nodeType="withEffect">
                                  <p:stCondLst>
                                    <p:cond delay="500"/>
                                  </p:stCondLst>
                                  <p:childTnLst>
                                    <p:set>
                                      <p:cBhvr>
                                        <p:cTn id="44" dur="1" fill="hold">
                                          <p:stCondLst>
                                            <p:cond delay="0"/>
                                          </p:stCondLst>
                                        </p:cTn>
                                        <p:tgtEl>
                                          <p:spTgt spid="21"/>
                                        </p:tgtEl>
                                        <p:attrNameLst>
                                          <p:attrName>style.visibility</p:attrName>
                                        </p:attrNameLst>
                                      </p:cBhvr>
                                      <p:to>
                                        <p:strVal val="visible"/>
                                      </p:to>
                                    </p:set>
                                    <p:anim calcmode="lin" valueType="num">
                                      <p:cBhvr additive="base">
                                        <p:cTn id="45" dur="400"/>
                                        <p:tgtEl>
                                          <p:spTgt spid="21"/>
                                        </p:tgtEl>
                                        <p:attrNameLst>
                                          <p:attrName>ppt_y</p:attrName>
                                        </p:attrNameLst>
                                      </p:cBhvr>
                                      <p:tavLst>
                                        <p:tav tm="0">
                                          <p:val>
                                            <p:strVal val="#ppt_y-#ppt_h*1.125000"/>
                                          </p:val>
                                        </p:tav>
                                        <p:tav tm="100000">
                                          <p:val>
                                            <p:strVal val="#ppt_y"/>
                                          </p:val>
                                        </p:tav>
                                      </p:tavLst>
                                    </p:anim>
                                    <p:animEffect transition="in" filter="wipe(down)">
                                      <p:cBhvr>
                                        <p:cTn id="46" dur="400"/>
                                        <p:tgtEl>
                                          <p:spTgt spid="21"/>
                                        </p:tgtEl>
                                      </p:cBhvr>
                                    </p:animEffect>
                                  </p:childTnLst>
                                </p:cTn>
                              </p:par>
                            </p:childTnLst>
                          </p:cTn>
                        </p:par>
                        <p:par>
                          <p:cTn id="47" fill="hold">
                            <p:stCondLst>
                              <p:cond delay="3200"/>
                            </p:stCondLst>
                            <p:childTnLst>
                              <p:par>
                                <p:cTn id="48" presetID="12" presetClass="entr" presetSubtype="8" fill="hold" nodeType="after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400"/>
                                        <p:tgtEl>
                                          <p:spTgt spid="9"/>
                                        </p:tgtEl>
                                        <p:attrNameLst>
                                          <p:attrName>ppt_x</p:attrName>
                                        </p:attrNameLst>
                                      </p:cBhvr>
                                      <p:tavLst>
                                        <p:tav tm="0">
                                          <p:val>
                                            <p:strVal val="#ppt_x-#ppt_w*1.125000"/>
                                          </p:val>
                                        </p:tav>
                                        <p:tav tm="100000">
                                          <p:val>
                                            <p:strVal val="#ppt_x"/>
                                          </p:val>
                                        </p:tav>
                                      </p:tavLst>
                                    </p:anim>
                                    <p:animEffect transition="in" filter="wipe(right)">
                                      <p:cBhvr>
                                        <p:cTn id="51" dur="400"/>
                                        <p:tgtEl>
                                          <p:spTgt spid="9"/>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22"/>
                                        </p:tgtEl>
                                        <p:attrNameLst>
                                          <p:attrName>style.visibility</p:attrName>
                                        </p:attrNameLst>
                                      </p:cBhvr>
                                      <p:to>
                                        <p:strVal val="visible"/>
                                      </p:to>
                                    </p:set>
                                    <p:anim calcmode="lin" valueType="num">
                                      <p:cBhvr additive="base">
                                        <p:cTn id="54" dur="400"/>
                                        <p:tgtEl>
                                          <p:spTgt spid="22"/>
                                        </p:tgtEl>
                                        <p:attrNameLst>
                                          <p:attrName>ppt_y</p:attrName>
                                        </p:attrNameLst>
                                      </p:cBhvr>
                                      <p:tavLst>
                                        <p:tav tm="0">
                                          <p:val>
                                            <p:strVal val="#ppt_y-#ppt_h*1.125000"/>
                                          </p:val>
                                        </p:tav>
                                        <p:tav tm="100000">
                                          <p:val>
                                            <p:strVal val="#ppt_y"/>
                                          </p:val>
                                        </p:tav>
                                      </p:tavLst>
                                    </p:anim>
                                    <p:animEffect transition="in" filter="wipe(down)">
                                      <p:cBhvr>
                                        <p:cTn id="55" dur="400"/>
                                        <p:tgtEl>
                                          <p:spTgt spid="22"/>
                                        </p:tgtEl>
                                      </p:cBhvr>
                                    </p:animEffect>
                                  </p:childTnLst>
                                </p:cTn>
                              </p:par>
                              <p:par>
                                <p:cTn id="56" presetID="12" presetClass="entr" presetSubtype="1" fill="hold" grpId="0" nodeType="withEffect">
                                  <p:stCondLst>
                                    <p:cond delay="500"/>
                                  </p:stCondLst>
                                  <p:childTnLst>
                                    <p:set>
                                      <p:cBhvr>
                                        <p:cTn id="57" dur="1" fill="hold">
                                          <p:stCondLst>
                                            <p:cond delay="0"/>
                                          </p:stCondLst>
                                        </p:cTn>
                                        <p:tgtEl>
                                          <p:spTgt spid="23"/>
                                        </p:tgtEl>
                                        <p:attrNameLst>
                                          <p:attrName>style.visibility</p:attrName>
                                        </p:attrNameLst>
                                      </p:cBhvr>
                                      <p:to>
                                        <p:strVal val="visible"/>
                                      </p:to>
                                    </p:set>
                                    <p:anim calcmode="lin" valueType="num">
                                      <p:cBhvr additive="base">
                                        <p:cTn id="58" dur="400"/>
                                        <p:tgtEl>
                                          <p:spTgt spid="23"/>
                                        </p:tgtEl>
                                        <p:attrNameLst>
                                          <p:attrName>ppt_y</p:attrName>
                                        </p:attrNameLst>
                                      </p:cBhvr>
                                      <p:tavLst>
                                        <p:tav tm="0">
                                          <p:val>
                                            <p:strVal val="#ppt_y-#ppt_h*1.125000"/>
                                          </p:val>
                                        </p:tav>
                                        <p:tav tm="100000">
                                          <p:val>
                                            <p:strVal val="#ppt_y"/>
                                          </p:val>
                                        </p:tav>
                                      </p:tavLst>
                                    </p:anim>
                                    <p:animEffect transition="in" filter="wipe(down)">
                                      <p:cBhvr>
                                        <p:cTn id="59" dur="400"/>
                                        <p:tgtEl>
                                          <p:spTgt spid="23"/>
                                        </p:tgtEl>
                                      </p:cBhvr>
                                    </p:animEffect>
                                  </p:childTnLst>
                                </p:cTn>
                              </p:par>
                            </p:childTnLst>
                          </p:cTn>
                        </p:par>
                        <p:par>
                          <p:cTn id="60" fill="hold">
                            <p:stCondLst>
                              <p:cond delay="4100"/>
                            </p:stCondLst>
                            <p:childTnLst>
                              <p:par>
                                <p:cTn id="61" presetID="16" presetClass="entr" presetSubtype="37" fill="hold"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barn(outVertical)">
                                      <p:cBhvr>
                                        <p:cTn id="63" dur="750"/>
                                        <p:tgtEl>
                                          <p:spTgt spid="24"/>
                                        </p:tgtEl>
                                      </p:cBhvr>
                                    </p:animEffect>
                                  </p:childTnLst>
                                </p:cTn>
                              </p:par>
                              <p:par>
                                <p:cTn id="64" presetID="53" presetClass="entr" presetSubtype="16" fill="hold" grpId="0" nodeType="withEffect">
                                  <p:stCondLst>
                                    <p:cond delay="250"/>
                                  </p:stCondLst>
                                  <p:childTnLst>
                                    <p:set>
                                      <p:cBhvr>
                                        <p:cTn id="65" dur="1" fill="hold">
                                          <p:stCondLst>
                                            <p:cond delay="0"/>
                                          </p:stCondLst>
                                        </p:cTn>
                                        <p:tgtEl>
                                          <p:spTgt spid="15"/>
                                        </p:tgtEl>
                                        <p:attrNameLst>
                                          <p:attrName>style.visibility</p:attrName>
                                        </p:attrNameLst>
                                      </p:cBhvr>
                                      <p:to>
                                        <p:strVal val="visible"/>
                                      </p:to>
                                    </p:set>
                                    <p:anim calcmode="lin" valueType="num">
                                      <p:cBhvr>
                                        <p:cTn id="66" dur="500" fill="hold"/>
                                        <p:tgtEl>
                                          <p:spTgt spid="15"/>
                                        </p:tgtEl>
                                        <p:attrNameLst>
                                          <p:attrName>ppt_w</p:attrName>
                                        </p:attrNameLst>
                                      </p:cBhvr>
                                      <p:tavLst>
                                        <p:tav tm="0">
                                          <p:val>
                                            <p:fltVal val="0"/>
                                          </p:val>
                                        </p:tav>
                                        <p:tav tm="100000">
                                          <p:val>
                                            <p:strVal val="#ppt_w"/>
                                          </p:val>
                                        </p:tav>
                                      </p:tavLst>
                                    </p:anim>
                                    <p:anim calcmode="lin" valueType="num">
                                      <p:cBhvr>
                                        <p:cTn id="67" dur="500" fill="hold"/>
                                        <p:tgtEl>
                                          <p:spTgt spid="15"/>
                                        </p:tgtEl>
                                        <p:attrNameLst>
                                          <p:attrName>ppt_h</p:attrName>
                                        </p:attrNameLst>
                                      </p:cBhvr>
                                      <p:tavLst>
                                        <p:tav tm="0">
                                          <p:val>
                                            <p:fltVal val="0"/>
                                          </p:val>
                                        </p:tav>
                                        <p:tav tm="100000">
                                          <p:val>
                                            <p:strVal val="#ppt_h"/>
                                          </p:val>
                                        </p:tav>
                                      </p:tavLst>
                                    </p:anim>
                                    <p:animEffect transition="in" filter="fade">
                                      <p:cBhvr>
                                        <p:cTn id="6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p:bldP spid="22" grpId="0"/>
      <p:bldP spid="23" grpId="0"/>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746924" y="1833642"/>
            <a:ext cx="5939315" cy="1716502"/>
            <a:chOff x="2347913" y="2421930"/>
            <a:chExt cx="7923212" cy="2289200"/>
          </a:xfrm>
        </p:grpSpPr>
        <p:sp>
          <p:nvSpPr>
            <p:cNvPr id="4" name="Line 11"/>
            <p:cNvSpPr>
              <a:spLocks noChangeShapeType="1"/>
            </p:cNvSpPr>
            <p:nvPr/>
          </p:nvSpPr>
          <p:spPr bwMode="auto">
            <a:xfrm>
              <a:off x="2728911" y="4210644"/>
              <a:ext cx="7542213" cy="0"/>
            </a:xfrm>
            <a:prstGeom prst="line">
              <a:avLst/>
            </a:prstGeom>
            <a:noFill/>
            <a:ln w="12700">
              <a:solidFill>
                <a:schemeClr val="tx1">
                  <a:lumMod val="75000"/>
                  <a:lumOff val="2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tx1">
                    <a:lumMod val="75000"/>
                    <a:lumOff val="25000"/>
                  </a:schemeClr>
                </a:solidFill>
              </a:endParaRPr>
            </a:p>
          </p:txBody>
        </p:sp>
        <p:sp>
          <p:nvSpPr>
            <p:cNvPr id="5" name="Line 11"/>
            <p:cNvSpPr>
              <a:spLocks noChangeShapeType="1"/>
            </p:cNvSpPr>
            <p:nvPr/>
          </p:nvSpPr>
          <p:spPr bwMode="auto">
            <a:xfrm>
              <a:off x="2728911" y="3709044"/>
              <a:ext cx="7542213" cy="0"/>
            </a:xfrm>
            <a:prstGeom prst="line">
              <a:avLst/>
            </a:prstGeom>
            <a:noFill/>
            <a:ln w="12700">
              <a:solidFill>
                <a:schemeClr val="tx1">
                  <a:lumMod val="75000"/>
                  <a:lumOff val="2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tx1">
                    <a:lumMod val="75000"/>
                    <a:lumOff val="25000"/>
                  </a:schemeClr>
                </a:solidFill>
              </a:endParaRPr>
            </a:p>
          </p:txBody>
        </p:sp>
        <p:sp>
          <p:nvSpPr>
            <p:cNvPr id="6" name="Line 11"/>
            <p:cNvSpPr>
              <a:spLocks noChangeShapeType="1"/>
            </p:cNvSpPr>
            <p:nvPr/>
          </p:nvSpPr>
          <p:spPr bwMode="auto">
            <a:xfrm>
              <a:off x="2728911" y="3286026"/>
              <a:ext cx="7542213" cy="0"/>
            </a:xfrm>
            <a:prstGeom prst="line">
              <a:avLst/>
            </a:prstGeom>
            <a:noFill/>
            <a:ln w="12700">
              <a:solidFill>
                <a:schemeClr val="tx1">
                  <a:lumMod val="75000"/>
                  <a:lumOff val="2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tx1">
                    <a:lumMod val="75000"/>
                    <a:lumOff val="25000"/>
                  </a:schemeClr>
                </a:solidFill>
              </a:endParaRPr>
            </a:p>
          </p:txBody>
        </p:sp>
        <p:sp>
          <p:nvSpPr>
            <p:cNvPr id="7" name="Line 11"/>
            <p:cNvSpPr>
              <a:spLocks noChangeShapeType="1"/>
            </p:cNvSpPr>
            <p:nvPr/>
          </p:nvSpPr>
          <p:spPr bwMode="auto">
            <a:xfrm>
              <a:off x="2728911" y="2853978"/>
              <a:ext cx="7542213" cy="0"/>
            </a:xfrm>
            <a:prstGeom prst="line">
              <a:avLst/>
            </a:prstGeom>
            <a:noFill/>
            <a:ln w="12700">
              <a:solidFill>
                <a:schemeClr val="tx1">
                  <a:lumMod val="75000"/>
                  <a:lumOff val="2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tx1">
                    <a:lumMod val="75000"/>
                    <a:lumOff val="25000"/>
                  </a:schemeClr>
                </a:solidFill>
              </a:endParaRPr>
            </a:p>
          </p:txBody>
        </p:sp>
        <p:sp>
          <p:nvSpPr>
            <p:cNvPr id="8" name="Line 11"/>
            <p:cNvSpPr>
              <a:spLocks noChangeShapeType="1"/>
            </p:cNvSpPr>
            <p:nvPr/>
          </p:nvSpPr>
          <p:spPr bwMode="auto">
            <a:xfrm>
              <a:off x="2728911" y="2421930"/>
              <a:ext cx="7542213" cy="0"/>
            </a:xfrm>
            <a:prstGeom prst="line">
              <a:avLst/>
            </a:prstGeom>
            <a:noFill/>
            <a:ln w="12700">
              <a:solidFill>
                <a:schemeClr val="tx1">
                  <a:lumMod val="75000"/>
                  <a:lumOff val="2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tx1">
                    <a:lumMod val="75000"/>
                    <a:lumOff val="25000"/>
                  </a:schemeClr>
                </a:solidFill>
              </a:endParaRPr>
            </a:p>
          </p:txBody>
        </p:sp>
        <p:sp>
          <p:nvSpPr>
            <p:cNvPr id="9" name="Line 11"/>
            <p:cNvSpPr>
              <a:spLocks noChangeShapeType="1"/>
            </p:cNvSpPr>
            <p:nvPr/>
          </p:nvSpPr>
          <p:spPr bwMode="auto">
            <a:xfrm>
              <a:off x="2347913" y="4711130"/>
              <a:ext cx="7923212" cy="0"/>
            </a:xfrm>
            <a:prstGeom prst="line">
              <a:avLst/>
            </a:prstGeom>
            <a:noFill/>
            <a:ln w="12700">
              <a:solidFill>
                <a:schemeClr val="tx1">
                  <a:lumMod val="75000"/>
                  <a:lumOff val="2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tx1">
                    <a:lumMod val="75000"/>
                    <a:lumOff val="25000"/>
                  </a:schemeClr>
                </a:solidFill>
              </a:endParaRPr>
            </a:p>
          </p:txBody>
        </p:sp>
      </p:grpSp>
      <p:sp>
        <p:nvSpPr>
          <p:cNvPr id="10" name="Line 12"/>
          <p:cNvSpPr>
            <a:spLocks noChangeShapeType="1"/>
          </p:cNvSpPr>
          <p:nvPr/>
        </p:nvSpPr>
        <p:spPr bwMode="auto">
          <a:xfrm rot="16200000" flipV="1">
            <a:off x="861816" y="2549653"/>
            <a:ext cx="2341417" cy="0"/>
          </a:xfrm>
          <a:prstGeom prst="line">
            <a:avLst/>
          </a:prstGeom>
          <a:noFill/>
          <a:ln w="12700">
            <a:solidFill>
              <a:schemeClr val="tx1">
                <a:lumMod val="75000"/>
                <a:lumOff val="2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34" tIns="34267" rIns="68534" bIns="34267"/>
          <a:lstStyle/>
          <a:p>
            <a:endParaRPr lang="zh-CN" altLang="en-US">
              <a:solidFill>
                <a:schemeClr val="tx1">
                  <a:lumMod val="75000"/>
                  <a:lumOff val="25000"/>
                </a:schemeClr>
              </a:solidFill>
            </a:endParaRPr>
          </a:p>
        </p:txBody>
      </p:sp>
      <p:sp>
        <p:nvSpPr>
          <p:cNvPr id="11" name="Rectangle 13"/>
          <p:cNvSpPr>
            <a:spLocks noChangeArrowheads="1"/>
          </p:cNvSpPr>
          <p:nvPr/>
        </p:nvSpPr>
        <p:spPr bwMode="auto">
          <a:xfrm>
            <a:off x="2585874" y="2260776"/>
            <a:ext cx="399842" cy="1257009"/>
          </a:xfrm>
          <a:prstGeom prst="rect">
            <a:avLst/>
          </a:prstGeom>
          <a:solidFill>
            <a:schemeClr val="bg1">
              <a:lumMod val="65000"/>
            </a:schemeClr>
          </a:solidFill>
          <a:ln w="38100">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solidFill>
                <a:schemeClr val="tx1">
                  <a:lumMod val="75000"/>
                  <a:lumOff val="25000"/>
                </a:schemeClr>
              </a:solidFill>
            </a:endParaRPr>
          </a:p>
        </p:txBody>
      </p:sp>
      <p:sp>
        <p:nvSpPr>
          <p:cNvPr id="12" name="Rectangle 14"/>
          <p:cNvSpPr>
            <a:spLocks noChangeArrowheads="1"/>
          </p:cNvSpPr>
          <p:nvPr/>
        </p:nvSpPr>
        <p:spPr bwMode="auto">
          <a:xfrm>
            <a:off x="3396268" y="2032227"/>
            <a:ext cx="399842" cy="1485556"/>
          </a:xfrm>
          <a:prstGeom prst="rect">
            <a:avLst/>
          </a:prstGeom>
          <a:solidFill>
            <a:schemeClr val="accent2"/>
          </a:solidFill>
          <a:ln w="38100">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solidFill>
                <a:schemeClr val="tx1">
                  <a:lumMod val="75000"/>
                  <a:lumOff val="25000"/>
                </a:schemeClr>
              </a:solidFill>
            </a:endParaRPr>
          </a:p>
        </p:txBody>
      </p:sp>
      <p:sp>
        <p:nvSpPr>
          <p:cNvPr id="13" name="Rectangle 15"/>
          <p:cNvSpPr>
            <a:spLocks noChangeArrowheads="1"/>
          </p:cNvSpPr>
          <p:nvPr/>
        </p:nvSpPr>
        <p:spPr bwMode="auto">
          <a:xfrm>
            <a:off x="4206662" y="2546457"/>
            <a:ext cx="399842" cy="971326"/>
          </a:xfrm>
          <a:prstGeom prst="rect">
            <a:avLst/>
          </a:prstGeom>
          <a:solidFill>
            <a:schemeClr val="bg1">
              <a:lumMod val="65000"/>
            </a:schemeClr>
          </a:solidFill>
          <a:ln w="38100">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solidFill>
                <a:schemeClr val="tx1">
                  <a:lumMod val="75000"/>
                  <a:lumOff val="25000"/>
                </a:schemeClr>
              </a:solidFill>
            </a:endParaRPr>
          </a:p>
        </p:txBody>
      </p:sp>
      <p:sp>
        <p:nvSpPr>
          <p:cNvPr id="14" name="Rectangle 16"/>
          <p:cNvSpPr>
            <a:spLocks noChangeArrowheads="1"/>
          </p:cNvSpPr>
          <p:nvPr/>
        </p:nvSpPr>
        <p:spPr bwMode="auto">
          <a:xfrm>
            <a:off x="5018246" y="1746544"/>
            <a:ext cx="399842" cy="1771240"/>
          </a:xfrm>
          <a:prstGeom prst="rect">
            <a:avLst/>
          </a:prstGeom>
          <a:solidFill>
            <a:schemeClr val="accent2"/>
          </a:solidFill>
          <a:ln w="38100">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solidFill>
                <a:schemeClr val="tx1">
                  <a:lumMod val="75000"/>
                  <a:lumOff val="25000"/>
                </a:schemeClr>
              </a:solidFill>
            </a:endParaRPr>
          </a:p>
        </p:txBody>
      </p:sp>
      <p:sp>
        <p:nvSpPr>
          <p:cNvPr id="15" name="Rectangle 17"/>
          <p:cNvSpPr>
            <a:spLocks noChangeArrowheads="1"/>
          </p:cNvSpPr>
          <p:nvPr/>
        </p:nvSpPr>
        <p:spPr bwMode="auto">
          <a:xfrm>
            <a:off x="5828640" y="2260776"/>
            <a:ext cx="399842" cy="1257009"/>
          </a:xfrm>
          <a:prstGeom prst="rect">
            <a:avLst/>
          </a:prstGeom>
          <a:solidFill>
            <a:schemeClr val="bg1">
              <a:lumMod val="65000"/>
            </a:schemeClr>
          </a:solidFill>
          <a:ln w="38100">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solidFill>
                <a:schemeClr val="tx1">
                  <a:lumMod val="75000"/>
                  <a:lumOff val="25000"/>
                </a:schemeClr>
              </a:solidFill>
            </a:endParaRPr>
          </a:p>
        </p:txBody>
      </p:sp>
      <p:sp>
        <p:nvSpPr>
          <p:cNvPr id="16" name="Rectangle 18"/>
          <p:cNvSpPr>
            <a:spLocks noChangeArrowheads="1"/>
          </p:cNvSpPr>
          <p:nvPr/>
        </p:nvSpPr>
        <p:spPr bwMode="auto">
          <a:xfrm>
            <a:off x="6640223" y="1175176"/>
            <a:ext cx="399842" cy="2342609"/>
          </a:xfrm>
          <a:prstGeom prst="rect">
            <a:avLst/>
          </a:prstGeom>
          <a:solidFill>
            <a:schemeClr val="accent2"/>
          </a:solidFill>
          <a:ln w="38100">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solidFill>
                <a:schemeClr val="tx1">
                  <a:lumMod val="75000"/>
                  <a:lumOff val="25000"/>
                </a:schemeClr>
              </a:solidFill>
            </a:endParaRPr>
          </a:p>
        </p:txBody>
      </p:sp>
      <p:sp>
        <p:nvSpPr>
          <p:cNvPr id="17" name="未知"/>
          <p:cNvSpPr>
            <a:spLocks/>
          </p:cNvSpPr>
          <p:nvPr/>
        </p:nvSpPr>
        <p:spPr bwMode="auto">
          <a:xfrm>
            <a:off x="2598965" y="843558"/>
            <a:ext cx="4193578" cy="1377569"/>
          </a:xfrm>
          <a:custGeom>
            <a:avLst/>
            <a:gdLst>
              <a:gd name="T0" fmla="*/ 0 w 3524"/>
              <a:gd name="T1" fmla="*/ 2147483647 h 1273"/>
              <a:gd name="T2" fmla="*/ 1776710950 w 3524"/>
              <a:gd name="T3" fmla="*/ 2121971037 h 1273"/>
              <a:gd name="T4" fmla="*/ 2147483647 w 3524"/>
              <a:gd name="T5" fmla="*/ 2147483647 h 1273"/>
              <a:gd name="T6" fmla="*/ 2147483647 w 3524"/>
              <a:gd name="T7" fmla="*/ 1451609641 h 1273"/>
              <a:gd name="T8" fmla="*/ 2147483647 w 3524"/>
              <a:gd name="T9" fmla="*/ 2147483647 h 1273"/>
              <a:gd name="T10" fmla="*/ 2147483647 w 3524"/>
              <a:gd name="T11" fmla="*/ 604837350 h 1273"/>
              <a:gd name="T12" fmla="*/ 2147483647 w 3524"/>
              <a:gd name="T13" fmla="*/ 0 h 12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524" h="1273">
                <a:moveTo>
                  <a:pt x="0" y="1040"/>
                </a:moveTo>
                <a:cubicBezTo>
                  <a:pt x="118" y="1007"/>
                  <a:pt x="469" y="810"/>
                  <a:pt x="705" y="842"/>
                </a:cubicBezTo>
                <a:cubicBezTo>
                  <a:pt x="941" y="874"/>
                  <a:pt x="1196" y="1273"/>
                  <a:pt x="1418" y="1229"/>
                </a:cubicBezTo>
                <a:cubicBezTo>
                  <a:pt x="1640" y="1185"/>
                  <a:pt x="1811" y="605"/>
                  <a:pt x="2037" y="576"/>
                </a:cubicBezTo>
                <a:cubicBezTo>
                  <a:pt x="2263" y="547"/>
                  <a:pt x="2582" y="1113"/>
                  <a:pt x="2777" y="1057"/>
                </a:cubicBezTo>
                <a:cubicBezTo>
                  <a:pt x="2972" y="1001"/>
                  <a:pt x="3082" y="416"/>
                  <a:pt x="3206" y="240"/>
                </a:cubicBezTo>
                <a:cubicBezTo>
                  <a:pt x="3330" y="64"/>
                  <a:pt x="3458" y="50"/>
                  <a:pt x="3524" y="0"/>
                </a:cubicBezTo>
              </a:path>
            </a:pathLst>
          </a:custGeom>
          <a:noFill/>
          <a:ln w="12700" cmpd="sng">
            <a:solidFill>
              <a:schemeClr val="accent2"/>
            </a:solidFill>
            <a:bevel/>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34" tIns="34267" rIns="68534" bIns="34267"/>
          <a:lstStyle/>
          <a:p>
            <a:endParaRPr lang="zh-CN" altLang="en-US">
              <a:solidFill>
                <a:srgbClr val="0E4D93"/>
              </a:solidFill>
            </a:endParaRPr>
          </a:p>
        </p:txBody>
      </p:sp>
      <p:grpSp>
        <p:nvGrpSpPr>
          <p:cNvPr id="18" name="组合 17"/>
          <p:cNvGrpSpPr/>
          <p:nvPr/>
        </p:nvGrpSpPr>
        <p:grpSpPr>
          <a:xfrm>
            <a:off x="1331640" y="1723266"/>
            <a:ext cx="701250" cy="1710558"/>
            <a:chOff x="1922711" y="2214181"/>
            <a:chExt cx="935486" cy="2281273"/>
          </a:xfrm>
        </p:grpSpPr>
        <p:sp>
          <p:nvSpPr>
            <p:cNvPr id="19" name="TextBox 18"/>
            <p:cNvSpPr txBox="1"/>
            <p:nvPr/>
          </p:nvSpPr>
          <p:spPr>
            <a:xfrm>
              <a:off x="2079374" y="4002897"/>
              <a:ext cx="778823" cy="492557"/>
            </a:xfrm>
            <a:prstGeom prst="rect">
              <a:avLst/>
            </a:prstGeom>
            <a:noFill/>
          </p:spPr>
          <p:txBody>
            <a:bodyPr wrap="none" rtlCol="0">
              <a:spAutoFit/>
            </a:bodyPr>
            <a:lstStyle/>
            <a:p>
              <a:r>
                <a:rPr lang="en-US" altLang="zh-CN" dirty="0" smtClean="0">
                  <a:solidFill>
                    <a:schemeClr val="tx1">
                      <a:lumMod val="75000"/>
                      <a:lumOff val="25000"/>
                    </a:schemeClr>
                  </a:solidFill>
                </a:rPr>
                <a:t>20%</a:t>
              </a:r>
              <a:endParaRPr lang="zh-CN" altLang="en-US" dirty="0">
                <a:solidFill>
                  <a:schemeClr val="tx1">
                    <a:lumMod val="75000"/>
                    <a:lumOff val="25000"/>
                  </a:schemeClr>
                </a:solidFill>
              </a:endParaRPr>
            </a:p>
          </p:txBody>
        </p:sp>
        <p:sp>
          <p:nvSpPr>
            <p:cNvPr id="20" name="TextBox 19"/>
            <p:cNvSpPr txBox="1"/>
            <p:nvPr/>
          </p:nvSpPr>
          <p:spPr>
            <a:xfrm>
              <a:off x="2079374" y="3501295"/>
              <a:ext cx="778823" cy="492557"/>
            </a:xfrm>
            <a:prstGeom prst="rect">
              <a:avLst/>
            </a:prstGeom>
            <a:noFill/>
          </p:spPr>
          <p:txBody>
            <a:bodyPr wrap="none" rtlCol="0">
              <a:spAutoFit/>
            </a:bodyPr>
            <a:lstStyle/>
            <a:p>
              <a:r>
                <a:rPr lang="en-US" altLang="zh-CN" dirty="0" smtClean="0">
                  <a:solidFill>
                    <a:schemeClr val="tx1">
                      <a:lumMod val="75000"/>
                      <a:lumOff val="25000"/>
                    </a:schemeClr>
                  </a:solidFill>
                </a:rPr>
                <a:t>40%</a:t>
              </a:r>
              <a:endParaRPr lang="zh-CN" altLang="en-US" dirty="0">
                <a:solidFill>
                  <a:schemeClr val="tx1">
                    <a:lumMod val="75000"/>
                    <a:lumOff val="25000"/>
                  </a:schemeClr>
                </a:solidFill>
              </a:endParaRPr>
            </a:p>
          </p:txBody>
        </p:sp>
        <p:sp>
          <p:nvSpPr>
            <p:cNvPr id="21" name="TextBox 20"/>
            <p:cNvSpPr txBox="1"/>
            <p:nvPr/>
          </p:nvSpPr>
          <p:spPr>
            <a:xfrm>
              <a:off x="2079374" y="3074416"/>
              <a:ext cx="778823" cy="492557"/>
            </a:xfrm>
            <a:prstGeom prst="rect">
              <a:avLst/>
            </a:prstGeom>
            <a:noFill/>
          </p:spPr>
          <p:txBody>
            <a:bodyPr wrap="none" rtlCol="0">
              <a:spAutoFit/>
            </a:bodyPr>
            <a:lstStyle/>
            <a:p>
              <a:r>
                <a:rPr lang="en-US" altLang="zh-CN" dirty="0" smtClean="0">
                  <a:solidFill>
                    <a:schemeClr val="tx1">
                      <a:lumMod val="75000"/>
                      <a:lumOff val="25000"/>
                    </a:schemeClr>
                  </a:solidFill>
                </a:rPr>
                <a:t>60%</a:t>
              </a:r>
              <a:endParaRPr lang="zh-CN" altLang="en-US" dirty="0">
                <a:solidFill>
                  <a:schemeClr val="tx1">
                    <a:lumMod val="75000"/>
                    <a:lumOff val="25000"/>
                  </a:schemeClr>
                </a:solidFill>
              </a:endParaRPr>
            </a:p>
          </p:txBody>
        </p:sp>
        <p:sp>
          <p:nvSpPr>
            <p:cNvPr id="22" name="TextBox 21"/>
            <p:cNvSpPr txBox="1"/>
            <p:nvPr/>
          </p:nvSpPr>
          <p:spPr>
            <a:xfrm>
              <a:off x="2079374" y="2646229"/>
              <a:ext cx="778823" cy="492557"/>
            </a:xfrm>
            <a:prstGeom prst="rect">
              <a:avLst/>
            </a:prstGeom>
            <a:noFill/>
          </p:spPr>
          <p:txBody>
            <a:bodyPr wrap="none" rtlCol="0">
              <a:spAutoFit/>
            </a:bodyPr>
            <a:lstStyle/>
            <a:p>
              <a:r>
                <a:rPr lang="en-US" altLang="zh-CN" dirty="0">
                  <a:solidFill>
                    <a:schemeClr val="tx1">
                      <a:lumMod val="75000"/>
                      <a:lumOff val="25000"/>
                    </a:schemeClr>
                  </a:solidFill>
                </a:rPr>
                <a:t>8</a:t>
              </a:r>
              <a:r>
                <a:rPr lang="en-US" altLang="zh-CN" dirty="0" smtClean="0">
                  <a:solidFill>
                    <a:schemeClr val="tx1">
                      <a:lumMod val="75000"/>
                      <a:lumOff val="25000"/>
                    </a:schemeClr>
                  </a:solidFill>
                </a:rPr>
                <a:t>0%</a:t>
              </a:r>
              <a:endParaRPr lang="zh-CN" altLang="en-US" dirty="0">
                <a:solidFill>
                  <a:schemeClr val="tx1">
                    <a:lumMod val="75000"/>
                    <a:lumOff val="25000"/>
                  </a:schemeClr>
                </a:solidFill>
              </a:endParaRPr>
            </a:p>
          </p:txBody>
        </p:sp>
        <p:sp>
          <p:nvSpPr>
            <p:cNvPr id="23" name="TextBox 22"/>
            <p:cNvSpPr txBox="1"/>
            <p:nvPr/>
          </p:nvSpPr>
          <p:spPr>
            <a:xfrm>
              <a:off x="1922711" y="2214181"/>
              <a:ext cx="934930" cy="492557"/>
            </a:xfrm>
            <a:prstGeom prst="rect">
              <a:avLst/>
            </a:prstGeom>
            <a:noFill/>
          </p:spPr>
          <p:txBody>
            <a:bodyPr wrap="none" rtlCol="0">
              <a:spAutoFit/>
            </a:bodyPr>
            <a:lstStyle/>
            <a:p>
              <a:r>
                <a:rPr lang="en-US" altLang="zh-CN" dirty="0" smtClean="0">
                  <a:solidFill>
                    <a:schemeClr val="tx1">
                      <a:lumMod val="75000"/>
                      <a:lumOff val="25000"/>
                    </a:schemeClr>
                  </a:solidFill>
                </a:rPr>
                <a:t>100%</a:t>
              </a:r>
              <a:endParaRPr lang="zh-CN" altLang="en-US" dirty="0">
                <a:solidFill>
                  <a:schemeClr val="tx1">
                    <a:lumMod val="75000"/>
                    <a:lumOff val="25000"/>
                  </a:schemeClr>
                </a:solidFill>
              </a:endParaRPr>
            </a:p>
          </p:txBody>
        </p:sp>
      </p:grpSp>
      <p:grpSp>
        <p:nvGrpSpPr>
          <p:cNvPr id="24" name="组合 23"/>
          <p:cNvGrpSpPr/>
          <p:nvPr/>
        </p:nvGrpSpPr>
        <p:grpSpPr>
          <a:xfrm>
            <a:off x="2393845" y="3626236"/>
            <a:ext cx="4904118" cy="373278"/>
            <a:chOff x="3210925" y="4752074"/>
            <a:chExt cx="6542230" cy="497822"/>
          </a:xfrm>
        </p:grpSpPr>
        <p:sp>
          <p:nvSpPr>
            <p:cNvPr id="25" name="TextBox 24"/>
            <p:cNvSpPr txBox="1"/>
            <p:nvPr/>
          </p:nvSpPr>
          <p:spPr>
            <a:xfrm>
              <a:off x="3409030" y="4752074"/>
              <a:ext cx="246436" cy="492559"/>
            </a:xfrm>
            <a:prstGeom prst="rect">
              <a:avLst/>
            </a:prstGeom>
            <a:noFill/>
          </p:spPr>
          <p:txBody>
            <a:bodyPr wrap="none" rtlCol="0">
              <a:spAutoFit/>
            </a:bodyPr>
            <a:lstStyle/>
            <a:p>
              <a:endParaRPr lang="zh-CN" altLang="en-US" dirty="0">
                <a:solidFill>
                  <a:schemeClr val="tx1">
                    <a:lumMod val="75000"/>
                    <a:lumOff val="25000"/>
                  </a:schemeClr>
                </a:solidFill>
              </a:endParaRPr>
            </a:p>
          </p:txBody>
        </p:sp>
        <p:sp>
          <p:nvSpPr>
            <p:cNvPr id="26" name="TextBox 25"/>
            <p:cNvSpPr txBox="1"/>
            <p:nvPr/>
          </p:nvSpPr>
          <p:spPr>
            <a:xfrm>
              <a:off x="3210925" y="4752074"/>
              <a:ext cx="1041853" cy="492559"/>
            </a:xfrm>
            <a:prstGeom prst="rect">
              <a:avLst/>
            </a:prstGeom>
            <a:noFill/>
          </p:spPr>
          <p:txBody>
            <a:bodyPr wrap="none" rtlCol="0">
              <a:spAutoFit/>
            </a:bodyPr>
            <a:lstStyle/>
            <a:p>
              <a:pPr algn="ctr"/>
              <a:r>
                <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月份</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4293962" y="4757337"/>
              <a:ext cx="1041853" cy="492559"/>
            </a:xfrm>
            <a:prstGeom prst="rect">
              <a:avLst/>
            </a:prstGeom>
            <a:noFill/>
          </p:spPr>
          <p:txBody>
            <a:bodyPr wrap="none" rtlCol="0">
              <a:spAutoFit/>
            </a:bodyPr>
            <a:lstStyle/>
            <a:p>
              <a:pPr algn="ct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月份</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5347609" y="4757337"/>
              <a:ext cx="1041853" cy="492559"/>
            </a:xfrm>
            <a:prstGeom prst="rect">
              <a:avLst/>
            </a:prstGeom>
            <a:noFill/>
          </p:spPr>
          <p:txBody>
            <a:bodyPr wrap="none" rtlCol="0">
              <a:spAutoFit/>
            </a:bodyPr>
            <a:lstStyle/>
            <a:p>
              <a:pPr algn="ct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月份</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6457723" y="4757337"/>
              <a:ext cx="1041853" cy="492559"/>
            </a:xfrm>
            <a:prstGeom prst="rect">
              <a:avLst/>
            </a:prstGeom>
            <a:noFill/>
          </p:spPr>
          <p:txBody>
            <a:bodyPr wrap="none" rtlCol="0">
              <a:spAutoFit/>
            </a:bodyPr>
            <a:lstStyle/>
            <a:p>
              <a:pPr algn="ct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月份</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7448995" y="4757337"/>
              <a:ext cx="1221484" cy="492559"/>
            </a:xfrm>
            <a:prstGeom prst="rect">
              <a:avLst/>
            </a:prstGeom>
            <a:noFill/>
          </p:spPr>
          <p:txBody>
            <a:bodyPr wrap="none" rtlCol="0">
              <a:spAutoFit/>
            </a:bodyPr>
            <a:lstStyle/>
            <a:p>
              <a:pPr algn="ctr"/>
              <a:r>
                <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rPr>
                <a:t>10</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月份</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8531671" y="4757337"/>
              <a:ext cx="1221484" cy="492559"/>
            </a:xfrm>
            <a:prstGeom prst="rect">
              <a:avLst/>
            </a:prstGeom>
            <a:noFill/>
          </p:spPr>
          <p:txBody>
            <a:bodyPr wrap="none" rtlCol="0">
              <a:spAutoFit/>
            </a:bodyPr>
            <a:lstStyle/>
            <a:p>
              <a:pPr algn="ctr"/>
              <a:r>
                <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rPr>
                <a:t>12</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月份</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32" name="矩形 31"/>
          <p:cNvSpPr/>
          <p:nvPr/>
        </p:nvSpPr>
        <p:spPr>
          <a:xfrm>
            <a:off x="1685880" y="4083016"/>
            <a:ext cx="6143949" cy="680553"/>
          </a:xfrm>
          <a:prstGeom prst="rect">
            <a:avLst/>
          </a:prstGeom>
        </p:spPr>
        <p:txBody>
          <a:bodyPr lIns="68534" tIns="34267" rIns="68534" bIns="34267"/>
          <a:lstStyle/>
          <a:p>
            <a:pPr algn="just">
              <a:spcAft>
                <a:spcPts val="450"/>
              </a:spcAft>
              <a:buClr>
                <a:srgbClr val="00B050"/>
              </a:buClr>
              <a:buSzPct val="80000"/>
              <a:defRPr/>
            </a:pPr>
            <a:r>
              <a:rPr lang="zh-CN" altLang="en-US" sz="1200" dirty="0">
                <a:solidFill>
                  <a:schemeClr val="tx1">
                    <a:lumMod val="75000"/>
                    <a:lumOff val="25000"/>
                  </a:schemeClr>
                </a:solidFill>
                <a:latin typeface="Adobe 黑体 Std R" pitchFamily="34" charset="-122"/>
                <a:ea typeface="Adobe 黑体 Std R" pitchFamily="34" charset="-122"/>
              </a:rPr>
              <a:t>请在此处输入您的文本或者复制您的文本粘贴到此处，请在此处输入您的文本或者复制您的文本粘贴到此处</a:t>
            </a:r>
            <a:r>
              <a:rPr lang="zh-CN" altLang="en-US" sz="1200" dirty="0" smtClean="0">
                <a:solidFill>
                  <a:schemeClr val="tx1">
                    <a:lumMod val="75000"/>
                    <a:lumOff val="25000"/>
                  </a:schemeClr>
                </a:solidFill>
                <a:latin typeface="Adobe 黑体 Std R" pitchFamily="34" charset="-122"/>
                <a:ea typeface="Adobe 黑体 Std R" pitchFamily="34" charset="-122"/>
              </a:rPr>
              <a:t>。请</a:t>
            </a:r>
            <a:r>
              <a:rPr lang="zh-CN" altLang="en-US" sz="1200" dirty="0">
                <a:solidFill>
                  <a:schemeClr val="tx1">
                    <a:lumMod val="75000"/>
                    <a:lumOff val="25000"/>
                  </a:schemeClr>
                </a:solidFill>
                <a:latin typeface="Adobe 黑体 Std R" pitchFamily="34" charset="-122"/>
                <a:ea typeface="Adobe 黑体 Std R" pitchFamily="34" charset="-122"/>
              </a:rPr>
              <a:t>在此处输入您的文本或者复制您的文本粘贴到此处，请在此处输入您的文本或者复制您的文本粘贴到此处。</a:t>
            </a:r>
          </a:p>
        </p:txBody>
      </p:sp>
      <p:sp>
        <p:nvSpPr>
          <p:cNvPr id="33" name="TextBox 32"/>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Tree>
    <p:extLst>
      <p:ext uri="{BB962C8B-B14F-4D97-AF65-F5344CB8AC3E}">
        <p14:creationId xmlns:p14="http://schemas.microsoft.com/office/powerpoint/2010/main" val="370017022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down)">
                                      <p:cBhvr>
                                        <p:cTn id="14" dur="500"/>
                                        <p:tgtEl>
                                          <p:spTgt spid="10"/>
                                        </p:tgtEl>
                                      </p:cBhvr>
                                    </p:animEffect>
                                  </p:childTnLst>
                                </p:cTn>
                              </p:par>
                              <p:par>
                                <p:cTn id="15" presetID="42"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1000"/>
                                        <p:tgtEl>
                                          <p:spTgt spid="24"/>
                                        </p:tgtEl>
                                      </p:cBhvr>
                                    </p:animEffect>
                                    <p:anim calcmode="lin" valueType="num">
                                      <p:cBhvr>
                                        <p:cTn id="23" dur="1000" fill="hold"/>
                                        <p:tgtEl>
                                          <p:spTgt spid="24"/>
                                        </p:tgtEl>
                                        <p:attrNameLst>
                                          <p:attrName>ppt_x</p:attrName>
                                        </p:attrNameLst>
                                      </p:cBhvr>
                                      <p:tavLst>
                                        <p:tav tm="0">
                                          <p:val>
                                            <p:strVal val="#ppt_x"/>
                                          </p:val>
                                        </p:tav>
                                        <p:tav tm="100000">
                                          <p:val>
                                            <p:strVal val="#ppt_x"/>
                                          </p:val>
                                        </p:tav>
                                      </p:tavLst>
                                    </p:anim>
                                    <p:anim calcmode="lin" valueType="num">
                                      <p:cBhvr>
                                        <p:cTn id="24" dur="1000" fill="hold"/>
                                        <p:tgtEl>
                                          <p:spTgt spid="24"/>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22" presetClass="entr" presetSubtype="4"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down)">
                                      <p:cBhvr>
                                        <p:cTn id="28" dur="500"/>
                                        <p:tgtEl>
                                          <p:spTgt spid="11"/>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500"/>
                                        <p:tgtEl>
                                          <p:spTgt spid="12"/>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down)">
                                      <p:cBhvr>
                                        <p:cTn id="34" dur="500"/>
                                        <p:tgtEl>
                                          <p:spTgt spid="13"/>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down)">
                                      <p:cBhvr>
                                        <p:cTn id="37" dur="500"/>
                                        <p:tgtEl>
                                          <p:spTgt spid="14"/>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down)">
                                      <p:cBhvr>
                                        <p:cTn id="40" dur="500"/>
                                        <p:tgtEl>
                                          <p:spTgt spid="1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down)">
                                      <p:cBhvr>
                                        <p:cTn id="43" dur="500"/>
                                        <p:tgtEl>
                                          <p:spTgt spid="16"/>
                                        </p:tgtEl>
                                      </p:cBhvr>
                                    </p:animEffect>
                                  </p:childTnLst>
                                </p:cTn>
                              </p:par>
                            </p:childTnLst>
                          </p:cTn>
                        </p:par>
                        <p:par>
                          <p:cTn id="44" fill="hold">
                            <p:stCondLst>
                              <p:cond delay="2000"/>
                            </p:stCondLst>
                            <p:childTnLst>
                              <p:par>
                                <p:cTn id="45" presetID="22" presetClass="entr" presetSubtype="8"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left)">
                                      <p:cBhvr>
                                        <p:cTn id="47" dur="500"/>
                                        <p:tgtEl>
                                          <p:spTgt spid="17"/>
                                        </p:tgtEl>
                                      </p:cBhvr>
                                    </p:animEffect>
                                  </p:childTnLst>
                                </p:cTn>
                              </p:par>
                            </p:childTnLst>
                          </p:cTn>
                        </p:par>
                        <p:par>
                          <p:cTn id="48" fill="hold">
                            <p:stCondLst>
                              <p:cond delay="2500"/>
                            </p:stCondLst>
                            <p:childTnLst>
                              <p:par>
                                <p:cTn id="49" presetID="42" presetClass="entr" presetSubtype="0" fill="hold" grpId="0" nodeType="afterEffect">
                                  <p:stCondLst>
                                    <p:cond delay="0"/>
                                  </p:stCondLst>
                                  <p:iterate type="wd">
                                    <p:tmPct val="10000"/>
                                  </p:iterate>
                                  <p:childTnLst>
                                    <p:set>
                                      <p:cBhvr>
                                        <p:cTn id="50" dur="1" fill="hold">
                                          <p:stCondLst>
                                            <p:cond delay="0"/>
                                          </p:stCondLst>
                                        </p:cTn>
                                        <p:tgtEl>
                                          <p:spTgt spid="32"/>
                                        </p:tgtEl>
                                        <p:attrNameLst>
                                          <p:attrName>style.visibility</p:attrName>
                                        </p:attrNameLst>
                                      </p:cBhvr>
                                      <p:to>
                                        <p:strVal val="visible"/>
                                      </p:to>
                                    </p:set>
                                    <p:animEffect transition="in" filter="fade">
                                      <p:cBhvr>
                                        <p:cTn id="51" dur="250"/>
                                        <p:tgtEl>
                                          <p:spTgt spid="32"/>
                                        </p:tgtEl>
                                      </p:cBhvr>
                                    </p:animEffect>
                                    <p:anim calcmode="lin" valueType="num">
                                      <p:cBhvr>
                                        <p:cTn id="52" dur="250" fill="hold"/>
                                        <p:tgtEl>
                                          <p:spTgt spid="32"/>
                                        </p:tgtEl>
                                        <p:attrNameLst>
                                          <p:attrName>ppt_x</p:attrName>
                                        </p:attrNameLst>
                                      </p:cBhvr>
                                      <p:tavLst>
                                        <p:tav tm="0">
                                          <p:val>
                                            <p:strVal val="#ppt_x"/>
                                          </p:val>
                                        </p:tav>
                                        <p:tav tm="100000">
                                          <p:val>
                                            <p:strVal val="#ppt_x"/>
                                          </p:val>
                                        </p:tav>
                                      </p:tavLst>
                                    </p:anim>
                                    <p:anim calcmode="lin" valueType="num">
                                      <p:cBhvr>
                                        <p:cTn id="53" dur="250" fill="hold"/>
                                        <p:tgtEl>
                                          <p:spTgt spid="32"/>
                                        </p:tgtEl>
                                        <p:attrNameLst>
                                          <p:attrName>ppt_y</p:attrName>
                                        </p:attrNameLst>
                                      </p:cBhvr>
                                      <p:tavLst>
                                        <p:tav tm="0">
                                          <p:val>
                                            <p:strVal val="#ppt_y+.1"/>
                                          </p:val>
                                        </p:tav>
                                        <p:tav tm="100000">
                                          <p:val>
                                            <p:strVal val="#ppt_y"/>
                                          </p:val>
                                        </p:tav>
                                      </p:tavLst>
                                    </p:anim>
                                  </p:childTnLst>
                                </p:cTn>
                              </p:par>
                            </p:childTnLst>
                          </p:cTn>
                        </p:par>
                        <p:par>
                          <p:cTn id="54" fill="hold">
                            <p:stCondLst>
                              <p:cond delay="4325"/>
                            </p:stCondLst>
                            <p:childTnLst>
                              <p:par>
                                <p:cTn id="55" presetID="1" presetClass="entr" presetSubtype="0" fill="hold" grpId="1" nodeType="afterEffect">
                                  <p:stCondLst>
                                    <p:cond delay="0"/>
                                  </p:stCondLst>
                                  <p:iterate type="wd">
                                    <p:tmAbs val="0"/>
                                  </p:iterate>
                                  <p:childTnLst>
                                    <p:set>
                                      <p:cBhvr>
                                        <p:cTn id="56" dur="1" fill="hold">
                                          <p:stCondLst>
                                            <p:cond delay="999"/>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autoUpdateAnimBg="0"/>
      <p:bldP spid="12" grpId="0" animBg="1" autoUpdateAnimBg="0"/>
      <p:bldP spid="13" grpId="0" animBg="1" autoUpdateAnimBg="0"/>
      <p:bldP spid="14" grpId="0" animBg="1" autoUpdateAnimBg="0"/>
      <p:bldP spid="15" grpId="0" animBg="1" autoUpdateAnimBg="0"/>
      <p:bldP spid="16" grpId="0" animBg="1" autoUpdateAnimBg="0"/>
      <p:bldP spid="17" grpId="0" animBg="1"/>
      <p:bldP spid="32" grpId="0"/>
      <p:bldP spid="32" grpId="1"/>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251520" y="2992672"/>
            <a:ext cx="8712968" cy="328532"/>
            <a:chOff x="534438" y="3368953"/>
            <a:chExt cx="10944224" cy="438144"/>
          </a:xfrm>
          <a:solidFill>
            <a:schemeClr val="bg1">
              <a:lumMod val="65000"/>
            </a:schemeClr>
          </a:solidFill>
        </p:grpSpPr>
        <p:sp>
          <p:nvSpPr>
            <p:cNvPr id="25" name="矩形 24"/>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grpSp>
          <p:nvGrpSpPr>
            <p:cNvPr id="26" name="组合 25"/>
            <p:cNvGrpSpPr/>
            <p:nvPr/>
          </p:nvGrpSpPr>
          <p:grpSpPr>
            <a:xfrm>
              <a:off x="534438" y="3368953"/>
              <a:ext cx="10944224" cy="438144"/>
              <a:chOff x="623889" y="3209929"/>
              <a:chExt cx="10944224" cy="438144"/>
            </a:xfrm>
            <a:grpFill/>
          </p:grpSpPr>
          <p:sp>
            <p:nvSpPr>
              <p:cNvPr id="27" name="矩形 26"/>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28" name="矩形 27"/>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29" name="矩形 28"/>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30" name="矩形 29"/>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31" name="矩形 30"/>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32" name="矩形 31"/>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33" name="等腰三角形 32"/>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grpSp>
      </p:grpSp>
      <p:cxnSp>
        <p:nvCxnSpPr>
          <p:cNvPr id="34" name="肘形连接符 33"/>
          <p:cNvCxnSpPr>
            <a:stCxn id="36" idx="3"/>
            <a:endCxn id="39" idx="1"/>
          </p:cNvCxnSpPr>
          <p:nvPr/>
        </p:nvCxnSpPr>
        <p:spPr>
          <a:xfrm rot="5400000" flipH="1" flipV="1">
            <a:off x="841239" y="2472271"/>
            <a:ext cx="646842" cy="218546"/>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836839" y="2904964"/>
            <a:ext cx="437094" cy="507177"/>
            <a:chOff x="1109756" y="3090803"/>
            <a:chExt cx="583096" cy="676392"/>
          </a:xfrm>
          <a:solidFill>
            <a:schemeClr val="accent2"/>
          </a:solidFill>
        </p:grpSpPr>
        <p:sp>
          <p:nvSpPr>
            <p:cNvPr id="36" name="六边形 35"/>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37" name="文本框 64"/>
            <p:cNvSpPr txBox="1"/>
            <p:nvPr/>
          </p:nvSpPr>
          <p:spPr>
            <a:xfrm>
              <a:off x="1115001" y="3231615"/>
              <a:ext cx="577851" cy="369417"/>
            </a:xfrm>
            <a:prstGeom prst="rect">
              <a:avLst/>
            </a:prstGeom>
            <a:grpFill/>
          </p:spPr>
          <p:txBody>
            <a:bodyPr wrap="square" rtlCol="0">
              <a:spAutoFit/>
            </a:bodyPr>
            <a:lstStyle/>
            <a:p>
              <a:pPr algn="ctr"/>
              <a:r>
                <a:rPr lang="en-US" altLang="zh-CN" sz="1200" b="1" dirty="0">
                  <a:solidFill>
                    <a:schemeClr val="bg1"/>
                  </a:solidFill>
                  <a:latin typeface="+mn-ea"/>
                </a:rPr>
                <a:t>4</a:t>
              </a:r>
              <a:r>
                <a:rPr lang="zh-CN" altLang="en-US" sz="1200" b="1" dirty="0">
                  <a:solidFill>
                    <a:schemeClr val="bg1"/>
                  </a:solidFill>
                  <a:latin typeface="+mn-ea"/>
                </a:rPr>
                <a:t>月</a:t>
              </a:r>
            </a:p>
          </p:txBody>
        </p:sp>
      </p:grpSp>
      <p:grpSp>
        <p:nvGrpSpPr>
          <p:cNvPr id="38" name="组合 37"/>
          <p:cNvGrpSpPr/>
          <p:nvPr/>
        </p:nvGrpSpPr>
        <p:grpSpPr>
          <a:xfrm>
            <a:off x="1273933" y="1929601"/>
            <a:ext cx="1059449" cy="864924"/>
            <a:chOff x="1853741" y="1952625"/>
            <a:chExt cx="1413335" cy="1153499"/>
          </a:xfrm>
          <a:solidFill>
            <a:schemeClr val="bg2"/>
          </a:solidFill>
        </p:grpSpPr>
        <p:sp>
          <p:nvSpPr>
            <p:cNvPr id="39" name="矩形 3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lumMod val="75000"/>
                    <a:lumOff val="25000"/>
                  </a:schemeClr>
                </a:solidFill>
              </a:endParaRPr>
            </a:p>
          </p:txBody>
        </p:sp>
        <p:sp>
          <p:nvSpPr>
            <p:cNvPr id="40" name="文本框 66"/>
            <p:cNvSpPr txBox="1"/>
            <p:nvPr/>
          </p:nvSpPr>
          <p:spPr>
            <a:xfrm>
              <a:off x="1853742" y="1997871"/>
              <a:ext cx="1413334" cy="1108253"/>
            </a:xfrm>
            <a:prstGeom prst="rect">
              <a:avLst/>
            </a:prstGeom>
            <a:grpFill/>
          </p:spPr>
          <p:txBody>
            <a:bodyPr wrap="square" rtlCol="0">
              <a:spAutoFit/>
            </a:bodyPr>
            <a:lstStyle/>
            <a:p>
              <a:pPr algn="just"/>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在这里添加你的</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文字内容或者在此处插入图片</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cxnSp>
        <p:nvCxnSpPr>
          <p:cNvPr id="41" name="肘形连接符 40"/>
          <p:cNvCxnSpPr>
            <a:stCxn id="43" idx="3"/>
            <a:endCxn id="46" idx="1"/>
          </p:cNvCxnSpPr>
          <p:nvPr/>
        </p:nvCxnSpPr>
        <p:spPr>
          <a:xfrm rot="5400000" flipH="1" flipV="1">
            <a:off x="2775525" y="2472271"/>
            <a:ext cx="646842"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2" name="组合 41"/>
          <p:cNvGrpSpPr/>
          <p:nvPr/>
        </p:nvGrpSpPr>
        <p:grpSpPr>
          <a:xfrm>
            <a:off x="2771125" y="2904964"/>
            <a:ext cx="437094" cy="507177"/>
            <a:chOff x="1109756" y="3090803"/>
            <a:chExt cx="583096" cy="676392"/>
          </a:xfrm>
          <a:solidFill>
            <a:schemeClr val="accent2"/>
          </a:solidFill>
        </p:grpSpPr>
        <p:sp>
          <p:nvSpPr>
            <p:cNvPr id="43" name="六边形 42"/>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44" name="文本框 72"/>
            <p:cNvSpPr txBox="1"/>
            <p:nvPr/>
          </p:nvSpPr>
          <p:spPr>
            <a:xfrm>
              <a:off x="1115001" y="3231615"/>
              <a:ext cx="577851" cy="369417"/>
            </a:xfrm>
            <a:prstGeom prst="rect">
              <a:avLst/>
            </a:prstGeom>
            <a:grpFill/>
          </p:spPr>
          <p:txBody>
            <a:bodyPr wrap="square" rtlCol="0">
              <a:spAutoFit/>
            </a:bodyPr>
            <a:lstStyle/>
            <a:p>
              <a:pPr algn="ctr"/>
              <a:r>
                <a:rPr lang="en-US" altLang="zh-CN" sz="1200" b="1" dirty="0">
                  <a:solidFill>
                    <a:schemeClr val="bg1"/>
                  </a:solidFill>
                  <a:latin typeface="+mn-ea"/>
                </a:rPr>
                <a:t>6</a:t>
              </a:r>
              <a:r>
                <a:rPr lang="zh-CN" altLang="en-US" sz="1200" b="1" dirty="0">
                  <a:solidFill>
                    <a:schemeClr val="bg1"/>
                  </a:solidFill>
                  <a:latin typeface="+mn-ea"/>
                </a:rPr>
                <a:t>月</a:t>
              </a:r>
            </a:p>
          </p:txBody>
        </p:sp>
      </p:grpSp>
      <p:grpSp>
        <p:nvGrpSpPr>
          <p:cNvPr id="45" name="组合 44"/>
          <p:cNvGrpSpPr/>
          <p:nvPr/>
        </p:nvGrpSpPr>
        <p:grpSpPr>
          <a:xfrm>
            <a:off x="3208220" y="1929601"/>
            <a:ext cx="1059449" cy="864924"/>
            <a:chOff x="1853741" y="1952625"/>
            <a:chExt cx="1413335" cy="1153499"/>
          </a:xfrm>
          <a:solidFill>
            <a:schemeClr val="bg2"/>
          </a:solidFill>
        </p:grpSpPr>
        <p:sp>
          <p:nvSpPr>
            <p:cNvPr id="46" name="矩形 45"/>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lumMod val="75000"/>
                    <a:lumOff val="25000"/>
                  </a:schemeClr>
                </a:solidFill>
              </a:endParaRPr>
            </a:p>
          </p:txBody>
        </p:sp>
        <p:sp>
          <p:nvSpPr>
            <p:cNvPr id="47" name="文本框 75"/>
            <p:cNvSpPr txBox="1"/>
            <p:nvPr/>
          </p:nvSpPr>
          <p:spPr>
            <a:xfrm>
              <a:off x="1853742" y="1997871"/>
              <a:ext cx="1413334" cy="1108253"/>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在这里添加你的文字内容或者在此处插入图片</a:t>
              </a:r>
            </a:p>
          </p:txBody>
        </p:sp>
      </p:grpSp>
      <p:cxnSp>
        <p:nvCxnSpPr>
          <p:cNvPr id="48" name="肘形连接符 47"/>
          <p:cNvCxnSpPr>
            <a:stCxn id="50" idx="3"/>
            <a:endCxn id="53" idx="1"/>
          </p:cNvCxnSpPr>
          <p:nvPr/>
        </p:nvCxnSpPr>
        <p:spPr>
          <a:xfrm rot="5400000" flipH="1" flipV="1">
            <a:off x="4709812" y="2472271"/>
            <a:ext cx="646842" cy="218546"/>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a:xfrm>
            <a:off x="4705412" y="2904964"/>
            <a:ext cx="437094" cy="507177"/>
            <a:chOff x="1109756" y="3090803"/>
            <a:chExt cx="583096" cy="676392"/>
          </a:xfrm>
          <a:solidFill>
            <a:schemeClr val="accent2"/>
          </a:solidFill>
        </p:grpSpPr>
        <p:sp>
          <p:nvSpPr>
            <p:cNvPr id="50" name="六边形 49"/>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51" name="文本框 79"/>
            <p:cNvSpPr txBox="1"/>
            <p:nvPr/>
          </p:nvSpPr>
          <p:spPr>
            <a:xfrm>
              <a:off x="1115001" y="3231615"/>
              <a:ext cx="577851" cy="369417"/>
            </a:xfrm>
            <a:prstGeom prst="rect">
              <a:avLst/>
            </a:prstGeom>
            <a:grpFill/>
          </p:spPr>
          <p:txBody>
            <a:bodyPr wrap="square" rtlCol="0">
              <a:spAutoFit/>
            </a:bodyPr>
            <a:lstStyle/>
            <a:p>
              <a:pPr algn="ctr"/>
              <a:r>
                <a:rPr lang="en-US" altLang="zh-CN" sz="1200" b="1" dirty="0">
                  <a:solidFill>
                    <a:schemeClr val="bg1"/>
                  </a:solidFill>
                  <a:latin typeface="+mn-ea"/>
                </a:rPr>
                <a:t>8</a:t>
              </a:r>
              <a:r>
                <a:rPr lang="zh-CN" altLang="en-US" sz="1200" b="1" dirty="0">
                  <a:solidFill>
                    <a:schemeClr val="bg1"/>
                  </a:solidFill>
                  <a:latin typeface="+mn-ea"/>
                </a:rPr>
                <a:t>月</a:t>
              </a:r>
            </a:p>
          </p:txBody>
        </p:sp>
      </p:grpSp>
      <p:grpSp>
        <p:nvGrpSpPr>
          <p:cNvPr id="52" name="组合 51"/>
          <p:cNvGrpSpPr/>
          <p:nvPr/>
        </p:nvGrpSpPr>
        <p:grpSpPr>
          <a:xfrm>
            <a:off x="5142506" y="1929601"/>
            <a:ext cx="1059449" cy="864924"/>
            <a:chOff x="1853741" y="1952625"/>
            <a:chExt cx="1413335" cy="1153499"/>
          </a:xfrm>
          <a:solidFill>
            <a:schemeClr val="bg2"/>
          </a:solidFill>
        </p:grpSpPr>
        <p:sp>
          <p:nvSpPr>
            <p:cNvPr id="53" name="矩形 52"/>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lumMod val="75000"/>
                    <a:lumOff val="25000"/>
                  </a:schemeClr>
                </a:solidFill>
              </a:endParaRPr>
            </a:p>
          </p:txBody>
        </p:sp>
        <p:sp>
          <p:nvSpPr>
            <p:cNvPr id="54" name="文本框 82"/>
            <p:cNvSpPr txBox="1"/>
            <p:nvPr/>
          </p:nvSpPr>
          <p:spPr>
            <a:xfrm>
              <a:off x="1853742" y="1997871"/>
              <a:ext cx="1413334" cy="1108253"/>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在这里添加你的文字内容或者在此处插入图片</a:t>
              </a:r>
            </a:p>
          </p:txBody>
        </p:sp>
      </p:grpSp>
      <p:cxnSp>
        <p:nvCxnSpPr>
          <p:cNvPr id="55" name="肘形连接符 54"/>
          <p:cNvCxnSpPr>
            <a:stCxn id="57" idx="3"/>
            <a:endCxn id="60" idx="1"/>
          </p:cNvCxnSpPr>
          <p:nvPr/>
        </p:nvCxnSpPr>
        <p:spPr>
          <a:xfrm rot="5400000" flipH="1" flipV="1">
            <a:off x="6644099" y="2472271"/>
            <a:ext cx="646841"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56" name="组合 55"/>
          <p:cNvGrpSpPr/>
          <p:nvPr/>
        </p:nvGrpSpPr>
        <p:grpSpPr>
          <a:xfrm>
            <a:off x="6587212" y="2904964"/>
            <a:ext cx="539779" cy="507177"/>
            <a:chOff x="1039738" y="3090803"/>
            <a:chExt cx="720080" cy="676392"/>
          </a:xfrm>
          <a:solidFill>
            <a:schemeClr val="accent2"/>
          </a:solidFill>
        </p:grpSpPr>
        <p:sp>
          <p:nvSpPr>
            <p:cNvPr id="57" name="六边形 56"/>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58" name="文本框 86"/>
            <p:cNvSpPr txBox="1"/>
            <p:nvPr/>
          </p:nvSpPr>
          <p:spPr>
            <a:xfrm>
              <a:off x="1039738" y="3231615"/>
              <a:ext cx="720080" cy="369417"/>
            </a:xfrm>
            <a:prstGeom prst="rect">
              <a:avLst/>
            </a:prstGeom>
            <a:noFill/>
          </p:spPr>
          <p:txBody>
            <a:bodyPr wrap="square" rtlCol="0">
              <a:spAutoFit/>
            </a:bodyPr>
            <a:lstStyle/>
            <a:p>
              <a:pPr algn="ctr"/>
              <a:r>
                <a:rPr lang="en-US" altLang="zh-CN" sz="1200" b="1" dirty="0">
                  <a:solidFill>
                    <a:schemeClr val="bg1"/>
                  </a:solidFill>
                  <a:latin typeface="+mn-ea"/>
                </a:rPr>
                <a:t>10</a:t>
              </a:r>
              <a:r>
                <a:rPr lang="zh-CN" altLang="en-US" sz="1200" b="1" dirty="0">
                  <a:solidFill>
                    <a:schemeClr val="bg1"/>
                  </a:solidFill>
                  <a:latin typeface="+mn-ea"/>
                </a:rPr>
                <a:t>月</a:t>
              </a:r>
            </a:p>
          </p:txBody>
        </p:sp>
      </p:grpSp>
      <p:grpSp>
        <p:nvGrpSpPr>
          <p:cNvPr id="59" name="组合 58"/>
          <p:cNvGrpSpPr/>
          <p:nvPr/>
        </p:nvGrpSpPr>
        <p:grpSpPr>
          <a:xfrm>
            <a:off x="7076793" y="1929601"/>
            <a:ext cx="1059449" cy="864924"/>
            <a:chOff x="1853741" y="1952625"/>
            <a:chExt cx="1413335" cy="1153499"/>
          </a:xfrm>
          <a:solidFill>
            <a:schemeClr val="bg2"/>
          </a:solidFill>
        </p:grpSpPr>
        <p:sp>
          <p:nvSpPr>
            <p:cNvPr id="60" name="矩形 59"/>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lumMod val="75000"/>
                    <a:lumOff val="25000"/>
                  </a:schemeClr>
                </a:solidFill>
              </a:endParaRPr>
            </a:p>
          </p:txBody>
        </p:sp>
        <p:sp>
          <p:nvSpPr>
            <p:cNvPr id="61" name="文本框 89"/>
            <p:cNvSpPr txBox="1"/>
            <p:nvPr/>
          </p:nvSpPr>
          <p:spPr>
            <a:xfrm>
              <a:off x="1853742" y="1997871"/>
              <a:ext cx="1413334" cy="1108253"/>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在这里添加你的文字内容或者在此处插入图片</a:t>
              </a:r>
            </a:p>
          </p:txBody>
        </p:sp>
      </p:grpSp>
      <p:cxnSp>
        <p:nvCxnSpPr>
          <p:cNvPr id="62" name="肘形连接符 61"/>
          <p:cNvCxnSpPr>
            <a:stCxn id="64" idx="0"/>
            <a:endCxn id="67" idx="1"/>
          </p:cNvCxnSpPr>
          <p:nvPr/>
        </p:nvCxnSpPr>
        <p:spPr>
          <a:xfrm rot="16200000" flipH="1">
            <a:off x="1808713" y="3625958"/>
            <a:ext cx="646181"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3" name="组合 62"/>
          <p:cNvGrpSpPr/>
          <p:nvPr/>
        </p:nvGrpSpPr>
        <p:grpSpPr>
          <a:xfrm>
            <a:off x="1803982" y="2904964"/>
            <a:ext cx="437094" cy="507177"/>
            <a:chOff x="1109756" y="3090803"/>
            <a:chExt cx="583096" cy="676392"/>
          </a:xfrm>
          <a:solidFill>
            <a:schemeClr val="accent2"/>
          </a:solidFill>
        </p:grpSpPr>
        <p:sp>
          <p:nvSpPr>
            <p:cNvPr id="64" name="六边形 63"/>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65" name="文本框 93"/>
            <p:cNvSpPr txBox="1"/>
            <p:nvPr/>
          </p:nvSpPr>
          <p:spPr>
            <a:xfrm>
              <a:off x="1115001" y="3231615"/>
              <a:ext cx="577851" cy="369417"/>
            </a:xfrm>
            <a:prstGeom prst="rect">
              <a:avLst/>
            </a:prstGeom>
            <a:grpFill/>
          </p:spPr>
          <p:txBody>
            <a:bodyPr wrap="square" rtlCol="0">
              <a:spAutoFit/>
            </a:bodyPr>
            <a:lstStyle/>
            <a:p>
              <a:pPr algn="ctr"/>
              <a:r>
                <a:rPr lang="en-US" altLang="zh-CN" sz="1200" b="1" dirty="0">
                  <a:solidFill>
                    <a:schemeClr val="bg1"/>
                  </a:solidFill>
                  <a:latin typeface="+mn-ea"/>
                </a:rPr>
                <a:t>5</a:t>
              </a:r>
              <a:r>
                <a:rPr lang="zh-CN" altLang="en-US" sz="1200" b="1" dirty="0">
                  <a:solidFill>
                    <a:schemeClr val="bg1"/>
                  </a:solidFill>
                  <a:latin typeface="+mn-ea"/>
                </a:rPr>
                <a:t>月</a:t>
              </a:r>
            </a:p>
          </p:txBody>
        </p:sp>
      </p:grpSp>
      <p:grpSp>
        <p:nvGrpSpPr>
          <p:cNvPr id="66" name="组合 65"/>
          <p:cNvGrpSpPr/>
          <p:nvPr/>
        </p:nvGrpSpPr>
        <p:grpSpPr>
          <a:xfrm>
            <a:off x="2241077" y="3729801"/>
            <a:ext cx="1059449" cy="864924"/>
            <a:chOff x="1853741" y="1952625"/>
            <a:chExt cx="1413335" cy="1153499"/>
          </a:xfrm>
          <a:solidFill>
            <a:schemeClr val="bg2"/>
          </a:solidFill>
        </p:grpSpPr>
        <p:sp>
          <p:nvSpPr>
            <p:cNvPr id="67" name="矩形 66"/>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lumMod val="75000"/>
                    <a:lumOff val="25000"/>
                  </a:schemeClr>
                </a:solidFill>
              </a:endParaRPr>
            </a:p>
          </p:txBody>
        </p:sp>
        <p:sp>
          <p:nvSpPr>
            <p:cNvPr id="68" name="文本框 96"/>
            <p:cNvSpPr txBox="1"/>
            <p:nvPr/>
          </p:nvSpPr>
          <p:spPr>
            <a:xfrm>
              <a:off x="1853742" y="1997871"/>
              <a:ext cx="1413334" cy="1108253"/>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在这里添加你的文字内容或者在此处插入图片</a:t>
              </a:r>
            </a:p>
          </p:txBody>
        </p:sp>
      </p:grpSp>
      <p:cxnSp>
        <p:nvCxnSpPr>
          <p:cNvPr id="69" name="肘形连接符 68"/>
          <p:cNvCxnSpPr>
            <a:stCxn id="71" idx="0"/>
            <a:endCxn id="74" idx="1"/>
          </p:cNvCxnSpPr>
          <p:nvPr/>
        </p:nvCxnSpPr>
        <p:spPr>
          <a:xfrm rot="16200000" flipH="1">
            <a:off x="3742999" y="3625958"/>
            <a:ext cx="646181"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70" name="组合 69"/>
          <p:cNvGrpSpPr/>
          <p:nvPr/>
        </p:nvGrpSpPr>
        <p:grpSpPr>
          <a:xfrm>
            <a:off x="3738268" y="2904964"/>
            <a:ext cx="437094" cy="507177"/>
            <a:chOff x="1109756" y="3090803"/>
            <a:chExt cx="583096" cy="676392"/>
          </a:xfrm>
          <a:solidFill>
            <a:schemeClr val="accent2"/>
          </a:solidFill>
        </p:grpSpPr>
        <p:sp>
          <p:nvSpPr>
            <p:cNvPr id="71" name="六边形 70"/>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72" name="文本框 101"/>
            <p:cNvSpPr txBox="1"/>
            <p:nvPr/>
          </p:nvSpPr>
          <p:spPr>
            <a:xfrm>
              <a:off x="1115001" y="3231615"/>
              <a:ext cx="577851" cy="369417"/>
            </a:xfrm>
            <a:prstGeom prst="rect">
              <a:avLst/>
            </a:prstGeom>
            <a:grpFill/>
          </p:spPr>
          <p:txBody>
            <a:bodyPr wrap="square" rtlCol="0">
              <a:spAutoFit/>
            </a:bodyPr>
            <a:lstStyle/>
            <a:p>
              <a:pPr algn="ctr"/>
              <a:r>
                <a:rPr lang="en-US" altLang="zh-CN" sz="1200" b="1" dirty="0">
                  <a:solidFill>
                    <a:schemeClr val="bg1"/>
                  </a:solidFill>
                  <a:latin typeface="+mn-ea"/>
                </a:rPr>
                <a:t>7</a:t>
              </a:r>
              <a:r>
                <a:rPr lang="zh-CN" altLang="en-US" sz="1200" b="1" dirty="0">
                  <a:solidFill>
                    <a:schemeClr val="bg1"/>
                  </a:solidFill>
                  <a:latin typeface="+mn-ea"/>
                </a:rPr>
                <a:t>月</a:t>
              </a:r>
            </a:p>
          </p:txBody>
        </p:sp>
      </p:grpSp>
      <p:grpSp>
        <p:nvGrpSpPr>
          <p:cNvPr id="73" name="组合 72"/>
          <p:cNvGrpSpPr/>
          <p:nvPr/>
        </p:nvGrpSpPr>
        <p:grpSpPr>
          <a:xfrm>
            <a:off x="4175363" y="3729801"/>
            <a:ext cx="1059449" cy="864924"/>
            <a:chOff x="1853741" y="1952625"/>
            <a:chExt cx="1413335" cy="1153499"/>
          </a:xfrm>
          <a:solidFill>
            <a:schemeClr val="bg2"/>
          </a:solidFill>
        </p:grpSpPr>
        <p:sp>
          <p:nvSpPr>
            <p:cNvPr id="74" name="矩形 7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lumMod val="75000"/>
                    <a:lumOff val="25000"/>
                  </a:schemeClr>
                </a:solidFill>
              </a:endParaRPr>
            </a:p>
          </p:txBody>
        </p:sp>
        <p:sp>
          <p:nvSpPr>
            <p:cNvPr id="75" name="文本框 104"/>
            <p:cNvSpPr txBox="1"/>
            <p:nvPr/>
          </p:nvSpPr>
          <p:spPr>
            <a:xfrm>
              <a:off x="1853742" y="1997871"/>
              <a:ext cx="1413334" cy="1108253"/>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在这里添加你的文字内容或者在此处插入图片</a:t>
              </a:r>
            </a:p>
          </p:txBody>
        </p:sp>
      </p:grpSp>
      <p:cxnSp>
        <p:nvCxnSpPr>
          <p:cNvPr id="76" name="肘形连接符 75"/>
          <p:cNvCxnSpPr>
            <a:stCxn id="78" idx="0"/>
            <a:endCxn id="81" idx="1"/>
          </p:cNvCxnSpPr>
          <p:nvPr/>
        </p:nvCxnSpPr>
        <p:spPr>
          <a:xfrm rot="16200000" flipH="1">
            <a:off x="5677286" y="3625958"/>
            <a:ext cx="646181"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5672555" y="2904964"/>
            <a:ext cx="437094" cy="507177"/>
            <a:chOff x="1109756" y="3090803"/>
            <a:chExt cx="583096" cy="676392"/>
          </a:xfrm>
          <a:solidFill>
            <a:schemeClr val="accent2"/>
          </a:solidFill>
        </p:grpSpPr>
        <p:sp>
          <p:nvSpPr>
            <p:cNvPr id="78" name="六边形 77"/>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79" name="文本框 108"/>
            <p:cNvSpPr txBox="1"/>
            <p:nvPr/>
          </p:nvSpPr>
          <p:spPr>
            <a:xfrm>
              <a:off x="1115001" y="3231615"/>
              <a:ext cx="577851" cy="369417"/>
            </a:xfrm>
            <a:prstGeom prst="rect">
              <a:avLst/>
            </a:prstGeom>
            <a:grpFill/>
          </p:spPr>
          <p:txBody>
            <a:bodyPr wrap="square" rtlCol="0">
              <a:spAutoFit/>
            </a:bodyPr>
            <a:lstStyle/>
            <a:p>
              <a:pPr algn="ctr"/>
              <a:r>
                <a:rPr lang="en-US" altLang="zh-CN" sz="1200" b="1" dirty="0">
                  <a:solidFill>
                    <a:schemeClr val="bg1"/>
                  </a:solidFill>
                  <a:latin typeface="+mn-ea"/>
                </a:rPr>
                <a:t>9</a:t>
              </a:r>
              <a:r>
                <a:rPr lang="zh-CN" altLang="en-US" sz="1200" b="1" dirty="0">
                  <a:solidFill>
                    <a:schemeClr val="bg1"/>
                  </a:solidFill>
                  <a:latin typeface="+mn-ea"/>
                </a:rPr>
                <a:t>月</a:t>
              </a:r>
            </a:p>
          </p:txBody>
        </p:sp>
      </p:grpSp>
      <p:grpSp>
        <p:nvGrpSpPr>
          <p:cNvPr id="80" name="组合 79"/>
          <p:cNvGrpSpPr/>
          <p:nvPr/>
        </p:nvGrpSpPr>
        <p:grpSpPr>
          <a:xfrm>
            <a:off x="6109650" y="3729801"/>
            <a:ext cx="1059449" cy="864924"/>
            <a:chOff x="1853741" y="1952625"/>
            <a:chExt cx="1413335" cy="1153499"/>
          </a:xfrm>
          <a:solidFill>
            <a:schemeClr val="bg2"/>
          </a:solidFill>
        </p:grpSpPr>
        <p:sp>
          <p:nvSpPr>
            <p:cNvPr id="81" name="矩形 8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lumMod val="75000"/>
                    <a:lumOff val="25000"/>
                  </a:schemeClr>
                </a:solidFill>
              </a:endParaRPr>
            </a:p>
          </p:txBody>
        </p:sp>
        <p:sp>
          <p:nvSpPr>
            <p:cNvPr id="82" name="文本框 111"/>
            <p:cNvSpPr txBox="1"/>
            <p:nvPr/>
          </p:nvSpPr>
          <p:spPr>
            <a:xfrm>
              <a:off x="1853742" y="1997871"/>
              <a:ext cx="1413334" cy="1108253"/>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在这里添加你的文字内容或者在此处插入图片</a:t>
              </a:r>
            </a:p>
          </p:txBody>
        </p:sp>
      </p:grpSp>
      <p:grpSp>
        <p:nvGrpSpPr>
          <p:cNvPr id="83" name="组合 82"/>
          <p:cNvGrpSpPr/>
          <p:nvPr/>
        </p:nvGrpSpPr>
        <p:grpSpPr>
          <a:xfrm>
            <a:off x="7541581" y="2904964"/>
            <a:ext cx="545841" cy="507177"/>
            <a:chOff x="1022698" y="3090803"/>
            <a:chExt cx="728167" cy="676392"/>
          </a:xfrm>
          <a:solidFill>
            <a:schemeClr val="accent2"/>
          </a:solidFill>
        </p:grpSpPr>
        <p:sp>
          <p:nvSpPr>
            <p:cNvPr id="84" name="六边形 83"/>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85" name="文本框 114"/>
            <p:cNvSpPr txBox="1"/>
            <p:nvPr/>
          </p:nvSpPr>
          <p:spPr>
            <a:xfrm>
              <a:off x="1022698" y="3231615"/>
              <a:ext cx="728167" cy="369417"/>
            </a:xfrm>
            <a:prstGeom prst="rect">
              <a:avLst/>
            </a:prstGeom>
            <a:noFill/>
          </p:spPr>
          <p:txBody>
            <a:bodyPr wrap="square" rtlCol="0">
              <a:spAutoFit/>
            </a:bodyPr>
            <a:lstStyle/>
            <a:p>
              <a:pPr algn="ctr"/>
              <a:r>
                <a:rPr lang="en-US" altLang="zh-CN" sz="1200" b="1" dirty="0">
                  <a:solidFill>
                    <a:schemeClr val="bg1"/>
                  </a:solidFill>
                  <a:latin typeface="+mn-ea"/>
                </a:rPr>
                <a:t>11</a:t>
              </a:r>
              <a:r>
                <a:rPr lang="zh-CN" altLang="en-US" sz="1200" b="1" dirty="0">
                  <a:solidFill>
                    <a:schemeClr val="bg1"/>
                  </a:solidFill>
                  <a:latin typeface="+mn-ea"/>
                </a:rPr>
                <a:t>月</a:t>
              </a:r>
            </a:p>
          </p:txBody>
        </p:sp>
      </p:grpSp>
      <p:sp>
        <p:nvSpPr>
          <p:cNvPr id="86" name="矩形 85"/>
          <p:cNvSpPr/>
          <p:nvPr/>
        </p:nvSpPr>
        <p:spPr>
          <a:xfrm>
            <a:off x="3186605" y="1102712"/>
            <a:ext cx="2880301" cy="3476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dirty="0" smtClean="0">
                <a:solidFill>
                  <a:schemeClr val="bg1"/>
                </a:solidFill>
                <a:latin typeface="微软雅黑" pitchFamily="34" charset="-122"/>
                <a:ea typeface="微软雅黑" pitchFamily="34" charset="-122"/>
              </a:rPr>
              <a:t>点击添加小标题</a:t>
            </a:r>
            <a:endParaRPr lang="zh-CN" altLang="en-US" dirty="0">
              <a:solidFill>
                <a:schemeClr val="bg1"/>
              </a:solidFill>
              <a:latin typeface="微软雅黑" pitchFamily="34" charset="-122"/>
              <a:ea typeface="微软雅黑" pitchFamily="34" charset="-122"/>
            </a:endParaRPr>
          </a:p>
        </p:txBody>
      </p:sp>
      <p:sp>
        <p:nvSpPr>
          <p:cNvPr id="87" name="TextBox 86"/>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Tree>
    <p:extLst>
      <p:ext uri="{BB962C8B-B14F-4D97-AF65-F5344CB8AC3E}">
        <p14:creationId xmlns:p14="http://schemas.microsoft.com/office/powerpoint/2010/main" val="2545368419"/>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86"/>
                                        </p:tgtEl>
                                        <p:attrNameLst>
                                          <p:attrName>style.visibility</p:attrName>
                                        </p:attrNameLst>
                                      </p:cBhvr>
                                      <p:to>
                                        <p:strVal val="visible"/>
                                      </p:to>
                                    </p:set>
                                    <p:animEffect transition="in" filter="barn(outVertical)">
                                      <p:cBhvr>
                                        <p:cTn id="11" dur="500"/>
                                        <p:tgtEl>
                                          <p:spTgt spid="8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500"/>
                                        <p:tgtEl>
                                          <p:spTgt spid="35"/>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down)">
                                      <p:cBhvr>
                                        <p:cTn id="23" dur="500"/>
                                        <p:tgtEl>
                                          <p:spTgt spid="34"/>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ipe(left)">
                                      <p:cBhvr>
                                        <p:cTn id="27" dur="500"/>
                                        <p:tgtEl>
                                          <p:spTgt spid="38"/>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fade">
                                      <p:cBhvr>
                                        <p:cTn id="31" dur="500"/>
                                        <p:tgtEl>
                                          <p:spTgt spid="63"/>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wipe(up)">
                                      <p:cBhvr>
                                        <p:cTn id="35" dur="500"/>
                                        <p:tgtEl>
                                          <p:spTgt spid="62"/>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66"/>
                                        </p:tgtEl>
                                        <p:attrNameLst>
                                          <p:attrName>style.visibility</p:attrName>
                                        </p:attrNameLst>
                                      </p:cBhvr>
                                      <p:to>
                                        <p:strVal val="visible"/>
                                      </p:to>
                                    </p:set>
                                    <p:animEffect transition="in" filter="wipe(left)">
                                      <p:cBhvr>
                                        <p:cTn id="39" dur="500"/>
                                        <p:tgtEl>
                                          <p:spTgt spid="66"/>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500"/>
                                        <p:tgtEl>
                                          <p:spTgt spid="42"/>
                                        </p:tgtEl>
                                      </p:cBhvr>
                                    </p:animEffect>
                                  </p:childTnLst>
                                </p:cTn>
                              </p:par>
                            </p:childTnLst>
                          </p:cTn>
                        </p:par>
                        <p:par>
                          <p:cTn id="44" fill="hold">
                            <p:stCondLst>
                              <p:cond delay="5000"/>
                            </p:stCondLst>
                            <p:childTnLst>
                              <p:par>
                                <p:cTn id="45" presetID="22" presetClass="entr" presetSubtype="4" fill="hold" nodeType="after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wipe(down)">
                                      <p:cBhvr>
                                        <p:cTn id="47" dur="500"/>
                                        <p:tgtEl>
                                          <p:spTgt spid="41"/>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45"/>
                                        </p:tgtEl>
                                        <p:attrNameLst>
                                          <p:attrName>style.visibility</p:attrName>
                                        </p:attrNameLst>
                                      </p:cBhvr>
                                      <p:to>
                                        <p:strVal val="visible"/>
                                      </p:to>
                                    </p:set>
                                    <p:animEffect transition="in" filter="wipe(left)">
                                      <p:cBhvr>
                                        <p:cTn id="51" dur="500"/>
                                        <p:tgtEl>
                                          <p:spTgt spid="45"/>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70"/>
                                        </p:tgtEl>
                                        <p:attrNameLst>
                                          <p:attrName>style.visibility</p:attrName>
                                        </p:attrNameLst>
                                      </p:cBhvr>
                                      <p:to>
                                        <p:strVal val="visible"/>
                                      </p:to>
                                    </p:set>
                                    <p:animEffect transition="in" filter="fade">
                                      <p:cBhvr>
                                        <p:cTn id="55" dur="500"/>
                                        <p:tgtEl>
                                          <p:spTgt spid="70"/>
                                        </p:tgtEl>
                                      </p:cBhvr>
                                    </p:animEffect>
                                  </p:childTnLst>
                                </p:cTn>
                              </p:par>
                            </p:childTnLst>
                          </p:cTn>
                        </p:par>
                        <p:par>
                          <p:cTn id="56" fill="hold">
                            <p:stCondLst>
                              <p:cond delay="6500"/>
                            </p:stCondLst>
                            <p:childTnLst>
                              <p:par>
                                <p:cTn id="57" presetID="22" presetClass="entr" presetSubtype="1" fill="hold" nodeType="afterEffect">
                                  <p:stCondLst>
                                    <p:cond delay="0"/>
                                  </p:stCondLst>
                                  <p:childTnLst>
                                    <p:set>
                                      <p:cBhvr>
                                        <p:cTn id="58" dur="1" fill="hold">
                                          <p:stCondLst>
                                            <p:cond delay="0"/>
                                          </p:stCondLst>
                                        </p:cTn>
                                        <p:tgtEl>
                                          <p:spTgt spid="69"/>
                                        </p:tgtEl>
                                        <p:attrNameLst>
                                          <p:attrName>style.visibility</p:attrName>
                                        </p:attrNameLst>
                                      </p:cBhvr>
                                      <p:to>
                                        <p:strVal val="visible"/>
                                      </p:to>
                                    </p:set>
                                    <p:animEffect transition="in" filter="wipe(up)">
                                      <p:cBhvr>
                                        <p:cTn id="59" dur="500"/>
                                        <p:tgtEl>
                                          <p:spTgt spid="69"/>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73"/>
                                        </p:tgtEl>
                                        <p:attrNameLst>
                                          <p:attrName>style.visibility</p:attrName>
                                        </p:attrNameLst>
                                      </p:cBhvr>
                                      <p:to>
                                        <p:strVal val="visible"/>
                                      </p:to>
                                    </p:set>
                                    <p:animEffect transition="in" filter="wipe(left)">
                                      <p:cBhvr>
                                        <p:cTn id="63" dur="500"/>
                                        <p:tgtEl>
                                          <p:spTgt spid="73"/>
                                        </p:tgtEl>
                                      </p:cBhvr>
                                    </p:animEffect>
                                  </p:childTnLst>
                                </p:cTn>
                              </p:par>
                            </p:childTnLst>
                          </p:cTn>
                        </p:par>
                        <p:par>
                          <p:cTn id="64" fill="hold">
                            <p:stCondLst>
                              <p:cond delay="7500"/>
                            </p:stCondLst>
                            <p:childTnLst>
                              <p:par>
                                <p:cTn id="65" presetID="10" presetClass="entr" presetSubtype="0" fill="hold" nodeType="after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500"/>
                                        <p:tgtEl>
                                          <p:spTgt spid="49"/>
                                        </p:tgtEl>
                                      </p:cBhvr>
                                    </p:animEffect>
                                  </p:childTnLst>
                                </p:cTn>
                              </p:par>
                            </p:childTnLst>
                          </p:cTn>
                        </p:par>
                        <p:par>
                          <p:cTn id="68" fill="hold">
                            <p:stCondLst>
                              <p:cond delay="8000"/>
                            </p:stCondLst>
                            <p:childTnLst>
                              <p:par>
                                <p:cTn id="69" presetID="22" presetClass="entr" presetSubtype="4" fill="hold" nodeType="afterEffect">
                                  <p:stCondLst>
                                    <p:cond delay="0"/>
                                  </p:stCondLst>
                                  <p:childTnLst>
                                    <p:set>
                                      <p:cBhvr>
                                        <p:cTn id="70" dur="1" fill="hold">
                                          <p:stCondLst>
                                            <p:cond delay="0"/>
                                          </p:stCondLst>
                                        </p:cTn>
                                        <p:tgtEl>
                                          <p:spTgt spid="48"/>
                                        </p:tgtEl>
                                        <p:attrNameLst>
                                          <p:attrName>style.visibility</p:attrName>
                                        </p:attrNameLst>
                                      </p:cBhvr>
                                      <p:to>
                                        <p:strVal val="visible"/>
                                      </p:to>
                                    </p:set>
                                    <p:animEffect transition="in" filter="wipe(down)">
                                      <p:cBhvr>
                                        <p:cTn id="71" dur="500"/>
                                        <p:tgtEl>
                                          <p:spTgt spid="48"/>
                                        </p:tgtEl>
                                      </p:cBhvr>
                                    </p:animEffect>
                                  </p:childTnLst>
                                </p:cTn>
                              </p:par>
                            </p:childTnLst>
                          </p:cTn>
                        </p:par>
                        <p:par>
                          <p:cTn id="72" fill="hold">
                            <p:stCondLst>
                              <p:cond delay="8500"/>
                            </p:stCondLst>
                            <p:childTnLst>
                              <p:par>
                                <p:cTn id="73" presetID="22" presetClass="entr" presetSubtype="8" fill="hold" nodeType="afterEffect">
                                  <p:stCondLst>
                                    <p:cond delay="0"/>
                                  </p:stCondLst>
                                  <p:childTnLst>
                                    <p:set>
                                      <p:cBhvr>
                                        <p:cTn id="74" dur="1" fill="hold">
                                          <p:stCondLst>
                                            <p:cond delay="0"/>
                                          </p:stCondLst>
                                        </p:cTn>
                                        <p:tgtEl>
                                          <p:spTgt spid="52"/>
                                        </p:tgtEl>
                                        <p:attrNameLst>
                                          <p:attrName>style.visibility</p:attrName>
                                        </p:attrNameLst>
                                      </p:cBhvr>
                                      <p:to>
                                        <p:strVal val="visible"/>
                                      </p:to>
                                    </p:set>
                                    <p:animEffect transition="in" filter="wipe(left)">
                                      <p:cBhvr>
                                        <p:cTn id="75" dur="500"/>
                                        <p:tgtEl>
                                          <p:spTgt spid="52"/>
                                        </p:tgtEl>
                                      </p:cBhvr>
                                    </p:animEffect>
                                  </p:childTnLst>
                                </p:cTn>
                              </p:par>
                            </p:childTnLst>
                          </p:cTn>
                        </p:par>
                        <p:par>
                          <p:cTn id="76" fill="hold">
                            <p:stCondLst>
                              <p:cond delay="9000"/>
                            </p:stCondLst>
                            <p:childTnLst>
                              <p:par>
                                <p:cTn id="77" presetID="10" presetClass="entr" presetSubtype="0" fill="hold" nodeType="afterEffect">
                                  <p:stCondLst>
                                    <p:cond delay="0"/>
                                  </p:stCondLst>
                                  <p:childTnLst>
                                    <p:set>
                                      <p:cBhvr>
                                        <p:cTn id="78" dur="1" fill="hold">
                                          <p:stCondLst>
                                            <p:cond delay="0"/>
                                          </p:stCondLst>
                                        </p:cTn>
                                        <p:tgtEl>
                                          <p:spTgt spid="77"/>
                                        </p:tgtEl>
                                        <p:attrNameLst>
                                          <p:attrName>style.visibility</p:attrName>
                                        </p:attrNameLst>
                                      </p:cBhvr>
                                      <p:to>
                                        <p:strVal val="visible"/>
                                      </p:to>
                                    </p:set>
                                    <p:animEffect transition="in" filter="fade">
                                      <p:cBhvr>
                                        <p:cTn id="79" dur="500"/>
                                        <p:tgtEl>
                                          <p:spTgt spid="77"/>
                                        </p:tgtEl>
                                      </p:cBhvr>
                                    </p:animEffect>
                                  </p:childTnLst>
                                </p:cTn>
                              </p:par>
                            </p:childTnLst>
                          </p:cTn>
                        </p:par>
                        <p:par>
                          <p:cTn id="80" fill="hold">
                            <p:stCondLst>
                              <p:cond delay="9500"/>
                            </p:stCondLst>
                            <p:childTnLst>
                              <p:par>
                                <p:cTn id="81" presetID="22" presetClass="entr" presetSubtype="1" fill="hold" nodeType="afterEffect">
                                  <p:stCondLst>
                                    <p:cond delay="0"/>
                                  </p:stCondLst>
                                  <p:childTnLst>
                                    <p:set>
                                      <p:cBhvr>
                                        <p:cTn id="82" dur="1" fill="hold">
                                          <p:stCondLst>
                                            <p:cond delay="0"/>
                                          </p:stCondLst>
                                        </p:cTn>
                                        <p:tgtEl>
                                          <p:spTgt spid="76"/>
                                        </p:tgtEl>
                                        <p:attrNameLst>
                                          <p:attrName>style.visibility</p:attrName>
                                        </p:attrNameLst>
                                      </p:cBhvr>
                                      <p:to>
                                        <p:strVal val="visible"/>
                                      </p:to>
                                    </p:set>
                                    <p:animEffect transition="in" filter="wipe(up)">
                                      <p:cBhvr>
                                        <p:cTn id="83" dur="500"/>
                                        <p:tgtEl>
                                          <p:spTgt spid="76"/>
                                        </p:tgtEl>
                                      </p:cBhvr>
                                    </p:animEffect>
                                  </p:childTnLst>
                                </p:cTn>
                              </p:par>
                            </p:childTnLst>
                          </p:cTn>
                        </p:par>
                        <p:par>
                          <p:cTn id="84" fill="hold">
                            <p:stCondLst>
                              <p:cond delay="10000"/>
                            </p:stCondLst>
                            <p:childTnLst>
                              <p:par>
                                <p:cTn id="85" presetID="22" presetClass="entr" presetSubtype="8" fill="hold" nodeType="afterEffect">
                                  <p:stCondLst>
                                    <p:cond delay="0"/>
                                  </p:stCondLst>
                                  <p:childTnLst>
                                    <p:set>
                                      <p:cBhvr>
                                        <p:cTn id="86" dur="1" fill="hold">
                                          <p:stCondLst>
                                            <p:cond delay="0"/>
                                          </p:stCondLst>
                                        </p:cTn>
                                        <p:tgtEl>
                                          <p:spTgt spid="80"/>
                                        </p:tgtEl>
                                        <p:attrNameLst>
                                          <p:attrName>style.visibility</p:attrName>
                                        </p:attrNameLst>
                                      </p:cBhvr>
                                      <p:to>
                                        <p:strVal val="visible"/>
                                      </p:to>
                                    </p:set>
                                    <p:animEffect transition="in" filter="wipe(left)">
                                      <p:cBhvr>
                                        <p:cTn id="87" dur="500"/>
                                        <p:tgtEl>
                                          <p:spTgt spid="80"/>
                                        </p:tgtEl>
                                      </p:cBhvr>
                                    </p:animEffect>
                                  </p:childTnLst>
                                </p:cTn>
                              </p:par>
                            </p:childTnLst>
                          </p:cTn>
                        </p:par>
                        <p:par>
                          <p:cTn id="88" fill="hold">
                            <p:stCondLst>
                              <p:cond delay="10500"/>
                            </p:stCondLst>
                            <p:childTnLst>
                              <p:par>
                                <p:cTn id="89" presetID="10" presetClass="entr" presetSubtype="0" fill="hold" nodeType="afterEffect">
                                  <p:stCondLst>
                                    <p:cond delay="0"/>
                                  </p:stCondLst>
                                  <p:childTnLst>
                                    <p:set>
                                      <p:cBhvr>
                                        <p:cTn id="90" dur="1" fill="hold">
                                          <p:stCondLst>
                                            <p:cond delay="0"/>
                                          </p:stCondLst>
                                        </p:cTn>
                                        <p:tgtEl>
                                          <p:spTgt spid="56"/>
                                        </p:tgtEl>
                                        <p:attrNameLst>
                                          <p:attrName>style.visibility</p:attrName>
                                        </p:attrNameLst>
                                      </p:cBhvr>
                                      <p:to>
                                        <p:strVal val="visible"/>
                                      </p:to>
                                    </p:set>
                                    <p:animEffect transition="in" filter="fade">
                                      <p:cBhvr>
                                        <p:cTn id="91" dur="500"/>
                                        <p:tgtEl>
                                          <p:spTgt spid="56"/>
                                        </p:tgtEl>
                                      </p:cBhvr>
                                    </p:animEffect>
                                  </p:childTnLst>
                                </p:cTn>
                              </p:par>
                            </p:childTnLst>
                          </p:cTn>
                        </p:par>
                        <p:par>
                          <p:cTn id="92" fill="hold">
                            <p:stCondLst>
                              <p:cond delay="11000"/>
                            </p:stCondLst>
                            <p:childTnLst>
                              <p:par>
                                <p:cTn id="93" presetID="22" presetClass="entr" presetSubtype="4" fill="hold" nodeType="afterEffect">
                                  <p:stCondLst>
                                    <p:cond delay="0"/>
                                  </p:stCondLst>
                                  <p:childTnLst>
                                    <p:set>
                                      <p:cBhvr>
                                        <p:cTn id="94" dur="1" fill="hold">
                                          <p:stCondLst>
                                            <p:cond delay="0"/>
                                          </p:stCondLst>
                                        </p:cTn>
                                        <p:tgtEl>
                                          <p:spTgt spid="55"/>
                                        </p:tgtEl>
                                        <p:attrNameLst>
                                          <p:attrName>style.visibility</p:attrName>
                                        </p:attrNameLst>
                                      </p:cBhvr>
                                      <p:to>
                                        <p:strVal val="visible"/>
                                      </p:to>
                                    </p:set>
                                    <p:animEffect transition="in" filter="wipe(down)">
                                      <p:cBhvr>
                                        <p:cTn id="95" dur="500"/>
                                        <p:tgtEl>
                                          <p:spTgt spid="55"/>
                                        </p:tgtEl>
                                      </p:cBhvr>
                                    </p:animEffect>
                                  </p:childTnLst>
                                </p:cTn>
                              </p:par>
                            </p:childTnLst>
                          </p:cTn>
                        </p:par>
                        <p:par>
                          <p:cTn id="96" fill="hold">
                            <p:stCondLst>
                              <p:cond delay="11500"/>
                            </p:stCondLst>
                            <p:childTnLst>
                              <p:par>
                                <p:cTn id="97" presetID="22" presetClass="entr" presetSubtype="8" fill="hold" nodeType="afterEffect">
                                  <p:stCondLst>
                                    <p:cond delay="0"/>
                                  </p:stCondLst>
                                  <p:childTnLst>
                                    <p:set>
                                      <p:cBhvr>
                                        <p:cTn id="98" dur="1" fill="hold">
                                          <p:stCondLst>
                                            <p:cond delay="0"/>
                                          </p:stCondLst>
                                        </p:cTn>
                                        <p:tgtEl>
                                          <p:spTgt spid="59"/>
                                        </p:tgtEl>
                                        <p:attrNameLst>
                                          <p:attrName>style.visibility</p:attrName>
                                        </p:attrNameLst>
                                      </p:cBhvr>
                                      <p:to>
                                        <p:strVal val="visible"/>
                                      </p:to>
                                    </p:set>
                                    <p:animEffect transition="in" filter="wipe(left)">
                                      <p:cBhvr>
                                        <p:cTn id="99" dur="500"/>
                                        <p:tgtEl>
                                          <p:spTgt spid="59"/>
                                        </p:tgtEl>
                                      </p:cBhvr>
                                    </p:animEffect>
                                  </p:childTnLst>
                                </p:cTn>
                              </p:par>
                            </p:childTnLst>
                          </p:cTn>
                        </p:par>
                        <p:par>
                          <p:cTn id="100" fill="hold">
                            <p:stCondLst>
                              <p:cond delay="12000"/>
                            </p:stCondLst>
                            <p:childTnLst>
                              <p:par>
                                <p:cTn id="101" presetID="10" presetClass="entr" presetSubtype="0" fill="hold" nodeType="afterEffect">
                                  <p:stCondLst>
                                    <p:cond delay="0"/>
                                  </p:stCondLst>
                                  <p:childTnLst>
                                    <p:set>
                                      <p:cBhvr>
                                        <p:cTn id="102" dur="1" fill="hold">
                                          <p:stCondLst>
                                            <p:cond delay="0"/>
                                          </p:stCondLst>
                                        </p:cTn>
                                        <p:tgtEl>
                                          <p:spTgt spid="83"/>
                                        </p:tgtEl>
                                        <p:attrNameLst>
                                          <p:attrName>style.visibility</p:attrName>
                                        </p:attrNameLst>
                                      </p:cBhvr>
                                      <p:to>
                                        <p:strVal val="visible"/>
                                      </p:to>
                                    </p:set>
                                    <p:animEffect transition="in" filter="fade">
                                      <p:cBhvr>
                                        <p:cTn id="103" dur="500"/>
                                        <p:tgtEl>
                                          <p:spTgt spid="83"/>
                                        </p:tgtEl>
                                      </p:cBhvr>
                                    </p:animEffect>
                                  </p:childTnLst>
                                </p:cTn>
                              </p:par>
                            </p:childTnLst>
                          </p:cTn>
                        </p:par>
                        <p:par>
                          <p:cTn id="104" fill="hold">
                            <p:stCondLst>
                              <p:cond delay="12500"/>
                            </p:stCondLst>
                            <p:childTnLst>
                              <p:par>
                                <p:cTn id="105" presetID="26" presetClass="emph" presetSubtype="0" fill="hold" nodeType="afterEffect">
                                  <p:stCondLst>
                                    <p:cond delay="0"/>
                                  </p:stCondLst>
                                  <p:childTnLst>
                                    <p:animEffect transition="out" filter="fade">
                                      <p:cBhvr>
                                        <p:cTn id="106" dur="500" tmFilter="0, 0; .2, .5; .8, .5; 1, 0"/>
                                        <p:tgtEl>
                                          <p:spTgt spid="83"/>
                                        </p:tgtEl>
                                      </p:cBhvr>
                                    </p:animEffect>
                                    <p:animScale>
                                      <p:cBhvr>
                                        <p:cTn id="107" dur="250" autoRev="1" fill="hold"/>
                                        <p:tgtEl>
                                          <p:spTgt spid="8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2"/>
          <p:cNvSpPr>
            <a:spLocks noChangeArrowheads="1"/>
          </p:cNvSpPr>
          <p:nvPr/>
        </p:nvSpPr>
        <p:spPr bwMode="auto">
          <a:xfrm>
            <a:off x="3847863" y="1203598"/>
            <a:ext cx="977235" cy="976606"/>
          </a:xfrm>
          <a:prstGeom prst="ellipse">
            <a:avLst/>
          </a:prstGeom>
          <a:solidFill>
            <a:schemeClr val="accent2"/>
          </a:solidFill>
          <a:ln w="38100">
            <a:noFill/>
          </a:ln>
          <a:effectLst/>
        </p:spPr>
        <p:txBody>
          <a:bodyPr vert="horz" wrap="square" lIns="56618" tIns="28310" rIns="56618" bIns="28310" numCol="1" anchor="ctr" anchorCtr="0" compatLnSpc="1">
            <a:prstTxWarp prst="textNoShape">
              <a:avLst/>
            </a:prstTxWarp>
          </a:bodyPr>
          <a:lstStyle/>
          <a:p>
            <a:pPr algn="ctr"/>
            <a:r>
              <a:rPr lang="zh-CN" altLang="en-US" sz="2000" b="1" dirty="0">
                <a:solidFill>
                  <a:schemeClr val="bg1"/>
                </a:solidFill>
                <a:latin typeface="微软雅黑" pitchFamily="34" charset="-122"/>
                <a:ea typeface="微软雅黑" pitchFamily="34" charset="-122"/>
              </a:rPr>
              <a:t>标题内容</a:t>
            </a:r>
            <a:endParaRPr lang="zh-CN" altLang="en-US" sz="3200" b="1" baseline="-3000" dirty="0">
              <a:solidFill>
                <a:schemeClr val="bg1"/>
              </a:solidFill>
              <a:latin typeface="微软雅黑" pitchFamily="34" charset="-122"/>
              <a:ea typeface="微软雅黑" pitchFamily="34" charset="-122"/>
            </a:endParaRPr>
          </a:p>
        </p:txBody>
      </p:sp>
      <p:sp>
        <p:nvSpPr>
          <p:cNvPr id="4" name="Line 23"/>
          <p:cNvSpPr>
            <a:spLocks noChangeShapeType="1"/>
          </p:cNvSpPr>
          <p:nvPr/>
        </p:nvSpPr>
        <p:spPr bwMode="auto">
          <a:xfrm flipH="1">
            <a:off x="1475656" y="1693137"/>
            <a:ext cx="2372206" cy="0"/>
          </a:xfrm>
          <a:prstGeom prst="line">
            <a:avLst/>
          </a:prstGeom>
          <a:noFill/>
          <a:ln w="5" cap="flat">
            <a:solidFill>
              <a:schemeClr val="tx1">
                <a:lumMod val="75000"/>
                <a:lumOff val="25000"/>
              </a:schemeClr>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56618" tIns="28310" rIns="56618" bIns="28310" numCol="1" anchor="t" anchorCtr="0" compatLnSpc="1">
            <a:prstTxWarp prst="textNoShape">
              <a:avLst/>
            </a:prstTxWarp>
          </a:bodyPr>
          <a:lstStyle/>
          <a:p>
            <a:endParaRPr lang="zh-CN" altLang="en-US">
              <a:solidFill>
                <a:srgbClr val="0E4D93"/>
              </a:solidFill>
            </a:endParaRPr>
          </a:p>
        </p:txBody>
      </p:sp>
      <p:sp>
        <p:nvSpPr>
          <p:cNvPr id="8" name="Freeform 27"/>
          <p:cNvSpPr>
            <a:spLocks/>
          </p:cNvSpPr>
          <p:nvPr/>
        </p:nvSpPr>
        <p:spPr bwMode="auto">
          <a:xfrm>
            <a:off x="3212906" y="1769783"/>
            <a:ext cx="1307114" cy="1110116"/>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chemeClr val="accent2"/>
          </a:solidFill>
          <a:ln w="38100">
            <a:noFill/>
          </a:ln>
          <a:effectLst/>
          <a:extLst/>
        </p:spPr>
        <p:txBody>
          <a:bodyPr vert="horz" wrap="square" lIns="56618" tIns="28310" rIns="56618" bIns="28310" numCol="1" anchor="t" anchorCtr="0" compatLnSpc="1">
            <a:prstTxWarp prst="textNoShape">
              <a:avLst/>
            </a:prstTxWarp>
          </a:bodyPr>
          <a:lstStyle/>
          <a:p>
            <a:endParaRPr lang="zh-CN" altLang="en-US">
              <a:solidFill>
                <a:srgbClr val="0E4D93"/>
              </a:solidFill>
            </a:endParaRPr>
          </a:p>
        </p:txBody>
      </p:sp>
      <p:sp>
        <p:nvSpPr>
          <p:cNvPr id="9" name="Freeform 28"/>
          <p:cNvSpPr>
            <a:spLocks/>
          </p:cNvSpPr>
          <p:nvPr/>
        </p:nvSpPr>
        <p:spPr bwMode="auto">
          <a:xfrm>
            <a:off x="2550670" y="1769783"/>
            <a:ext cx="1969352" cy="1770252"/>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chemeClr val="accent2"/>
          </a:solidFill>
          <a:ln w="38100">
            <a:noFill/>
          </a:ln>
          <a:effectLst/>
          <a:extLst/>
        </p:spPr>
        <p:txBody>
          <a:bodyPr vert="horz" wrap="square" lIns="56618" tIns="28310" rIns="56618" bIns="28310" numCol="1" anchor="t" anchorCtr="0" compatLnSpc="1">
            <a:prstTxWarp prst="textNoShape">
              <a:avLst/>
            </a:prstTxWarp>
          </a:bodyPr>
          <a:lstStyle/>
          <a:p>
            <a:endParaRPr lang="zh-CN" altLang="en-US">
              <a:solidFill>
                <a:srgbClr val="0E4D93"/>
              </a:solidFill>
            </a:endParaRPr>
          </a:p>
        </p:txBody>
      </p:sp>
      <p:sp>
        <p:nvSpPr>
          <p:cNvPr id="10" name="Freeform 29"/>
          <p:cNvSpPr>
            <a:spLocks/>
          </p:cNvSpPr>
          <p:nvPr/>
        </p:nvSpPr>
        <p:spPr bwMode="auto">
          <a:xfrm>
            <a:off x="1908275" y="1769783"/>
            <a:ext cx="2611748" cy="2413081"/>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chemeClr val="accent2"/>
          </a:solidFill>
          <a:ln w="38100">
            <a:noFill/>
          </a:ln>
          <a:effectLst/>
          <a:extLst/>
        </p:spPr>
        <p:txBody>
          <a:bodyPr vert="horz" wrap="square" lIns="56618" tIns="28310" rIns="56618" bIns="28310" numCol="1" anchor="t" anchorCtr="0" compatLnSpc="1">
            <a:prstTxWarp prst="textNoShape">
              <a:avLst/>
            </a:prstTxWarp>
          </a:bodyPr>
          <a:lstStyle/>
          <a:p>
            <a:endParaRPr lang="zh-CN" altLang="en-US">
              <a:solidFill>
                <a:srgbClr val="0E4D93"/>
              </a:solidFill>
            </a:endParaRPr>
          </a:p>
        </p:txBody>
      </p:sp>
      <p:sp>
        <p:nvSpPr>
          <p:cNvPr id="11" name="TextBox 10"/>
          <p:cNvSpPr txBox="1"/>
          <p:nvPr/>
        </p:nvSpPr>
        <p:spPr>
          <a:xfrm>
            <a:off x="4566097" y="2420378"/>
            <a:ext cx="418516" cy="576545"/>
          </a:xfrm>
          <a:prstGeom prst="rect">
            <a:avLst/>
          </a:prstGeom>
          <a:noFill/>
        </p:spPr>
        <p:txBody>
          <a:bodyPr wrap="none" lIns="56618" tIns="28310" rIns="56618" bIns="28310" rtlCol="0" anchor="ctr">
            <a:spAutoFit/>
          </a:bodyPr>
          <a:lstStyle/>
          <a:p>
            <a:r>
              <a:rPr lang="en-US" altLang="zh-CN" sz="3400" dirty="0">
                <a:solidFill>
                  <a:schemeClr val="accent2"/>
                </a:solidFill>
                <a:latin typeface="微软雅黑" pitchFamily="34" charset="-122"/>
                <a:ea typeface="微软雅黑" pitchFamily="34" charset="-122"/>
              </a:rPr>
              <a:t>A</a:t>
            </a:r>
            <a:endParaRPr lang="zh-CN" altLang="en-US" sz="3400" dirty="0">
              <a:solidFill>
                <a:schemeClr val="accent2"/>
              </a:solidFill>
              <a:latin typeface="微软雅黑" pitchFamily="34" charset="-122"/>
              <a:ea typeface="微软雅黑" pitchFamily="34" charset="-122"/>
            </a:endParaRPr>
          </a:p>
        </p:txBody>
      </p:sp>
      <p:sp>
        <p:nvSpPr>
          <p:cNvPr id="12" name="TextBox 11"/>
          <p:cNvSpPr txBox="1"/>
          <p:nvPr/>
        </p:nvSpPr>
        <p:spPr>
          <a:xfrm>
            <a:off x="4566098" y="3067070"/>
            <a:ext cx="386054" cy="576545"/>
          </a:xfrm>
          <a:prstGeom prst="rect">
            <a:avLst/>
          </a:prstGeom>
          <a:noFill/>
        </p:spPr>
        <p:txBody>
          <a:bodyPr wrap="none" lIns="56618" tIns="28310" rIns="56618" bIns="28310" rtlCol="0" anchor="ctr">
            <a:spAutoFit/>
          </a:bodyPr>
          <a:lstStyle/>
          <a:p>
            <a:r>
              <a:rPr lang="en-US" altLang="zh-CN" sz="3400" dirty="0">
                <a:solidFill>
                  <a:schemeClr val="accent2"/>
                </a:solidFill>
                <a:latin typeface="微软雅黑" pitchFamily="34" charset="-122"/>
                <a:ea typeface="微软雅黑" pitchFamily="34" charset="-122"/>
              </a:rPr>
              <a:t>B</a:t>
            </a:r>
            <a:endParaRPr lang="zh-CN" altLang="en-US" sz="3400" dirty="0">
              <a:solidFill>
                <a:schemeClr val="accent2"/>
              </a:solidFill>
              <a:latin typeface="微软雅黑" pitchFamily="34" charset="-122"/>
              <a:ea typeface="微软雅黑" pitchFamily="34" charset="-122"/>
            </a:endParaRPr>
          </a:p>
        </p:txBody>
      </p:sp>
      <p:sp>
        <p:nvSpPr>
          <p:cNvPr id="13" name="TextBox 12"/>
          <p:cNvSpPr txBox="1"/>
          <p:nvPr/>
        </p:nvSpPr>
        <p:spPr>
          <a:xfrm>
            <a:off x="4566097" y="3734832"/>
            <a:ext cx="404089" cy="576545"/>
          </a:xfrm>
          <a:prstGeom prst="rect">
            <a:avLst/>
          </a:prstGeom>
          <a:noFill/>
        </p:spPr>
        <p:txBody>
          <a:bodyPr wrap="none" lIns="56618" tIns="28310" rIns="56618" bIns="28310" rtlCol="0" anchor="ctr">
            <a:spAutoFit/>
          </a:bodyPr>
          <a:lstStyle/>
          <a:p>
            <a:r>
              <a:rPr lang="en-US" altLang="zh-CN" sz="3400" dirty="0">
                <a:solidFill>
                  <a:schemeClr val="accent2"/>
                </a:solidFill>
                <a:latin typeface="微软雅黑" pitchFamily="34" charset="-122"/>
                <a:ea typeface="微软雅黑" pitchFamily="34" charset="-122"/>
              </a:rPr>
              <a:t>C</a:t>
            </a:r>
            <a:endParaRPr lang="zh-CN" altLang="en-US" sz="3400" dirty="0">
              <a:solidFill>
                <a:schemeClr val="accent2"/>
              </a:solidFill>
              <a:latin typeface="微软雅黑" pitchFamily="34" charset="-122"/>
              <a:ea typeface="微软雅黑" pitchFamily="34" charset="-122"/>
            </a:endParaRPr>
          </a:p>
        </p:txBody>
      </p:sp>
      <p:sp>
        <p:nvSpPr>
          <p:cNvPr id="14" name="TextBox 13"/>
          <p:cNvSpPr txBox="1"/>
          <p:nvPr/>
        </p:nvSpPr>
        <p:spPr>
          <a:xfrm>
            <a:off x="5048392" y="2455060"/>
            <a:ext cx="2908594" cy="611171"/>
          </a:xfrm>
          <a:prstGeom prst="rect">
            <a:avLst/>
          </a:prstGeom>
          <a:noFill/>
        </p:spPr>
        <p:txBody>
          <a:bodyPr wrap="square" lIns="56618" tIns="28310" rIns="56618" bIns="28310" rtlCol="0">
            <a:spAutoFit/>
          </a:bodyPr>
          <a:lstStyle/>
          <a:p>
            <a:pPr>
              <a:lnSpc>
                <a:spcPct val="120000"/>
              </a:lnSpc>
              <a:spcBef>
                <a:spcPct val="0"/>
              </a:spcBef>
              <a:buNone/>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在此录入上述图表的综合描述说明。</a:t>
            </a:r>
          </a:p>
        </p:txBody>
      </p:sp>
      <p:sp>
        <p:nvSpPr>
          <p:cNvPr id="15" name="TextBox 14"/>
          <p:cNvSpPr txBox="1"/>
          <p:nvPr/>
        </p:nvSpPr>
        <p:spPr>
          <a:xfrm>
            <a:off x="5048392" y="3144276"/>
            <a:ext cx="2908594" cy="611171"/>
          </a:xfrm>
          <a:prstGeom prst="rect">
            <a:avLst/>
          </a:prstGeom>
          <a:noFill/>
        </p:spPr>
        <p:txBody>
          <a:bodyPr wrap="square" lIns="56618" tIns="28310" rIns="56618" bIns="28310" rtlCol="0">
            <a:spAutoFit/>
          </a:bodyPr>
          <a:lstStyle/>
          <a:p>
            <a:pPr>
              <a:lnSpc>
                <a:spcPct val="120000"/>
              </a:lnSpc>
              <a:spcBef>
                <a:spcPct val="0"/>
              </a:spcBef>
              <a:buNone/>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在此录入上述图表的综合描述说明。</a:t>
            </a:r>
          </a:p>
        </p:txBody>
      </p:sp>
      <p:sp>
        <p:nvSpPr>
          <p:cNvPr id="16" name="TextBox 15"/>
          <p:cNvSpPr txBox="1"/>
          <p:nvPr/>
        </p:nvSpPr>
        <p:spPr>
          <a:xfrm>
            <a:off x="5048392" y="3819292"/>
            <a:ext cx="2908594" cy="611171"/>
          </a:xfrm>
          <a:prstGeom prst="rect">
            <a:avLst/>
          </a:prstGeom>
          <a:noFill/>
        </p:spPr>
        <p:txBody>
          <a:bodyPr wrap="square" lIns="56618" tIns="28310" rIns="56618" bIns="28310" rtlCol="0">
            <a:spAutoFit/>
          </a:bodyPr>
          <a:lstStyle/>
          <a:p>
            <a:pPr>
              <a:lnSpc>
                <a:spcPct val="12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在此录入上述图表的综合描述说明。</a:t>
            </a:r>
          </a:p>
        </p:txBody>
      </p:sp>
      <p:sp>
        <p:nvSpPr>
          <p:cNvPr id="5" name="Freeform 24"/>
          <p:cNvSpPr>
            <a:spLocks noEditPoints="1"/>
          </p:cNvSpPr>
          <p:nvPr/>
        </p:nvSpPr>
        <p:spPr bwMode="auto">
          <a:xfrm>
            <a:off x="3131058" y="1559628"/>
            <a:ext cx="275313" cy="274439"/>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chemeClr val="accent2"/>
          </a:solidFill>
          <a:ln w="38100">
            <a:noFill/>
          </a:ln>
          <a:effectLst/>
          <a:extLst/>
        </p:spPr>
        <p:txBody>
          <a:bodyPr vert="horz" wrap="square" lIns="56618" tIns="28310" rIns="56618" bIns="28310" numCol="1" anchor="t" anchorCtr="0" compatLnSpc="1">
            <a:prstTxWarp prst="textNoShape">
              <a:avLst/>
            </a:prstTxWarp>
          </a:bodyPr>
          <a:lstStyle/>
          <a:p>
            <a:endParaRPr lang="zh-CN" altLang="en-US">
              <a:solidFill>
                <a:srgbClr val="0E4D93"/>
              </a:solidFill>
            </a:endParaRPr>
          </a:p>
        </p:txBody>
      </p:sp>
      <p:sp>
        <p:nvSpPr>
          <p:cNvPr id="6" name="Freeform 25"/>
          <p:cNvSpPr>
            <a:spLocks noEditPoints="1"/>
          </p:cNvSpPr>
          <p:nvPr/>
        </p:nvSpPr>
        <p:spPr bwMode="auto">
          <a:xfrm>
            <a:off x="2486182" y="1559628"/>
            <a:ext cx="277793" cy="274439"/>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chemeClr val="accent2"/>
          </a:solidFill>
          <a:ln w="38100">
            <a:noFill/>
          </a:ln>
          <a:effectLst/>
          <a:extLst/>
        </p:spPr>
        <p:txBody>
          <a:bodyPr vert="horz" wrap="square" lIns="56618" tIns="28310" rIns="56618" bIns="28310" numCol="1" anchor="t" anchorCtr="0" compatLnSpc="1">
            <a:prstTxWarp prst="textNoShape">
              <a:avLst/>
            </a:prstTxWarp>
          </a:bodyPr>
          <a:lstStyle/>
          <a:p>
            <a:endParaRPr lang="zh-CN" altLang="en-US">
              <a:solidFill>
                <a:srgbClr val="0E4D93"/>
              </a:solidFill>
            </a:endParaRPr>
          </a:p>
        </p:txBody>
      </p:sp>
      <p:sp>
        <p:nvSpPr>
          <p:cNvPr id="7" name="Freeform 26"/>
          <p:cNvSpPr>
            <a:spLocks noEditPoints="1"/>
          </p:cNvSpPr>
          <p:nvPr/>
        </p:nvSpPr>
        <p:spPr bwMode="auto">
          <a:xfrm>
            <a:off x="1843787" y="1559628"/>
            <a:ext cx="280273" cy="274439"/>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chemeClr val="accent2"/>
          </a:solidFill>
          <a:ln w="38100">
            <a:noFill/>
          </a:ln>
          <a:effectLst/>
          <a:extLst/>
        </p:spPr>
        <p:txBody>
          <a:bodyPr vert="horz" wrap="square" lIns="56618" tIns="28310" rIns="56618" bIns="28310" numCol="1" anchor="t" anchorCtr="0" compatLnSpc="1">
            <a:prstTxWarp prst="textNoShape">
              <a:avLst/>
            </a:prstTxWarp>
          </a:bodyPr>
          <a:lstStyle/>
          <a:p>
            <a:endParaRPr lang="zh-CN" altLang="en-US">
              <a:solidFill>
                <a:srgbClr val="0E4D93"/>
              </a:solidFill>
            </a:endParaRPr>
          </a:p>
        </p:txBody>
      </p:sp>
      <p:sp>
        <p:nvSpPr>
          <p:cNvPr id="17" name="TextBox 16"/>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Tree>
    <p:extLst>
      <p:ext uri="{BB962C8B-B14F-4D97-AF65-F5344CB8AC3E}">
        <p14:creationId xmlns:p14="http://schemas.microsoft.com/office/powerpoint/2010/main" val="76917980"/>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right)">
                                      <p:cBhvr>
                                        <p:cTn id="17" dur="500"/>
                                        <p:tgtEl>
                                          <p:spTgt spid="4"/>
                                        </p:tgtEl>
                                      </p:cBhvr>
                                    </p:animEffect>
                                  </p:childTnLst>
                                </p:cTn>
                              </p:par>
                            </p:childTnLst>
                          </p:cTn>
                        </p:par>
                        <p:par>
                          <p:cTn id="18" fill="hold">
                            <p:stCondLst>
                              <p:cond delay="1500"/>
                            </p:stCondLst>
                            <p:childTnLst>
                              <p:par>
                                <p:cTn id="19" presetID="49" presetClass="entr" presetSubtype="0" decel="10000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 calcmode="lin" valueType="num">
                                      <p:cBhvr>
                                        <p:cTn id="23" dur="500" fill="hold"/>
                                        <p:tgtEl>
                                          <p:spTgt spid="5"/>
                                        </p:tgtEl>
                                        <p:attrNameLst>
                                          <p:attrName>style.rotation</p:attrName>
                                        </p:attrNameLst>
                                      </p:cBhvr>
                                      <p:tavLst>
                                        <p:tav tm="0">
                                          <p:val>
                                            <p:fltVal val="360"/>
                                          </p:val>
                                        </p:tav>
                                        <p:tav tm="100000">
                                          <p:val>
                                            <p:fltVal val="0"/>
                                          </p:val>
                                        </p:tav>
                                      </p:tavLst>
                                    </p:anim>
                                    <p:animEffect transition="in" filter="fade">
                                      <p:cBhvr>
                                        <p:cTn id="24" dur="500"/>
                                        <p:tgtEl>
                                          <p:spTgt spid="5"/>
                                        </p:tgtEl>
                                      </p:cBhvr>
                                    </p:animEffect>
                                  </p:childTnLst>
                                </p:cTn>
                              </p:par>
                              <p:par>
                                <p:cTn id="25" presetID="49" presetClass="entr" presetSubtype="0" decel="100000" fill="hold" grpId="0" nodeType="withEffect">
                                  <p:stCondLst>
                                    <p:cond delay="20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 calcmode="lin" valueType="num">
                                      <p:cBhvr>
                                        <p:cTn id="29" dur="500" fill="hold"/>
                                        <p:tgtEl>
                                          <p:spTgt spid="6"/>
                                        </p:tgtEl>
                                        <p:attrNameLst>
                                          <p:attrName>style.rotation</p:attrName>
                                        </p:attrNameLst>
                                      </p:cBhvr>
                                      <p:tavLst>
                                        <p:tav tm="0">
                                          <p:val>
                                            <p:fltVal val="360"/>
                                          </p:val>
                                        </p:tav>
                                        <p:tav tm="100000">
                                          <p:val>
                                            <p:fltVal val="0"/>
                                          </p:val>
                                        </p:tav>
                                      </p:tavLst>
                                    </p:anim>
                                    <p:animEffect transition="in" filter="fade">
                                      <p:cBhvr>
                                        <p:cTn id="30" dur="500"/>
                                        <p:tgtEl>
                                          <p:spTgt spid="6"/>
                                        </p:tgtEl>
                                      </p:cBhvr>
                                    </p:animEffect>
                                  </p:childTnLst>
                                </p:cTn>
                              </p:par>
                              <p:par>
                                <p:cTn id="31" presetID="49" presetClass="entr" presetSubtype="0" decel="100000" fill="hold" grpId="0" nodeType="withEffect">
                                  <p:stCondLst>
                                    <p:cond delay="40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 calcmode="lin" valueType="num">
                                      <p:cBhvr>
                                        <p:cTn id="35" dur="500" fill="hold"/>
                                        <p:tgtEl>
                                          <p:spTgt spid="7"/>
                                        </p:tgtEl>
                                        <p:attrNameLst>
                                          <p:attrName>style.rotation</p:attrName>
                                        </p:attrNameLst>
                                      </p:cBhvr>
                                      <p:tavLst>
                                        <p:tav tm="0">
                                          <p:val>
                                            <p:fltVal val="360"/>
                                          </p:val>
                                        </p:tav>
                                        <p:tav tm="100000">
                                          <p:val>
                                            <p:fltVal val="0"/>
                                          </p:val>
                                        </p:tav>
                                      </p:tavLst>
                                    </p:anim>
                                    <p:animEffect transition="in" filter="fade">
                                      <p:cBhvr>
                                        <p:cTn id="36" dur="500"/>
                                        <p:tgtEl>
                                          <p:spTgt spid="7"/>
                                        </p:tgtEl>
                                      </p:cBhvr>
                                    </p:animEffect>
                                  </p:childTnLst>
                                </p:cTn>
                              </p:par>
                            </p:childTnLst>
                          </p:cTn>
                        </p:par>
                        <p:par>
                          <p:cTn id="37" fill="hold">
                            <p:stCondLst>
                              <p:cond delay="2400"/>
                            </p:stCondLst>
                            <p:childTnLst>
                              <p:par>
                                <p:cTn id="38" presetID="22" presetClass="entr" presetSubtype="8"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par>
                          <p:cTn id="41" fill="hold">
                            <p:stCondLst>
                              <p:cond delay="2900"/>
                            </p:stCondLst>
                            <p:childTnLst>
                              <p:par>
                                <p:cTn id="42" presetID="45"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anim calcmode="lin" valueType="num">
                                      <p:cBhvr>
                                        <p:cTn id="45" dur="500" fill="hold"/>
                                        <p:tgtEl>
                                          <p:spTgt spid="11"/>
                                        </p:tgtEl>
                                        <p:attrNameLst>
                                          <p:attrName>ppt_w</p:attrName>
                                        </p:attrNameLst>
                                      </p:cBhvr>
                                      <p:tavLst>
                                        <p:tav tm="0" fmla="#ppt_w*sin(2.5*pi*$)">
                                          <p:val>
                                            <p:fltVal val="0"/>
                                          </p:val>
                                        </p:tav>
                                        <p:tav tm="100000">
                                          <p:val>
                                            <p:fltVal val="1"/>
                                          </p:val>
                                        </p:tav>
                                      </p:tavLst>
                                    </p:anim>
                                    <p:anim calcmode="lin" valueType="num">
                                      <p:cBhvr>
                                        <p:cTn id="46" dur="500" fill="hold"/>
                                        <p:tgtEl>
                                          <p:spTgt spid="11"/>
                                        </p:tgtEl>
                                        <p:attrNameLst>
                                          <p:attrName>ppt_h</p:attrName>
                                        </p:attrNameLst>
                                      </p:cBhvr>
                                      <p:tavLst>
                                        <p:tav tm="0">
                                          <p:val>
                                            <p:strVal val="#ppt_h"/>
                                          </p:val>
                                        </p:tav>
                                        <p:tav tm="100000">
                                          <p:val>
                                            <p:strVal val="#ppt_h"/>
                                          </p:val>
                                        </p:tav>
                                      </p:tavLst>
                                    </p:anim>
                                  </p:childTnLst>
                                </p:cTn>
                              </p:par>
                              <p:par>
                                <p:cTn id="47" presetID="22" presetClass="entr" presetSubtype="8"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par>
                          <p:cTn id="50" fill="hold">
                            <p:stCondLst>
                              <p:cond delay="3400"/>
                            </p:stCondLst>
                            <p:childTnLst>
                              <p:par>
                                <p:cTn id="51" presetID="22" presetClass="entr" presetSubtype="8"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wipe(left)">
                                      <p:cBhvr>
                                        <p:cTn id="53" dur="500"/>
                                        <p:tgtEl>
                                          <p:spTgt spid="9"/>
                                        </p:tgtEl>
                                      </p:cBhvr>
                                    </p:animEffect>
                                  </p:childTnLst>
                                </p:cTn>
                              </p:par>
                            </p:childTnLst>
                          </p:cTn>
                        </p:par>
                        <p:par>
                          <p:cTn id="54" fill="hold">
                            <p:stCondLst>
                              <p:cond delay="3900"/>
                            </p:stCondLst>
                            <p:childTnLst>
                              <p:par>
                                <p:cTn id="55" presetID="45" presetClass="entr" presetSubtype="0"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500"/>
                                        <p:tgtEl>
                                          <p:spTgt spid="12"/>
                                        </p:tgtEl>
                                      </p:cBhvr>
                                    </p:animEffect>
                                    <p:anim calcmode="lin" valueType="num">
                                      <p:cBhvr>
                                        <p:cTn id="58" dur="500" fill="hold"/>
                                        <p:tgtEl>
                                          <p:spTgt spid="12"/>
                                        </p:tgtEl>
                                        <p:attrNameLst>
                                          <p:attrName>ppt_w</p:attrName>
                                        </p:attrNameLst>
                                      </p:cBhvr>
                                      <p:tavLst>
                                        <p:tav tm="0" fmla="#ppt_w*sin(2.5*pi*$)">
                                          <p:val>
                                            <p:fltVal val="0"/>
                                          </p:val>
                                        </p:tav>
                                        <p:tav tm="100000">
                                          <p:val>
                                            <p:fltVal val="1"/>
                                          </p:val>
                                        </p:tav>
                                      </p:tavLst>
                                    </p:anim>
                                    <p:anim calcmode="lin" valueType="num">
                                      <p:cBhvr>
                                        <p:cTn id="59" dur="500" fill="hold"/>
                                        <p:tgtEl>
                                          <p:spTgt spid="12"/>
                                        </p:tgtEl>
                                        <p:attrNameLst>
                                          <p:attrName>ppt_h</p:attrName>
                                        </p:attrNameLst>
                                      </p:cBhvr>
                                      <p:tavLst>
                                        <p:tav tm="0">
                                          <p:val>
                                            <p:strVal val="#ppt_h"/>
                                          </p:val>
                                        </p:tav>
                                        <p:tav tm="100000">
                                          <p:val>
                                            <p:strVal val="#ppt_h"/>
                                          </p:val>
                                        </p:tav>
                                      </p:tavLst>
                                    </p:anim>
                                  </p:childTnLst>
                                </p:cTn>
                              </p:par>
                              <p:par>
                                <p:cTn id="60" presetID="22" presetClass="entr" presetSubtype="8"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par>
                          <p:cTn id="63" fill="hold">
                            <p:stCondLst>
                              <p:cond delay="4400"/>
                            </p:stCondLst>
                            <p:childTnLst>
                              <p:par>
                                <p:cTn id="64" presetID="22" presetClass="entr" presetSubtype="8" fill="hold" grpId="0" nodeType="after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wipe(left)">
                                      <p:cBhvr>
                                        <p:cTn id="66" dur="500"/>
                                        <p:tgtEl>
                                          <p:spTgt spid="10"/>
                                        </p:tgtEl>
                                      </p:cBhvr>
                                    </p:animEffect>
                                  </p:childTnLst>
                                </p:cTn>
                              </p:par>
                            </p:childTnLst>
                          </p:cTn>
                        </p:par>
                        <p:par>
                          <p:cTn id="67" fill="hold">
                            <p:stCondLst>
                              <p:cond delay="4900"/>
                            </p:stCondLst>
                            <p:childTnLst>
                              <p:par>
                                <p:cTn id="68" presetID="45" presetClass="entr" presetSubtype="0" fill="hold" grpId="0"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fade">
                                      <p:cBhvr>
                                        <p:cTn id="70" dur="500"/>
                                        <p:tgtEl>
                                          <p:spTgt spid="13"/>
                                        </p:tgtEl>
                                      </p:cBhvr>
                                    </p:animEffect>
                                    <p:anim calcmode="lin" valueType="num">
                                      <p:cBhvr>
                                        <p:cTn id="71" dur="500" fill="hold"/>
                                        <p:tgtEl>
                                          <p:spTgt spid="13"/>
                                        </p:tgtEl>
                                        <p:attrNameLst>
                                          <p:attrName>ppt_w</p:attrName>
                                        </p:attrNameLst>
                                      </p:cBhvr>
                                      <p:tavLst>
                                        <p:tav tm="0" fmla="#ppt_w*sin(2.5*pi*$)">
                                          <p:val>
                                            <p:fltVal val="0"/>
                                          </p:val>
                                        </p:tav>
                                        <p:tav tm="100000">
                                          <p:val>
                                            <p:fltVal val="1"/>
                                          </p:val>
                                        </p:tav>
                                      </p:tavLst>
                                    </p:anim>
                                    <p:anim calcmode="lin" valueType="num">
                                      <p:cBhvr>
                                        <p:cTn id="72" dur="500" fill="hold"/>
                                        <p:tgtEl>
                                          <p:spTgt spid="13"/>
                                        </p:tgtEl>
                                        <p:attrNameLst>
                                          <p:attrName>ppt_h</p:attrName>
                                        </p:attrNameLst>
                                      </p:cBhvr>
                                      <p:tavLst>
                                        <p:tav tm="0">
                                          <p:val>
                                            <p:strVal val="#ppt_h"/>
                                          </p:val>
                                        </p:tav>
                                        <p:tav tm="100000">
                                          <p:val>
                                            <p:strVal val="#ppt_h"/>
                                          </p:val>
                                        </p:tav>
                                      </p:tavLst>
                                    </p:anim>
                                  </p:childTnLst>
                                </p:cTn>
                              </p:par>
                              <p:par>
                                <p:cTn id="73" presetID="22" presetClass="entr" presetSubtype="8"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wipe(left)">
                                      <p:cBhvr>
                                        <p:cTn id="7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8" grpId="0" animBg="1"/>
      <p:bldP spid="9" grpId="0" animBg="1"/>
      <p:bldP spid="10" grpId="0" animBg="1"/>
      <p:bldP spid="11" grpId="0"/>
      <p:bldP spid="12" grpId="0"/>
      <p:bldP spid="13" grpId="0"/>
      <p:bldP spid="14" grpId="0"/>
      <p:bldP spid="15" grpId="0"/>
      <p:bldP spid="16" grpId="0"/>
      <p:bldP spid="5" grpId="0" animBg="1"/>
      <p:bldP spid="6" grpId="0" animBg="1"/>
      <p:bldP spid="7" grpId="0" animBg="1"/>
      <p:bldP spid="1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SCORM_RATE_QUIZZES" val="0"/>
  <p:tag name="ISPRING_SCORM_PASSING_SCORE" val="100.0000000000"/>
  <p:tag name="ISPRING_RESOURCE_PATHS_HASH_2" val="e1567fd9ab4379f5a9458e736883acc327b2696a"/>
</p:tagLst>
</file>

<file path=ppt/theme/theme1.xml><?xml version="1.0" encoding="utf-8"?>
<a:theme xmlns:a="http://schemas.openxmlformats.org/drawingml/2006/main" name="Office 主题​​">
  <a:themeElements>
    <a:clrScheme name="自定义 6">
      <a:dk1>
        <a:sysClr val="windowText" lastClr="000000"/>
      </a:dk1>
      <a:lt1>
        <a:sysClr val="window" lastClr="FFFFFF"/>
      </a:lt1>
      <a:dk2>
        <a:srgbClr val="1F497D"/>
      </a:dk2>
      <a:lt2>
        <a:srgbClr val="EEECE1"/>
      </a:lt2>
      <a:accent1>
        <a:srgbClr val="4F81BD"/>
      </a:accent1>
      <a:accent2>
        <a:srgbClr val="0070C0"/>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534</TotalTime>
  <Words>7721</Words>
  <Application>Microsoft Office PowerPoint</Application>
  <PresentationFormat>全屏显示(16:9)</PresentationFormat>
  <Paragraphs>557</Paragraphs>
  <Slides>46</Slides>
  <Notes>1</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46</vt:i4>
      </vt:variant>
    </vt:vector>
  </HeadingPairs>
  <TitlesOfParts>
    <vt:vector size="60" baseType="lpstr">
      <vt:lpstr>Adobe Myungjo Std M</vt:lpstr>
      <vt:lpstr>Adobe 黑体 Std R</vt:lpstr>
      <vt:lpstr>Arial Unicode MS</vt:lpstr>
      <vt:lpstr>Batang</vt:lpstr>
      <vt:lpstr>DFGothic-EB</vt:lpstr>
      <vt:lpstr>UKIJ Qolyazma</vt:lpstr>
      <vt:lpstr>黑体</vt:lpstr>
      <vt:lpstr>宋体</vt:lpstr>
      <vt:lpstr>微软雅黑</vt:lpstr>
      <vt:lpstr>张海山锐谐体</vt:lpstr>
      <vt:lpstr>Arial</vt:lpstr>
      <vt:lpstr>Calibri</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商务</dc:creator>
  <cp:lastModifiedBy>阳光 男孩</cp:lastModifiedBy>
  <cp:revision>88</cp:revision>
  <dcterms:created xsi:type="dcterms:W3CDTF">2015-12-21T12:25:28Z</dcterms:created>
  <dcterms:modified xsi:type="dcterms:W3CDTF">2019-06-26T15:27:59Z</dcterms:modified>
</cp:coreProperties>
</file>